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923" r:id="rId2"/>
    <p:sldId id="1371" r:id="rId3"/>
    <p:sldId id="1271" r:id="rId4"/>
    <p:sldId id="1266" r:id="rId5"/>
    <p:sldId id="1111" r:id="rId6"/>
    <p:sldId id="1379" r:id="rId7"/>
    <p:sldId id="1376" r:id="rId8"/>
    <p:sldId id="1380" r:id="rId9"/>
    <p:sldId id="1378" r:id="rId10"/>
    <p:sldId id="1377" r:id="rId11"/>
    <p:sldId id="1112" r:id="rId12"/>
    <p:sldId id="1374" r:id="rId13"/>
    <p:sldId id="1247" r:id="rId14"/>
    <p:sldId id="76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4" userDrawn="1">
          <p15:clr>
            <a:srgbClr val="A4A3A4"/>
          </p15:clr>
        </p15:guide>
        <p15:guide id="2" pos="390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arzberg" initials="p" lastIdx="1" clrIdx="0"/>
  <p:cmAuthor id="1" name="Quan, Guocong" initials="QG" lastIdx="1" clrIdx="1">
    <p:extLst>
      <p:ext uri="{19B8F6BF-5375-455C-9EA6-DF929625EA0E}">
        <p15:presenceInfo xmlns:p15="http://schemas.microsoft.com/office/powerpoint/2012/main" userId="S::quan.72@buckeyemail.osu.edu::4503b0a7-733e-44bc-aab4-35fa8a0e750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BFBFBF"/>
    <a:srgbClr val="666666"/>
    <a:srgbClr val="BB0000"/>
    <a:srgbClr val="1F497D"/>
    <a:srgbClr val="37FF6C"/>
    <a:srgbClr val="8FD6B6"/>
    <a:srgbClr val="000000"/>
    <a:srgbClr val="005EA4"/>
    <a:srgbClr val="60AB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15" autoAdjust="0"/>
    <p:restoredTop sz="76481" autoAdjust="0"/>
  </p:normalViewPr>
  <p:slideViewPr>
    <p:cSldViewPr>
      <p:cViewPr varScale="1">
        <p:scale>
          <a:sx n="147" d="100"/>
          <a:sy n="147" d="100"/>
        </p:scale>
        <p:origin x="784" y="200"/>
      </p:cViewPr>
      <p:guideLst>
        <p:guide orient="horz" pos="384"/>
        <p:guide pos="39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2604"/>
    </p:cViewPr>
  </p:sorterViewPr>
  <p:notesViewPr>
    <p:cSldViewPr>
      <p:cViewPr varScale="1">
        <p:scale>
          <a:sx n="82" d="100"/>
          <a:sy n="82" d="100"/>
        </p:scale>
        <p:origin x="3876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ong, Dongsung" userId="e991dafb-fc6f-4fdc-baab-26a2aa3b02fa" providerId="ADAL" clId="{83055CD1-30D8-486E-B5B6-31806952FA8D}"/>
    <pc:docChg chg="undo custSel addSld delSld modSld modMainMaster">
      <pc:chgData name="Hong, Dongsung" userId="e991dafb-fc6f-4fdc-baab-26a2aa3b02fa" providerId="ADAL" clId="{83055CD1-30D8-486E-B5B6-31806952FA8D}" dt="2022-06-03T18:57:50.539" v="2337" actId="20577"/>
      <pc:docMkLst>
        <pc:docMk/>
      </pc:docMkLst>
      <pc:sldChg chg="addSp delSp modSp mod modNotes modNotesTx">
        <pc:chgData name="Hong, Dongsung" userId="e991dafb-fc6f-4fdc-baab-26a2aa3b02fa" providerId="ADAL" clId="{83055CD1-30D8-486E-B5B6-31806952FA8D}" dt="2022-05-24T14:04:58.088" v="290" actId="1076"/>
        <pc:sldMkLst>
          <pc:docMk/>
          <pc:sldMk cId="0" sldId="923"/>
        </pc:sldMkLst>
        <pc:spChg chg="add mod">
          <ac:chgData name="Hong, Dongsung" userId="e991dafb-fc6f-4fdc-baab-26a2aa3b02fa" providerId="ADAL" clId="{83055CD1-30D8-486E-B5B6-31806952FA8D}" dt="2022-05-24T13:22:47.393" v="22" actId="20577"/>
          <ac:spMkLst>
            <pc:docMk/>
            <pc:sldMk cId="0" sldId="923"/>
            <ac:spMk id="2" creationId="{F521382B-B176-48DF-2EE2-0BE11A63AB68}"/>
          </ac:spMkLst>
        </pc:spChg>
        <pc:spChg chg="mod">
          <ac:chgData name="Hong, Dongsung" userId="e991dafb-fc6f-4fdc-baab-26a2aa3b02fa" providerId="ADAL" clId="{83055CD1-30D8-486E-B5B6-31806952FA8D}" dt="2022-05-24T14:04:58.088" v="290" actId="1076"/>
          <ac:spMkLst>
            <pc:docMk/>
            <pc:sldMk cId="0" sldId="923"/>
            <ac:spMk id="3" creationId="{00000000-0000-0000-0000-000000000000}"/>
          </ac:spMkLst>
        </pc:spChg>
        <pc:picChg chg="del">
          <ac:chgData name="Hong, Dongsung" userId="e991dafb-fc6f-4fdc-baab-26a2aa3b02fa" providerId="ADAL" clId="{83055CD1-30D8-486E-B5B6-31806952FA8D}" dt="2022-05-24T13:22:01.143" v="0" actId="478"/>
          <ac:picMkLst>
            <pc:docMk/>
            <pc:sldMk cId="0" sldId="923"/>
            <ac:picMk id="4" creationId="{6C4E39AE-BEFE-5642-A9F5-40EEC7DF95C9}"/>
          </ac:picMkLst>
        </pc:picChg>
      </pc:sldChg>
      <pc:sldChg chg="addSp delSp modSp mod modNotesTx">
        <pc:chgData name="Hong, Dongsung" userId="e991dafb-fc6f-4fdc-baab-26a2aa3b02fa" providerId="ADAL" clId="{83055CD1-30D8-486E-B5B6-31806952FA8D}" dt="2022-05-24T13:45:57.154" v="164" actId="167"/>
        <pc:sldMkLst>
          <pc:docMk/>
          <pc:sldMk cId="1104053067" sldId="1101"/>
        </pc:sldMkLst>
        <pc:spChg chg="mod">
          <ac:chgData name="Hong, Dongsung" userId="e991dafb-fc6f-4fdc-baab-26a2aa3b02fa" providerId="ADAL" clId="{83055CD1-30D8-486E-B5B6-31806952FA8D}" dt="2022-05-24T13:40:58.365" v="154" actId="20577"/>
          <ac:spMkLst>
            <pc:docMk/>
            <pc:sldMk cId="1104053067" sldId="1101"/>
            <ac:spMk id="2" creationId="{EC5825FC-74D7-4DB3-A897-BDFD7DE35EA5}"/>
          </ac:spMkLst>
        </pc:spChg>
        <pc:spChg chg="del">
          <ac:chgData name="Hong, Dongsung" userId="e991dafb-fc6f-4fdc-baab-26a2aa3b02fa" providerId="ADAL" clId="{83055CD1-30D8-486E-B5B6-31806952FA8D}" dt="2022-05-24T13:41:06.246" v="155" actId="478"/>
          <ac:spMkLst>
            <pc:docMk/>
            <pc:sldMk cId="1104053067" sldId="1101"/>
            <ac:spMk id="38" creationId="{2FFEFDD4-85F2-084B-854B-97C94A8A9740}"/>
          </ac:spMkLst>
        </pc:spChg>
        <pc:spChg chg="del">
          <ac:chgData name="Hong, Dongsung" userId="e991dafb-fc6f-4fdc-baab-26a2aa3b02fa" providerId="ADAL" clId="{83055CD1-30D8-486E-B5B6-31806952FA8D}" dt="2022-05-24T13:41:06.246" v="155" actId="478"/>
          <ac:spMkLst>
            <pc:docMk/>
            <pc:sldMk cId="1104053067" sldId="1101"/>
            <ac:spMk id="39" creationId="{6F2E4313-3F4C-FF4E-B246-0C397EC83DD3}"/>
          </ac:spMkLst>
        </pc:spChg>
        <pc:spChg chg="del">
          <ac:chgData name="Hong, Dongsung" userId="e991dafb-fc6f-4fdc-baab-26a2aa3b02fa" providerId="ADAL" clId="{83055CD1-30D8-486E-B5B6-31806952FA8D}" dt="2022-05-24T13:41:06.246" v="155" actId="478"/>
          <ac:spMkLst>
            <pc:docMk/>
            <pc:sldMk cId="1104053067" sldId="1101"/>
            <ac:spMk id="40" creationId="{E4D69DD3-D607-5245-B368-CF164D594B5A}"/>
          </ac:spMkLst>
        </pc:spChg>
        <pc:spChg chg="del">
          <ac:chgData name="Hong, Dongsung" userId="e991dafb-fc6f-4fdc-baab-26a2aa3b02fa" providerId="ADAL" clId="{83055CD1-30D8-486E-B5B6-31806952FA8D}" dt="2022-05-24T13:41:06.246" v="155" actId="478"/>
          <ac:spMkLst>
            <pc:docMk/>
            <pc:sldMk cId="1104053067" sldId="1101"/>
            <ac:spMk id="41" creationId="{65977B6F-D1DC-CD4B-B401-8962A4ADD830}"/>
          </ac:spMkLst>
        </pc:spChg>
        <pc:spChg chg="del">
          <ac:chgData name="Hong, Dongsung" userId="e991dafb-fc6f-4fdc-baab-26a2aa3b02fa" providerId="ADAL" clId="{83055CD1-30D8-486E-B5B6-31806952FA8D}" dt="2022-05-24T13:41:06.246" v="155" actId="478"/>
          <ac:spMkLst>
            <pc:docMk/>
            <pc:sldMk cId="1104053067" sldId="1101"/>
            <ac:spMk id="42" creationId="{1DDD99B7-10D9-A049-9337-365B757DF24D}"/>
          </ac:spMkLst>
        </pc:spChg>
        <pc:spChg chg="del">
          <ac:chgData name="Hong, Dongsung" userId="e991dafb-fc6f-4fdc-baab-26a2aa3b02fa" providerId="ADAL" clId="{83055CD1-30D8-486E-B5B6-31806952FA8D}" dt="2022-05-24T13:41:06.246" v="155" actId="478"/>
          <ac:spMkLst>
            <pc:docMk/>
            <pc:sldMk cId="1104053067" sldId="1101"/>
            <ac:spMk id="44" creationId="{EB3675CF-EAF7-5840-BF8A-B6172915968D}"/>
          </ac:spMkLst>
        </pc:spChg>
        <pc:spChg chg="del">
          <ac:chgData name="Hong, Dongsung" userId="e991dafb-fc6f-4fdc-baab-26a2aa3b02fa" providerId="ADAL" clId="{83055CD1-30D8-486E-B5B6-31806952FA8D}" dt="2022-05-24T13:41:06.246" v="155" actId="478"/>
          <ac:spMkLst>
            <pc:docMk/>
            <pc:sldMk cId="1104053067" sldId="1101"/>
            <ac:spMk id="45" creationId="{43989903-E672-6D4B-8A11-AD80D48253AC}"/>
          </ac:spMkLst>
        </pc:spChg>
        <pc:spChg chg="del">
          <ac:chgData name="Hong, Dongsung" userId="e991dafb-fc6f-4fdc-baab-26a2aa3b02fa" providerId="ADAL" clId="{83055CD1-30D8-486E-B5B6-31806952FA8D}" dt="2022-05-24T13:41:06.246" v="155" actId="478"/>
          <ac:spMkLst>
            <pc:docMk/>
            <pc:sldMk cId="1104053067" sldId="1101"/>
            <ac:spMk id="46" creationId="{57744FAA-FB5E-7340-8F23-7A64E68CFBA3}"/>
          </ac:spMkLst>
        </pc:spChg>
        <pc:spChg chg="del">
          <ac:chgData name="Hong, Dongsung" userId="e991dafb-fc6f-4fdc-baab-26a2aa3b02fa" providerId="ADAL" clId="{83055CD1-30D8-486E-B5B6-31806952FA8D}" dt="2022-05-24T13:41:06.246" v="155" actId="478"/>
          <ac:spMkLst>
            <pc:docMk/>
            <pc:sldMk cId="1104053067" sldId="1101"/>
            <ac:spMk id="47" creationId="{13BBC809-4D1F-A34A-997F-6F9F12AB53A8}"/>
          </ac:spMkLst>
        </pc:spChg>
        <pc:spChg chg="del">
          <ac:chgData name="Hong, Dongsung" userId="e991dafb-fc6f-4fdc-baab-26a2aa3b02fa" providerId="ADAL" clId="{83055CD1-30D8-486E-B5B6-31806952FA8D}" dt="2022-05-24T13:41:06.246" v="155" actId="478"/>
          <ac:spMkLst>
            <pc:docMk/>
            <pc:sldMk cId="1104053067" sldId="1101"/>
            <ac:spMk id="51" creationId="{E888835B-BD4C-A24C-9A95-AF2805839CFF}"/>
          </ac:spMkLst>
        </pc:spChg>
        <pc:spChg chg="del">
          <ac:chgData name="Hong, Dongsung" userId="e991dafb-fc6f-4fdc-baab-26a2aa3b02fa" providerId="ADAL" clId="{83055CD1-30D8-486E-B5B6-31806952FA8D}" dt="2022-05-24T13:41:06.246" v="155" actId="478"/>
          <ac:spMkLst>
            <pc:docMk/>
            <pc:sldMk cId="1104053067" sldId="1101"/>
            <ac:spMk id="53" creationId="{5E3A8D5F-38EF-5E42-A29F-B3304ED61CCD}"/>
          </ac:spMkLst>
        </pc:spChg>
        <pc:spChg chg="del">
          <ac:chgData name="Hong, Dongsung" userId="e991dafb-fc6f-4fdc-baab-26a2aa3b02fa" providerId="ADAL" clId="{83055CD1-30D8-486E-B5B6-31806952FA8D}" dt="2022-05-24T13:41:06.246" v="155" actId="478"/>
          <ac:spMkLst>
            <pc:docMk/>
            <pc:sldMk cId="1104053067" sldId="1101"/>
            <ac:spMk id="54" creationId="{A58F3C8D-92EC-9C4F-8631-D77C23CFE05B}"/>
          </ac:spMkLst>
        </pc:spChg>
        <pc:spChg chg="del">
          <ac:chgData name="Hong, Dongsung" userId="e991dafb-fc6f-4fdc-baab-26a2aa3b02fa" providerId="ADAL" clId="{83055CD1-30D8-486E-B5B6-31806952FA8D}" dt="2022-05-24T13:41:06.246" v="155" actId="478"/>
          <ac:spMkLst>
            <pc:docMk/>
            <pc:sldMk cId="1104053067" sldId="1101"/>
            <ac:spMk id="61" creationId="{39D4A75C-4BBE-A44A-9FAE-369DDAA5E927}"/>
          </ac:spMkLst>
        </pc:spChg>
        <pc:spChg chg="del">
          <ac:chgData name="Hong, Dongsung" userId="e991dafb-fc6f-4fdc-baab-26a2aa3b02fa" providerId="ADAL" clId="{83055CD1-30D8-486E-B5B6-31806952FA8D}" dt="2022-05-24T13:41:06.246" v="155" actId="478"/>
          <ac:spMkLst>
            <pc:docMk/>
            <pc:sldMk cId="1104053067" sldId="1101"/>
            <ac:spMk id="120" creationId="{763EFB20-945C-E141-AEE9-5507965935DE}"/>
          </ac:spMkLst>
        </pc:spChg>
        <pc:grpChg chg="del">
          <ac:chgData name="Hong, Dongsung" userId="e991dafb-fc6f-4fdc-baab-26a2aa3b02fa" providerId="ADAL" clId="{83055CD1-30D8-486E-B5B6-31806952FA8D}" dt="2022-05-24T13:41:06.246" v="155" actId="478"/>
          <ac:grpSpMkLst>
            <pc:docMk/>
            <pc:sldMk cId="1104053067" sldId="1101"/>
            <ac:grpSpMk id="55" creationId="{9140F864-DC6D-D44F-8F39-3298C758A560}"/>
          </ac:grpSpMkLst>
        </pc:grpChg>
        <pc:grpChg chg="del">
          <ac:chgData name="Hong, Dongsung" userId="e991dafb-fc6f-4fdc-baab-26a2aa3b02fa" providerId="ADAL" clId="{83055CD1-30D8-486E-B5B6-31806952FA8D}" dt="2022-05-24T13:41:06.246" v="155" actId="478"/>
          <ac:grpSpMkLst>
            <pc:docMk/>
            <pc:sldMk cId="1104053067" sldId="1101"/>
            <ac:grpSpMk id="62" creationId="{C44E968D-5081-F842-B801-3B768B6EE1EE}"/>
          </ac:grpSpMkLst>
        </pc:grpChg>
        <pc:picChg chg="add del mod">
          <ac:chgData name="Hong, Dongsung" userId="e991dafb-fc6f-4fdc-baab-26a2aa3b02fa" providerId="ADAL" clId="{83055CD1-30D8-486E-B5B6-31806952FA8D}" dt="2022-05-24T13:43:44.096" v="157" actId="478"/>
          <ac:picMkLst>
            <pc:docMk/>
            <pc:sldMk cId="1104053067" sldId="1101"/>
            <ac:picMk id="4" creationId="{EBBABABB-38CA-1F6B-DE69-5A762AEBABC4}"/>
          </ac:picMkLst>
        </pc:picChg>
        <pc:picChg chg="add mod ord">
          <ac:chgData name="Hong, Dongsung" userId="e991dafb-fc6f-4fdc-baab-26a2aa3b02fa" providerId="ADAL" clId="{83055CD1-30D8-486E-B5B6-31806952FA8D}" dt="2022-05-24T13:45:57.154" v="164" actId="167"/>
          <ac:picMkLst>
            <pc:docMk/>
            <pc:sldMk cId="1104053067" sldId="1101"/>
            <ac:picMk id="6" creationId="{E1BC4555-7D1D-2F8F-6603-62858F197D57}"/>
          </ac:picMkLst>
        </pc:picChg>
        <pc:picChg chg="del">
          <ac:chgData name="Hong, Dongsung" userId="e991dafb-fc6f-4fdc-baab-26a2aa3b02fa" providerId="ADAL" clId="{83055CD1-30D8-486E-B5B6-31806952FA8D}" dt="2022-05-24T13:41:06.246" v="155" actId="478"/>
          <ac:picMkLst>
            <pc:docMk/>
            <pc:sldMk cId="1104053067" sldId="1101"/>
            <ac:picMk id="92" creationId="{C5AA5DEA-914F-E443-A399-4D12D40F2A3B}"/>
          </ac:picMkLst>
        </pc:picChg>
        <pc:picChg chg="del">
          <ac:chgData name="Hong, Dongsung" userId="e991dafb-fc6f-4fdc-baab-26a2aa3b02fa" providerId="ADAL" clId="{83055CD1-30D8-486E-B5B6-31806952FA8D}" dt="2022-05-24T13:41:06.246" v="155" actId="478"/>
          <ac:picMkLst>
            <pc:docMk/>
            <pc:sldMk cId="1104053067" sldId="1101"/>
            <ac:picMk id="93" creationId="{1153D867-2BA5-C642-A846-9DDE41806BD5}"/>
          </ac:picMkLst>
        </pc:picChg>
        <pc:picChg chg="del">
          <ac:chgData name="Hong, Dongsung" userId="e991dafb-fc6f-4fdc-baab-26a2aa3b02fa" providerId="ADAL" clId="{83055CD1-30D8-486E-B5B6-31806952FA8D}" dt="2022-05-24T13:41:06.246" v="155" actId="478"/>
          <ac:picMkLst>
            <pc:docMk/>
            <pc:sldMk cId="1104053067" sldId="1101"/>
            <ac:picMk id="94" creationId="{5343CD17-C277-B845-A0F3-0C6B28DFD171}"/>
          </ac:picMkLst>
        </pc:picChg>
        <pc:picChg chg="del">
          <ac:chgData name="Hong, Dongsung" userId="e991dafb-fc6f-4fdc-baab-26a2aa3b02fa" providerId="ADAL" clId="{83055CD1-30D8-486E-B5B6-31806952FA8D}" dt="2022-05-24T13:41:06.246" v="155" actId="478"/>
          <ac:picMkLst>
            <pc:docMk/>
            <pc:sldMk cId="1104053067" sldId="1101"/>
            <ac:picMk id="96" creationId="{B23D5604-82F8-3A4C-B61C-EF8AF82A9246}"/>
          </ac:picMkLst>
        </pc:picChg>
        <pc:picChg chg="del">
          <ac:chgData name="Hong, Dongsung" userId="e991dafb-fc6f-4fdc-baab-26a2aa3b02fa" providerId="ADAL" clId="{83055CD1-30D8-486E-B5B6-31806952FA8D}" dt="2022-05-24T13:41:06.246" v="155" actId="478"/>
          <ac:picMkLst>
            <pc:docMk/>
            <pc:sldMk cId="1104053067" sldId="1101"/>
            <ac:picMk id="97" creationId="{8F929DB4-2E12-054C-A85F-5092DCD7E0B7}"/>
          </ac:picMkLst>
        </pc:picChg>
        <pc:picChg chg="del">
          <ac:chgData name="Hong, Dongsung" userId="e991dafb-fc6f-4fdc-baab-26a2aa3b02fa" providerId="ADAL" clId="{83055CD1-30D8-486E-B5B6-31806952FA8D}" dt="2022-05-24T13:41:06.246" v="155" actId="478"/>
          <ac:picMkLst>
            <pc:docMk/>
            <pc:sldMk cId="1104053067" sldId="1101"/>
            <ac:picMk id="99" creationId="{C5E5843C-FC60-AC45-AE08-783CCD636B5E}"/>
          </ac:picMkLst>
        </pc:picChg>
        <pc:picChg chg="del">
          <ac:chgData name="Hong, Dongsung" userId="e991dafb-fc6f-4fdc-baab-26a2aa3b02fa" providerId="ADAL" clId="{83055CD1-30D8-486E-B5B6-31806952FA8D}" dt="2022-05-24T13:41:06.246" v="155" actId="478"/>
          <ac:picMkLst>
            <pc:docMk/>
            <pc:sldMk cId="1104053067" sldId="1101"/>
            <ac:picMk id="100" creationId="{0292867D-B2EB-5740-A4B0-174AF7856B31}"/>
          </ac:picMkLst>
        </pc:picChg>
        <pc:picChg chg="del">
          <ac:chgData name="Hong, Dongsung" userId="e991dafb-fc6f-4fdc-baab-26a2aa3b02fa" providerId="ADAL" clId="{83055CD1-30D8-486E-B5B6-31806952FA8D}" dt="2022-05-24T13:41:06.246" v="155" actId="478"/>
          <ac:picMkLst>
            <pc:docMk/>
            <pc:sldMk cId="1104053067" sldId="1101"/>
            <ac:picMk id="102" creationId="{ED1F58E8-CDCC-3B41-9744-422D13499977}"/>
          </ac:picMkLst>
        </pc:picChg>
        <pc:picChg chg="del">
          <ac:chgData name="Hong, Dongsung" userId="e991dafb-fc6f-4fdc-baab-26a2aa3b02fa" providerId="ADAL" clId="{83055CD1-30D8-486E-B5B6-31806952FA8D}" dt="2022-05-24T13:41:06.246" v="155" actId="478"/>
          <ac:picMkLst>
            <pc:docMk/>
            <pc:sldMk cId="1104053067" sldId="1101"/>
            <ac:picMk id="104" creationId="{1C5B2209-5BA1-764C-B3AC-A0F901419D8E}"/>
          </ac:picMkLst>
        </pc:picChg>
        <pc:picChg chg="del">
          <ac:chgData name="Hong, Dongsung" userId="e991dafb-fc6f-4fdc-baab-26a2aa3b02fa" providerId="ADAL" clId="{83055CD1-30D8-486E-B5B6-31806952FA8D}" dt="2022-05-24T13:41:06.246" v="155" actId="478"/>
          <ac:picMkLst>
            <pc:docMk/>
            <pc:sldMk cId="1104053067" sldId="1101"/>
            <ac:picMk id="105" creationId="{6C54EC6E-B407-9549-A959-8292AB8713F5}"/>
          </ac:picMkLst>
        </pc:picChg>
        <pc:picChg chg="del">
          <ac:chgData name="Hong, Dongsung" userId="e991dafb-fc6f-4fdc-baab-26a2aa3b02fa" providerId="ADAL" clId="{83055CD1-30D8-486E-B5B6-31806952FA8D}" dt="2022-05-24T13:41:06.246" v="155" actId="478"/>
          <ac:picMkLst>
            <pc:docMk/>
            <pc:sldMk cId="1104053067" sldId="1101"/>
            <ac:picMk id="107" creationId="{CD05B87F-6125-8C47-8490-82D1853EE2A5}"/>
          </ac:picMkLst>
        </pc:picChg>
        <pc:picChg chg="del">
          <ac:chgData name="Hong, Dongsung" userId="e991dafb-fc6f-4fdc-baab-26a2aa3b02fa" providerId="ADAL" clId="{83055CD1-30D8-486E-B5B6-31806952FA8D}" dt="2022-05-24T13:41:06.246" v="155" actId="478"/>
          <ac:picMkLst>
            <pc:docMk/>
            <pc:sldMk cId="1104053067" sldId="1101"/>
            <ac:picMk id="108" creationId="{8A16F6F4-E2D0-BA46-A582-B743FB46F064}"/>
          </ac:picMkLst>
        </pc:picChg>
        <pc:picChg chg="del">
          <ac:chgData name="Hong, Dongsung" userId="e991dafb-fc6f-4fdc-baab-26a2aa3b02fa" providerId="ADAL" clId="{83055CD1-30D8-486E-B5B6-31806952FA8D}" dt="2022-05-24T13:41:06.246" v="155" actId="478"/>
          <ac:picMkLst>
            <pc:docMk/>
            <pc:sldMk cId="1104053067" sldId="1101"/>
            <ac:picMk id="109" creationId="{90466587-2B3C-CC4C-A3DC-B7E2B83A90C7}"/>
          </ac:picMkLst>
        </pc:picChg>
        <pc:picChg chg="del">
          <ac:chgData name="Hong, Dongsung" userId="e991dafb-fc6f-4fdc-baab-26a2aa3b02fa" providerId="ADAL" clId="{83055CD1-30D8-486E-B5B6-31806952FA8D}" dt="2022-05-24T13:41:06.246" v="155" actId="478"/>
          <ac:picMkLst>
            <pc:docMk/>
            <pc:sldMk cId="1104053067" sldId="1101"/>
            <ac:picMk id="111" creationId="{CD903670-E408-1F45-99E6-ACD0A904685D}"/>
          </ac:picMkLst>
        </pc:picChg>
        <pc:picChg chg="del">
          <ac:chgData name="Hong, Dongsung" userId="e991dafb-fc6f-4fdc-baab-26a2aa3b02fa" providerId="ADAL" clId="{83055CD1-30D8-486E-B5B6-31806952FA8D}" dt="2022-05-24T13:41:06.246" v="155" actId="478"/>
          <ac:picMkLst>
            <pc:docMk/>
            <pc:sldMk cId="1104053067" sldId="1101"/>
            <ac:picMk id="112" creationId="{56BA7919-95F9-0749-BE55-60CC3352E820}"/>
          </ac:picMkLst>
        </pc:picChg>
        <pc:picChg chg="del">
          <ac:chgData name="Hong, Dongsung" userId="e991dafb-fc6f-4fdc-baab-26a2aa3b02fa" providerId="ADAL" clId="{83055CD1-30D8-486E-B5B6-31806952FA8D}" dt="2022-05-24T13:41:06.246" v="155" actId="478"/>
          <ac:picMkLst>
            <pc:docMk/>
            <pc:sldMk cId="1104053067" sldId="1101"/>
            <ac:picMk id="114" creationId="{4EEE5810-F098-F14B-BFB1-CB9126D57D5D}"/>
          </ac:picMkLst>
        </pc:picChg>
        <pc:picChg chg="del">
          <ac:chgData name="Hong, Dongsung" userId="e991dafb-fc6f-4fdc-baab-26a2aa3b02fa" providerId="ADAL" clId="{83055CD1-30D8-486E-B5B6-31806952FA8D}" dt="2022-05-24T13:41:06.246" v="155" actId="478"/>
          <ac:picMkLst>
            <pc:docMk/>
            <pc:sldMk cId="1104053067" sldId="1101"/>
            <ac:picMk id="116" creationId="{0B239A11-AC4F-E141-9D1D-3F09E1FDC8D3}"/>
          </ac:picMkLst>
        </pc:picChg>
        <pc:picChg chg="del">
          <ac:chgData name="Hong, Dongsung" userId="e991dafb-fc6f-4fdc-baab-26a2aa3b02fa" providerId="ADAL" clId="{83055CD1-30D8-486E-B5B6-31806952FA8D}" dt="2022-05-24T13:41:06.246" v="155" actId="478"/>
          <ac:picMkLst>
            <pc:docMk/>
            <pc:sldMk cId="1104053067" sldId="1101"/>
            <ac:picMk id="119" creationId="{EA5289C5-5E93-A24D-9FD3-4A535BE56FA9}"/>
          </ac:picMkLst>
        </pc:picChg>
        <pc:cxnChg chg="del">
          <ac:chgData name="Hong, Dongsung" userId="e991dafb-fc6f-4fdc-baab-26a2aa3b02fa" providerId="ADAL" clId="{83055CD1-30D8-486E-B5B6-31806952FA8D}" dt="2022-05-24T13:41:06.246" v="155" actId="478"/>
          <ac:cxnSpMkLst>
            <pc:docMk/>
            <pc:sldMk cId="1104053067" sldId="1101"/>
            <ac:cxnSpMk id="48" creationId="{56577639-C495-304B-A87D-FD9972D9353C}"/>
          </ac:cxnSpMkLst>
        </pc:cxnChg>
        <pc:cxnChg chg="del">
          <ac:chgData name="Hong, Dongsung" userId="e991dafb-fc6f-4fdc-baab-26a2aa3b02fa" providerId="ADAL" clId="{83055CD1-30D8-486E-B5B6-31806952FA8D}" dt="2022-05-24T13:41:06.246" v="155" actId="478"/>
          <ac:cxnSpMkLst>
            <pc:docMk/>
            <pc:sldMk cId="1104053067" sldId="1101"/>
            <ac:cxnSpMk id="49" creationId="{1461AB37-060D-164F-93A1-381C22271AD6}"/>
          </ac:cxnSpMkLst>
        </pc:cxnChg>
        <pc:cxnChg chg="del">
          <ac:chgData name="Hong, Dongsung" userId="e991dafb-fc6f-4fdc-baab-26a2aa3b02fa" providerId="ADAL" clId="{83055CD1-30D8-486E-B5B6-31806952FA8D}" dt="2022-05-24T13:41:06.246" v="155" actId="478"/>
          <ac:cxnSpMkLst>
            <pc:docMk/>
            <pc:sldMk cId="1104053067" sldId="1101"/>
            <ac:cxnSpMk id="50" creationId="{B0325D01-79CB-7E41-89D7-71919F7A140D}"/>
          </ac:cxnSpMkLst>
        </pc:cxnChg>
        <pc:cxnChg chg="del">
          <ac:chgData name="Hong, Dongsung" userId="e991dafb-fc6f-4fdc-baab-26a2aa3b02fa" providerId="ADAL" clId="{83055CD1-30D8-486E-B5B6-31806952FA8D}" dt="2022-05-24T13:41:06.246" v="155" actId="478"/>
          <ac:cxnSpMkLst>
            <pc:docMk/>
            <pc:sldMk cId="1104053067" sldId="1101"/>
            <ac:cxnSpMk id="52" creationId="{21D971F8-7CD5-8946-8122-E8E85ED1FAC8}"/>
          </ac:cxnSpMkLst>
        </pc:cxnChg>
        <pc:cxnChg chg="del">
          <ac:chgData name="Hong, Dongsung" userId="e991dafb-fc6f-4fdc-baab-26a2aa3b02fa" providerId="ADAL" clId="{83055CD1-30D8-486E-B5B6-31806952FA8D}" dt="2022-05-24T13:41:06.246" v="155" actId="478"/>
          <ac:cxnSpMkLst>
            <pc:docMk/>
            <pc:sldMk cId="1104053067" sldId="1101"/>
            <ac:cxnSpMk id="60" creationId="{6BD268C7-E09F-D641-A66C-5B238F4799E8}"/>
          </ac:cxnSpMkLst>
        </pc:cxnChg>
      </pc:sldChg>
      <pc:sldChg chg="addSp delSp modSp mod modNotesTx">
        <pc:chgData name="Hong, Dongsung" userId="e991dafb-fc6f-4fdc-baab-26a2aa3b02fa" providerId="ADAL" clId="{83055CD1-30D8-486E-B5B6-31806952FA8D}" dt="2022-06-03T18:45:33.405" v="2148" actId="20577"/>
        <pc:sldMkLst>
          <pc:docMk/>
          <pc:sldMk cId="885209779" sldId="1111"/>
        </pc:sldMkLst>
        <pc:spChg chg="mod">
          <ac:chgData name="Hong, Dongsung" userId="e991dafb-fc6f-4fdc-baab-26a2aa3b02fa" providerId="ADAL" clId="{83055CD1-30D8-486E-B5B6-31806952FA8D}" dt="2022-05-24T13:46:15.401" v="180" actId="20577"/>
          <ac:spMkLst>
            <pc:docMk/>
            <pc:sldMk cId="885209779" sldId="1111"/>
            <ac:spMk id="2" creationId="{47152F09-7439-C740-8997-B52EA48D7A88}"/>
          </ac:spMkLst>
        </pc:spChg>
        <pc:spChg chg="add mod">
          <ac:chgData name="Hong, Dongsung" userId="e991dafb-fc6f-4fdc-baab-26a2aa3b02fa" providerId="ADAL" clId="{83055CD1-30D8-486E-B5B6-31806952FA8D}" dt="2022-06-03T18:45:33.405" v="2148" actId="20577"/>
          <ac:spMkLst>
            <pc:docMk/>
            <pc:sldMk cId="885209779" sldId="1111"/>
            <ac:spMk id="3" creationId="{E02A598C-E0F7-EC0D-2670-46E096CB1354}"/>
          </ac:spMkLst>
        </pc:spChg>
        <pc:spChg chg="del">
          <ac:chgData name="Hong, Dongsung" userId="e991dafb-fc6f-4fdc-baab-26a2aa3b02fa" providerId="ADAL" clId="{83055CD1-30D8-486E-B5B6-31806952FA8D}" dt="2022-05-24T13:46:21.682" v="181" actId="478"/>
          <ac:spMkLst>
            <pc:docMk/>
            <pc:sldMk cId="885209779" sldId="1111"/>
            <ac:spMk id="6" creationId="{C6E50CFD-317F-F04D-B902-4D8F07950766}"/>
          </ac:spMkLst>
        </pc:spChg>
        <pc:spChg chg="del">
          <ac:chgData name="Hong, Dongsung" userId="e991dafb-fc6f-4fdc-baab-26a2aa3b02fa" providerId="ADAL" clId="{83055CD1-30D8-486E-B5B6-31806952FA8D}" dt="2022-05-24T13:46:21.682" v="181" actId="478"/>
          <ac:spMkLst>
            <pc:docMk/>
            <pc:sldMk cId="885209779" sldId="1111"/>
            <ac:spMk id="16" creationId="{A24CD111-E281-0549-B317-DD05258B301F}"/>
          </ac:spMkLst>
        </pc:spChg>
        <pc:spChg chg="del">
          <ac:chgData name="Hong, Dongsung" userId="e991dafb-fc6f-4fdc-baab-26a2aa3b02fa" providerId="ADAL" clId="{83055CD1-30D8-486E-B5B6-31806952FA8D}" dt="2022-05-24T13:46:21.682" v="181" actId="478"/>
          <ac:spMkLst>
            <pc:docMk/>
            <pc:sldMk cId="885209779" sldId="1111"/>
            <ac:spMk id="19" creationId="{902D3CAA-C8A3-1543-BBCA-C4B1BDD41673}"/>
          </ac:spMkLst>
        </pc:spChg>
        <pc:spChg chg="del">
          <ac:chgData name="Hong, Dongsung" userId="e991dafb-fc6f-4fdc-baab-26a2aa3b02fa" providerId="ADAL" clId="{83055CD1-30D8-486E-B5B6-31806952FA8D}" dt="2022-05-24T13:46:21.682" v="181" actId="478"/>
          <ac:spMkLst>
            <pc:docMk/>
            <pc:sldMk cId="885209779" sldId="1111"/>
            <ac:spMk id="22" creationId="{B54B7BBB-D7B4-9F48-BAC3-C7965A56ABCC}"/>
          </ac:spMkLst>
        </pc:spChg>
        <pc:spChg chg="del">
          <ac:chgData name="Hong, Dongsung" userId="e991dafb-fc6f-4fdc-baab-26a2aa3b02fa" providerId="ADAL" clId="{83055CD1-30D8-486E-B5B6-31806952FA8D}" dt="2022-05-24T13:46:21.682" v="181" actId="478"/>
          <ac:spMkLst>
            <pc:docMk/>
            <pc:sldMk cId="885209779" sldId="1111"/>
            <ac:spMk id="24" creationId="{3FD70630-2541-584D-B0B2-394864372E9D}"/>
          </ac:spMkLst>
        </pc:spChg>
        <pc:spChg chg="del">
          <ac:chgData name="Hong, Dongsung" userId="e991dafb-fc6f-4fdc-baab-26a2aa3b02fa" providerId="ADAL" clId="{83055CD1-30D8-486E-B5B6-31806952FA8D}" dt="2022-05-24T13:46:21.682" v="181" actId="478"/>
          <ac:spMkLst>
            <pc:docMk/>
            <pc:sldMk cId="885209779" sldId="1111"/>
            <ac:spMk id="38" creationId="{2C713466-CADD-5C4D-8A24-1491DB5A1AC9}"/>
          </ac:spMkLst>
        </pc:spChg>
        <pc:spChg chg="del">
          <ac:chgData name="Hong, Dongsung" userId="e991dafb-fc6f-4fdc-baab-26a2aa3b02fa" providerId="ADAL" clId="{83055CD1-30D8-486E-B5B6-31806952FA8D}" dt="2022-05-24T13:46:21.682" v="181" actId="478"/>
          <ac:spMkLst>
            <pc:docMk/>
            <pc:sldMk cId="885209779" sldId="1111"/>
            <ac:spMk id="40" creationId="{D9C7A681-F1FD-7C4E-B8B3-A4A4BB50B9FB}"/>
          </ac:spMkLst>
        </pc:spChg>
        <pc:spChg chg="del">
          <ac:chgData name="Hong, Dongsung" userId="e991dafb-fc6f-4fdc-baab-26a2aa3b02fa" providerId="ADAL" clId="{83055CD1-30D8-486E-B5B6-31806952FA8D}" dt="2022-05-24T13:46:21.682" v="181" actId="478"/>
          <ac:spMkLst>
            <pc:docMk/>
            <pc:sldMk cId="885209779" sldId="1111"/>
            <ac:spMk id="42" creationId="{302E3A20-54A2-9D45-9ABE-FCAEBF68C7DE}"/>
          </ac:spMkLst>
        </pc:spChg>
        <pc:spChg chg="del">
          <ac:chgData name="Hong, Dongsung" userId="e991dafb-fc6f-4fdc-baab-26a2aa3b02fa" providerId="ADAL" clId="{83055CD1-30D8-486E-B5B6-31806952FA8D}" dt="2022-05-24T13:46:21.682" v="181" actId="478"/>
          <ac:spMkLst>
            <pc:docMk/>
            <pc:sldMk cId="885209779" sldId="1111"/>
            <ac:spMk id="43" creationId="{5EEB2D17-EBA7-E942-BE35-B7EF9FE756FB}"/>
          </ac:spMkLst>
        </pc:spChg>
        <pc:spChg chg="del">
          <ac:chgData name="Hong, Dongsung" userId="e991dafb-fc6f-4fdc-baab-26a2aa3b02fa" providerId="ADAL" clId="{83055CD1-30D8-486E-B5B6-31806952FA8D}" dt="2022-05-24T13:46:21.682" v="181" actId="478"/>
          <ac:spMkLst>
            <pc:docMk/>
            <pc:sldMk cId="885209779" sldId="1111"/>
            <ac:spMk id="45" creationId="{3A7CB3D7-EA14-8746-8D56-2598DB046E4C}"/>
          </ac:spMkLst>
        </pc:spChg>
        <pc:spChg chg="del">
          <ac:chgData name="Hong, Dongsung" userId="e991dafb-fc6f-4fdc-baab-26a2aa3b02fa" providerId="ADAL" clId="{83055CD1-30D8-486E-B5B6-31806952FA8D}" dt="2022-05-24T13:46:21.682" v="181" actId="478"/>
          <ac:spMkLst>
            <pc:docMk/>
            <pc:sldMk cId="885209779" sldId="1111"/>
            <ac:spMk id="50" creationId="{3FB2E3D3-6CB5-D441-889D-FDC0932A2C90}"/>
          </ac:spMkLst>
        </pc:spChg>
        <pc:spChg chg="del">
          <ac:chgData name="Hong, Dongsung" userId="e991dafb-fc6f-4fdc-baab-26a2aa3b02fa" providerId="ADAL" clId="{83055CD1-30D8-486E-B5B6-31806952FA8D}" dt="2022-05-24T13:46:21.682" v="181" actId="478"/>
          <ac:spMkLst>
            <pc:docMk/>
            <pc:sldMk cId="885209779" sldId="1111"/>
            <ac:spMk id="52" creationId="{D2980787-09B0-CD47-A170-E350E60A1C22}"/>
          </ac:spMkLst>
        </pc:spChg>
        <pc:spChg chg="del">
          <ac:chgData name="Hong, Dongsung" userId="e991dafb-fc6f-4fdc-baab-26a2aa3b02fa" providerId="ADAL" clId="{83055CD1-30D8-486E-B5B6-31806952FA8D}" dt="2022-05-24T13:46:21.682" v="181" actId="478"/>
          <ac:spMkLst>
            <pc:docMk/>
            <pc:sldMk cId="885209779" sldId="1111"/>
            <ac:spMk id="54" creationId="{834221D7-95CB-464D-8BE4-CB8CF7000B74}"/>
          </ac:spMkLst>
        </pc:spChg>
        <pc:spChg chg="del">
          <ac:chgData name="Hong, Dongsung" userId="e991dafb-fc6f-4fdc-baab-26a2aa3b02fa" providerId="ADAL" clId="{83055CD1-30D8-486E-B5B6-31806952FA8D}" dt="2022-05-24T13:46:21.682" v="181" actId="478"/>
          <ac:spMkLst>
            <pc:docMk/>
            <pc:sldMk cId="885209779" sldId="1111"/>
            <ac:spMk id="56" creationId="{6A7BA917-554E-D743-A1B4-307922C7946F}"/>
          </ac:spMkLst>
        </pc:spChg>
        <pc:spChg chg="del">
          <ac:chgData name="Hong, Dongsung" userId="e991dafb-fc6f-4fdc-baab-26a2aa3b02fa" providerId="ADAL" clId="{83055CD1-30D8-486E-B5B6-31806952FA8D}" dt="2022-05-24T13:46:21.682" v="181" actId="478"/>
          <ac:spMkLst>
            <pc:docMk/>
            <pc:sldMk cId="885209779" sldId="1111"/>
            <ac:spMk id="57" creationId="{7939F3EE-7594-3041-8EEF-756FC8394C2B}"/>
          </ac:spMkLst>
        </pc:spChg>
        <pc:graphicFrameChg chg="del">
          <ac:chgData name="Hong, Dongsung" userId="e991dafb-fc6f-4fdc-baab-26a2aa3b02fa" providerId="ADAL" clId="{83055CD1-30D8-486E-B5B6-31806952FA8D}" dt="2022-05-24T13:46:21.682" v="181" actId="478"/>
          <ac:graphicFrameMkLst>
            <pc:docMk/>
            <pc:sldMk cId="885209779" sldId="1111"/>
            <ac:graphicFrameMk id="9" creationId="{F172F7B5-849C-5E40-8F4C-7441D536D0B8}"/>
          </ac:graphicFrameMkLst>
        </pc:graphicFrameChg>
        <pc:picChg chg="del">
          <ac:chgData name="Hong, Dongsung" userId="e991dafb-fc6f-4fdc-baab-26a2aa3b02fa" providerId="ADAL" clId="{83055CD1-30D8-486E-B5B6-31806952FA8D}" dt="2022-05-24T13:46:21.682" v="181" actId="478"/>
          <ac:picMkLst>
            <pc:docMk/>
            <pc:sldMk cId="885209779" sldId="1111"/>
            <ac:picMk id="11" creationId="{1D0601DD-8181-6942-8109-8CB50D973EAD}"/>
          </ac:picMkLst>
        </pc:picChg>
        <pc:picChg chg="del">
          <ac:chgData name="Hong, Dongsung" userId="e991dafb-fc6f-4fdc-baab-26a2aa3b02fa" providerId="ADAL" clId="{83055CD1-30D8-486E-B5B6-31806952FA8D}" dt="2022-05-24T13:46:21.682" v="181" actId="478"/>
          <ac:picMkLst>
            <pc:docMk/>
            <pc:sldMk cId="885209779" sldId="1111"/>
            <ac:picMk id="15" creationId="{F03F5D4C-02E8-9847-8DDD-0D867B4A4954}"/>
          </ac:picMkLst>
        </pc:picChg>
        <pc:picChg chg="del">
          <ac:chgData name="Hong, Dongsung" userId="e991dafb-fc6f-4fdc-baab-26a2aa3b02fa" providerId="ADAL" clId="{83055CD1-30D8-486E-B5B6-31806952FA8D}" dt="2022-05-24T13:46:21.682" v="181" actId="478"/>
          <ac:picMkLst>
            <pc:docMk/>
            <pc:sldMk cId="885209779" sldId="1111"/>
            <ac:picMk id="18" creationId="{D784E1EE-F2BA-184B-A923-310A4ED5B01A}"/>
          </ac:picMkLst>
        </pc:picChg>
        <pc:picChg chg="del">
          <ac:chgData name="Hong, Dongsung" userId="e991dafb-fc6f-4fdc-baab-26a2aa3b02fa" providerId="ADAL" clId="{83055CD1-30D8-486E-B5B6-31806952FA8D}" dt="2022-05-24T13:46:21.682" v="181" actId="478"/>
          <ac:picMkLst>
            <pc:docMk/>
            <pc:sldMk cId="885209779" sldId="1111"/>
            <ac:picMk id="21" creationId="{7BDA0A2D-FE6E-7640-BC53-0B9BCB1CC5E1}"/>
          </ac:picMkLst>
        </pc:picChg>
        <pc:picChg chg="del">
          <ac:chgData name="Hong, Dongsung" userId="e991dafb-fc6f-4fdc-baab-26a2aa3b02fa" providerId="ADAL" clId="{83055CD1-30D8-486E-B5B6-31806952FA8D}" dt="2022-05-24T13:46:21.682" v="181" actId="478"/>
          <ac:picMkLst>
            <pc:docMk/>
            <pc:sldMk cId="885209779" sldId="1111"/>
            <ac:picMk id="26" creationId="{4309862C-1C57-DF44-A8CE-A75AE33DF872}"/>
          </ac:picMkLst>
        </pc:picChg>
        <pc:picChg chg="del">
          <ac:chgData name="Hong, Dongsung" userId="e991dafb-fc6f-4fdc-baab-26a2aa3b02fa" providerId="ADAL" clId="{83055CD1-30D8-486E-B5B6-31806952FA8D}" dt="2022-05-24T13:46:21.682" v="181" actId="478"/>
          <ac:picMkLst>
            <pc:docMk/>
            <pc:sldMk cId="885209779" sldId="1111"/>
            <ac:picMk id="34" creationId="{9BCD02F9-AA9F-024B-B012-1F078D6C7E04}"/>
          </ac:picMkLst>
        </pc:picChg>
        <pc:picChg chg="del">
          <ac:chgData name="Hong, Dongsung" userId="e991dafb-fc6f-4fdc-baab-26a2aa3b02fa" providerId="ADAL" clId="{83055CD1-30D8-486E-B5B6-31806952FA8D}" dt="2022-05-24T13:46:21.682" v="181" actId="478"/>
          <ac:picMkLst>
            <pc:docMk/>
            <pc:sldMk cId="885209779" sldId="1111"/>
            <ac:picMk id="35" creationId="{B07A4B82-93BE-C740-B96C-4537C2EF622B}"/>
          </ac:picMkLst>
        </pc:picChg>
        <pc:picChg chg="del">
          <ac:chgData name="Hong, Dongsung" userId="e991dafb-fc6f-4fdc-baab-26a2aa3b02fa" providerId="ADAL" clId="{83055CD1-30D8-486E-B5B6-31806952FA8D}" dt="2022-05-24T13:46:21.682" v="181" actId="478"/>
          <ac:picMkLst>
            <pc:docMk/>
            <pc:sldMk cId="885209779" sldId="1111"/>
            <ac:picMk id="36" creationId="{BDC3EFC0-9197-7A40-949A-D90B610A9625}"/>
          </ac:picMkLst>
        </pc:picChg>
        <pc:picChg chg="del">
          <ac:chgData name="Hong, Dongsung" userId="e991dafb-fc6f-4fdc-baab-26a2aa3b02fa" providerId="ADAL" clId="{83055CD1-30D8-486E-B5B6-31806952FA8D}" dt="2022-05-24T13:46:21.682" v="181" actId="478"/>
          <ac:picMkLst>
            <pc:docMk/>
            <pc:sldMk cId="885209779" sldId="1111"/>
            <ac:picMk id="37" creationId="{D9EC03DE-5523-9C49-B01D-99836C043AE7}"/>
          </ac:picMkLst>
        </pc:picChg>
        <pc:picChg chg="del">
          <ac:chgData name="Hong, Dongsung" userId="e991dafb-fc6f-4fdc-baab-26a2aa3b02fa" providerId="ADAL" clId="{83055CD1-30D8-486E-B5B6-31806952FA8D}" dt="2022-05-24T13:46:21.682" v="181" actId="478"/>
          <ac:picMkLst>
            <pc:docMk/>
            <pc:sldMk cId="885209779" sldId="1111"/>
            <ac:picMk id="39" creationId="{DBBA1736-CCE8-2E4E-A543-0FA99ADAC2E0}"/>
          </ac:picMkLst>
        </pc:picChg>
        <pc:picChg chg="del">
          <ac:chgData name="Hong, Dongsung" userId="e991dafb-fc6f-4fdc-baab-26a2aa3b02fa" providerId="ADAL" clId="{83055CD1-30D8-486E-B5B6-31806952FA8D}" dt="2022-05-24T13:46:21.682" v="181" actId="478"/>
          <ac:picMkLst>
            <pc:docMk/>
            <pc:sldMk cId="885209779" sldId="1111"/>
            <ac:picMk id="46" creationId="{44456BF0-00E1-4742-A6D7-6F23C080C5EC}"/>
          </ac:picMkLst>
        </pc:picChg>
        <pc:picChg chg="del">
          <ac:chgData name="Hong, Dongsung" userId="e991dafb-fc6f-4fdc-baab-26a2aa3b02fa" providerId="ADAL" clId="{83055CD1-30D8-486E-B5B6-31806952FA8D}" dt="2022-05-24T13:46:21.682" v="181" actId="478"/>
          <ac:picMkLst>
            <pc:docMk/>
            <pc:sldMk cId="885209779" sldId="1111"/>
            <ac:picMk id="60" creationId="{F2C42C43-8EAA-664E-ADE7-34A16FC8A75D}"/>
          </ac:picMkLst>
        </pc:picChg>
        <pc:picChg chg="del">
          <ac:chgData name="Hong, Dongsung" userId="e991dafb-fc6f-4fdc-baab-26a2aa3b02fa" providerId="ADAL" clId="{83055CD1-30D8-486E-B5B6-31806952FA8D}" dt="2022-05-24T13:46:21.682" v="181" actId="478"/>
          <ac:picMkLst>
            <pc:docMk/>
            <pc:sldMk cId="885209779" sldId="1111"/>
            <ac:picMk id="64" creationId="{8397105D-9B03-F949-A1DB-CEEB737AF265}"/>
          </ac:picMkLst>
        </pc:picChg>
        <pc:picChg chg="del">
          <ac:chgData name="Hong, Dongsung" userId="e991dafb-fc6f-4fdc-baab-26a2aa3b02fa" providerId="ADAL" clId="{83055CD1-30D8-486E-B5B6-31806952FA8D}" dt="2022-05-24T13:46:21.682" v="181" actId="478"/>
          <ac:picMkLst>
            <pc:docMk/>
            <pc:sldMk cId="885209779" sldId="1111"/>
            <ac:picMk id="70" creationId="{A4C3FF17-4CAF-8947-BADC-8F1EA6C81EA8}"/>
          </ac:picMkLst>
        </pc:picChg>
        <pc:picChg chg="del">
          <ac:chgData name="Hong, Dongsung" userId="e991dafb-fc6f-4fdc-baab-26a2aa3b02fa" providerId="ADAL" clId="{83055CD1-30D8-486E-B5B6-31806952FA8D}" dt="2022-05-24T13:46:21.682" v="181" actId="478"/>
          <ac:picMkLst>
            <pc:docMk/>
            <pc:sldMk cId="885209779" sldId="1111"/>
            <ac:picMk id="74" creationId="{B933F94C-0A28-4D41-87BE-5A957BD9E35E}"/>
          </ac:picMkLst>
        </pc:picChg>
      </pc:sldChg>
      <pc:sldChg chg="addSp delSp modSp mod">
        <pc:chgData name="Hong, Dongsung" userId="e991dafb-fc6f-4fdc-baab-26a2aa3b02fa" providerId="ADAL" clId="{83055CD1-30D8-486E-B5B6-31806952FA8D}" dt="2022-06-03T18:52:36.179" v="2287" actId="20577"/>
        <pc:sldMkLst>
          <pc:docMk/>
          <pc:sldMk cId="2770033405" sldId="1112"/>
        </pc:sldMkLst>
        <pc:spChg chg="del">
          <ac:chgData name="Hong, Dongsung" userId="e991dafb-fc6f-4fdc-baab-26a2aa3b02fa" providerId="ADAL" clId="{83055CD1-30D8-486E-B5B6-31806952FA8D}" dt="2022-05-24T13:46:50.795" v="210" actId="478"/>
          <ac:spMkLst>
            <pc:docMk/>
            <pc:sldMk cId="2770033405" sldId="1112"/>
            <ac:spMk id="16" creationId="{A24CD111-E281-0549-B317-DD05258B301F}"/>
          </ac:spMkLst>
        </pc:spChg>
        <pc:spChg chg="del">
          <ac:chgData name="Hong, Dongsung" userId="e991dafb-fc6f-4fdc-baab-26a2aa3b02fa" providerId="ADAL" clId="{83055CD1-30D8-486E-B5B6-31806952FA8D}" dt="2022-05-24T13:46:50.795" v="210" actId="478"/>
          <ac:spMkLst>
            <pc:docMk/>
            <pc:sldMk cId="2770033405" sldId="1112"/>
            <ac:spMk id="19" creationId="{902D3CAA-C8A3-1543-BBCA-C4B1BDD41673}"/>
          </ac:spMkLst>
        </pc:spChg>
        <pc:spChg chg="del">
          <ac:chgData name="Hong, Dongsung" userId="e991dafb-fc6f-4fdc-baab-26a2aa3b02fa" providerId="ADAL" clId="{83055CD1-30D8-486E-B5B6-31806952FA8D}" dt="2022-05-24T13:46:50.795" v="210" actId="478"/>
          <ac:spMkLst>
            <pc:docMk/>
            <pc:sldMk cId="2770033405" sldId="1112"/>
            <ac:spMk id="22" creationId="{B54B7BBB-D7B4-9F48-BAC3-C7965A56ABCC}"/>
          </ac:spMkLst>
        </pc:spChg>
        <pc:spChg chg="del">
          <ac:chgData name="Hong, Dongsung" userId="e991dafb-fc6f-4fdc-baab-26a2aa3b02fa" providerId="ADAL" clId="{83055CD1-30D8-486E-B5B6-31806952FA8D}" dt="2022-05-24T13:46:50.795" v="210" actId="478"/>
          <ac:spMkLst>
            <pc:docMk/>
            <pc:sldMk cId="2770033405" sldId="1112"/>
            <ac:spMk id="24" creationId="{3FD70630-2541-584D-B0B2-394864372E9D}"/>
          </ac:spMkLst>
        </pc:spChg>
        <pc:spChg chg="mod">
          <ac:chgData name="Hong, Dongsung" userId="e991dafb-fc6f-4fdc-baab-26a2aa3b02fa" providerId="ADAL" clId="{83055CD1-30D8-486E-B5B6-31806952FA8D}" dt="2022-06-03T18:52:36.179" v="2287" actId="20577"/>
          <ac:spMkLst>
            <pc:docMk/>
            <pc:sldMk cId="2770033405" sldId="1112"/>
            <ac:spMk id="37" creationId="{E9F72C8C-CEC9-354A-8301-EBF3F1E1EDE8}"/>
          </ac:spMkLst>
        </pc:spChg>
        <pc:spChg chg="del">
          <ac:chgData name="Hong, Dongsung" userId="e991dafb-fc6f-4fdc-baab-26a2aa3b02fa" providerId="ADAL" clId="{83055CD1-30D8-486E-B5B6-31806952FA8D}" dt="2022-05-24T13:46:50.795" v="210" actId="478"/>
          <ac:spMkLst>
            <pc:docMk/>
            <pc:sldMk cId="2770033405" sldId="1112"/>
            <ac:spMk id="38" creationId="{2C713466-CADD-5C4D-8A24-1491DB5A1AC9}"/>
          </ac:spMkLst>
        </pc:spChg>
        <pc:spChg chg="del">
          <ac:chgData name="Hong, Dongsung" userId="e991dafb-fc6f-4fdc-baab-26a2aa3b02fa" providerId="ADAL" clId="{83055CD1-30D8-486E-B5B6-31806952FA8D}" dt="2022-05-24T13:46:50.795" v="210" actId="478"/>
          <ac:spMkLst>
            <pc:docMk/>
            <pc:sldMk cId="2770033405" sldId="1112"/>
            <ac:spMk id="40" creationId="{D9C7A681-F1FD-7C4E-B8B3-A4A4BB50B9FB}"/>
          </ac:spMkLst>
        </pc:spChg>
        <pc:spChg chg="del">
          <ac:chgData name="Hong, Dongsung" userId="e991dafb-fc6f-4fdc-baab-26a2aa3b02fa" providerId="ADAL" clId="{83055CD1-30D8-486E-B5B6-31806952FA8D}" dt="2022-05-24T13:46:50.795" v="210" actId="478"/>
          <ac:spMkLst>
            <pc:docMk/>
            <pc:sldMk cId="2770033405" sldId="1112"/>
            <ac:spMk id="42" creationId="{302E3A20-54A2-9D45-9ABE-FCAEBF68C7DE}"/>
          </ac:spMkLst>
        </pc:spChg>
        <pc:spChg chg="del">
          <ac:chgData name="Hong, Dongsung" userId="e991dafb-fc6f-4fdc-baab-26a2aa3b02fa" providerId="ADAL" clId="{83055CD1-30D8-486E-B5B6-31806952FA8D}" dt="2022-05-24T13:46:50.795" v="210" actId="478"/>
          <ac:spMkLst>
            <pc:docMk/>
            <pc:sldMk cId="2770033405" sldId="1112"/>
            <ac:spMk id="44" creationId="{63C0EE91-D8AE-4541-8DFE-F4A50FDEDEC8}"/>
          </ac:spMkLst>
        </pc:spChg>
        <pc:spChg chg="del">
          <ac:chgData name="Hong, Dongsung" userId="e991dafb-fc6f-4fdc-baab-26a2aa3b02fa" providerId="ADAL" clId="{83055CD1-30D8-486E-B5B6-31806952FA8D}" dt="2022-05-24T13:46:50.795" v="210" actId="478"/>
          <ac:spMkLst>
            <pc:docMk/>
            <pc:sldMk cId="2770033405" sldId="1112"/>
            <ac:spMk id="50" creationId="{3FB2E3D3-6CB5-D441-889D-FDC0932A2C90}"/>
          </ac:spMkLst>
        </pc:spChg>
        <pc:spChg chg="del">
          <ac:chgData name="Hong, Dongsung" userId="e991dafb-fc6f-4fdc-baab-26a2aa3b02fa" providerId="ADAL" clId="{83055CD1-30D8-486E-B5B6-31806952FA8D}" dt="2022-05-24T13:46:50.795" v="210" actId="478"/>
          <ac:spMkLst>
            <pc:docMk/>
            <pc:sldMk cId="2770033405" sldId="1112"/>
            <ac:spMk id="52" creationId="{D2980787-09B0-CD47-A170-E350E60A1C22}"/>
          </ac:spMkLst>
        </pc:spChg>
        <pc:spChg chg="del">
          <ac:chgData name="Hong, Dongsung" userId="e991dafb-fc6f-4fdc-baab-26a2aa3b02fa" providerId="ADAL" clId="{83055CD1-30D8-486E-B5B6-31806952FA8D}" dt="2022-05-24T13:46:50.795" v="210" actId="478"/>
          <ac:spMkLst>
            <pc:docMk/>
            <pc:sldMk cId="2770033405" sldId="1112"/>
            <ac:spMk id="54" creationId="{834221D7-95CB-464D-8BE4-CB8CF7000B74}"/>
          </ac:spMkLst>
        </pc:spChg>
        <pc:spChg chg="del">
          <ac:chgData name="Hong, Dongsung" userId="e991dafb-fc6f-4fdc-baab-26a2aa3b02fa" providerId="ADAL" clId="{83055CD1-30D8-486E-B5B6-31806952FA8D}" dt="2022-05-24T13:46:50.795" v="210" actId="478"/>
          <ac:spMkLst>
            <pc:docMk/>
            <pc:sldMk cId="2770033405" sldId="1112"/>
            <ac:spMk id="56" creationId="{6A7BA917-554E-D743-A1B4-307922C7946F}"/>
          </ac:spMkLst>
        </pc:spChg>
        <pc:spChg chg="del">
          <ac:chgData name="Hong, Dongsung" userId="e991dafb-fc6f-4fdc-baab-26a2aa3b02fa" providerId="ADAL" clId="{83055CD1-30D8-486E-B5B6-31806952FA8D}" dt="2022-05-24T13:46:50.795" v="210" actId="478"/>
          <ac:spMkLst>
            <pc:docMk/>
            <pc:sldMk cId="2770033405" sldId="1112"/>
            <ac:spMk id="57" creationId="{7939F3EE-7594-3041-8EEF-756FC8394C2B}"/>
          </ac:spMkLst>
        </pc:spChg>
        <pc:graphicFrameChg chg="add mod modGraphic">
          <ac:chgData name="Hong, Dongsung" userId="e991dafb-fc6f-4fdc-baab-26a2aa3b02fa" providerId="ADAL" clId="{83055CD1-30D8-486E-B5B6-31806952FA8D}" dt="2022-05-31T15:30:50.339" v="1854" actId="20577"/>
          <ac:graphicFrameMkLst>
            <pc:docMk/>
            <pc:sldMk cId="2770033405" sldId="1112"/>
            <ac:graphicFrameMk id="2" creationId="{09A365B2-8506-17B0-02EA-4450D09E1550}"/>
          </ac:graphicFrameMkLst>
        </pc:graphicFrameChg>
        <pc:graphicFrameChg chg="del">
          <ac:chgData name="Hong, Dongsung" userId="e991dafb-fc6f-4fdc-baab-26a2aa3b02fa" providerId="ADAL" clId="{83055CD1-30D8-486E-B5B6-31806952FA8D}" dt="2022-05-24T13:46:50.795" v="210" actId="478"/>
          <ac:graphicFrameMkLst>
            <pc:docMk/>
            <pc:sldMk cId="2770033405" sldId="1112"/>
            <ac:graphicFrameMk id="9" creationId="{F172F7B5-849C-5E40-8F4C-7441D536D0B8}"/>
          </ac:graphicFrameMkLst>
        </pc:graphicFrameChg>
        <pc:picChg chg="del">
          <ac:chgData name="Hong, Dongsung" userId="e991dafb-fc6f-4fdc-baab-26a2aa3b02fa" providerId="ADAL" clId="{83055CD1-30D8-486E-B5B6-31806952FA8D}" dt="2022-05-24T13:46:50.795" v="210" actId="478"/>
          <ac:picMkLst>
            <pc:docMk/>
            <pc:sldMk cId="2770033405" sldId="1112"/>
            <ac:picMk id="4" creationId="{558BF786-3090-6B45-A537-4B41AC36E95E}"/>
          </ac:picMkLst>
        </pc:picChg>
        <pc:picChg chg="del">
          <ac:chgData name="Hong, Dongsung" userId="e991dafb-fc6f-4fdc-baab-26a2aa3b02fa" providerId="ADAL" clId="{83055CD1-30D8-486E-B5B6-31806952FA8D}" dt="2022-05-24T13:46:50.795" v="210" actId="478"/>
          <ac:picMkLst>
            <pc:docMk/>
            <pc:sldMk cId="2770033405" sldId="1112"/>
            <ac:picMk id="11" creationId="{A9AFED45-924E-4C49-AE7B-EE194BF7FB45}"/>
          </ac:picMkLst>
        </pc:picChg>
        <pc:picChg chg="del">
          <ac:chgData name="Hong, Dongsung" userId="e991dafb-fc6f-4fdc-baab-26a2aa3b02fa" providerId="ADAL" clId="{83055CD1-30D8-486E-B5B6-31806952FA8D}" dt="2022-05-24T13:46:50.795" v="210" actId="478"/>
          <ac:picMkLst>
            <pc:docMk/>
            <pc:sldMk cId="2770033405" sldId="1112"/>
            <ac:picMk id="13" creationId="{DF8F3FC0-0A3D-DD45-BF59-B08D0193B5A8}"/>
          </ac:picMkLst>
        </pc:picChg>
        <pc:picChg chg="del">
          <ac:chgData name="Hong, Dongsung" userId="e991dafb-fc6f-4fdc-baab-26a2aa3b02fa" providerId="ADAL" clId="{83055CD1-30D8-486E-B5B6-31806952FA8D}" dt="2022-05-24T13:46:50.795" v="210" actId="478"/>
          <ac:picMkLst>
            <pc:docMk/>
            <pc:sldMk cId="2770033405" sldId="1112"/>
            <ac:picMk id="17" creationId="{D96873DC-69E3-4243-9E0E-7A45394DBCDE}"/>
          </ac:picMkLst>
        </pc:picChg>
        <pc:picChg chg="del">
          <ac:chgData name="Hong, Dongsung" userId="e991dafb-fc6f-4fdc-baab-26a2aa3b02fa" providerId="ADAL" clId="{83055CD1-30D8-486E-B5B6-31806952FA8D}" dt="2022-05-24T13:46:50.795" v="210" actId="478"/>
          <ac:picMkLst>
            <pc:docMk/>
            <pc:sldMk cId="2770033405" sldId="1112"/>
            <ac:picMk id="27" creationId="{06C19B6F-0424-A14E-AD21-0250FBE91FD6}"/>
          </ac:picMkLst>
        </pc:picChg>
        <pc:picChg chg="del">
          <ac:chgData name="Hong, Dongsung" userId="e991dafb-fc6f-4fdc-baab-26a2aa3b02fa" providerId="ADAL" clId="{83055CD1-30D8-486E-B5B6-31806952FA8D}" dt="2022-05-24T13:46:50.795" v="210" actId="478"/>
          <ac:picMkLst>
            <pc:docMk/>
            <pc:sldMk cId="2770033405" sldId="1112"/>
            <ac:picMk id="29" creationId="{0F46E40F-8C5B-8245-822E-BB291364F03F}"/>
          </ac:picMkLst>
        </pc:picChg>
        <pc:picChg chg="del">
          <ac:chgData name="Hong, Dongsung" userId="e991dafb-fc6f-4fdc-baab-26a2aa3b02fa" providerId="ADAL" clId="{83055CD1-30D8-486E-B5B6-31806952FA8D}" dt="2022-05-24T13:46:50.795" v="210" actId="478"/>
          <ac:picMkLst>
            <pc:docMk/>
            <pc:sldMk cId="2770033405" sldId="1112"/>
            <ac:picMk id="32" creationId="{8322593A-CD07-4F43-BADE-793CCF283994}"/>
          </ac:picMkLst>
        </pc:picChg>
        <pc:picChg chg="del">
          <ac:chgData name="Hong, Dongsung" userId="e991dafb-fc6f-4fdc-baab-26a2aa3b02fa" providerId="ADAL" clId="{83055CD1-30D8-486E-B5B6-31806952FA8D}" dt="2022-05-24T13:46:50.795" v="210" actId="478"/>
          <ac:picMkLst>
            <pc:docMk/>
            <pc:sldMk cId="2770033405" sldId="1112"/>
            <ac:picMk id="33" creationId="{71C99155-5069-324A-865A-810D01B52556}"/>
          </ac:picMkLst>
        </pc:picChg>
        <pc:picChg chg="del">
          <ac:chgData name="Hong, Dongsung" userId="e991dafb-fc6f-4fdc-baab-26a2aa3b02fa" providerId="ADAL" clId="{83055CD1-30D8-486E-B5B6-31806952FA8D}" dt="2022-05-24T13:46:50.795" v="210" actId="478"/>
          <ac:picMkLst>
            <pc:docMk/>
            <pc:sldMk cId="2770033405" sldId="1112"/>
            <ac:picMk id="34" creationId="{F33AD83B-E7EE-9348-AF5B-AAB0928CE176}"/>
          </ac:picMkLst>
        </pc:picChg>
        <pc:picChg chg="del">
          <ac:chgData name="Hong, Dongsung" userId="e991dafb-fc6f-4fdc-baab-26a2aa3b02fa" providerId="ADAL" clId="{83055CD1-30D8-486E-B5B6-31806952FA8D}" dt="2022-05-24T13:46:50.795" v="210" actId="478"/>
          <ac:picMkLst>
            <pc:docMk/>
            <pc:sldMk cId="2770033405" sldId="1112"/>
            <ac:picMk id="35" creationId="{C2D25974-A57E-BB45-A5DF-632C61184507}"/>
          </ac:picMkLst>
        </pc:picChg>
        <pc:picChg chg="del">
          <ac:chgData name="Hong, Dongsung" userId="e991dafb-fc6f-4fdc-baab-26a2aa3b02fa" providerId="ADAL" clId="{83055CD1-30D8-486E-B5B6-31806952FA8D}" dt="2022-05-24T13:46:50.795" v="210" actId="478"/>
          <ac:picMkLst>
            <pc:docMk/>
            <pc:sldMk cId="2770033405" sldId="1112"/>
            <ac:picMk id="36" creationId="{DC8E7E2C-8D48-0D48-B0F4-C2BB4EC30D22}"/>
          </ac:picMkLst>
        </pc:picChg>
        <pc:picChg chg="del">
          <ac:chgData name="Hong, Dongsung" userId="e991dafb-fc6f-4fdc-baab-26a2aa3b02fa" providerId="ADAL" clId="{83055CD1-30D8-486E-B5B6-31806952FA8D}" dt="2022-05-24T13:46:50.795" v="210" actId="478"/>
          <ac:picMkLst>
            <pc:docMk/>
            <pc:sldMk cId="2770033405" sldId="1112"/>
            <ac:picMk id="51" creationId="{B5416EBF-2C55-C640-869F-3BD080D783C7}"/>
          </ac:picMkLst>
        </pc:picChg>
        <pc:picChg chg="del">
          <ac:chgData name="Hong, Dongsung" userId="e991dafb-fc6f-4fdc-baab-26a2aa3b02fa" providerId="ADAL" clId="{83055CD1-30D8-486E-B5B6-31806952FA8D}" dt="2022-05-24T13:46:50.795" v="210" actId="478"/>
          <ac:picMkLst>
            <pc:docMk/>
            <pc:sldMk cId="2770033405" sldId="1112"/>
            <ac:picMk id="71" creationId="{25D1D74A-5997-D847-A733-967E52946F0F}"/>
          </ac:picMkLst>
        </pc:picChg>
      </pc:sldChg>
      <pc:sldChg chg="del">
        <pc:chgData name="Hong, Dongsung" userId="e991dafb-fc6f-4fdc-baab-26a2aa3b02fa" providerId="ADAL" clId="{83055CD1-30D8-486E-B5B6-31806952FA8D}" dt="2022-05-24T13:49:34.658" v="236" actId="47"/>
        <pc:sldMkLst>
          <pc:docMk/>
          <pc:sldMk cId="1982585365" sldId="1134"/>
        </pc:sldMkLst>
      </pc:sldChg>
      <pc:sldChg chg="del">
        <pc:chgData name="Hong, Dongsung" userId="e991dafb-fc6f-4fdc-baab-26a2aa3b02fa" providerId="ADAL" clId="{83055CD1-30D8-486E-B5B6-31806952FA8D}" dt="2022-05-24T13:49:16.047" v="221" actId="47"/>
        <pc:sldMkLst>
          <pc:docMk/>
          <pc:sldMk cId="2088653284" sldId="1163"/>
        </pc:sldMkLst>
      </pc:sldChg>
      <pc:sldChg chg="del">
        <pc:chgData name="Hong, Dongsung" userId="e991dafb-fc6f-4fdc-baab-26a2aa3b02fa" providerId="ADAL" clId="{83055CD1-30D8-486E-B5B6-31806952FA8D}" dt="2022-05-24T13:49:35.272" v="237" actId="47"/>
        <pc:sldMkLst>
          <pc:docMk/>
          <pc:sldMk cId="3608117917" sldId="1217"/>
        </pc:sldMkLst>
      </pc:sldChg>
      <pc:sldChg chg="del">
        <pc:chgData name="Hong, Dongsung" userId="e991dafb-fc6f-4fdc-baab-26a2aa3b02fa" providerId="ADAL" clId="{83055CD1-30D8-486E-B5B6-31806952FA8D}" dt="2022-05-24T13:49:28.508" v="225" actId="47"/>
        <pc:sldMkLst>
          <pc:docMk/>
          <pc:sldMk cId="2200167022" sldId="1223"/>
        </pc:sldMkLst>
      </pc:sldChg>
      <pc:sldChg chg="addSp delSp modSp mod modNotesTx">
        <pc:chgData name="Hong, Dongsung" userId="e991dafb-fc6f-4fdc-baab-26a2aa3b02fa" providerId="ADAL" clId="{83055CD1-30D8-486E-B5B6-31806952FA8D}" dt="2022-05-24T13:52:08.319" v="240" actId="20577"/>
        <pc:sldMkLst>
          <pc:docMk/>
          <pc:sldMk cId="7532657" sldId="1247"/>
        </pc:sldMkLst>
        <pc:spChg chg="add del mod">
          <ac:chgData name="Hong, Dongsung" userId="e991dafb-fc6f-4fdc-baab-26a2aa3b02fa" providerId="ADAL" clId="{83055CD1-30D8-486E-B5B6-31806952FA8D}" dt="2022-05-24T13:47:07.705" v="213" actId="478"/>
          <ac:spMkLst>
            <pc:docMk/>
            <pc:sldMk cId="7532657" sldId="1247"/>
            <ac:spMk id="3" creationId="{EAE5C6B7-63AE-098A-98D9-E6F8083D137D}"/>
          </ac:spMkLst>
        </pc:spChg>
        <pc:spChg chg="del">
          <ac:chgData name="Hong, Dongsung" userId="e991dafb-fc6f-4fdc-baab-26a2aa3b02fa" providerId="ADAL" clId="{83055CD1-30D8-486E-B5B6-31806952FA8D}" dt="2022-05-24T13:47:05.088" v="212" actId="478"/>
          <ac:spMkLst>
            <pc:docMk/>
            <pc:sldMk cId="7532657" sldId="1247"/>
            <ac:spMk id="6" creationId="{C6E50CFD-317F-F04D-B902-4D8F07950766}"/>
          </ac:spMkLst>
        </pc:spChg>
        <pc:spChg chg="del">
          <ac:chgData name="Hong, Dongsung" userId="e991dafb-fc6f-4fdc-baab-26a2aa3b02fa" providerId="ADAL" clId="{83055CD1-30D8-486E-B5B6-31806952FA8D}" dt="2022-05-24T13:47:05.088" v="212" actId="478"/>
          <ac:spMkLst>
            <pc:docMk/>
            <pc:sldMk cId="7532657" sldId="1247"/>
            <ac:spMk id="16" creationId="{A24CD111-E281-0549-B317-DD05258B301F}"/>
          </ac:spMkLst>
        </pc:spChg>
        <pc:spChg chg="del">
          <ac:chgData name="Hong, Dongsung" userId="e991dafb-fc6f-4fdc-baab-26a2aa3b02fa" providerId="ADAL" clId="{83055CD1-30D8-486E-B5B6-31806952FA8D}" dt="2022-05-24T13:47:05.088" v="212" actId="478"/>
          <ac:spMkLst>
            <pc:docMk/>
            <pc:sldMk cId="7532657" sldId="1247"/>
            <ac:spMk id="19" creationId="{902D3CAA-C8A3-1543-BBCA-C4B1BDD41673}"/>
          </ac:spMkLst>
        </pc:spChg>
        <pc:spChg chg="del">
          <ac:chgData name="Hong, Dongsung" userId="e991dafb-fc6f-4fdc-baab-26a2aa3b02fa" providerId="ADAL" clId="{83055CD1-30D8-486E-B5B6-31806952FA8D}" dt="2022-05-24T13:47:05.088" v="212" actId="478"/>
          <ac:spMkLst>
            <pc:docMk/>
            <pc:sldMk cId="7532657" sldId="1247"/>
            <ac:spMk id="22" creationId="{B54B7BBB-D7B4-9F48-BAC3-C7965A56ABCC}"/>
          </ac:spMkLst>
        </pc:spChg>
        <pc:spChg chg="del">
          <ac:chgData name="Hong, Dongsung" userId="e991dafb-fc6f-4fdc-baab-26a2aa3b02fa" providerId="ADAL" clId="{83055CD1-30D8-486E-B5B6-31806952FA8D}" dt="2022-05-24T13:47:05.088" v="212" actId="478"/>
          <ac:spMkLst>
            <pc:docMk/>
            <pc:sldMk cId="7532657" sldId="1247"/>
            <ac:spMk id="24" creationId="{3FD70630-2541-584D-B0B2-394864372E9D}"/>
          </ac:spMkLst>
        </pc:spChg>
        <pc:spChg chg="del">
          <ac:chgData name="Hong, Dongsung" userId="e991dafb-fc6f-4fdc-baab-26a2aa3b02fa" providerId="ADAL" clId="{83055CD1-30D8-486E-B5B6-31806952FA8D}" dt="2022-05-24T13:47:00.889" v="211" actId="478"/>
          <ac:spMkLst>
            <pc:docMk/>
            <pc:sldMk cId="7532657" sldId="1247"/>
            <ac:spMk id="26" creationId="{D76CFA2D-9EEB-BA47-8337-D01C79E02D32}"/>
          </ac:spMkLst>
        </pc:spChg>
        <pc:spChg chg="del">
          <ac:chgData name="Hong, Dongsung" userId="e991dafb-fc6f-4fdc-baab-26a2aa3b02fa" providerId="ADAL" clId="{83055CD1-30D8-486E-B5B6-31806952FA8D}" dt="2022-05-24T13:47:05.088" v="212" actId="478"/>
          <ac:spMkLst>
            <pc:docMk/>
            <pc:sldMk cId="7532657" sldId="1247"/>
            <ac:spMk id="50" creationId="{3FB2E3D3-6CB5-D441-889D-FDC0932A2C90}"/>
          </ac:spMkLst>
        </pc:spChg>
        <pc:spChg chg="del">
          <ac:chgData name="Hong, Dongsung" userId="e991dafb-fc6f-4fdc-baab-26a2aa3b02fa" providerId="ADAL" clId="{83055CD1-30D8-486E-B5B6-31806952FA8D}" dt="2022-05-24T13:47:05.088" v="212" actId="478"/>
          <ac:spMkLst>
            <pc:docMk/>
            <pc:sldMk cId="7532657" sldId="1247"/>
            <ac:spMk id="52" creationId="{D2980787-09B0-CD47-A170-E350E60A1C22}"/>
          </ac:spMkLst>
        </pc:spChg>
        <pc:spChg chg="del">
          <ac:chgData name="Hong, Dongsung" userId="e991dafb-fc6f-4fdc-baab-26a2aa3b02fa" providerId="ADAL" clId="{83055CD1-30D8-486E-B5B6-31806952FA8D}" dt="2022-05-24T13:47:05.088" v="212" actId="478"/>
          <ac:spMkLst>
            <pc:docMk/>
            <pc:sldMk cId="7532657" sldId="1247"/>
            <ac:spMk id="54" creationId="{834221D7-95CB-464D-8BE4-CB8CF7000B74}"/>
          </ac:spMkLst>
        </pc:spChg>
        <pc:spChg chg="del">
          <ac:chgData name="Hong, Dongsung" userId="e991dafb-fc6f-4fdc-baab-26a2aa3b02fa" providerId="ADAL" clId="{83055CD1-30D8-486E-B5B6-31806952FA8D}" dt="2022-05-24T13:47:05.088" v="212" actId="478"/>
          <ac:spMkLst>
            <pc:docMk/>
            <pc:sldMk cId="7532657" sldId="1247"/>
            <ac:spMk id="56" creationId="{6A7BA917-554E-D743-A1B4-307922C7946F}"/>
          </ac:spMkLst>
        </pc:spChg>
        <pc:spChg chg="del">
          <ac:chgData name="Hong, Dongsung" userId="e991dafb-fc6f-4fdc-baab-26a2aa3b02fa" providerId="ADAL" clId="{83055CD1-30D8-486E-B5B6-31806952FA8D}" dt="2022-05-24T13:47:05.088" v="212" actId="478"/>
          <ac:spMkLst>
            <pc:docMk/>
            <pc:sldMk cId="7532657" sldId="1247"/>
            <ac:spMk id="57" creationId="{7939F3EE-7594-3041-8EEF-756FC8394C2B}"/>
          </ac:spMkLst>
        </pc:spChg>
        <pc:picChg chg="del">
          <ac:chgData name="Hong, Dongsung" userId="e991dafb-fc6f-4fdc-baab-26a2aa3b02fa" providerId="ADAL" clId="{83055CD1-30D8-486E-B5B6-31806952FA8D}" dt="2022-05-24T13:47:05.088" v="212" actId="478"/>
          <ac:picMkLst>
            <pc:docMk/>
            <pc:sldMk cId="7532657" sldId="1247"/>
            <ac:picMk id="4" creationId="{4B74D977-5EB0-6C49-9BA1-599726FD84CF}"/>
          </ac:picMkLst>
        </pc:picChg>
        <pc:picChg chg="del">
          <ac:chgData name="Hong, Dongsung" userId="e991dafb-fc6f-4fdc-baab-26a2aa3b02fa" providerId="ADAL" clId="{83055CD1-30D8-486E-B5B6-31806952FA8D}" dt="2022-05-24T13:47:05.088" v="212" actId="478"/>
          <ac:picMkLst>
            <pc:docMk/>
            <pc:sldMk cId="7532657" sldId="1247"/>
            <ac:picMk id="7" creationId="{19D69AB0-98C5-AD49-8F07-A641A5800A40}"/>
          </ac:picMkLst>
        </pc:picChg>
        <pc:picChg chg="add mod">
          <ac:chgData name="Hong, Dongsung" userId="e991dafb-fc6f-4fdc-baab-26a2aa3b02fa" providerId="ADAL" clId="{83055CD1-30D8-486E-B5B6-31806952FA8D}" dt="2022-05-24T13:48:23.968" v="218" actId="1076"/>
          <ac:picMkLst>
            <pc:docMk/>
            <pc:sldMk cId="7532657" sldId="1247"/>
            <ac:picMk id="8" creationId="{D5E037E7-8BC3-A3B8-88B8-22C11A4B3296}"/>
          </ac:picMkLst>
        </pc:picChg>
        <pc:picChg chg="del">
          <ac:chgData name="Hong, Dongsung" userId="e991dafb-fc6f-4fdc-baab-26a2aa3b02fa" providerId="ADAL" clId="{83055CD1-30D8-486E-B5B6-31806952FA8D}" dt="2022-05-24T13:47:05.088" v="212" actId="478"/>
          <ac:picMkLst>
            <pc:docMk/>
            <pc:sldMk cId="7532657" sldId="1247"/>
            <ac:picMk id="10" creationId="{9B15E122-259B-204E-B0E6-93A599122E23}"/>
          </ac:picMkLst>
        </pc:picChg>
        <pc:picChg chg="del">
          <ac:chgData name="Hong, Dongsung" userId="e991dafb-fc6f-4fdc-baab-26a2aa3b02fa" providerId="ADAL" clId="{83055CD1-30D8-486E-B5B6-31806952FA8D}" dt="2022-05-24T13:47:05.088" v="212" actId="478"/>
          <ac:picMkLst>
            <pc:docMk/>
            <pc:sldMk cId="7532657" sldId="1247"/>
            <ac:picMk id="20" creationId="{A125F16B-8C60-944A-9583-BE1AA76E8A19}"/>
          </ac:picMkLst>
        </pc:picChg>
        <pc:picChg chg="del">
          <ac:chgData name="Hong, Dongsung" userId="e991dafb-fc6f-4fdc-baab-26a2aa3b02fa" providerId="ADAL" clId="{83055CD1-30D8-486E-B5B6-31806952FA8D}" dt="2022-05-24T13:47:05.088" v="212" actId="478"/>
          <ac:picMkLst>
            <pc:docMk/>
            <pc:sldMk cId="7532657" sldId="1247"/>
            <ac:picMk id="33" creationId="{5535D8A9-83B0-C240-916E-B7B44FB62C1B}"/>
          </ac:picMkLst>
        </pc:picChg>
        <pc:picChg chg="del">
          <ac:chgData name="Hong, Dongsung" userId="e991dafb-fc6f-4fdc-baab-26a2aa3b02fa" providerId="ADAL" clId="{83055CD1-30D8-486E-B5B6-31806952FA8D}" dt="2022-05-24T13:47:05.088" v="212" actId="478"/>
          <ac:picMkLst>
            <pc:docMk/>
            <pc:sldMk cId="7532657" sldId="1247"/>
            <ac:picMk id="35" creationId="{B2271358-5463-7744-BA70-59CB21FB2B43}"/>
          </ac:picMkLst>
        </pc:picChg>
        <pc:picChg chg="del">
          <ac:chgData name="Hong, Dongsung" userId="e991dafb-fc6f-4fdc-baab-26a2aa3b02fa" providerId="ADAL" clId="{83055CD1-30D8-486E-B5B6-31806952FA8D}" dt="2022-05-24T13:47:05.088" v="212" actId="478"/>
          <ac:picMkLst>
            <pc:docMk/>
            <pc:sldMk cId="7532657" sldId="1247"/>
            <ac:picMk id="37" creationId="{A26E0521-CDF2-A240-B592-837275C693D6}"/>
          </ac:picMkLst>
        </pc:picChg>
        <pc:picChg chg="del">
          <ac:chgData name="Hong, Dongsung" userId="e991dafb-fc6f-4fdc-baab-26a2aa3b02fa" providerId="ADAL" clId="{83055CD1-30D8-486E-B5B6-31806952FA8D}" dt="2022-05-24T13:47:05.088" v="212" actId="478"/>
          <ac:picMkLst>
            <pc:docMk/>
            <pc:sldMk cId="7532657" sldId="1247"/>
            <ac:picMk id="41" creationId="{F8F47752-B50F-0343-83EB-08B0A362091C}"/>
          </ac:picMkLst>
        </pc:picChg>
        <pc:picChg chg="del">
          <ac:chgData name="Hong, Dongsung" userId="e991dafb-fc6f-4fdc-baab-26a2aa3b02fa" providerId="ADAL" clId="{83055CD1-30D8-486E-B5B6-31806952FA8D}" dt="2022-05-24T13:47:05.088" v="212" actId="478"/>
          <ac:picMkLst>
            <pc:docMk/>
            <pc:sldMk cId="7532657" sldId="1247"/>
            <ac:picMk id="46" creationId="{3D08325C-8BF2-BB4A-9E11-C1CD1C56832A}"/>
          </ac:picMkLst>
        </pc:picChg>
        <pc:picChg chg="del">
          <ac:chgData name="Hong, Dongsung" userId="e991dafb-fc6f-4fdc-baab-26a2aa3b02fa" providerId="ADAL" clId="{83055CD1-30D8-486E-B5B6-31806952FA8D}" dt="2022-05-24T13:47:05.088" v="212" actId="478"/>
          <ac:picMkLst>
            <pc:docMk/>
            <pc:sldMk cId="7532657" sldId="1247"/>
            <ac:picMk id="47" creationId="{A613BD7D-54C9-1D45-9E07-671B1F0ED454}"/>
          </ac:picMkLst>
        </pc:picChg>
      </pc:sldChg>
      <pc:sldChg chg="del">
        <pc:chgData name="Hong, Dongsung" userId="e991dafb-fc6f-4fdc-baab-26a2aa3b02fa" providerId="ADAL" clId="{83055CD1-30D8-486E-B5B6-31806952FA8D}" dt="2022-05-24T13:49:25.222" v="222" actId="47"/>
        <pc:sldMkLst>
          <pc:docMk/>
          <pc:sldMk cId="274765337" sldId="1266"/>
        </pc:sldMkLst>
      </pc:sldChg>
      <pc:sldChg chg="modSp mod modNotesTx">
        <pc:chgData name="Hong, Dongsung" userId="e991dafb-fc6f-4fdc-baab-26a2aa3b02fa" providerId="ADAL" clId="{83055CD1-30D8-486E-B5B6-31806952FA8D}" dt="2022-05-24T14:31:11.120" v="1659" actId="5793"/>
        <pc:sldMkLst>
          <pc:docMk/>
          <pc:sldMk cId="1411733912" sldId="1271"/>
        </pc:sldMkLst>
        <pc:spChg chg="mod">
          <ac:chgData name="Hong, Dongsung" userId="e991dafb-fc6f-4fdc-baab-26a2aa3b02fa" providerId="ADAL" clId="{83055CD1-30D8-486E-B5B6-31806952FA8D}" dt="2022-05-24T13:40:30.490" v="118" actId="20577"/>
          <ac:spMkLst>
            <pc:docMk/>
            <pc:sldMk cId="1411733912" sldId="1271"/>
            <ac:spMk id="2" creationId="{3060015E-31CF-4B57-979E-2073279581AF}"/>
          </ac:spMkLst>
        </pc:spChg>
      </pc:sldChg>
      <pc:sldChg chg="del">
        <pc:chgData name="Hong, Dongsung" userId="e991dafb-fc6f-4fdc-baab-26a2aa3b02fa" providerId="ADAL" clId="{83055CD1-30D8-486E-B5B6-31806952FA8D}" dt="2022-05-24T13:49:29.043" v="226" actId="47"/>
        <pc:sldMkLst>
          <pc:docMk/>
          <pc:sldMk cId="3982435888" sldId="1275"/>
        </pc:sldMkLst>
      </pc:sldChg>
      <pc:sldChg chg="del">
        <pc:chgData name="Hong, Dongsung" userId="e991dafb-fc6f-4fdc-baab-26a2aa3b02fa" providerId="ADAL" clId="{83055CD1-30D8-486E-B5B6-31806952FA8D}" dt="2022-05-24T13:49:30.060" v="228" actId="47"/>
        <pc:sldMkLst>
          <pc:docMk/>
          <pc:sldMk cId="4150342359" sldId="1312"/>
        </pc:sldMkLst>
      </pc:sldChg>
      <pc:sldChg chg="del">
        <pc:chgData name="Hong, Dongsung" userId="e991dafb-fc6f-4fdc-baab-26a2aa3b02fa" providerId="ADAL" clId="{83055CD1-30D8-486E-B5B6-31806952FA8D}" dt="2022-05-24T13:49:30.615" v="229" actId="47"/>
        <pc:sldMkLst>
          <pc:docMk/>
          <pc:sldMk cId="481717872" sldId="1313"/>
        </pc:sldMkLst>
      </pc:sldChg>
      <pc:sldChg chg="del">
        <pc:chgData name="Hong, Dongsung" userId="e991dafb-fc6f-4fdc-baab-26a2aa3b02fa" providerId="ADAL" clId="{83055CD1-30D8-486E-B5B6-31806952FA8D}" dt="2022-05-24T13:49:31.208" v="230" actId="47"/>
        <pc:sldMkLst>
          <pc:docMk/>
          <pc:sldMk cId="1998953461" sldId="1314"/>
        </pc:sldMkLst>
      </pc:sldChg>
      <pc:sldChg chg="del">
        <pc:chgData name="Hong, Dongsung" userId="e991dafb-fc6f-4fdc-baab-26a2aa3b02fa" providerId="ADAL" clId="{83055CD1-30D8-486E-B5B6-31806952FA8D}" dt="2022-05-24T13:49:31.733" v="231" actId="47"/>
        <pc:sldMkLst>
          <pc:docMk/>
          <pc:sldMk cId="2408495363" sldId="1315"/>
        </pc:sldMkLst>
      </pc:sldChg>
      <pc:sldChg chg="del">
        <pc:chgData name="Hong, Dongsung" userId="e991dafb-fc6f-4fdc-baab-26a2aa3b02fa" providerId="ADAL" clId="{83055CD1-30D8-486E-B5B6-31806952FA8D}" dt="2022-05-24T13:49:32.293" v="232" actId="47"/>
        <pc:sldMkLst>
          <pc:docMk/>
          <pc:sldMk cId="48564500" sldId="1316"/>
        </pc:sldMkLst>
      </pc:sldChg>
      <pc:sldChg chg="del">
        <pc:chgData name="Hong, Dongsung" userId="e991dafb-fc6f-4fdc-baab-26a2aa3b02fa" providerId="ADAL" clId="{83055CD1-30D8-486E-B5B6-31806952FA8D}" dt="2022-05-24T13:49:32.973" v="233" actId="47"/>
        <pc:sldMkLst>
          <pc:docMk/>
          <pc:sldMk cId="2702264544" sldId="1317"/>
        </pc:sldMkLst>
      </pc:sldChg>
      <pc:sldChg chg="del">
        <pc:chgData name="Hong, Dongsung" userId="e991dafb-fc6f-4fdc-baab-26a2aa3b02fa" providerId="ADAL" clId="{83055CD1-30D8-486E-B5B6-31806952FA8D}" dt="2022-05-24T13:49:33.459" v="234" actId="47"/>
        <pc:sldMkLst>
          <pc:docMk/>
          <pc:sldMk cId="414073061" sldId="1318"/>
        </pc:sldMkLst>
      </pc:sldChg>
      <pc:sldChg chg="del">
        <pc:chgData name="Hong, Dongsung" userId="e991dafb-fc6f-4fdc-baab-26a2aa3b02fa" providerId="ADAL" clId="{83055CD1-30D8-486E-B5B6-31806952FA8D}" dt="2022-05-24T13:49:34.074" v="235" actId="47"/>
        <pc:sldMkLst>
          <pc:docMk/>
          <pc:sldMk cId="777962676" sldId="1319"/>
        </pc:sldMkLst>
      </pc:sldChg>
      <pc:sldChg chg="del">
        <pc:chgData name="Hong, Dongsung" userId="e991dafb-fc6f-4fdc-baab-26a2aa3b02fa" providerId="ADAL" clId="{83055CD1-30D8-486E-B5B6-31806952FA8D}" dt="2022-05-24T13:49:27.776" v="224" actId="47"/>
        <pc:sldMkLst>
          <pc:docMk/>
          <pc:sldMk cId="2896680647" sldId="1320"/>
        </pc:sldMkLst>
      </pc:sldChg>
      <pc:sldChg chg="del">
        <pc:chgData name="Hong, Dongsung" userId="e991dafb-fc6f-4fdc-baab-26a2aa3b02fa" providerId="ADAL" clId="{83055CD1-30D8-486E-B5B6-31806952FA8D}" dt="2022-05-24T13:49:29.542" v="227" actId="47"/>
        <pc:sldMkLst>
          <pc:docMk/>
          <pc:sldMk cId="1549014184" sldId="1321"/>
        </pc:sldMkLst>
      </pc:sldChg>
      <pc:sldChg chg="del">
        <pc:chgData name="Hong, Dongsung" userId="e991dafb-fc6f-4fdc-baab-26a2aa3b02fa" providerId="ADAL" clId="{83055CD1-30D8-486E-B5B6-31806952FA8D}" dt="2022-05-24T13:49:26.961" v="223" actId="47"/>
        <pc:sldMkLst>
          <pc:docMk/>
          <pc:sldMk cId="1880233034" sldId="1367"/>
        </pc:sldMkLst>
      </pc:sldChg>
      <pc:sldChg chg="modSp mod chgLayout">
        <pc:chgData name="Hong, Dongsung" userId="e991dafb-fc6f-4fdc-baab-26a2aa3b02fa" providerId="ADAL" clId="{83055CD1-30D8-486E-B5B6-31806952FA8D}" dt="2022-05-24T14:30:18.153" v="1658" actId="20577"/>
        <pc:sldMkLst>
          <pc:docMk/>
          <pc:sldMk cId="1421780399" sldId="1371"/>
        </pc:sldMkLst>
        <pc:spChg chg="mod">
          <ac:chgData name="Hong, Dongsung" userId="e991dafb-fc6f-4fdc-baab-26a2aa3b02fa" providerId="ADAL" clId="{83055CD1-30D8-486E-B5B6-31806952FA8D}" dt="2022-05-24T14:30:18.153" v="1658" actId="20577"/>
          <ac:spMkLst>
            <pc:docMk/>
            <pc:sldMk cId="1421780399" sldId="1371"/>
            <ac:spMk id="4" creationId="{9845B1E5-ACB7-484D-9BE0-D15A328592F2}"/>
          </ac:spMkLst>
        </pc:spChg>
        <pc:picChg chg="mod">
          <ac:chgData name="Hong, Dongsung" userId="e991dafb-fc6f-4fdc-baab-26a2aa3b02fa" providerId="ADAL" clId="{83055CD1-30D8-486E-B5B6-31806952FA8D}" dt="2022-05-24T14:22:25.977" v="1388" actId="1076"/>
          <ac:picMkLst>
            <pc:docMk/>
            <pc:sldMk cId="1421780399" sldId="1371"/>
            <ac:picMk id="5" creationId="{AC85EA78-8DEF-2643-8D44-9022EBC9F172}"/>
          </ac:picMkLst>
        </pc:picChg>
      </pc:sldChg>
      <pc:sldChg chg="del">
        <pc:chgData name="Hong, Dongsung" userId="e991dafb-fc6f-4fdc-baab-26a2aa3b02fa" providerId="ADAL" clId="{83055CD1-30D8-486E-B5B6-31806952FA8D}" dt="2022-05-24T13:49:35.961" v="238" actId="47"/>
        <pc:sldMkLst>
          <pc:docMk/>
          <pc:sldMk cId="75342161" sldId="1372"/>
        </pc:sldMkLst>
      </pc:sldChg>
      <pc:sldChg chg="addSp delSp modSp new mod">
        <pc:chgData name="Hong, Dongsung" userId="e991dafb-fc6f-4fdc-baab-26a2aa3b02fa" providerId="ADAL" clId="{83055CD1-30D8-486E-B5B6-31806952FA8D}" dt="2022-06-03T18:57:50.539" v="2337" actId="20577"/>
        <pc:sldMkLst>
          <pc:docMk/>
          <pc:sldMk cId="3609072374" sldId="1372"/>
        </pc:sldMkLst>
        <pc:spChg chg="del">
          <ac:chgData name="Hong, Dongsung" userId="e991dafb-fc6f-4fdc-baab-26a2aa3b02fa" providerId="ADAL" clId="{83055CD1-30D8-486E-B5B6-31806952FA8D}" dt="2022-05-31T15:43:02.395" v="1856" actId="478"/>
          <ac:spMkLst>
            <pc:docMk/>
            <pc:sldMk cId="3609072374" sldId="1372"/>
            <ac:spMk id="2" creationId="{CB3E035E-61EC-3C34-2C93-5D56540EE4B5}"/>
          </ac:spMkLst>
        </pc:spChg>
        <pc:spChg chg="del">
          <ac:chgData name="Hong, Dongsung" userId="e991dafb-fc6f-4fdc-baab-26a2aa3b02fa" providerId="ADAL" clId="{83055CD1-30D8-486E-B5B6-31806952FA8D}" dt="2022-05-31T15:43:02.395" v="1856" actId="478"/>
          <ac:spMkLst>
            <pc:docMk/>
            <pc:sldMk cId="3609072374" sldId="1372"/>
            <ac:spMk id="3" creationId="{CCCF9A47-F535-100B-B7A8-5DB62119076C}"/>
          </ac:spMkLst>
        </pc:spChg>
        <pc:spChg chg="add mod">
          <ac:chgData name="Hong, Dongsung" userId="e991dafb-fc6f-4fdc-baab-26a2aa3b02fa" providerId="ADAL" clId="{83055CD1-30D8-486E-B5B6-31806952FA8D}" dt="2022-06-03T18:57:50.539" v="2337" actId="20577"/>
          <ac:spMkLst>
            <pc:docMk/>
            <pc:sldMk cId="3609072374" sldId="1372"/>
            <ac:spMk id="5" creationId="{CA28469A-2D4F-3028-1AC3-AEF77C49C58B}"/>
          </ac:spMkLst>
        </pc:spChg>
        <pc:graphicFrameChg chg="add mod modGraphic">
          <ac:chgData name="Hong, Dongsung" userId="e991dafb-fc6f-4fdc-baab-26a2aa3b02fa" providerId="ADAL" clId="{83055CD1-30D8-486E-B5B6-31806952FA8D}" dt="2022-06-03T18:57:42.671" v="2321" actId="20577"/>
          <ac:graphicFrameMkLst>
            <pc:docMk/>
            <pc:sldMk cId="3609072374" sldId="1372"/>
            <ac:graphicFrameMk id="4" creationId="{C4865E59-47AE-99B3-3BA8-FF903B020872}"/>
          </ac:graphicFrameMkLst>
        </pc:graphicFrameChg>
      </pc:sldChg>
      <pc:sldChg chg="addSp delSp modSp new mod">
        <pc:chgData name="Hong, Dongsung" userId="e991dafb-fc6f-4fdc-baab-26a2aa3b02fa" providerId="ADAL" clId="{83055CD1-30D8-486E-B5B6-31806952FA8D}" dt="2022-06-03T18:56:17.446" v="2306" actId="179"/>
        <pc:sldMkLst>
          <pc:docMk/>
          <pc:sldMk cId="2474066336" sldId="1373"/>
        </pc:sldMkLst>
        <pc:spChg chg="del">
          <ac:chgData name="Hong, Dongsung" userId="e991dafb-fc6f-4fdc-baab-26a2aa3b02fa" providerId="ADAL" clId="{83055CD1-30D8-486E-B5B6-31806952FA8D}" dt="2022-06-03T18:45:50.116" v="2150" actId="478"/>
          <ac:spMkLst>
            <pc:docMk/>
            <pc:sldMk cId="2474066336" sldId="1373"/>
            <ac:spMk id="2" creationId="{3790EE6A-6048-2385-1F87-D123D78A3D80}"/>
          </ac:spMkLst>
        </pc:spChg>
        <pc:spChg chg="del">
          <ac:chgData name="Hong, Dongsung" userId="e991dafb-fc6f-4fdc-baab-26a2aa3b02fa" providerId="ADAL" clId="{83055CD1-30D8-486E-B5B6-31806952FA8D}" dt="2022-06-03T18:45:50.116" v="2150" actId="478"/>
          <ac:spMkLst>
            <pc:docMk/>
            <pc:sldMk cId="2474066336" sldId="1373"/>
            <ac:spMk id="3" creationId="{CC9A0896-5486-55DA-3F4C-0A080E8B6E9C}"/>
          </ac:spMkLst>
        </pc:spChg>
        <pc:spChg chg="add mod">
          <ac:chgData name="Hong, Dongsung" userId="e991dafb-fc6f-4fdc-baab-26a2aa3b02fa" providerId="ADAL" clId="{83055CD1-30D8-486E-B5B6-31806952FA8D}" dt="2022-06-03T18:52:15.224" v="2263" actId="20577"/>
          <ac:spMkLst>
            <pc:docMk/>
            <pc:sldMk cId="2474066336" sldId="1373"/>
            <ac:spMk id="4" creationId="{0B1770CF-6027-FDD0-477C-76D8B51E17AF}"/>
          </ac:spMkLst>
        </pc:spChg>
        <pc:spChg chg="add mod">
          <ac:chgData name="Hong, Dongsung" userId="e991dafb-fc6f-4fdc-baab-26a2aa3b02fa" providerId="ADAL" clId="{83055CD1-30D8-486E-B5B6-31806952FA8D}" dt="2022-06-03T18:56:17.446" v="2306" actId="179"/>
          <ac:spMkLst>
            <pc:docMk/>
            <pc:sldMk cId="2474066336" sldId="1373"/>
            <ac:spMk id="5" creationId="{C833CAA9-8852-88C8-5E92-CE51B321E52C}"/>
          </ac:spMkLst>
        </pc:spChg>
      </pc:sldChg>
      <pc:sldMasterChg chg="modSp mod">
        <pc:chgData name="Hong, Dongsung" userId="e991dafb-fc6f-4fdc-baab-26a2aa3b02fa" providerId="ADAL" clId="{83055CD1-30D8-486E-B5B6-31806952FA8D}" dt="2022-05-24T14:03:11.921" v="287" actId="20577"/>
        <pc:sldMasterMkLst>
          <pc:docMk/>
          <pc:sldMasterMk cId="0" sldId="2147483648"/>
        </pc:sldMasterMkLst>
        <pc:spChg chg="mod">
          <ac:chgData name="Hong, Dongsung" userId="e991dafb-fc6f-4fdc-baab-26a2aa3b02fa" providerId="ADAL" clId="{83055CD1-30D8-486E-B5B6-31806952FA8D}" dt="2022-05-24T14:03:02.850" v="274" actId="14100"/>
          <ac:spMkLst>
            <pc:docMk/>
            <pc:sldMasterMk cId="0" sldId="2147483648"/>
            <ac:spMk id="10" creationId="{E2DE3F31-8E2B-0646-90D9-A1087F9241D9}"/>
          </ac:spMkLst>
        </pc:spChg>
        <pc:spChg chg="mod">
          <ac:chgData name="Hong, Dongsung" userId="e991dafb-fc6f-4fdc-baab-26a2aa3b02fa" providerId="ADAL" clId="{83055CD1-30D8-486E-B5B6-31806952FA8D}" dt="2022-05-24T14:03:11.921" v="287" actId="20577"/>
          <ac:spMkLst>
            <pc:docMk/>
            <pc:sldMasterMk cId="0" sldId="2147483648"/>
            <ac:spMk id="11" creationId="{BFA98FEC-C6EF-454D-9CAA-44286B7D1301}"/>
          </ac:spMkLst>
        </pc:spChg>
      </pc:sldMasterChg>
      <pc:sldMasterChg chg="delSldLayout modSldLayout">
        <pc:chgData name="Hong, Dongsung" userId="e991dafb-fc6f-4fdc-baab-26a2aa3b02fa" providerId="ADAL" clId="{83055CD1-30D8-486E-B5B6-31806952FA8D}" dt="2022-05-24T13:49:29.542" v="227" actId="47"/>
        <pc:sldMasterMkLst>
          <pc:docMk/>
          <pc:sldMasterMk cId="2448930302" sldId="2147483861"/>
        </pc:sldMasterMkLst>
        <pc:sldLayoutChg chg="addSp delSp modSp">
          <pc:chgData name="Hong, Dongsung" userId="e991dafb-fc6f-4fdc-baab-26a2aa3b02fa" providerId="ADAL" clId="{83055CD1-30D8-486E-B5B6-31806952FA8D}" dt="2022-05-24T13:39:34.713" v="101"/>
          <pc:sldLayoutMkLst>
            <pc:docMk/>
            <pc:sldMasterMk cId="0" sldId="2147483648"/>
            <pc:sldLayoutMk cId="1554893026" sldId="2147483869"/>
          </pc:sldLayoutMkLst>
          <pc:spChg chg="add del mod">
            <ac:chgData name="Hong, Dongsung" userId="e991dafb-fc6f-4fdc-baab-26a2aa3b02fa" providerId="ADAL" clId="{83055CD1-30D8-486E-B5B6-31806952FA8D}" dt="2022-05-24T13:39:34.713" v="101"/>
            <ac:spMkLst>
              <pc:docMk/>
              <pc:sldMasterMk cId="0" sldId="2147483648"/>
              <pc:sldLayoutMk cId="1554893026" sldId="2147483869"/>
              <ac:spMk id="2" creationId="{5A820685-2BF8-7DCC-2611-715BA090D70B}"/>
            </ac:spMkLst>
          </pc:spChg>
        </pc:sldLayoutChg>
        <pc:sldLayoutChg chg="del">
          <pc:chgData name="Hong, Dongsung" userId="e991dafb-fc6f-4fdc-baab-26a2aa3b02fa" providerId="ADAL" clId="{83055CD1-30D8-486E-B5B6-31806952FA8D}" dt="2022-05-24T13:49:29.542" v="227" actId="47"/>
          <pc:sldLayoutMkLst>
            <pc:docMk/>
            <pc:sldMasterMk cId="2448930302" sldId="2147483861"/>
            <pc:sldLayoutMk cId="615790994" sldId="2147483874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56964"/>
          </a:xfrm>
          <a:prstGeom prst="rect">
            <a:avLst/>
          </a:prstGeom>
        </p:spPr>
        <p:txBody>
          <a:bodyPr vert="horz" lIns="91043" tIns="45521" rIns="91043" bIns="4552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4" y="0"/>
            <a:ext cx="2971800" cy="456964"/>
          </a:xfrm>
          <a:prstGeom prst="rect">
            <a:avLst/>
          </a:prstGeom>
        </p:spPr>
        <p:txBody>
          <a:bodyPr vert="horz" lIns="91043" tIns="45521" rIns="91043" bIns="45521" rtlCol="0"/>
          <a:lstStyle>
            <a:lvl1pPr algn="r">
              <a:defRPr sz="1200"/>
            </a:lvl1pPr>
          </a:lstStyle>
          <a:p>
            <a:fld id="{74CD354E-93DA-411A-A245-EB7E3455F87F}" type="datetimeFigureOut">
              <a:rPr lang="en-US" smtClean="0"/>
              <a:pPr/>
              <a:t>6/7/26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685461"/>
            <a:ext cx="2971800" cy="456964"/>
          </a:xfrm>
          <a:prstGeom prst="rect">
            <a:avLst/>
          </a:prstGeom>
        </p:spPr>
        <p:txBody>
          <a:bodyPr vert="horz" lIns="91043" tIns="45521" rIns="91043" bIns="4552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4" y="8685461"/>
            <a:ext cx="2971800" cy="456964"/>
          </a:xfrm>
          <a:prstGeom prst="rect">
            <a:avLst/>
          </a:prstGeom>
        </p:spPr>
        <p:txBody>
          <a:bodyPr vert="horz" lIns="91043" tIns="45521" rIns="91043" bIns="45521" rtlCol="0" anchor="b"/>
          <a:lstStyle>
            <a:lvl1pPr algn="r">
              <a:defRPr sz="1200"/>
            </a:lvl1pPr>
          </a:lstStyle>
          <a:p>
            <a:fld id="{9444DE79-A8E5-443D-9B28-50F370EC2F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23006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57200"/>
          </a:xfrm>
          <a:prstGeom prst="rect">
            <a:avLst/>
          </a:prstGeom>
        </p:spPr>
        <p:txBody>
          <a:bodyPr vert="horz" lIns="91043" tIns="45521" rIns="91043" bIns="4552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57200"/>
          </a:xfrm>
          <a:prstGeom prst="rect">
            <a:avLst/>
          </a:prstGeom>
        </p:spPr>
        <p:txBody>
          <a:bodyPr vert="horz" lIns="91043" tIns="45521" rIns="91043" bIns="45521" rtlCol="0"/>
          <a:lstStyle>
            <a:lvl1pPr algn="r">
              <a:defRPr sz="1200"/>
            </a:lvl1pPr>
          </a:lstStyle>
          <a:p>
            <a:fld id="{64F47E2D-5257-4184-9EEE-AC43BAD2E45B}" type="datetimeFigureOut">
              <a:rPr lang="en-US" smtClean="0"/>
              <a:pPr/>
              <a:t>6/7/26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4213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43" tIns="45521" rIns="91043" bIns="4552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1"/>
            <a:ext cx="5486400" cy="4114800"/>
          </a:xfrm>
          <a:prstGeom prst="rect">
            <a:avLst/>
          </a:prstGeom>
        </p:spPr>
        <p:txBody>
          <a:bodyPr vert="horz" lIns="91043" tIns="45521" rIns="91043" bIns="4552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685214"/>
            <a:ext cx="2971800" cy="457200"/>
          </a:xfrm>
          <a:prstGeom prst="rect">
            <a:avLst/>
          </a:prstGeom>
        </p:spPr>
        <p:txBody>
          <a:bodyPr vert="horz" lIns="91043" tIns="45521" rIns="91043" bIns="4552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4" y="8685214"/>
            <a:ext cx="2971800" cy="457200"/>
          </a:xfrm>
          <a:prstGeom prst="rect">
            <a:avLst/>
          </a:prstGeom>
        </p:spPr>
        <p:txBody>
          <a:bodyPr vert="horz" lIns="91043" tIns="45521" rIns="91043" bIns="45521" rtlCol="0" anchor="b"/>
          <a:lstStyle>
            <a:lvl1pPr algn="r">
              <a:defRPr sz="1200"/>
            </a:lvl1pPr>
          </a:lstStyle>
          <a:p>
            <a:fld id="{BEFD28B8-678F-4F26-B6AC-5DCEFDBC11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90342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4213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B71798-5C65-4D49-BA48-134988842E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08D0FC-0113-9EAC-BD63-F4CCA7AD15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4E26D56-476F-6FA4-F5CC-34FB659A379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4D3A56A-2C57-8104-24FC-E84773DE52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BB23CA-93BE-ADF1-31FD-A231A9BAAC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FD28B8-678F-4F26-B6AC-5DCEFDBC113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7095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FD28B8-678F-4F26-B6AC-5DCEFDBC113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41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FD28B8-678F-4F26-B6AC-5DCEFDBC113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5480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FD28B8-678F-4F26-B6AC-5DCEFDBC113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7690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9FA408-185F-4357-9A9C-554422F2866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7929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FD28B8-678F-4F26-B6AC-5DCEFDBC113C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6997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FD28B8-678F-4F26-B6AC-5DCEFDBC113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37725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FD28B8-678F-4F26-B6AC-5DCEFDBC113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891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FD28B8-678F-4F26-B6AC-5DCEFDBC113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7199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DBFCD4-638F-2870-E063-EC4C872EE8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1FA27D3-BBCF-8A92-9081-EBF04F43D1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D02F106-1DCE-9433-012E-E752256B3E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BBEABA-9DF9-60E9-2EF8-5AA214F851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FD28B8-678F-4F26-B6AC-5DCEFDBC113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4729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050A6B-8160-375B-9B4B-5E70C8E354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DBB1C91-BBDC-DE2A-C121-2777FD80B1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3AFAC0A-13B4-D1EE-511F-D8A9AEAC19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47A1D1-37FD-7C55-A2F5-89817E614A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FD28B8-678F-4F26-B6AC-5DCEFDBC113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0866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E6EE66-0CED-74C0-85DE-0D34359BC2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3BD3960-86A0-FBDD-1FA1-5E16BF0170F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3B5F20C-8A22-7E22-6946-99E2C79139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563CF9-20AD-172B-0C1C-D0FC90231A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FD28B8-678F-4F26-B6AC-5DCEFDBC113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6439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8D8058-1B2E-9058-B0C1-8B512FD2D5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5F70821-0D35-4CF2-245C-4AED1DEBDA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34D824E-4C49-1326-B044-4AEBE87ECF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3AD876-60C4-2862-A5B9-32C6A74012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FD28B8-678F-4F26-B6AC-5DCEFDBC113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611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462734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29551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821234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100855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541669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48930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23233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latin typeface="Calibri" panose="020F0502020204030204" pitchFamily="34" charset="0"/>
              </a:defRPr>
            </a:lvl1pPr>
            <a:lvl2pPr>
              <a:defRPr baseline="0">
                <a:latin typeface="Calibri" panose="020F0502020204030204" pitchFamily="34" charset="0"/>
              </a:defRPr>
            </a:lvl2pPr>
            <a:lvl3pPr>
              <a:defRPr baseline="0">
                <a:latin typeface="Calibri" panose="020F0502020204030204" pitchFamily="34" charset="0"/>
              </a:defRPr>
            </a:lvl3pPr>
            <a:lvl4pPr>
              <a:defRPr baseline="0">
                <a:latin typeface="Calibri" panose="020F0502020204030204" pitchFamily="34" charset="0"/>
              </a:defRPr>
            </a:lvl4pPr>
            <a:lvl5pPr>
              <a:defRPr baseline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407629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851686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02128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68CE25A-2CD5-475F-9C7E-988DA54A5730}"/>
              </a:ext>
            </a:extLst>
          </p:cNvPr>
          <p:cNvSpPr/>
          <p:nvPr userDrawn="1"/>
        </p:nvSpPr>
        <p:spPr>
          <a:xfrm>
            <a:off x="0" y="6519445"/>
            <a:ext cx="12192000" cy="338554"/>
          </a:xfrm>
          <a:prstGeom prst="rect">
            <a:avLst/>
          </a:prstGeom>
          <a:solidFill>
            <a:srgbClr val="BB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7620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41438"/>
            <a:ext cx="10972800" cy="498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38EFCEE9-7ED8-B447-BB07-88483E64C6B9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1396" y="152400"/>
            <a:ext cx="1745288" cy="450397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7217ABF-65E3-B54F-952F-2DC93873BBA7}"/>
              </a:ext>
            </a:extLst>
          </p:cNvPr>
          <p:cNvSpPr txBox="1">
            <a:spLocks/>
          </p:cNvSpPr>
          <p:nvPr userDrawn="1"/>
        </p:nvSpPr>
        <p:spPr>
          <a:xfrm>
            <a:off x="10820400" y="6519445"/>
            <a:ext cx="1117600" cy="33855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9657F45-76E2-9145-A9D6-E6E7DE738629}" type="slidenum">
              <a:rPr lang="en-US" b="0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BBC4A56-3B53-2D44-AF67-06817B300C70}"/>
              </a:ext>
            </a:extLst>
          </p:cNvPr>
          <p:cNvSpPr/>
          <p:nvPr userDrawn="1"/>
        </p:nvSpPr>
        <p:spPr>
          <a:xfrm>
            <a:off x="4038600" y="6519444"/>
            <a:ext cx="4114800" cy="33855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DE3F31-8E2B-0646-90D9-A1087F9241D9}"/>
              </a:ext>
            </a:extLst>
          </p:cNvPr>
          <p:cNvSpPr/>
          <p:nvPr userDrawn="1"/>
        </p:nvSpPr>
        <p:spPr>
          <a:xfrm>
            <a:off x="110490" y="6534834"/>
            <a:ext cx="347091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AI-EDGE Summer REU Program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FA98FEC-C6EF-454D-9CAA-44286B7D1301}"/>
              </a:ext>
            </a:extLst>
          </p:cNvPr>
          <p:cNvSpPr/>
          <p:nvPr userDrawn="1"/>
        </p:nvSpPr>
        <p:spPr>
          <a:xfrm>
            <a:off x="4572000" y="6519446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Orientation</a:t>
            </a:r>
            <a:endParaRPr lang="en-US" sz="14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754" r:id="rId13"/>
    <p:sldLayoutId id="2147483820" r:id="rId14"/>
    <p:sldLayoutId id="2147483833" r:id="rId15"/>
    <p:sldLayoutId id="2147483859" r:id="rId16"/>
    <p:sldLayoutId id="2147483864" r:id="rId17"/>
    <p:sldLayoutId id="2147483869" r:id="rId18"/>
    <p:sldLayoutId id="2147483875" r:id="rId19"/>
    <p:sldLayoutId id="2147483876" r:id="rId20"/>
    <p:sldLayoutId id="2147483877" r:id="rId21"/>
    <p:sldLayoutId id="2147483878" r:id="rId2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b="1" kern="1200" baseline="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hyperlink" Target="https://osu.zoom.us/j/7877048334?pwd=lxh9A3F2ZCywa5zgkAljBDW7llbL33.1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mailto:hagen.112@osu.edu" TargetMode="External"/><Relationship Id="rId3" Type="http://schemas.openxmlformats.org/officeDocument/2006/relationships/hyperlink" Target="mailto:ornee.1@osu.edu" TargetMode="External"/><Relationship Id="rId7" Type="http://schemas.openxmlformats.org/officeDocument/2006/relationships/hyperlink" Target="mailto:li.15242@osu.edu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liang.1439@osu.edu" TargetMode="External"/><Relationship Id="rId5" Type="http://schemas.openxmlformats.org/officeDocument/2006/relationships/hyperlink" Target="mailto:luo.1457@osu.edu" TargetMode="External"/><Relationship Id="rId4" Type="http://schemas.openxmlformats.org/officeDocument/2006/relationships/hyperlink" Target="mailto:dash.43@osu.edu" TargetMode="External"/><Relationship Id="rId9" Type="http://schemas.openxmlformats.org/officeDocument/2006/relationships/hyperlink" Target="mailto:luo.1684@buckeyemail.osu.edu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forms/d/e/1FAIpQLSf403KcFW_Jd-8bpWfLjhrWlDMEYQdjq_U3_Nb3M7qThkH2PQ/viewform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cs.google.com/forms/d/e/1FAIpQLSfRrNUoc3enbNI-MHZJr__5SV0Xe5de6IXOxY5zXik1TcQT1A/viewform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5.png"/><Relationship Id="rId7" Type="http://schemas.openxmlformats.org/officeDocument/2006/relationships/hyperlink" Target="http://commons.wikimedia.org/wiki/File:Factory.svg" TargetMode="External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hyperlink" Target="https://roflatwork.com/2016/09/26/breaking-news-hurrie-in-icu/" TargetMode="External"/><Relationship Id="rId15" Type="http://schemas.openxmlformats.org/officeDocument/2006/relationships/image" Target="../media/image14.png"/><Relationship Id="rId10" Type="http://schemas.openxmlformats.org/officeDocument/2006/relationships/image" Target="../media/image10.png"/><Relationship Id="rId4" Type="http://schemas.openxmlformats.org/officeDocument/2006/relationships/image" Target="../media/image6.png"/><Relationship Id="rId9" Type="http://schemas.openxmlformats.org/officeDocument/2006/relationships/image" Target="../media/image9.png"/><Relationship Id="rId14" Type="http://schemas.openxmlformats.org/officeDocument/2006/relationships/hyperlink" Target="https://pixabay.com/en/radiation-ionizing-wifi-wlan-297286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hyperlink" Target="http://commons.wikimedia.org/wiki/File:Factory.svg" TargetMode="External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4.png"/><Relationship Id="rId5" Type="http://schemas.openxmlformats.org/officeDocument/2006/relationships/hyperlink" Target="https://roflatwork.com/2016/09/26/breaking-news-hurrie-in-icu/" TargetMode="External"/><Relationship Id="rId15" Type="http://schemas.openxmlformats.org/officeDocument/2006/relationships/image" Target="../media/image11.png"/><Relationship Id="rId10" Type="http://schemas.openxmlformats.org/officeDocument/2006/relationships/hyperlink" Target="https://pixabay.com/en/radiation-ionizing-wifi-wlan-297286/" TargetMode="External"/><Relationship Id="rId4" Type="http://schemas.openxmlformats.org/officeDocument/2006/relationships/image" Target="../media/image6.png"/><Relationship Id="rId9" Type="http://schemas.openxmlformats.org/officeDocument/2006/relationships/image" Target="../media/image13.png"/><Relationship Id="rId1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reu-ai-edge-osu.github.io/" TargetMode="External"/><Relationship Id="rId7" Type="http://schemas.openxmlformats.org/officeDocument/2006/relationships/hyperlink" Target="mailto:yang.4969@osu.edu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liang.889@osu.edu" TargetMode="External"/><Relationship Id="rId5" Type="http://schemas.openxmlformats.org/officeDocument/2006/relationships/hyperlink" Target="mailto:gaur.27@osu.edu" TargetMode="External"/><Relationship Id="rId4" Type="http://schemas.openxmlformats.org/officeDocument/2006/relationships/hyperlink" Target="mailto:li.15242@osu.edu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reu-ai-edge-osu.github.io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reu-ai-edge-osu.github.io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osu.zoom.us/j/7877048334?pwd=lxh9A3F2ZCywa5zgkAljBDW7llbL33.1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li.15242@osu.edu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gaur.27@osu.edu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-960285" y="204462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2195D5C-3C1E-E841-8CD4-9AEF8F60DE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76200"/>
            <a:ext cx="12192000" cy="1055638"/>
          </a:xfrm>
          <a:prstGeom prst="rect">
            <a:avLst/>
          </a:prstGeom>
        </p:spPr>
      </p:pic>
      <p:pic>
        <p:nvPicPr>
          <p:cNvPr id="10" name="Picture 9" descr="Text, logo&#10;&#10;Description automatically generated with medium confidence">
            <a:extLst>
              <a:ext uri="{FF2B5EF4-FFF2-40B4-BE49-F238E27FC236}">
                <a16:creationId xmlns:a16="http://schemas.microsoft.com/office/drawing/2014/main" id="{4475CA90-C750-804B-A9A6-D3E897FD48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800" y="6172200"/>
            <a:ext cx="1745288" cy="45039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521382B-B176-48DF-2EE2-0BE11A63AB68}"/>
              </a:ext>
            </a:extLst>
          </p:cNvPr>
          <p:cNvSpPr/>
          <p:nvPr/>
        </p:nvSpPr>
        <p:spPr>
          <a:xfrm>
            <a:off x="2013632" y="1352124"/>
            <a:ext cx="816473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Welcome 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tudents to </a:t>
            </a:r>
          </a:p>
          <a:p>
            <a:pPr algn="ctr"/>
            <a:r>
              <a:rPr lang="en-US" sz="5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2026 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AI-EDGE REU Program!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557E351-36B5-87E9-0AE4-03D695611F57}"/>
              </a:ext>
            </a:extLst>
          </p:cNvPr>
          <p:cNvSpPr txBox="1"/>
          <p:nvPr/>
        </p:nvSpPr>
        <p:spPr>
          <a:xfrm>
            <a:off x="807005" y="3220687"/>
            <a:ext cx="1117858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Time: 10:00am – 11:30am, </a:t>
            </a:r>
            <a:r>
              <a:rPr lang="en-US" sz="2400"/>
              <a:t>June 8, </a:t>
            </a:r>
            <a:r>
              <a:rPr lang="en-US" sz="2400" dirty="0"/>
              <a:t>Monday </a:t>
            </a:r>
          </a:p>
          <a:p>
            <a:pPr algn="ctr"/>
            <a:endParaRPr lang="en-US" sz="2400" dirty="0"/>
          </a:p>
          <a:p>
            <a:r>
              <a:rPr lang="en-US" sz="2400" dirty="0"/>
              <a:t>In-person students: Dreese Lab 260 </a:t>
            </a:r>
          </a:p>
          <a:p>
            <a:r>
              <a:rPr lang="en-US" sz="2400" dirty="0"/>
              <a:t>Online Students: Zoom Access</a:t>
            </a:r>
            <a:r>
              <a:rPr lang="en-US" sz="2400"/>
              <a:t>: </a:t>
            </a:r>
            <a:r>
              <a:rPr lang="en-US" sz="2000" b="0" i="0" u="sng">
                <a:solidFill>
                  <a:srgbClr val="467886"/>
                </a:solidFill>
                <a:effectLst/>
                <a:latin typeface="Helvetica" pitchFamily="2" charset="0"/>
                <a:hlinkClick r:id="rId5"/>
              </a:rPr>
              <a:t>https://osu.zoom.us/j/7877048334?pwd=lxh9A3F2ZCywa5zgkAljBDW7llbL33.1</a:t>
            </a:r>
            <a:endParaRPr lang="en-US" sz="2000" b="0" i="0" u="sng">
              <a:solidFill>
                <a:srgbClr val="467886"/>
              </a:solidFill>
              <a:effectLst/>
              <a:latin typeface="Helvetica" pitchFamily="2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4BBDB7-77A0-E804-33AC-5F8DE18783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30BBF-D80D-171E-515B-6160F0E83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-152400"/>
            <a:ext cx="10972800" cy="1143000"/>
          </a:xfrm>
        </p:spPr>
        <p:txBody>
          <a:bodyPr/>
          <a:lstStyle/>
          <a:p>
            <a:pPr algn="l"/>
            <a:r>
              <a:rPr lang="en-US"/>
              <a:t>Research Projects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19030B-EAC2-2832-EF03-74664B43C91E}"/>
              </a:ext>
            </a:extLst>
          </p:cNvPr>
          <p:cNvSpPr txBox="1"/>
          <p:nvPr/>
        </p:nvSpPr>
        <p:spPr>
          <a:xfrm>
            <a:off x="419100" y="1295400"/>
            <a:ext cx="105918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Required for in-person students and interested high-school students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Each </a:t>
            </a:r>
            <a:r>
              <a:rPr lang="en-US" sz="2400" dirty="0"/>
              <a:t>in-person </a:t>
            </a:r>
            <a:r>
              <a:rPr lang="en-US" sz="2400"/>
              <a:t>student has been assigned to a research topic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High-school students who are interested in research can make request by emailing Dr. Hongbo Li by the end of Week 1, with two interested topics, specifiying the order of preference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Presentation</a:t>
            </a:r>
            <a:r>
              <a:rPr lang="en-US" sz="2400" dirty="0"/>
              <a:t>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Students will give a presentation towards the end of the program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Report: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Students will submit </a:t>
            </a:r>
            <a:r>
              <a:rPr lang="en-US" sz="2400"/>
              <a:t>a research report </a:t>
            </a:r>
            <a:r>
              <a:rPr lang="en-US" sz="2400" dirty="0"/>
              <a:t>at the end of the program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8661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1">
            <a:extLst>
              <a:ext uri="{FF2B5EF4-FFF2-40B4-BE49-F238E27FC236}">
                <a16:creationId xmlns:a16="http://schemas.microsoft.com/office/drawing/2014/main" id="{E9F72C8C-CEC9-354A-8301-EBF3F1E1E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9525000" cy="1143000"/>
          </a:xfrm>
        </p:spPr>
        <p:txBody>
          <a:bodyPr>
            <a:normAutofit/>
          </a:bodyPr>
          <a:lstStyle/>
          <a:p>
            <a:pPr algn="l"/>
            <a:r>
              <a:rPr lang="en-US"/>
              <a:t>List of Research Topics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EF495E3-E252-68F0-F21B-6750086CC7A0}"/>
              </a:ext>
            </a:extLst>
          </p:cNvPr>
          <p:cNvSpPr txBox="1"/>
          <p:nvPr/>
        </p:nvSpPr>
        <p:spPr>
          <a:xfrm>
            <a:off x="228600" y="1447800"/>
            <a:ext cx="11963400" cy="4467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en-US" sz="2400" b="1">
                <a:solidFill>
                  <a:srgbClr val="3333FF"/>
                </a:solidFill>
              </a:rPr>
              <a:t>AI </a:t>
            </a:r>
            <a:r>
              <a:rPr lang="en-US" sz="2400" b="1" dirty="0">
                <a:solidFill>
                  <a:srgbClr val="3333FF"/>
                </a:solidFill>
              </a:rPr>
              <a:t>for </a:t>
            </a:r>
            <a:r>
              <a:rPr lang="en-US" sz="2400" b="1">
                <a:solidFill>
                  <a:srgbClr val="3333FF"/>
                </a:solidFill>
              </a:rPr>
              <a:t>Wireless Networking: </a:t>
            </a:r>
            <a:r>
              <a:rPr lang="en-US" sz="2400"/>
              <a:t>led </a:t>
            </a:r>
            <a:r>
              <a:rPr lang="en-US" sz="2400" dirty="0"/>
              <a:t>by Dr</a:t>
            </a:r>
            <a:r>
              <a:rPr lang="en-US" sz="2400"/>
              <a:t>. Tasmeen Zaman Ornee (</a:t>
            </a:r>
            <a:r>
              <a:rPr lang="en-US" sz="2400">
                <a:hlinkClick r:id="rId3"/>
              </a:rPr>
              <a:t>ornee.1@osu.edu</a:t>
            </a:r>
            <a:r>
              <a:rPr lang="en-US" sz="2400"/>
              <a:t>); Dr. Biswajit Kumar Dash (</a:t>
            </a:r>
            <a:r>
              <a:rPr lang="en-US" sz="2400">
                <a:hlinkClick r:id="rId4"/>
              </a:rPr>
              <a:t>dash.43@osu.edu</a:t>
            </a:r>
            <a:r>
              <a:rPr lang="en-US" sz="2400"/>
              <a:t>) 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en-US" sz="2400" b="1">
                <a:solidFill>
                  <a:srgbClr val="3333FF"/>
                </a:solidFill>
              </a:rPr>
              <a:t>Large Language Models and Agentic AI: </a:t>
            </a:r>
            <a:r>
              <a:rPr lang="en-US" sz="2400"/>
              <a:t>led by Dr. Ziyue Luo (</a:t>
            </a:r>
            <a:r>
              <a:rPr lang="en-US" sz="2400">
                <a:hlinkClick r:id="rId5"/>
              </a:rPr>
              <a:t>luo.1457@osu.edu</a:t>
            </a:r>
            <a:r>
              <a:rPr lang="en-US" sz="2400"/>
              <a:t>)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en-US" sz="2400" b="1">
                <a:solidFill>
                  <a:srgbClr val="3333FF"/>
                </a:solidFill>
              </a:rPr>
              <a:t>Generative Models and Applications: </a:t>
            </a:r>
            <a:r>
              <a:rPr lang="en-US" sz="2400"/>
              <a:t>led by Dr. Yuchen Liang (</a:t>
            </a:r>
            <a:r>
              <a:rPr lang="en-US" sz="2400">
                <a:hlinkClick r:id="rId6"/>
              </a:rPr>
              <a:t>liang.1439@osu.edu</a:t>
            </a:r>
            <a:r>
              <a:rPr lang="en-US" sz="2400"/>
              <a:t>)</a:t>
            </a:r>
            <a:endParaRPr lang="en-US" sz="2400" b="1">
              <a:solidFill>
                <a:srgbClr val="3333FF"/>
              </a:solidFill>
            </a:endParaRPr>
          </a:p>
          <a:p>
            <a:pPr marL="342900" indent="-342900" algn="just">
              <a:lnSpc>
                <a:spcPct val="150000"/>
              </a:lnSpc>
              <a:buFontTx/>
              <a:buAutoNum type="arabicPeriod"/>
            </a:pPr>
            <a:r>
              <a:rPr lang="en-US" sz="2400" b="1">
                <a:solidFill>
                  <a:srgbClr val="3333FF"/>
                </a:solidFill>
              </a:rPr>
              <a:t>Reinforcement Learning/Continual Learning: </a:t>
            </a:r>
            <a:r>
              <a:rPr lang="en-US" sz="2400"/>
              <a:t>led by Dr. Hongbo Li (</a:t>
            </a:r>
            <a:r>
              <a:rPr lang="en-US" sz="2400" u="sng">
                <a:solidFill>
                  <a:srgbClr val="800080"/>
                </a:solidFill>
                <a:latin typeface="Aptos" panose="020B0004020202020204" pitchFamily="34" charset="0"/>
                <a:hlinkClick r:id="rId7"/>
              </a:rPr>
              <a:t>li.15242@osu.edu</a:t>
            </a:r>
            <a:r>
              <a:rPr lang="en-US" sz="2400"/>
              <a:t>); Dr. Mudit Gaur (gaur.27@osu.edu) 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en-US" sz="2400" b="1">
                <a:solidFill>
                  <a:srgbClr val="3333FF"/>
                </a:solidFill>
              </a:rPr>
              <a:t>AI Analytics with OSU Athletics:</a:t>
            </a:r>
            <a:r>
              <a:rPr lang="en-US" sz="2400"/>
              <a:t> led by Dr. Joshua Hagen (</a:t>
            </a:r>
            <a:r>
              <a:rPr lang="en-US" sz="2400">
                <a:hlinkClick r:id="rId8"/>
              </a:rPr>
              <a:t>hagen.112@osu.edu</a:t>
            </a:r>
            <a:r>
              <a:rPr lang="en-US" sz="2400"/>
              <a:t>)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en-US" sz="2400" b="1">
                <a:solidFill>
                  <a:srgbClr val="3333FF"/>
                </a:solidFill>
              </a:rPr>
              <a:t>AI Security</a:t>
            </a:r>
            <a:r>
              <a:rPr lang="en-US" sz="2400" dirty="0"/>
              <a:t>, led </a:t>
            </a:r>
            <a:r>
              <a:rPr lang="en-US" sz="2400"/>
              <a:t>by Haotian Luo (</a:t>
            </a:r>
            <a:r>
              <a:rPr lang="en-US" sz="2400">
                <a:hlinkClick r:id="rId9"/>
              </a:rPr>
              <a:t>luo.1684@buckeyemail.osu.edu</a:t>
            </a:r>
            <a:r>
              <a:rPr lang="en-US" sz="240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0334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1">
            <a:extLst>
              <a:ext uri="{FF2B5EF4-FFF2-40B4-BE49-F238E27FC236}">
                <a16:creationId xmlns:a16="http://schemas.microsoft.com/office/drawing/2014/main" id="{E9F72C8C-CEC9-354A-8301-EBF3F1E1E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8310" y="1145253"/>
            <a:ext cx="4038600" cy="571500"/>
          </a:xfrm>
        </p:spPr>
        <p:txBody>
          <a:bodyPr>
            <a:normAutofit fontScale="90000"/>
          </a:bodyPr>
          <a:lstStyle/>
          <a:p>
            <a:pPr>
              <a:lnSpc>
                <a:spcPts val="3780"/>
              </a:lnSpc>
            </a:pPr>
            <a:r>
              <a:rPr lang="en-US" sz="3600" dirty="0"/>
              <a:t>In-Person Students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88509E7-F92B-F3B6-5D9F-D3635F4150C8}"/>
              </a:ext>
            </a:extLst>
          </p:cNvPr>
          <p:cNvSpPr txBox="1"/>
          <p:nvPr/>
        </p:nvSpPr>
        <p:spPr>
          <a:xfrm>
            <a:off x="1816510" y="1812618"/>
            <a:ext cx="930869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/>
              <a:t>Discuss </a:t>
            </a:r>
            <a:r>
              <a:rPr lang="en-US" sz="2800" dirty="0"/>
              <a:t>with the mentor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Fill out online </a:t>
            </a:r>
            <a:r>
              <a:rPr lang="en-US" sz="2800"/>
              <a:t>pre-program survey:</a:t>
            </a:r>
          </a:p>
          <a:p>
            <a:r>
              <a:rPr lang="en-US" sz="2800">
                <a:hlinkClick r:id="rId3"/>
              </a:rPr>
              <a:t>https://docs.google.com/forms/d/e/1FAIpQLSf403KcFW_Jd-8bpWfLjhrWlDMEYQdjq_U3_Nb3M7qThkH2PQ/viewform</a:t>
            </a:r>
            <a:endParaRPr lang="en-US" sz="2800"/>
          </a:p>
          <a:p>
            <a:endParaRPr lang="en-US" sz="280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EC87031-30A3-609E-EA96-17CE8E0880B2}"/>
              </a:ext>
            </a:extLst>
          </p:cNvPr>
          <p:cNvSpPr txBox="1">
            <a:spLocks/>
          </p:cNvSpPr>
          <p:nvPr/>
        </p:nvSpPr>
        <p:spPr>
          <a:xfrm>
            <a:off x="838200" y="3707835"/>
            <a:ext cx="350520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>
              <a:lnSpc>
                <a:spcPts val="3780"/>
              </a:lnSpc>
            </a:pPr>
            <a:r>
              <a:rPr lang="en-US" dirty="0"/>
              <a:t>Online Students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5B6481-E363-AC45-1B2A-F245B2869369}"/>
              </a:ext>
            </a:extLst>
          </p:cNvPr>
          <p:cNvSpPr txBox="1"/>
          <p:nvPr/>
        </p:nvSpPr>
        <p:spPr>
          <a:xfrm>
            <a:off x="1816510" y="4307638"/>
            <a:ext cx="93086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Fill out online </a:t>
            </a:r>
            <a:r>
              <a:rPr lang="en-US" sz="2800"/>
              <a:t>pre-program survey:</a:t>
            </a:r>
          </a:p>
          <a:p>
            <a:r>
              <a:rPr lang="en-US" sz="2800">
                <a:hlinkClick r:id="rId4"/>
              </a:rPr>
              <a:t>https://docs.google.com/forms/d/e/1FAIpQLSfRrNUoc3enbNI-MHZJr__5SV0Xe5de6IXOxY5zXik1TcQT1A/viewform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24264274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F172F7B5-849C-5E40-8F4C-7441D536D0B8}"/>
              </a:ext>
            </a:extLst>
          </p:cNvPr>
          <p:cNvGraphicFramePr>
            <a:graphicFrameLocks noGrp="1"/>
          </p:cNvGraphicFramePr>
          <p:nvPr/>
        </p:nvGraphicFramePr>
        <p:xfrm>
          <a:off x="85495" y="762000"/>
          <a:ext cx="12192000" cy="5711613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66341664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3171042368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709814977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1567927625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276045268"/>
                    </a:ext>
                  </a:extLst>
                </a:gridCol>
              </a:tblGrid>
              <a:tr h="190387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8982793"/>
                  </a:ext>
                </a:extLst>
              </a:tr>
              <a:tr h="190387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4586848"/>
                  </a:ext>
                </a:extLst>
              </a:tr>
              <a:tr h="190387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9300181"/>
                  </a:ext>
                </a:extLst>
              </a:tr>
            </a:tbl>
          </a:graphicData>
        </a:graphic>
      </p:graphicFrame>
      <p:pic>
        <p:nvPicPr>
          <p:cNvPr id="8" name="Picture 7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D5E037E7-8BC3-A3B8-88B8-22C11A4B32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581150"/>
            <a:ext cx="4933950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8841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03CD162-9272-864E-9B56-0797BDFF24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066800"/>
            <a:ext cx="8890000" cy="5080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579934C-2818-974E-A022-4095CD02C056}"/>
              </a:ext>
            </a:extLst>
          </p:cNvPr>
          <p:cNvSpPr/>
          <p:nvPr/>
        </p:nvSpPr>
        <p:spPr>
          <a:xfrm>
            <a:off x="1831592" y="5482458"/>
            <a:ext cx="4572000" cy="113877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i-IN" sz="3200">
                <a:solidFill>
                  <a:srgbClr val="C00000"/>
                </a:solidFill>
                <a:latin typeface="Roboto"/>
              </a:rPr>
              <a:t>धन्यवाद</a:t>
            </a:r>
          </a:p>
          <a:p>
            <a:br>
              <a:rPr lang="hi-IN">
                <a:solidFill>
                  <a:srgbClr val="222222"/>
                </a:solidFill>
                <a:latin typeface="Roboto"/>
              </a:rPr>
            </a:br>
            <a:endParaRPr lang="hi-IN">
              <a:solidFill>
                <a:srgbClr val="222222"/>
              </a:solidFill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492614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C0705CC-4071-9F4F-8149-6670F4393A71}"/>
              </a:ext>
            </a:extLst>
          </p:cNvPr>
          <p:cNvSpPr txBox="1">
            <a:spLocks/>
          </p:cNvSpPr>
          <p:nvPr/>
        </p:nvSpPr>
        <p:spPr>
          <a:xfrm>
            <a:off x="566373" y="59069"/>
            <a:ext cx="109728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l"/>
            <a:r>
              <a:rPr lang="en-US" dirty="0"/>
              <a:t>Agenda</a:t>
            </a:r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45B1E5-ACB7-484D-9BE0-D15A328592F2}"/>
              </a:ext>
            </a:extLst>
          </p:cNvPr>
          <p:cNvSpPr txBox="1"/>
          <p:nvPr/>
        </p:nvSpPr>
        <p:spPr>
          <a:xfrm>
            <a:off x="304800" y="838200"/>
            <a:ext cx="10503963" cy="5899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378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Welcome Remarks, Institute Director - Ness Shroff</a:t>
            </a:r>
          </a:p>
          <a:p>
            <a:pPr marL="285750" indent="-285750">
              <a:lnSpc>
                <a:spcPts val="3780"/>
              </a:lnSpc>
              <a:buFont typeface="Arial" panose="020B0604020202020204" pitchFamily="34" charset="0"/>
              <a:buChar char="•"/>
            </a:pPr>
            <a:r>
              <a:rPr lang="en-US" sz="2400"/>
              <a:t>Program </a:t>
            </a:r>
            <a:r>
              <a:rPr lang="en-US" sz="2400" dirty="0"/>
              <a:t>Overview, Deputy Director - Yingbin Liang</a:t>
            </a:r>
          </a:p>
          <a:p>
            <a:pPr marL="285750" indent="-285750">
              <a:lnSpc>
                <a:spcPts val="378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Introduction of Research Directions </a:t>
            </a:r>
            <a:r>
              <a:rPr lang="en-US" sz="2400"/>
              <a:t>by research mentors</a:t>
            </a:r>
            <a:endParaRPr lang="en-US" sz="2400" dirty="0"/>
          </a:p>
          <a:p>
            <a:pPr marL="285750" indent="-285750">
              <a:lnSpc>
                <a:spcPts val="3780"/>
              </a:lnSpc>
              <a:buFont typeface="Arial" panose="020B0604020202020204" pitchFamily="34" charset="0"/>
              <a:buChar char="•"/>
            </a:pPr>
            <a:r>
              <a:rPr lang="en-US" sz="2400"/>
              <a:t>Q </a:t>
            </a:r>
            <a:r>
              <a:rPr lang="en-US" sz="2400" dirty="0"/>
              <a:t>&amp; </a:t>
            </a:r>
            <a:r>
              <a:rPr lang="en-US" sz="2400"/>
              <a:t>A </a:t>
            </a:r>
          </a:p>
          <a:p>
            <a:pPr marL="285750" indent="-285750">
              <a:lnSpc>
                <a:spcPts val="3780"/>
              </a:lnSpc>
              <a:buFont typeface="Arial" panose="020B0604020202020204" pitchFamily="34" charset="0"/>
              <a:buChar char="•"/>
            </a:pPr>
            <a:r>
              <a:rPr lang="en-US" sz="2400"/>
              <a:t>Students Filling Out Online Pre-program Survey</a:t>
            </a:r>
          </a:p>
          <a:p>
            <a:pPr marL="285750" indent="-285750">
              <a:lnSpc>
                <a:spcPts val="3780"/>
              </a:lnSpc>
              <a:buFont typeface="Arial" panose="020B0604020202020204" pitchFamily="34" charset="0"/>
              <a:buChar char="•"/>
            </a:pPr>
            <a:r>
              <a:rPr lang="en-US" sz="2400"/>
              <a:t>Round Table Discussion between in-person students and research mentors</a:t>
            </a:r>
            <a:endParaRPr lang="en-US" sz="2400" dirty="0"/>
          </a:p>
          <a:p>
            <a:pPr marL="285750" indent="-285750">
              <a:lnSpc>
                <a:spcPts val="3780"/>
              </a:lnSpc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lnSpc>
                <a:spcPts val="3780"/>
              </a:lnSpc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lnSpc>
                <a:spcPts val="3780"/>
              </a:lnSpc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lnSpc>
                <a:spcPts val="3780"/>
              </a:lnSpc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lnSpc>
                <a:spcPts val="3780"/>
              </a:lnSpc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lnSpc>
                <a:spcPts val="3780"/>
              </a:lnSpc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5" name="Picture 4" descr="A screenshot of a video game&#10;&#10;Description automatically generated">
            <a:extLst>
              <a:ext uri="{FF2B5EF4-FFF2-40B4-BE49-F238E27FC236}">
                <a16:creationId xmlns:a16="http://schemas.microsoft.com/office/drawing/2014/main" id="{AC85EA78-8DEF-2643-8D44-9022EBC9F1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3733800"/>
            <a:ext cx="5340469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7803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0015E-31CF-4B57-979E-207327958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373" y="59069"/>
            <a:ext cx="10972800" cy="1143000"/>
          </a:xfrm>
        </p:spPr>
        <p:txBody>
          <a:bodyPr/>
          <a:lstStyle/>
          <a:p>
            <a:pPr algn="l"/>
            <a:r>
              <a:rPr lang="en-US" dirty="0"/>
              <a:t>Introduction of Institute</a:t>
            </a:r>
          </a:p>
        </p:txBody>
      </p:sp>
      <p:sp>
        <p:nvSpPr>
          <p:cNvPr id="55" name="Content Placeholder 2">
            <a:extLst>
              <a:ext uri="{FF2B5EF4-FFF2-40B4-BE49-F238E27FC236}">
                <a16:creationId xmlns:a16="http://schemas.microsoft.com/office/drawing/2014/main" id="{6BF90917-FA0D-7746-8DFC-6F994AE1C8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87894" y="1546024"/>
            <a:ext cx="4833267" cy="4197927"/>
          </a:xfrm>
          <a:solidFill>
            <a:schemeClr val="tx1"/>
          </a:solidFill>
        </p:spPr>
        <p:txBody>
          <a:bodyPr>
            <a:noAutofit/>
          </a:bodyPr>
          <a:lstStyle/>
          <a:p>
            <a:pPr marL="0" indent="0">
              <a:buNone/>
            </a:pPr>
            <a:endParaRPr lang="en-US" sz="1400" dirty="0">
              <a:latin typeface="+mn-lt"/>
            </a:endParaRPr>
          </a:p>
          <a:p>
            <a:pPr marL="91440" indent="0">
              <a:buNone/>
            </a:pPr>
            <a:r>
              <a:rPr lang="en-US" sz="2800" dirty="0">
                <a:solidFill>
                  <a:schemeClr val="bg1"/>
                </a:solidFill>
                <a:latin typeface="+mn-lt"/>
              </a:rPr>
              <a:t>To create a research, education, knowledge transfer, and workforce development environment that will help establish US leadership in future generation edge networks (6G and beyond) and distributed AI for many decades to come</a:t>
            </a:r>
          </a:p>
        </p:txBody>
      </p:sp>
      <p:sp>
        <p:nvSpPr>
          <p:cNvPr id="84" name="Rectangle 64">
            <a:extLst>
              <a:ext uri="{FF2B5EF4-FFF2-40B4-BE49-F238E27FC236}">
                <a16:creationId xmlns:a16="http://schemas.microsoft.com/office/drawing/2014/main" id="{31013F81-ADEF-D34D-BF87-CE5328A155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7031" y="4323337"/>
            <a:ext cx="4624465" cy="1881058"/>
          </a:xfrm>
          <a:prstGeom prst="rect">
            <a:avLst/>
          </a:prstGeom>
          <a:solidFill>
            <a:srgbClr val="85CEBF">
              <a:alpha val="48000"/>
            </a:srgbClr>
          </a:solidFill>
          <a:ln w="9525" algn="ctr">
            <a:solidFill>
              <a:srgbClr val="DDDDDD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pic>
        <p:nvPicPr>
          <p:cNvPr id="129" name="Picture 128" descr="Icon&#10;&#10;Description automatically generated">
            <a:extLst>
              <a:ext uri="{FF2B5EF4-FFF2-40B4-BE49-F238E27FC236}">
                <a16:creationId xmlns:a16="http://schemas.microsoft.com/office/drawing/2014/main" id="{669AB8CB-4666-DA4D-B975-79685C19C6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9406" y="957775"/>
            <a:ext cx="4923367" cy="3679807"/>
          </a:xfrm>
          <a:prstGeom prst="rect">
            <a:avLst/>
          </a:prstGeom>
        </p:spPr>
      </p:pic>
      <p:sp>
        <p:nvSpPr>
          <p:cNvPr id="130" name="Rectangle 129">
            <a:extLst>
              <a:ext uri="{FF2B5EF4-FFF2-40B4-BE49-F238E27FC236}">
                <a16:creationId xmlns:a16="http://schemas.microsoft.com/office/drawing/2014/main" id="{3390E055-4525-9B48-8828-F653C0DC0D85}"/>
              </a:ext>
            </a:extLst>
          </p:cNvPr>
          <p:cNvSpPr/>
          <p:nvPr/>
        </p:nvSpPr>
        <p:spPr bwMode="auto">
          <a:xfrm>
            <a:off x="1949345" y="2514600"/>
            <a:ext cx="855106" cy="637658"/>
          </a:xfrm>
          <a:prstGeom prst="rect">
            <a:avLst/>
          </a:prstGeom>
          <a:solidFill>
            <a:srgbClr val="FFFFFF">
              <a:alpha val="8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31750"/>
          </a:effectLst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Ubiquitous Sensing/ Networking</a:t>
            </a: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C95E98E6-8C05-FE41-A226-DD68BB7032B1}"/>
              </a:ext>
            </a:extLst>
          </p:cNvPr>
          <p:cNvSpPr/>
          <p:nvPr/>
        </p:nvSpPr>
        <p:spPr bwMode="auto">
          <a:xfrm>
            <a:off x="3131872" y="2520854"/>
            <a:ext cx="878981" cy="637658"/>
          </a:xfrm>
          <a:prstGeom prst="rect">
            <a:avLst/>
          </a:prstGeom>
          <a:solidFill>
            <a:srgbClr val="FFFFFF">
              <a:alpha val="8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31750"/>
          </a:effectLst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Machines + Humans + Mobility </a:t>
            </a: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BAB54F6C-17C1-8945-9C2B-1D777D054CE9}"/>
              </a:ext>
            </a:extLst>
          </p:cNvPr>
          <p:cNvSpPr/>
          <p:nvPr/>
        </p:nvSpPr>
        <p:spPr bwMode="auto">
          <a:xfrm>
            <a:off x="4302406" y="2514600"/>
            <a:ext cx="1035110" cy="637658"/>
          </a:xfrm>
          <a:prstGeom prst="rect">
            <a:avLst/>
          </a:prstGeom>
          <a:solidFill>
            <a:srgbClr val="FFFFFF">
              <a:alpha val="8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31750"/>
          </a:effectLst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Programmable Virtualized 6G+ Networks</a:t>
            </a:r>
          </a:p>
        </p:txBody>
      </p:sp>
      <p:sp>
        <p:nvSpPr>
          <p:cNvPr id="133" name="Content Placeholder 2">
            <a:extLst>
              <a:ext uri="{FF2B5EF4-FFF2-40B4-BE49-F238E27FC236}">
                <a16:creationId xmlns:a16="http://schemas.microsoft.com/office/drawing/2014/main" id="{C6BB746A-0367-BC4A-BA15-CCCBAB5930A2}"/>
              </a:ext>
            </a:extLst>
          </p:cNvPr>
          <p:cNvSpPr txBox="1">
            <a:spLocks/>
          </p:cNvSpPr>
          <p:nvPr/>
        </p:nvSpPr>
        <p:spPr bwMode="gray">
          <a:xfrm>
            <a:off x="1524000" y="5029199"/>
            <a:ext cx="1295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AI for Networks</a:t>
            </a:r>
            <a:endParaRPr kumimoji="0" lang="en-US" sz="14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34" name="Picture 133" descr="A picture containing icon&#10;&#10;Description automatically generated">
            <a:extLst>
              <a:ext uri="{FF2B5EF4-FFF2-40B4-BE49-F238E27FC236}">
                <a16:creationId xmlns:a16="http://schemas.microsoft.com/office/drawing/2014/main" id="{CCEA5CEE-C2B7-4444-987F-4041C4DD4F9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3749" t="5739" r="3127" b="29482"/>
          <a:stretch/>
        </p:blipFill>
        <p:spPr>
          <a:xfrm>
            <a:off x="3037854" y="1338139"/>
            <a:ext cx="354126" cy="315735"/>
          </a:xfrm>
          <a:prstGeom prst="rect">
            <a:avLst/>
          </a:prstGeom>
        </p:spPr>
      </p:pic>
      <p:sp>
        <p:nvSpPr>
          <p:cNvPr id="135" name="Rectangle 134">
            <a:extLst>
              <a:ext uri="{FF2B5EF4-FFF2-40B4-BE49-F238E27FC236}">
                <a16:creationId xmlns:a16="http://schemas.microsoft.com/office/drawing/2014/main" id="{55E46AC8-1D93-C64E-B20F-647078AD31DD}"/>
              </a:ext>
            </a:extLst>
          </p:cNvPr>
          <p:cNvSpPr/>
          <p:nvPr/>
        </p:nvSpPr>
        <p:spPr bwMode="auto">
          <a:xfrm>
            <a:off x="1219200" y="1828800"/>
            <a:ext cx="4648200" cy="304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31750"/>
          </a:effectLst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1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Potential impact beyond project funded years</a:t>
            </a: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1A578E3A-4CDE-9441-90E6-D8197FCB8C08}"/>
              </a:ext>
            </a:extLst>
          </p:cNvPr>
          <p:cNvSpPr/>
          <p:nvPr/>
        </p:nvSpPr>
        <p:spPr bwMode="auto">
          <a:xfrm>
            <a:off x="2209800" y="3146852"/>
            <a:ext cx="2895600" cy="35834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31750"/>
          </a:effectLst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0" cap="none" spc="0" normalizeH="0" baseline="0" noProof="0" dirty="0">
                <a:ln>
                  <a:noFill/>
                </a:ln>
                <a:solidFill>
                  <a:srgbClr val="96010D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Applications in practical use-cases and at-scale experiments </a:t>
            </a: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A0695E1B-9D65-334E-A9C2-2300FB926938}"/>
              </a:ext>
            </a:extLst>
          </p:cNvPr>
          <p:cNvSpPr/>
          <p:nvPr/>
        </p:nvSpPr>
        <p:spPr bwMode="auto">
          <a:xfrm>
            <a:off x="1371600" y="5867400"/>
            <a:ext cx="4495800" cy="35834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31750"/>
          </a:effectLst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0" cap="none" spc="0" normalizeH="0" baseline="0" noProof="0" dirty="0">
                <a:ln>
                  <a:noFill/>
                </a:ln>
                <a:solidFill>
                  <a:srgbClr val="96010D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Foundational theory for AI/ML for wireless networks</a:t>
            </a:r>
          </a:p>
        </p:txBody>
      </p:sp>
      <p:sp>
        <p:nvSpPr>
          <p:cNvPr id="138" name="Content Placeholder 2">
            <a:extLst>
              <a:ext uri="{FF2B5EF4-FFF2-40B4-BE49-F238E27FC236}">
                <a16:creationId xmlns:a16="http://schemas.microsoft.com/office/drawing/2014/main" id="{FF73761D-4B2E-2641-96AC-A3531FE2C092}"/>
              </a:ext>
            </a:extLst>
          </p:cNvPr>
          <p:cNvSpPr txBox="1">
            <a:spLocks/>
          </p:cNvSpPr>
          <p:nvPr/>
        </p:nvSpPr>
        <p:spPr bwMode="gray">
          <a:xfrm>
            <a:off x="4419600" y="5029199"/>
            <a:ext cx="1294621" cy="381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Networks for AI</a:t>
            </a:r>
            <a:endParaRPr kumimoji="0" lang="en-US" sz="14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39" name="Picture 138">
            <a:extLst>
              <a:ext uri="{FF2B5EF4-FFF2-40B4-BE49-F238E27FC236}">
                <a16:creationId xmlns:a16="http://schemas.microsoft.com/office/drawing/2014/main" id="{FEB03123-9478-234D-854D-1B98A4B249D8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4547644" y="1269192"/>
            <a:ext cx="428500" cy="373752"/>
          </a:xfrm>
          <a:prstGeom prst="rect">
            <a:avLst/>
          </a:prstGeom>
        </p:spPr>
      </p:pic>
      <p:sp>
        <p:nvSpPr>
          <p:cNvPr id="140" name="Rectangle 139">
            <a:extLst>
              <a:ext uri="{FF2B5EF4-FFF2-40B4-BE49-F238E27FC236}">
                <a16:creationId xmlns:a16="http://schemas.microsoft.com/office/drawing/2014/main" id="{CF12DFBF-24AD-E94F-9195-68A310118A10}"/>
              </a:ext>
            </a:extLst>
          </p:cNvPr>
          <p:cNvSpPr/>
          <p:nvPr/>
        </p:nvSpPr>
        <p:spPr bwMode="auto">
          <a:xfrm>
            <a:off x="3429000" y="1295400"/>
            <a:ext cx="308537" cy="35834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31750"/>
          </a:effectLst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...</a:t>
            </a: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6BF1A97F-7B2F-B64A-A988-9E316F1C79F7}"/>
              </a:ext>
            </a:extLst>
          </p:cNvPr>
          <p:cNvSpPr/>
          <p:nvPr/>
        </p:nvSpPr>
        <p:spPr bwMode="auto">
          <a:xfrm>
            <a:off x="2133600" y="1600200"/>
            <a:ext cx="3124200" cy="35834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31750"/>
          </a:effectLst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0" cap="none" spc="0" normalizeH="0" baseline="0" noProof="0" dirty="0">
                <a:ln>
                  <a:noFill/>
                </a:ln>
                <a:solidFill>
                  <a:srgbClr val="96010D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Future Transformative Applications</a:t>
            </a:r>
          </a:p>
        </p:txBody>
      </p:sp>
      <p:pic>
        <p:nvPicPr>
          <p:cNvPr id="142" name="Picture 4" descr="Education Icon Png - Education Logo White Png, Transparent Png -  720x720(#2219548) - PngFind">
            <a:extLst>
              <a:ext uri="{FF2B5EF4-FFF2-40B4-BE49-F238E27FC236}">
                <a16:creationId xmlns:a16="http://schemas.microsoft.com/office/drawing/2014/main" id="{65C45172-C93E-DF47-8D91-D5C1347B24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24" t="19566" r="14942" b="18293"/>
          <a:stretch/>
        </p:blipFill>
        <p:spPr bwMode="auto">
          <a:xfrm>
            <a:off x="3048000" y="4724400"/>
            <a:ext cx="394379" cy="330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" name="Picture 142" descr="A picture containing lit, light, sun, dark&#10;&#10;Description automatically generated">
            <a:extLst>
              <a:ext uri="{FF2B5EF4-FFF2-40B4-BE49-F238E27FC236}">
                <a16:creationId xmlns:a16="http://schemas.microsoft.com/office/drawing/2014/main" id="{18AFAC37-9D19-6345-B2A8-7875D2FB2F8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81400" y="4724400"/>
            <a:ext cx="394379" cy="330078"/>
          </a:xfrm>
          <a:prstGeom prst="rect">
            <a:avLst/>
          </a:prstGeom>
        </p:spPr>
      </p:pic>
      <p:pic>
        <p:nvPicPr>
          <p:cNvPr id="144" name="Picture 8" descr="IconsETC » Flat rounded square white on black iconathon knowledge transfer  icon">
            <a:extLst>
              <a:ext uri="{FF2B5EF4-FFF2-40B4-BE49-F238E27FC236}">
                <a16:creationId xmlns:a16="http://schemas.microsoft.com/office/drawing/2014/main" id="{242A48CD-6406-1D40-98D2-437AD6C05A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9" t="20959" r="13700" b="21861"/>
          <a:stretch/>
        </p:blipFill>
        <p:spPr bwMode="auto">
          <a:xfrm>
            <a:off x="3700708" y="5256686"/>
            <a:ext cx="409762" cy="325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5" name="Picture 10" descr="Ethical Icon Png , Transparent Cartoon - Jing.fm">
            <a:extLst>
              <a:ext uri="{FF2B5EF4-FFF2-40B4-BE49-F238E27FC236}">
                <a16:creationId xmlns:a16="http://schemas.microsoft.com/office/drawing/2014/main" id="{8E4BE6B5-48C4-C54C-9F61-40895D26CF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809" y="5207435"/>
            <a:ext cx="394380" cy="377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6" name="Group 145">
            <a:extLst>
              <a:ext uri="{FF2B5EF4-FFF2-40B4-BE49-F238E27FC236}">
                <a16:creationId xmlns:a16="http://schemas.microsoft.com/office/drawing/2014/main" id="{C1DB9770-7F05-4D48-973D-FF64B7D317C5}"/>
              </a:ext>
            </a:extLst>
          </p:cNvPr>
          <p:cNvGrpSpPr/>
          <p:nvPr/>
        </p:nvGrpSpPr>
        <p:grpSpPr>
          <a:xfrm>
            <a:off x="1964527" y="1328919"/>
            <a:ext cx="689034" cy="423681"/>
            <a:chOff x="4735478" y="426576"/>
            <a:chExt cx="689034" cy="423681"/>
          </a:xfrm>
        </p:grpSpPr>
        <p:pic>
          <p:nvPicPr>
            <p:cNvPr id="147" name="Picture 50">
              <a:extLst>
                <a:ext uri="{FF2B5EF4-FFF2-40B4-BE49-F238E27FC236}">
                  <a16:creationId xmlns:a16="http://schemas.microsoft.com/office/drawing/2014/main" id="{7173CA4F-DE49-9449-B6C0-44C4C1EB30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5478" y="437106"/>
              <a:ext cx="689034" cy="4131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8" name="Picture 147">
              <a:extLst>
                <a:ext uri="{FF2B5EF4-FFF2-40B4-BE49-F238E27FC236}">
                  <a16:creationId xmlns:a16="http://schemas.microsoft.com/office/drawing/2014/main" id="{8636E6A3-3EA0-DB45-94AD-BCE104E6C4B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837473B0-CC2E-450A-ABE3-18F120FF3D39}">
                  <a1611:picAttrSrcUrl xmlns:a1611="http://schemas.microsoft.com/office/drawing/2016/11/main" r:id="rId14"/>
                </a:ext>
              </a:extLst>
            </a:blip>
            <a:stretch>
              <a:fillRect/>
            </a:stretch>
          </p:blipFill>
          <p:spPr>
            <a:xfrm>
              <a:off x="4783885" y="488218"/>
              <a:ext cx="134567" cy="123334"/>
            </a:xfrm>
            <a:prstGeom prst="rect">
              <a:avLst/>
            </a:prstGeom>
          </p:spPr>
        </p:pic>
        <p:pic>
          <p:nvPicPr>
            <p:cNvPr id="149" name="Picture 148">
              <a:extLst>
                <a:ext uri="{FF2B5EF4-FFF2-40B4-BE49-F238E27FC236}">
                  <a16:creationId xmlns:a16="http://schemas.microsoft.com/office/drawing/2014/main" id="{900728F5-F893-564B-812F-490A6872E0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837473B0-CC2E-450A-ABE3-18F120FF3D39}">
                  <a1611:picAttrSrcUrl xmlns:a1611="http://schemas.microsoft.com/office/drawing/2016/11/main" r:id="rId14"/>
                </a:ext>
              </a:extLst>
            </a:blip>
            <a:stretch>
              <a:fillRect/>
            </a:stretch>
          </p:blipFill>
          <p:spPr>
            <a:xfrm>
              <a:off x="4958549" y="426576"/>
              <a:ext cx="134567" cy="123334"/>
            </a:xfrm>
            <a:prstGeom prst="rect">
              <a:avLst/>
            </a:prstGeom>
          </p:spPr>
        </p:pic>
        <p:pic>
          <p:nvPicPr>
            <p:cNvPr id="150" name="Picture 149">
              <a:extLst>
                <a:ext uri="{FF2B5EF4-FFF2-40B4-BE49-F238E27FC236}">
                  <a16:creationId xmlns:a16="http://schemas.microsoft.com/office/drawing/2014/main" id="{2BE61E1E-A6F5-D046-8A06-D611060F338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837473B0-CC2E-450A-ABE3-18F120FF3D39}">
                  <a1611:picAttrSrcUrl xmlns:a1611="http://schemas.microsoft.com/office/drawing/2016/11/main" r:id="rId14"/>
                </a:ext>
              </a:extLst>
            </a:blip>
            <a:stretch>
              <a:fillRect/>
            </a:stretch>
          </p:blipFill>
          <p:spPr>
            <a:xfrm>
              <a:off x="5225681" y="488216"/>
              <a:ext cx="134567" cy="123334"/>
            </a:xfrm>
            <a:prstGeom prst="rect">
              <a:avLst/>
            </a:prstGeom>
          </p:spPr>
        </p:pic>
      </p:grpSp>
      <p:pic>
        <p:nvPicPr>
          <p:cNvPr id="151" name="Picture 150">
            <a:extLst>
              <a:ext uri="{FF2B5EF4-FFF2-40B4-BE49-F238E27FC236}">
                <a16:creationId xmlns:a16="http://schemas.microsoft.com/office/drawing/2014/main" id="{09B1C59E-4D6B-CD4A-A6B5-E96CF60DCAC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832078" y="1223219"/>
            <a:ext cx="476223" cy="476223"/>
          </a:xfrm>
          <a:prstGeom prst="rect">
            <a:avLst/>
          </a:prstGeom>
        </p:spPr>
      </p:pic>
      <p:sp>
        <p:nvSpPr>
          <p:cNvPr id="152" name="Rectangle 151">
            <a:extLst>
              <a:ext uri="{FF2B5EF4-FFF2-40B4-BE49-F238E27FC236}">
                <a16:creationId xmlns:a16="http://schemas.microsoft.com/office/drawing/2014/main" id="{BBF33DC3-DB45-9942-BBAC-AE7A93D28750}"/>
              </a:ext>
            </a:extLst>
          </p:cNvPr>
          <p:cNvSpPr/>
          <p:nvPr/>
        </p:nvSpPr>
        <p:spPr>
          <a:xfrm>
            <a:off x="1361250" y="4724401"/>
            <a:ext cx="1506204" cy="914400"/>
          </a:xfrm>
          <a:prstGeom prst="rect">
            <a:avLst/>
          </a:prstGeom>
          <a:noFill/>
          <a:ln w="12700"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E87B2F45-0840-B54C-A719-485974EB3C28}"/>
              </a:ext>
            </a:extLst>
          </p:cNvPr>
          <p:cNvSpPr/>
          <p:nvPr/>
        </p:nvSpPr>
        <p:spPr>
          <a:xfrm>
            <a:off x="4318394" y="4724400"/>
            <a:ext cx="1506204" cy="914400"/>
          </a:xfrm>
          <a:prstGeom prst="rect">
            <a:avLst/>
          </a:prstGeom>
          <a:noFill/>
          <a:ln w="12700"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54" name="Straight Arrow Connector 153">
            <a:extLst>
              <a:ext uri="{FF2B5EF4-FFF2-40B4-BE49-F238E27FC236}">
                <a16:creationId xmlns:a16="http://schemas.microsoft.com/office/drawing/2014/main" id="{E9966C61-D31E-5B40-B3F8-7AAB654DDFC1}"/>
              </a:ext>
            </a:extLst>
          </p:cNvPr>
          <p:cNvCxnSpPr>
            <a:cxnSpLocks/>
          </p:cNvCxnSpPr>
          <p:nvPr/>
        </p:nvCxnSpPr>
        <p:spPr>
          <a:xfrm flipV="1">
            <a:off x="2133600" y="4572000"/>
            <a:ext cx="0" cy="152401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Arrow Connector 154">
            <a:extLst>
              <a:ext uri="{FF2B5EF4-FFF2-40B4-BE49-F238E27FC236}">
                <a16:creationId xmlns:a16="http://schemas.microsoft.com/office/drawing/2014/main" id="{A37AA30B-0474-5341-8BF2-63C509AEEE2C}"/>
              </a:ext>
            </a:extLst>
          </p:cNvPr>
          <p:cNvCxnSpPr>
            <a:cxnSpLocks/>
          </p:cNvCxnSpPr>
          <p:nvPr/>
        </p:nvCxnSpPr>
        <p:spPr>
          <a:xfrm flipV="1">
            <a:off x="2133600" y="4572000"/>
            <a:ext cx="2957144" cy="1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Arrow Connector 155">
            <a:extLst>
              <a:ext uri="{FF2B5EF4-FFF2-40B4-BE49-F238E27FC236}">
                <a16:creationId xmlns:a16="http://schemas.microsoft.com/office/drawing/2014/main" id="{84FA7E6C-51AC-1C4D-AE58-CE7209AF795E}"/>
              </a:ext>
            </a:extLst>
          </p:cNvPr>
          <p:cNvCxnSpPr>
            <a:cxnSpLocks/>
          </p:cNvCxnSpPr>
          <p:nvPr/>
        </p:nvCxnSpPr>
        <p:spPr>
          <a:xfrm flipV="1">
            <a:off x="5105400" y="4572000"/>
            <a:ext cx="0" cy="175737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Arrow Connector 156">
            <a:extLst>
              <a:ext uri="{FF2B5EF4-FFF2-40B4-BE49-F238E27FC236}">
                <a16:creationId xmlns:a16="http://schemas.microsoft.com/office/drawing/2014/main" id="{A83366E2-9BDA-804D-988E-56393452F3A6}"/>
              </a:ext>
            </a:extLst>
          </p:cNvPr>
          <p:cNvCxnSpPr>
            <a:cxnSpLocks/>
          </p:cNvCxnSpPr>
          <p:nvPr/>
        </p:nvCxnSpPr>
        <p:spPr>
          <a:xfrm flipV="1">
            <a:off x="5105400" y="5615463"/>
            <a:ext cx="0" cy="175737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Arrow Connector 157">
            <a:extLst>
              <a:ext uri="{FF2B5EF4-FFF2-40B4-BE49-F238E27FC236}">
                <a16:creationId xmlns:a16="http://schemas.microsoft.com/office/drawing/2014/main" id="{F224BEBC-A854-F247-BBE5-DDFC93169126}"/>
              </a:ext>
            </a:extLst>
          </p:cNvPr>
          <p:cNvCxnSpPr>
            <a:cxnSpLocks/>
          </p:cNvCxnSpPr>
          <p:nvPr/>
        </p:nvCxnSpPr>
        <p:spPr>
          <a:xfrm flipV="1">
            <a:off x="2133600" y="5791200"/>
            <a:ext cx="2957144" cy="1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Arrow Connector 158">
            <a:extLst>
              <a:ext uri="{FF2B5EF4-FFF2-40B4-BE49-F238E27FC236}">
                <a16:creationId xmlns:a16="http://schemas.microsoft.com/office/drawing/2014/main" id="{E06B7145-6875-5940-B4D8-039F8ED388CE}"/>
              </a:ext>
            </a:extLst>
          </p:cNvPr>
          <p:cNvCxnSpPr>
            <a:cxnSpLocks/>
          </p:cNvCxnSpPr>
          <p:nvPr/>
        </p:nvCxnSpPr>
        <p:spPr>
          <a:xfrm flipV="1">
            <a:off x="2133600" y="5615463"/>
            <a:ext cx="0" cy="175737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1733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Content Placeholder 2">
            <a:extLst>
              <a:ext uri="{FF2B5EF4-FFF2-40B4-BE49-F238E27FC236}">
                <a16:creationId xmlns:a16="http://schemas.microsoft.com/office/drawing/2014/main" id="{6BF90917-FA0D-7746-8DFC-6F994AE1C81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218726" y="997383"/>
            <a:ext cx="5820874" cy="5327217"/>
          </a:xfrm>
          <a:solidFill>
            <a:srgbClr val="8FD6B6">
              <a:alpha val="60000"/>
            </a:srgbClr>
          </a:solidFill>
        </p:spPr>
        <p:txBody>
          <a:bodyPr>
            <a:noAutofit/>
          </a:bodyPr>
          <a:lstStyle/>
          <a:p>
            <a:pPr marL="548640" indent="-457200"/>
            <a:r>
              <a:rPr lang="en-US" sz="2400" b="1"/>
              <a:t>Future: </a:t>
            </a:r>
          </a:p>
          <a:p>
            <a:pPr marL="948690" lvl="1" indent="-457200"/>
            <a:r>
              <a:rPr lang="en-US" sz="2200"/>
              <a:t>Institute will develop the key building blocks </a:t>
            </a:r>
            <a:r>
              <a:rPr lang="en-US" sz="2200">
                <a:sym typeface="Wingdings" pitchFamily="2" charset="2"/>
              </a:rPr>
              <a:t> </a:t>
            </a:r>
            <a:r>
              <a:rPr lang="en-US" sz="2200"/>
              <a:t>impact on transformative applications  beyond funded years</a:t>
            </a:r>
          </a:p>
          <a:p>
            <a:pPr marL="548640" indent="-457200"/>
            <a:r>
              <a:rPr lang="en-US" sz="2400" b="1">
                <a:latin typeface="+mn-lt"/>
              </a:rPr>
              <a:t>Use Cases and Applications: </a:t>
            </a:r>
          </a:p>
          <a:p>
            <a:pPr marL="948690" lvl="1" indent="-457200"/>
            <a:r>
              <a:rPr lang="en-US" sz="2200">
                <a:latin typeface="+mn-lt"/>
              </a:rPr>
              <a:t>Built on experimental scale and Interact with the foundation in a virtuous cycle to deepen our understanding  and magnify our impact. </a:t>
            </a:r>
          </a:p>
          <a:p>
            <a:pPr marL="548640" indent="-457200"/>
            <a:r>
              <a:rPr lang="en-US" sz="2400" b="1"/>
              <a:t>Foundations of the Institute: </a:t>
            </a:r>
          </a:p>
          <a:p>
            <a:pPr marL="948690" lvl="1" indent="-457200"/>
            <a:r>
              <a:rPr lang="en-US" sz="2200"/>
              <a:t>Constitutes AI/ML and wireless (edge) network research, the development of a trained, diverse, and ethical workforce </a:t>
            </a:r>
          </a:p>
          <a:p>
            <a:pPr marL="948690" lvl="1" indent="-457200"/>
            <a:endParaRPr lang="en-US" sz="22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5" name="Rectangle 64">
            <a:extLst>
              <a:ext uri="{FF2B5EF4-FFF2-40B4-BE49-F238E27FC236}">
                <a16:creationId xmlns:a16="http://schemas.microsoft.com/office/drawing/2014/main" id="{7BFF278F-F9E9-EA40-AD7A-1FB320A0AD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7031" y="4323337"/>
            <a:ext cx="4624465" cy="1881058"/>
          </a:xfrm>
          <a:prstGeom prst="rect">
            <a:avLst/>
          </a:prstGeom>
          <a:solidFill>
            <a:srgbClr val="85CEBF">
              <a:alpha val="48000"/>
            </a:srgbClr>
          </a:solidFill>
          <a:ln w="9525" algn="ctr">
            <a:solidFill>
              <a:srgbClr val="DDDDDD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charset="0"/>
            </a:endParaRPr>
          </a:p>
        </p:txBody>
      </p:sp>
      <p:pic>
        <p:nvPicPr>
          <p:cNvPr id="86" name="Picture 85" descr="Icon&#10;&#10;Description automatically generated">
            <a:extLst>
              <a:ext uri="{FF2B5EF4-FFF2-40B4-BE49-F238E27FC236}">
                <a16:creationId xmlns:a16="http://schemas.microsoft.com/office/drawing/2014/main" id="{F99727B5-1C62-B749-81A7-9691E24337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9406" y="957775"/>
            <a:ext cx="4923367" cy="3679807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CEA431FC-31A9-DC44-AEF7-EA4B48EC9420}"/>
              </a:ext>
            </a:extLst>
          </p:cNvPr>
          <p:cNvGrpSpPr/>
          <p:nvPr/>
        </p:nvGrpSpPr>
        <p:grpSpPr>
          <a:xfrm>
            <a:off x="685999" y="2338608"/>
            <a:ext cx="4651517" cy="1881058"/>
            <a:chOff x="685999" y="2338608"/>
            <a:chExt cx="4651517" cy="1881058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788CACA1-EC37-024A-8EBF-F2D80C704226}"/>
                </a:ext>
              </a:extLst>
            </p:cNvPr>
            <p:cNvGrpSpPr/>
            <p:nvPr/>
          </p:nvGrpSpPr>
          <p:grpSpPr>
            <a:xfrm>
              <a:off x="1949345" y="2753056"/>
              <a:ext cx="3388171" cy="643912"/>
              <a:chOff x="1949345" y="2753056"/>
              <a:chExt cx="3388171" cy="643912"/>
            </a:xfrm>
          </p:grpSpPr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1EA7290C-D0E0-4D41-A907-5C96EA290838}"/>
                  </a:ext>
                </a:extLst>
              </p:cNvPr>
              <p:cNvSpPr/>
              <p:nvPr/>
            </p:nvSpPr>
            <p:spPr bwMode="auto">
              <a:xfrm>
                <a:off x="1949345" y="2753056"/>
                <a:ext cx="855106" cy="637658"/>
              </a:xfrm>
              <a:prstGeom prst="rect">
                <a:avLst/>
              </a:prstGeom>
              <a:solidFill>
                <a:srgbClr val="FFFFFF">
                  <a:alpha val="8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softEdge rad="31750"/>
              </a:effectLst>
            </p:spPr>
            <p:txBody>
              <a:bodyPr vert="horz" wrap="square" lIns="45720" tIns="45720" rIns="4572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lvl="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/>
                </a:pPr>
                <a:r>
                  <a:rPr lang="en-US" sz="1000" b="1" kern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charset="0"/>
                  </a:rPr>
                  <a:t>Ubiquitous Sensing/ Networking</a:t>
                </a:r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F4B33A34-FC90-5840-9F28-E140AFD57015}"/>
                  </a:ext>
                </a:extLst>
              </p:cNvPr>
              <p:cNvSpPr/>
              <p:nvPr/>
            </p:nvSpPr>
            <p:spPr bwMode="auto">
              <a:xfrm>
                <a:off x="3131872" y="2759310"/>
                <a:ext cx="878981" cy="637658"/>
              </a:xfrm>
              <a:prstGeom prst="rect">
                <a:avLst/>
              </a:prstGeom>
              <a:solidFill>
                <a:srgbClr val="FFFFFF">
                  <a:alpha val="8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softEdge rad="31750"/>
              </a:effectLst>
            </p:spPr>
            <p:txBody>
              <a:bodyPr vert="horz" wrap="square" lIns="45720" tIns="45720" rIns="4572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lvl="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/>
                </a:pPr>
                <a:r>
                  <a:rPr lang="en-US" sz="1000" b="1" kern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charset="0"/>
                  </a:rPr>
                  <a:t>Machines + Humans + Mobility </a:t>
                </a:r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ED37F052-8019-3743-BA7A-BD10F5BFCB2D}"/>
                  </a:ext>
                </a:extLst>
              </p:cNvPr>
              <p:cNvSpPr/>
              <p:nvPr/>
            </p:nvSpPr>
            <p:spPr bwMode="auto">
              <a:xfrm>
                <a:off x="4302406" y="2753056"/>
                <a:ext cx="1035110" cy="637658"/>
              </a:xfrm>
              <a:prstGeom prst="rect">
                <a:avLst/>
              </a:prstGeom>
              <a:solidFill>
                <a:srgbClr val="FFFFFF">
                  <a:alpha val="8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softEdge rad="31750"/>
              </a:effectLst>
            </p:spPr>
            <p:txBody>
              <a:bodyPr vert="horz" wrap="square" lIns="45720" tIns="45720" rIns="4572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lvl="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/>
                </a:pPr>
                <a:r>
                  <a:rPr lang="en-US" sz="1000" b="1" kern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charset="0"/>
                  </a:rPr>
                  <a:t>Programmable Virtualized 6G+ Networks</a:t>
                </a:r>
              </a:p>
            </p:txBody>
          </p:sp>
        </p:grpSp>
        <p:cxnSp>
          <p:nvCxnSpPr>
            <p:cNvPr id="98" name="Straight Arrow Connector 97">
              <a:extLst>
                <a:ext uri="{FF2B5EF4-FFF2-40B4-BE49-F238E27FC236}">
                  <a16:creationId xmlns:a16="http://schemas.microsoft.com/office/drawing/2014/main" id="{92CAA104-11B2-E048-8D56-BA7DDD9EF16E}"/>
                </a:ext>
              </a:extLst>
            </p:cNvPr>
            <p:cNvCxnSpPr/>
            <p:nvPr/>
          </p:nvCxnSpPr>
          <p:spPr>
            <a:xfrm>
              <a:off x="1070250" y="2338608"/>
              <a:ext cx="0" cy="1881058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4DA8C341-23FF-BE49-BE72-7B782193BDA4}"/>
                </a:ext>
              </a:extLst>
            </p:cNvPr>
            <p:cNvSpPr/>
            <p:nvPr/>
          </p:nvSpPr>
          <p:spPr bwMode="auto">
            <a:xfrm rot="16200000">
              <a:off x="22116" y="3070924"/>
              <a:ext cx="1686113" cy="358348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softEdge rad="31750"/>
            </a:effectLst>
          </p:spPr>
          <p:txBody>
            <a:bodyPr vert="horz" wrap="square" lIns="45720" tIns="45720" rIns="4572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1000" i="1" ker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charset="0"/>
                </a:rPr>
                <a:t>Applications in practical use-cases and at-scale experiments </a:t>
              </a:r>
            </a:p>
          </p:txBody>
        </p:sp>
      </p:grpSp>
      <p:sp>
        <p:nvSpPr>
          <p:cNvPr id="106" name="Rectangle 105">
            <a:extLst>
              <a:ext uri="{FF2B5EF4-FFF2-40B4-BE49-F238E27FC236}">
                <a16:creationId xmlns:a16="http://schemas.microsoft.com/office/drawing/2014/main" id="{BB6631C3-C57D-D34F-8EAE-FF0D682E2E79}"/>
              </a:ext>
            </a:extLst>
          </p:cNvPr>
          <p:cNvSpPr/>
          <p:nvPr/>
        </p:nvSpPr>
        <p:spPr bwMode="auto">
          <a:xfrm>
            <a:off x="2152032" y="997383"/>
            <a:ext cx="2852936" cy="35834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31750"/>
          </a:effectLst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100" b="1" kern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Future Transformative Applications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4EDB296-547C-D541-AA32-080A1D2A303C}"/>
              </a:ext>
            </a:extLst>
          </p:cNvPr>
          <p:cNvGrpSpPr/>
          <p:nvPr/>
        </p:nvGrpSpPr>
        <p:grpSpPr>
          <a:xfrm>
            <a:off x="731975" y="732790"/>
            <a:ext cx="4621554" cy="1613046"/>
            <a:chOff x="731975" y="732790"/>
            <a:chExt cx="4621554" cy="1613046"/>
          </a:xfrm>
        </p:grpSpPr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D9021C45-6558-7D4D-A47A-010A57F28345}"/>
                </a:ext>
              </a:extLst>
            </p:cNvPr>
            <p:cNvSpPr/>
            <p:nvPr/>
          </p:nvSpPr>
          <p:spPr bwMode="auto">
            <a:xfrm>
              <a:off x="1769341" y="1638061"/>
              <a:ext cx="1035110" cy="358348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softEdge rad="31750"/>
            </a:effectLst>
          </p:spPr>
          <p:txBody>
            <a:bodyPr vert="horz" wrap="square" lIns="45720" tIns="45720" rIns="4572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900" b="1" ker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charset="0"/>
                </a:rPr>
                <a:t>Autonomous Transportation</a:t>
              </a:r>
            </a:p>
          </p:txBody>
        </p:sp>
        <p:pic>
          <p:nvPicPr>
            <p:cNvPr id="93" name="Picture 92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56108E12-C704-AE4A-9A75-164570A13A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rcRect l="3749" t="5739" r="3127" b="29482"/>
            <a:stretch/>
          </p:blipFill>
          <p:spPr>
            <a:xfrm>
              <a:off x="3037854" y="1369463"/>
              <a:ext cx="354126" cy="315735"/>
            </a:xfrm>
            <a:prstGeom prst="rect">
              <a:avLst/>
            </a:prstGeom>
          </p:spPr>
        </p:pic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D53A02B8-1DB5-9741-8185-7DAF5BA8A16D}"/>
                </a:ext>
              </a:extLst>
            </p:cNvPr>
            <p:cNvSpPr/>
            <p:nvPr/>
          </p:nvSpPr>
          <p:spPr bwMode="auto">
            <a:xfrm>
              <a:off x="2742224" y="1633775"/>
              <a:ext cx="1035110" cy="358348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softEdge rad="31750"/>
            </a:effectLst>
          </p:spPr>
          <p:txBody>
            <a:bodyPr vert="horz" wrap="square" lIns="45720" tIns="45720" rIns="4572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900" b="1" ker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charset="0"/>
                </a:rPr>
                <a:t>AI assisted Remote Healthcare</a:t>
              </a:r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89BE2572-937F-9F45-8941-365C3DD0DBDA}"/>
                </a:ext>
              </a:extLst>
            </p:cNvPr>
            <p:cNvSpPr/>
            <p:nvPr/>
          </p:nvSpPr>
          <p:spPr bwMode="auto">
            <a:xfrm>
              <a:off x="3543396" y="1637473"/>
              <a:ext cx="1035110" cy="358348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softEdge rad="31750"/>
            </a:effectLst>
          </p:spPr>
          <p:txBody>
            <a:bodyPr vert="horz" wrap="square" lIns="45720" tIns="45720" rIns="4572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900" b="1" ker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charset="0"/>
                </a:rPr>
                <a:t>Intelligent Education</a:t>
              </a:r>
            </a:p>
          </p:txBody>
        </p:sp>
        <p:cxnSp>
          <p:nvCxnSpPr>
            <p:cNvPr id="96" name="Straight Arrow Connector 95">
              <a:extLst>
                <a:ext uri="{FF2B5EF4-FFF2-40B4-BE49-F238E27FC236}">
                  <a16:creationId xmlns:a16="http://schemas.microsoft.com/office/drawing/2014/main" id="{BDA33086-6149-2E40-8D3A-951AEE13C86C}"/>
                </a:ext>
              </a:extLst>
            </p:cNvPr>
            <p:cNvCxnSpPr>
              <a:cxnSpLocks/>
            </p:cNvCxnSpPr>
            <p:nvPr/>
          </p:nvCxnSpPr>
          <p:spPr>
            <a:xfrm>
              <a:off x="1070052" y="957775"/>
              <a:ext cx="1982" cy="1210581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6D40187B-BBA5-0E47-ADFB-489372D5D7D8}"/>
                </a:ext>
              </a:extLst>
            </p:cNvPr>
            <p:cNvSpPr/>
            <p:nvPr/>
          </p:nvSpPr>
          <p:spPr bwMode="auto">
            <a:xfrm rot="16200000">
              <a:off x="73045" y="1391720"/>
              <a:ext cx="1613046" cy="295186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softEdge rad="31750"/>
            </a:effectLst>
          </p:spPr>
          <p:txBody>
            <a:bodyPr vert="horz" wrap="square" lIns="45720" tIns="45720" rIns="4572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1000" i="1" ker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charset="0"/>
                </a:rPr>
                <a:t>Potential impact beyond project funded years</a:t>
              </a:r>
            </a:p>
          </p:txBody>
        </p:sp>
        <p:pic>
          <p:nvPicPr>
            <p:cNvPr id="103" name="Picture 102">
              <a:extLst>
                <a:ext uri="{FF2B5EF4-FFF2-40B4-BE49-F238E27FC236}">
                  <a16:creationId xmlns:a16="http://schemas.microsoft.com/office/drawing/2014/main" id="{1427FDFC-0DBD-9549-A9BC-CEBBE5F9B62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837473B0-CC2E-450A-ABE3-18F120FF3D39}">
                  <a1611:picAttrSrcUrl xmlns:a1611="http://schemas.microsoft.com/office/drawing/2016/11/main" r:id="rId7"/>
                </a:ext>
              </a:extLst>
            </a:blip>
            <a:stretch>
              <a:fillRect/>
            </a:stretch>
          </p:blipFill>
          <p:spPr>
            <a:xfrm>
              <a:off x="4547644" y="1300516"/>
              <a:ext cx="428500" cy="373752"/>
            </a:xfrm>
            <a:prstGeom prst="rect">
              <a:avLst/>
            </a:prstGeom>
          </p:spPr>
        </p:pic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9667C2ED-FBAD-A642-A609-79EAE1F7D98F}"/>
                </a:ext>
              </a:extLst>
            </p:cNvPr>
            <p:cNvSpPr/>
            <p:nvPr/>
          </p:nvSpPr>
          <p:spPr bwMode="auto">
            <a:xfrm>
              <a:off x="4258121" y="1646023"/>
              <a:ext cx="1035110" cy="358348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softEdge rad="31750"/>
            </a:effectLst>
          </p:spPr>
          <p:txBody>
            <a:bodyPr vert="horz" wrap="square" lIns="45720" tIns="45720" rIns="4572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900" b="1" ker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charset="0"/>
                </a:rPr>
                <a:t>Smart Manufacturing</a:t>
              </a:r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5B5C9A50-72B1-3F45-A886-07D04D925920}"/>
                </a:ext>
              </a:extLst>
            </p:cNvPr>
            <p:cNvSpPr/>
            <p:nvPr/>
          </p:nvSpPr>
          <p:spPr bwMode="auto">
            <a:xfrm>
              <a:off x="5044992" y="1373200"/>
              <a:ext cx="308537" cy="358348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softEdge rad="31750"/>
            </a:effectLst>
          </p:spPr>
          <p:txBody>
            <a:bodyPr vert="horz" wrap="square" lIns="45720" tIns="45720" rIns="4572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2000" b="1" ker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charset="0"/>
                </a:rPr>
                <a:t>...</a:t>
              </a:r>
            </a:p>
          </p:txBody>
        </p:sp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DEF0ED5F-F101-014D-B990-54E58EA641EB}"/>
                </a:ext>
              </a:extLst>
            </p:cNvPr>
            <p:cNvGrpSpPr/>
            <p:nvPr/>
          </p:nvGrpSpPr>
          <p:grpSpPr>
            <a:xfrm>
              <a:off x="1964527" y="1360243"/>
              <a:ext cx="689034" cy="423681"/>
              <a:chOff x="4735478" y="426576"/>
              <a:chExt cx="689034" cy="423681"/>
            </a:xfrm>
          </p:grpSpPr>
          <p:pic>
            <p:nvPicPr>
              <p:cNvPr id="116" name="Picture 50">
                <a:extLst>
                  <a:ext uri="{FF2B5EF4-FFF2-40B4-BE49-F238E27FC236}">
                    <a16:creationId xmlns:a16="http://schemas.microsoft.com/office/drawing/2014/main" id="{15F904DE-C8C4-B641-9C52-F86F8D70AF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35478" y="437106"/>
                <a:ext cx="689034" cy="41315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7" name="Picture 116">
                <a:extLst>
                  <a:ext uri="{FF2B5EF4-FFF2-40B4-BE49-F238E27FC236}">
                    <a16:creationId xmlns:a16="http://schemas.microsoft.com/office/drawing/2014/main" id="{D0424961-7481-4747-93E3-1017B2C532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837473B0-CC2E-450A-ABE3-18F120FF3D39}">
                    <a1611:picAttrSrcUrl xmlns:a1611="http://schemas.microsoft.com/office/drawing/2016/11/main" r:id="rId10"/>
                  </a:ext>
                </a:extLst>
              </a:blip>
              <a:stretch>
                <a:fillRect/>
              </a:stretch>
            </p:blipFill>
            <p:spPr>
              <a:xfrm>
                <a:off x="4783885" y="488218"/>
                <a:ext cx="134567" cy="123334"/>
              </a:xfrm>
              <a:prstGeom prst="rect">
                <a:avLst/>
              </a:prstGeom>
            </p:spPr>
          </p:pic>
          <p:pic>
            <p:nvPicPr>
              <p:cNvPr id="118" name="Picture 117">
                <a:extLst>
                  <a:ext uri="{FF2B5EF4-FFF2-40B4-BE49-F238E27FC236}">
                    <a16:creationId xmlns:a16="http://schemas.microsoft.com/office/drawing/2014/main" id="{C0D94F8E-71B5-BE4D-84EB-05406A4EFD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837473B0-CC2E-450A-ABE3-18F120FF3D39}">
                    <a1611:picAttrSrcUrl xmlns:a1611="http://schemas.microsoft.com/office/drawing/2016/11/main" r:id="rId10"/>
                  </a:ext>
                </a:extLst>
              </a:blip>
              <a:stretch>
                <a:fillRect/>
              </a:stretch>
            </p:blipFill>
            <p:spPr>
              <a:xfrm>
                <a:off x="4958549" y="426576"/>
                <a:ext cx="134567" cy="123334"/>
              </a:xfrm>
              <a:prstGeom prst="rect">
                <a:avLst/>
              </a:prstGeom>
            </p:spPr>
          </p:pic>
          <p:pic>
            <p:nvPicPr>
              <p:cNvPr id="119" name="Picture 118">
                <a:extLst>
                  <a:ext uri="{FF2B5EF4-FFF2-40B4-BE49-F238E27FC236}">
                    <a16:creationId xmlns:a16="http://schemas.microsoft.com/office/drawing/2014/main" id="{49B53AC8-C3B8-1A4D-97FB-ACC9711DEB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837473B0-CC2E-450A-ABE3-18F120FF3D39}">
                    <a1611:picAttrSrcUrl xmlns:a1611="http://schemas.microsoft.com/office/drawing/2016/11/main" r:id="rId10"/>
                  </a:ext>
                </a:extLst>
              </a:blip>
              <a:stretch>
                <a:fillRect/>
              </a:stretch>
            </p:blipFill>
            <p:spPr>
              <a:xfrm>
                <a:off x="5225681" y="488216"/>
                <a:ext cx="134567" cy="123334"/>
              </a:xfrm>
              <a:prstGeom prst="rect">
                <a:avLst/>
              </a:prstGeom>
            </p:spPr>
          </p:pic>
        </p:grpSp>
        <p:pic>
          <p:nvPicPr>
            <p:cNvPr id="120" name="Picture 119">
              <a:extLst>
                <a:ext uri="{FF2B5EF4-FFF2-40B4-BE49-F238E27FC236}">
                  <a16:creationId xmlns:a16="http://schemas.microsoft.com/office/drawing/2014/main" id="{626CC8BE-B16E-6146-BD79-315E0C10C90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832078" y="1254543"/>
              <a:ext cx="476223" cy="476223"/>
            </a:xfrm>
            <a:prstGeom prst="rect">
              <a:avLst/>
            </a:prstGeom>
          </p:spPr>
        </p:pic>
      </p:grpSp>
      <p:sp>
        <p:nvSpPr>
          <p:cNvPr id="48" name="Title 1">
            <a:extLst>
              <a:ext uri="{FF2B5EF4-FFF2-40B4-BE49-F238E27FC236}">
                <a16:creationId xmlns:a16="http://schemas.microsoft.com/office/drawing/2014/main" id="{04092016-09D2-704A-8FDE-839818034A3F}"/>
              </a:ext>
            </a:extLst>
          </p:cNvPr>
          <p:cNvSpPr txBox="1">
            <a:spLocks/>
          </p:cNvSpPr>
          <p:nvPr/>
        </p:nvSpPr>
        <p:spPr>
          <a:xfrm>
            <a:off x="732326" y="-203132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l"/>
            <a:r>
              <a:rPr lang="en-US" sz="3200" dirty="0">
                <a:solidFill>
                  <a:schemeClr val="tx1"/>
                </a:solidFill>
              </a:rPr>
              <a:t>Overview and Rationale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294F432-9C8C-E04F-B7B7-D2EDC111DBB6}"/>
              </a:ext>
            </a:extLst>
          </p:cNvPr>
          <p:cNvGrpSpPr/>
          <p:nvPr/>
        </p:nvGrpSpPr>
        <p:grpSpPr>
          <a:xfrm>
            <a:off x="685801" y="4287547"/>
            <a:ext cx="5375721" cy="1960853"/>
            <a:chOff x="685801" y="4287547"/>
            <a:chExt cx="5375721" cy="1960853"/>
          </a:xfrm>
        </p:grpSpPr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659E7769-6FBC-774A-9D9C-C403DD1A1894}"/>
                </a:ext>
              </a:extLst>
            </p:cNvPr>
            <p:cNvSpPr/>
            <p:nvPr/>
          </p:nvSpPr>
          <p:spPr bwMode="auto">
            <a:xfrm>
              <a:off x="2337887" y="4287547"/>
              <a:ext cx="2492342" cy="258451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softEdge rad="31750"/>
            </a:effectLst>
          </p:spPr>
          <p:txBody>
            <a:bodyPr vert="horz" wrap="square" lIns="45720" tIns="45720" rIns="4572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1100" b="1" ker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charset="0"/>
                </a:rPr>
                <a:t>AI for Networks and Networks for AI</a:t>
              </a:r>
            </a:p>
          </p:txBody>
        </p:sp>
        <p:sp>
          <p:nvSpPr>
            <p:cNvPr id="91" name="Content Placeholder 2">
              <a:extLst>
                <a:ext uri="{FF2B5EF4-FFF2-40B4-BE49-F238E27FC236}">
                  <a16:creationId xmlns:a16="http://schemas.microsoft.com/office/drawing/2014/main" id="{36389CDE-8505-894F-8D26-D58F169CAB10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1371278" y="4734385"/>
              <a:ext cx="1700302" cy="1141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45720" tIns="45720" rIns="4572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1000" b="1" kern="0"/>
                <a:t>AI for Networks</a:t>
              </a:r>
            </a:p>
            <a:p>
              <a:pPr marL="171450" indent="-171450">
                <a:spcBef>
                  <a:spcPts val="600"/>
                </a:spcBef>
                <a:buFont typeface="+mj-lt"/>
                <a:buAutoNum type="arabicPeriod"/>
                <a:defRPr/>
              </a:pPr>
              <a:r>
                <a:rPr lang="en-US" sz="1000" i="1" kern="0">
                  <a:solidFill>
                    <a:srgbClr val="000000"/>
                  </a:solidFill>
                </a:rPr>
                <a:t>Re-engineering Physics</a:t>
              </a:r>
            </a:p>
            <a:p>
              <a:pPr marL="171450" indent="-171450">
                <a:spcBef>
                  <a:spcPts val="600"/>
                </a:spcBef>
                <a:buFont typeface="+mj-lt"/>
                <a:buAutoNum type="arabicPeriod"/>
                <a:defRPr/>
              </a:pPr>
              <a:r>
                <a:rPr lang="en-US" sz="1000" i="1" kern="0">
                  <a:solidFill>
                    <a:srgbClr val="000000"/>
                  </a:solidFill>
                </a:rPr>
                <a:t>Resource Allocation</a:t>
              </a:r>
            </a:p>
            <a:p>
              <a:pPr marL="171450" indent="-171450">
                <a:spcBef>
                  <a:spcPts val="600"/>
                </a:spcBef>
                <a:buFont typeface="+mj-lt"/>
                <a:buAutoNum type="arabicPeriod"/>
                <a:defRPr/>
              </a:pPr>
              <a:r>
                <a:rPr lang="en-US" sz="1000" i="1" kern="0">
                  <a:solidFill>
                    <a:srgbClr val="000000"/>
                  </a:solidFill>
                </a:rPr>
                <a:t>Multi-agent Control </a:t>
              </a:r>
            </a:p>
            <a:p>
              <a:pPr marL="171450" indent="-171450">
                <a:spcBef>
                  <a:spcPts val="600"/>
                </a:spcBef>
                <a:buFont typeface="+mj-lt"/>
                <a:buAutoNum type="arabicPeriod"/>
                <a:defRPr/>
              </a:pPr>
              <a:r>
                <a:rPr lang="en-US" sz="1000" i="1" kern="0">
                  <a:solidFill>
                    <a:srgbClr val="000000"/>
                  </a:solidFill>
                </a:rPr>
                <a:t>Network Security </a:t>
              </a:r>
            </a:p>
            <a:p>
              <a:pPr marL="171450" indent="-171450">
                <a:spcBef>
                  <a:spcPts val="600"/>
                </a:spcBef>
                <a:buFont typeface="Wingdings" pitchFamily="2" charset="2"/>
                <a:buChar char="§"/>
                <a:defRPr/>
              </a:pPr>
              <a:endParaRPr lang="en-US" sz="1000" i="1" kern="0">
                <a:solidFill>
                  <a:srgbClr val="000000"/>
                </a:solidFill>
              </a:endParaRPr>
            </a:p>
          </p:txBody>
        </p:sp>
        <p:cxnSp>
          <p:nvCxnSpPr>
            <p:cNvPr id="100" name="Straight Arrow Connector 99">
              <a:extLst>
                <a:ext uri="{FF2B5EF4-FFF2-40B4-BE49-F238E27FC236}">
                  <a16:creationId xmlns:a16="http://schemas.microsoft.com/office/drawing/2014/main" id="{0C5BFB89-557A-4E4A-84A4-FBEAD46A0CA9}"/>
                </a:ext>
              </a:extLst>
            </p:cNvPr>
            <p:cNvCxnSpPr/>
            <p:nvPr/>
          </p:nvCxnSpPr>
          <p:spPr>
            <a:xfrm>
              <a:off x="1070052" y="4367342"/>
              <a:ext cx="0" cy="1881058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AE5F1005-FAE4-A945-880A-EAB5D669AAC8}"/>
                </a:ext>
              </a:extLst>
            </p:cNvPr>
            <p:cNvSpPr/>
            <p:nvPr/>
          </p:nvSpPr>
          <p:spPr bwMode="auto">
            <a:xfrm rot="16200000">
              <a:off x="21918" y="5099658"/>
              <a:ext cx="1686113" cy="358348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softEdge rad="31750"/>
            </a:effectLst>
          </p:spPr>
          <p:txBody>
            <a:bodyPr vert="horz" wrap="square" lIns="45720" tIns="45720" rIns="4572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1000" i="1" ker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charset="0"/>
                </a:rPr>
                <a:t>Foundational theory for AI/ML for wireless networks</a:t>
              </a:r>
            </a:p>
          </p:txBody>
        </p:sp>
        <p:sp>
          <p:nvSpPr>
            <p:cNvPr id="102" name="Content Placeholder 2">
              <a:extLst>
                <a:ext uri="{FF2B5EF4-FFF2-40B4-BE49-F238E27FC236}">
                  <a16:creationId xmlns:a16="http://schemas.microsoft.com/office/drawing/2014/main" id="{1F721B55-8D81-7E49-BFA3-9ADA95DF9730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4344179" y="4763115"/>
              <a:ext cx="1717343" cy="1141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45720" tIns="45720" rIns="4572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1000" b="1" kern="0"/>
                <a:t>Networks for AI</a:t>
              </a:r>
            </a:p>
            <a:p>
              <a:pPr marL="171450" indent="-171450">
                <a:spcBef>
                  <a:spcPts val="600"/>
                </a:spcBef>
                <a:buFont typeface="+mj-lt"/>
                <a:buAutoNum type="arabicPeriod" startAt="5"/>
                <a:defRPr/>
              </a:pPr>
              <a:r>
                <a:rPr lang="en-US" sz="1000" i="1" kern="0"/>
                <a:t>Network Aware AI </a:t>
              </a:r>
            </a:p>
            <a:p>
              <a:pPr marL="171450" indent="-171450">
                <a:spcBef>
                  <a:spcPts val="600"/>
                </a:spcBef>
                <a:buFont typeface="+mj-lt"/>
                <a:buAutoNum type="arabicPeriod" startAt="5"/>
                <a:defRPr/>
              </a:pPr>
              <a:r>
                <a:rPr lang="en-US" sz="1000" i="1" kern="0">
                  <a:solidFill>
                    <a:srgbClr val="000000"/>
                  </a:solidFill>
                </a:rPr>
                <a:t>Network Assisted AI </a:t>
              </a:r>
            </a:p>
            <a:p>
              <a:pPr marL="171450" indent="-171450">
                <a:spcBef>
                  <a:spcPts val="600"/>
                </a:spcBef>
                <a:buFont typeface="+mj-lt"/>
                <a:buAutoNum type="arabicPeriod" startAt="5"/>
                <a:defRPr/>
              </a:pPr>
              <a:r>
                <a:rPr lang="en-US" sz="1000" i="1" kern="0">
                  <a:solidFill>
                    <a:srgbClr val="000000"/>
                  </a:solidFill>
                </a:rPr>
                <a:t>Human, AI, Network </a:t>
              </a:r>
            </a:p>
            <a:p>
              <a:pPr marL="171450" indent="-171450">
                <a:spcBef>
                  <a:spcPts val="600"/>
                </a:spcBef>
                <a:buFont typeface="+mj-lt"/>
                <a:buAutoNum type="arabicPeriod" startAt="5"/>
                <a:defRPr/>
              </a:pPr>
              <a:r>
                <a:rPr lang="en-US" sz="1000" i="1" kern="0">
                  <a:solidFill>
                    <a:srgbClr val="000000"/>
                  </a:solidFill>
                </a:rPr>
                <a:t>AI Privacy and Security  </a:t>
              </a:r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33E7A987-FC9F-3C47-8CFE-8831DA95133F}"/>
                </a:ext>
              </a:extLst>
            </p:cNvPr>
            <p:cNvSpPr/>
            <p:nvPr/>
          </p:nvSpPr>
          <p:spPr bwMode="auto">
            <a:xfrm>
              <a:off x="2777604" y="4976827"/>
              <a:ext cx="886249" cy="358348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softEdge rad="31750"/>
            </a:effectLst>
          </p:spPr>
          <p:txBody>
            <a:bodyPr vert="horz" wrap="square" lIns="45720" tIns="45720" rIns="4572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1000" b="1" ker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charset="0"/>
                </a:rPr>
                <a:t>Education WFD</a:t>
              </a:r>
            </a:p>
          </p:txBody>
        </p:sp>
        <p:pic>
          <p:nvPicPr>
            <p:cNvPr id="108" name="Picture 4" descr="Education Icon Png - Education Logo White Png, Transparent Png -  720x720(#2219548) - PngFind">
              <a:extLst>
                <a:ext uri="{FF2B5EF4-FFF2-40B4-BE49-F238E27FC236}">
                  <a16:creationId xmlns:a16="http://schemas.microsoft.com/office/drawing/2014/main" id="{DB70A159-6770-5846-AE08-AFAACEDCC63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24" t="19566" r="14942" b="18293"/>
            <a:stretch/>
          </p:blipFill>
          <p:spPr bwMode="auto">
            <a:xfrm>
              <a:off x="3039469" y="4657430"/>
              <a:ext cx="394379" cy="3308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9" name="Picture 108" descr="A picture containing lit, light, sun, dark&#10;&#10;Description automatically generated">
              <a:extLst>
                <a:ext uri="{FF2B5EF4-FFF2-40B4-BE49-F238E27FC236}">
                  <a16:creationId xmlns:a16="http://schemas.microsoft.com/office/drawing/2014/main" id="{657F72F7-108B-6646-B9CC-9E30324E9C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684685" y="4674743"/>
              <a:ext cx="394379" cy="330078"/>
            </a:xfrm>
            <a:prstGeom prst="rect">
              <a:avLst/>
            </a:prstGeom>
          </p:spPr>
        </p:pic>
        <p:pic>
          <p:nvPicPr>
            <p:cNvPr id="110" name="Picture 8" descr="IconsETC » Flat rounded square white on black iconathon knowledge transfer  icon">
              <a:extLst>
                <a:ext uri="{FF2B5EF4-FFF2-40B4-BE49-F238E27FC236}">
                  <a16:creationId xmlns:a16="http://schemas.microsoft.com/office/drawing/2014/main" id="{1E1FA62D-B35C-D148-B4C6-EB5F1A40397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59" t="20959" r="13700" b="21861"/>
            <a:stretch/>
          </p:blipFill>
          <p:spPr bwMode="auto">
            <a:xfrm>
              <a:off x="3700708" y="5409086"/>
              <a:ext cx="409762" cy="3256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1" name="Picture 10" descr="Ethical Icon Png , Transparent Cartoon - Jing.fm">
              <a:extLst>
                <a:ext uri="{FF2B5EF4-FFF2-40B4-BE49-F238E27FC236}">
                  <a16:creationId xmlns:a16="http://schemas.microsoft.com/office/drawing/2014/main" id="{3CB84262-BB7A-9C49-A482-016CCA1258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3809" y="5359835"/>
              <a:ext cx="394380" cy="3778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61EE82EB-21C0-7D48-8104-6D84F92FF488}"/>
                </a:ext>
              </a:extLst>
            </p:cNvPr>
            <p:cNvSpPr/>
            <p:nvPr/>
          </p:nvSpPr>
          <p:spPr bwMode="auto">
            <a:xfrm>
              <a:off x="3583874" y="4978237"/>
              <a:ext cx="632038" cy="358348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softEdge rad="31750"/>
            </a:effectLst>
          </p:spPr>
          <p:txBody>
            <a:bodyPr vert="horz" wrap="square" lIns="45720" tIns="45720" rIns="4572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1000" b="1" ker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charset="0"/>
                </a:rPr>
                <a:t>BPC and Outreach</a:t>
              </a:r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985ABB9A-59BD-4A47-B3D1-CF4B9E4F716E}"/>
                </a:ext>
              </a:extLst>
            </p:cNvPr>
            <p:cNvSpPr/>
            <p:nvPr/>
          </p:nvSpPr>
          <p:spPr bwMode="auto">
            <a:xfrm>
              <a:off x="2888198" y="5730402"/>
              <a:ext cx="688070" cy="358348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softEdge rad="31750"/>
            </a:effectLst>
          </p:spPr>
          <p:txBody>
            <a:bodyPr vert="horz" wrap="square" lIns="45720" tIns="45720" rIns="4572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1000" b="1" ker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charset="0"/>
                </a:rPr>
                <a:t>Ethics Training</a:t>
              </a:r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2CF13B25-CCAA-5B49-906B-BC4AF9005D35}"/>
                </a:ext>
              </a:extLst>
            </p:cNvPr>
            <p:cNvSpPr/>
            <p:nvPr/>
          </p:nvSpPr>
          <p:spPr bwMode="auto">
            <a:xfrm>
              <a:off x="3508588" y="5724846"/>
              <a:ext cx="782402" cy="358348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softEdge rad="31750"/>
            </a:effectLst>
          </p:spPr>
          <p:txBody>
            <a:bodyPr vert="horz" wrap="square" lIns="45720" tIns="45720" rIns="4572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1000" b="1" ker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charset="0"/>
                </a:rPr>
                <a:t>Knowledge Transfer</a:t>
              </a:r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FF2AB497-C6B6-3348-A79C-EF6E503D6D33}"/>
                </a:ext>
              </a:extLst>
            </p:cNvPr>
            <p:cNvSpPr/>
            <p:nvPr/>
          </p:nvSpPr>
          <p:spPr>
            <a:xfrm>
              <a:off x="1361250" y="4720946"/>
              <a:ext cx="1506204" cy="1222931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F54C6FDE-2DC6-904A-8478-10FC5BF45832}"/>
                </a:ext>
              </a:extLst>
            </p:cNvPr>
            <p:cNvSpPr/>
            <p:nvPr/>
          </p:nvSpPr>
          <p:spPr>
            <a:xfrm>
              <a:off x="4318394" y="4715089"/>
              <a:ext cx="1506204" cy="1222931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3" name="Straight Arrow Connector 122">
              <a:extLst>
                <a:ext uri="{FF2B5EF4-FFF2-40B4-BE49-F238E27FC236}">
                  <a16:creationId xmlns:a16="http://schemas.microsoft.com/office/drawing/2014/main" id="{64B7D72E-B755-7541-9D6F-38E3F8D81223}"/>
                </a:ext>
              </a:extLst>
            </p:cNvPr>
            <p:cNvCxnSpPr>
              <a:cxnSpLocks/>
              <a:stCxn id="121" idx="0"/>
            </p:cNvCxnSpPr>
            <p:nvPr/>
          </p:nvCxnSpPr>
          <p:spPr>
            <a:xfrm flipV="1">
              <a:off x="2114352" y="4545209"/>
              <a:ext cx="0" cy="175737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Arrow Connector 123">
              <a:extLst>
                <a:ext uri="{FF2B5EF4-FFF2-40B4-BE49-F238E27FC236}">
                  <a16:creationId xmlns:a16="http://schemas.microsoft.com/office/drawing/2014/main" id="{45A92340-29E1-494E-97EE-2B42105ED8F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14352" y="4546576"/>
              <a:ext cx="2957144" cy="1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Arrow Connector 124">
              <a:extLst>
                <a:ext uri="{FF2B5EF4-FFF2-40B4-BE49-F238E27FC236}">
                  <a16:creationId xmlns:a16="http://schemas.microsoft.com/office/drawing/2014/main" id="{05CA5AD6-2128-D34D-8A4C-ED9E52FC8F8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62704" y="4539353"/>
              <a:ext cx="0" cy="175737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Arrow Connector 125">
              <a:extLst>
                <a:ext uri="{FF2B5EF4-FFF2-40B4-BE49-F238E27FC236}">
                  <a16:creationId xmlns:a16="http://schemas.microsoft.com/office/drawing/2014/main" id="{4C95F854-1D0A-9D40-80CB-80EF93E78A5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62704" y="5928525"/>
              <a:ext cx="0" cy="175737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Arrow Connector 126">
              <a:extLst>
                <a:ext uri="{FF2B5EF4-FFF2-40B4-BE49-F238E27FC236}">
                  <a16:creationId xmlns:a16="http://schemas.microsoft.com/office/drawing/2014/main" id="{2961EA82-33F1-2249-BC03-0FEB6434F3B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99703" y="6105747"/>
              <a:ext cx="2957144" cy="1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Arrow Connector 127">
              <a:extLst>
                <a:ext uri="{FF2B5EF4-FFF2-40B4-BE49-F238E27FC236}">
                  <a16:creationId xmlns:a16="http://schemas.microsoft.com/office/drawing/2014/main" id="{052576CB-7150-4346-A1EE-F31020E9A57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93838" y="5931470"/>
              <a:ext cx="0" cy="175737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78A94F94-A1FB-D54F-A521-84122C0D784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99703" y="6105747"/>
              <a:ext cx="2957144" cy="1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CACA56F1-74CA-C942-96B3-BBB3F3D99BB1}"/>
              </a:ext>
            </a:extLst>
          </p:cNvPr>
          <p:cNvSpPr/>
          <p:nvPr/>
        </p:nvSpPr>
        <p:spPr>
          <a:xfrm>
            <a:off x="533400" y="1941556"/>
            <a:ext cx="5562600" cy="23817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22C08EAB-0D30-D84D-8652-C06D47E13677}"/>
              </a:ext>
            </a:extLst>
          </p:cNvPr>
          <p:cNvSpPr/>
          <p:nvPr/>
        </p:nvSpPr>
        <p:spPr>
          <a:xfrm>
            <a:off x="464968" y="832243"/>
            <a:ext cx="5562600" cy="1179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09D8F9CE-52AF-7746-82AC-E51E5F447406}"/>
              </a:ext>
            </a:extLst>
          </p:cNvPr>
          <p:cNvSpPr/>
          <p:nvPr/>
        </p:nvSpPr>
        <p:spPr>
          <a:xfrm>
            <a:off x="685800" y="2168429"/>
            <a:ext cx="5453429" cy="20463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FB635DB2-96B0-9B40-9B81-B93903F4BE4E}"/>
              </a:ext>
            </a:extLst>
          </p:cNvPr>
          <p:cNvSpPr/>
          <p:nvPr/>
        </p:nvSpPr>
        <p:spPr>
          <a:xfrm>
            <a:off x="6172200" y="2186252"/>
            <a:ext cx="5867400" cy="21370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F7381E1A-A5EA-E847-B4B2-90F4CA21A552}"/>
              </a:ext>
            </a:extLst>
          </p:cNvPr>
          <p:cNvSpPr/>
          <p:nvPr/>
        </p:nvSpPr>
        <p:spPr>
          <a:xfrm>
            <a:off x="6172200" y="875463"/>
            <a:ext cx="5867400" cy="13107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898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/>
      <p:bldP spid="5" grpId="0" animBg="1"/>
      <p:bldP spid="57" grpId="0" animBg="1"/>
      <p:bldP spid="57" grpId="1" animBg="1"/>
      <p:bldP spid="60" grpId="0" animBg="1"/>
      <p:bldP spid="62" grpId="0" animBg="1"/>
      <p:bldP spid="6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52F09-7439-C740-8997-B52EA48D7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-152400"/>
            <a:ext cx="10972800" cy="1143000"/>
          </a:xfrm>
        </p:spPr>
        <p:txBody>
          <a:bodyPr/>
          <a:lstStyle/>
          <a:p>
            <a:pPr algn="l"/>
            <a:r>
              <a:rPr lang="en-US"/>
              <a:t>Program Administration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2A598C-E0F7-EC0D-2670-46E096CB1354}"/>
              </a:ext>
            </a:extLst>
          </p:cNvPr>
          <p:cNvSpPr txBox="1"/>
          <p:nvPr/>
        </p:nvSpPr>
        <p:spPr>
          <a:xfrm>
            <a:off x="838200" y="1066800"/>
            <a:ext cx="10515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Program information: </a:t>
            </a:r>
            <a:r>
              <a:rPr lang="en-US" sz="2400" dirty="0">
                <a:hlinkClick r:id="rId3"/>
              </a:rPr>
              <a:t>https://reu-ai-edge-osu.github.io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Program Chairs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/>
              <a:t>Dr. Hongbo Li (</a:t>
            </a:r>
            <a:r>
              <a:rPr lang="en-US" sz="2400" u="sng">
                <a:solidFill>
                  <a:srgbClr val="800080"/>
                </a:solidFill>
                <a:latin typeface="Aptos" panose="020B0004020202020204" pitchFamily="34" charset="0"/>
                <a:hlinkClick r:id="rId4"/>
              </a:rPr>
              <a:t>li.15242@osu.edu</a:t>
            </a:r>
            <a:r>
              <a:rPr lang="en-US" sz="2400"/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/>
              <a:t>Dr. Mudit Gaur (</a:t>
            </a:r>
            <a:r>
              <a:rPr lang="en-US" sz="2400" u="sng">
                <a:solidFill>
                  <a:srgbClr val="800080"/>
                </a:solidFill>
                <a:latin typeface="Aptos" panose="020B0004020202020204" pitchFamily="34" charset="0"/>
                <a:hlinkClick r:id="rId5"/>
              </a:rPr>
              <a:t>gaur.27@osu.edu</a:t>
            </a:r>
            <a:r>
              <a:rPr lang="en-US" sz="240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Faculty Advisoring Committee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/>
              <a:t>Dr. Jim Kurose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/>
              <a:t>Dr. Yingbin Liang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/>
              <a:t>Dr. Hulya Seferoglu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Any </a:t>
            </a:r>
            <a:r>
              <a:rPr lang="en-US" sz="2400" dirty="0"/>
              <a:t>technical questions will be </a:t>
            </a:r>
            <a:r>
              <a:rPr lang="en-US" sz="2400"/>
              <a:t>handled by Dr. Hongbo Li (</a:t>
            </a:r>
            <a:r>
              <a:rPr lang="en-US" sz="2400" u="sng">
                <a:solidFill>
                  <a:srgbClr val="800080"/>
                </a:solidFill>
                <a:latin typeface="Aptos" panose="020B0004020202020204" pitchFamily="34" charset="0"/>
                <a:hlinkClick r:id="rId4"/>
              </a:rPr>
              <a:t>li.15242@osu.edu</a:t>
            </a:r>
            <a:r>
              <a:rPr lang="en-US" sz="2400"/>
              <a:t>) and Dr. Mudit Gaur (</a:t>
            </a:r>
            <a:r>
              <a:rPr lang="en-US" sz="2400" u="sng">
                <a:solidFill>
                  <a:srgbClr val="800080"/>
                </a:solidFill>
                <a:latin typeface="Aptos" panose="020B0004020202020204" pitchFamily="34" charset="0"/>
                <a:hlinkClick r:id="rId5"/>
              </a:rPr>
              <a:t>gaur.27@osu.edu</a:t>
            </a:r>
            <a:r>
              <a:rPr lang="en-US" sz="2400"/>
              <a:t>), with a copy to Dr</a:t>
            </a:r>
            <a:r>
              <a:rPr lang="en-US" sz="2400" dirty="0"/>
              <a:t>. Yingbin Liang (</a:t>
            </a:r>
            <a:r>
              <a:rPr lang="en-US" sz="2400" dirty="0">
                <a:hlinkClick r:id="rId6"/>
              </a:rPr>
              <a:t>liang.889@osu.edu</a:t>
            </a:r>
            <a:r>
              <a:rPr lang="en-US" sz="24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Any administrative needs will be handled by Dr. </a:t>
            </a:r>
            <a:r>
              <a:rPr lang="en-US" sz="2400" dirty="0" err="1"/>
              <a:t>Yilun</a:t>
            </a:r>
            <a:r>
              <a:rPr lang="en-US" sz="2400" dirty="0"/>
              <a:t> Yang (</a:t>
            </a:r>
            <a:r>
              <a:rPr lang="en-US" sz="2400" dirty="0">
                <a:hlinkClick r:id="rId7"/>
              </a:rPr>
              <a:t>yang.4969@osu.edu</a:t>
            </a:r>
            <a:r>
              <a:rPr lang="en-US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852097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A2575A-2A99-C6F4-9059-65DB473682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24AE4-EE00-3BE6-9EA8-ADF66722B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-152400"/>
            <a:ext cx="10972800" cy="1143000"/>
          </a:xfrm>
        </p:spPr>
        <p:txBody>
          <a:bodyPr/>
          <a:lstStyle/>
          <a:p>
            <a:pPr algn="l"/>
            <a:r>
              <a:rPr lang="en-US" dirty="0"/>
              <a:t>Program Overview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B595A3-812C-3076-C32F-BA6426571EDC}"/>
              </a:ext>
            </a:extLst>
          </p:cNvPr>
          <p:cNvSpPr txBox="1"/>
          <p:nvPr/>
        </p:nvSpPr>
        <p:spPr>
          <a:xfrm>
            <a:off x="838200" y="1066800"/>
            <a:ext cx="10515600" cy="3585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Program information: </a:t>
            </a:r>
            <a:r>
              <a:rPr lang="en-US" sz="2400" dirty="0">
                <a:hlinkClick r:id="rId3"/>
              </a:rPr>
              <a:t>https://reu-ai-edge-osu.github.io</a:t>
            </a:r>
            <a:endParaRPr lang="en-US" sz="24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Program runs </a:t>
            </a:r>
            <a:r>
              <a:rPr lang="en-US" sz="2400"/>
              <a:t>8 weeks: June 8 – July 31</a:t>
            </a:r>
            <a:endParaRPr lang="en-US" sz="24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Up to 20 hours of activities are planned each week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Regular Lectures (Weeks 1-7)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Two lectures per week; Tuesday and </a:t>
            </a:r>
            <a:r>
              <a:rPr lang="en-US" sz="2400"/>
              <a:t>Thursday 10am-noon</a:t>
            </a:r>
            <a:endParaRPr lang="en-US" sz="2400" dirty="0"/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All students are required to attend lectures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Research </a:t>
            </a:r>
            <a:r>
              <a:rPr lang="en-US" sz="2400"/>
              <a:t>Projects (in-person students, and interested high-school students) </a:t>
            </a:r>
            <a:endParaRPr lang="en-US" sz="24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Institute wide activities: panel discussions, seminars</a:t>
            </a:r>
            <a:r>
              <a:rPr lang="en-US" sz="2400"/>
              <a:t>, mini-workshop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646613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B15771-32BE-62C8-4CE8-D2F4096E64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089F8-AE73-9E88-19E4-6E48A4584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-304800"/>
            <a:ext cx="10972800" cy="1143000"/>
          </a:xfrm>
        </p:spPr>
        <p:txBody>
          <a:bodyPr/>
          <a:lstStyle/>
          <a:p>
            <a:pPr algn="l"/>
            <a:r>
              <a:rPr lang="en-US"/>
              <a:t>Regular Lectures 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CD2EB4-ED8B-D733-16CC-05E002FAD13A}"/>
              </a:ext>
            </a:extLst>
          </p:cNvPr>
          <p:cNvSpPr txBox="1"/>
          <p:nvPr/>
        </p:nvSpPr>
        <p:spPr>
          <a:xfrm>
            <a:off x="533400" y="838200"/>
            <a:ext cx="11125200" cy="367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Lecture information: </a:t>
            </a:r>
            <a:r>
              <a:rPr lang="en-US" sz="2200" dirty="0">
                <a:hlinkClick r:id="rId3"/>
              </a:rPr>
              <a:t>https://reu-ai-edge-osu.github.io</a:t>
            </a:r>
            <a:endParaRPr lang="en-US" sz="2200" dirty="0"/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Lecture topics, reading materials, assignments, etc. will be posted online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Two lectures per week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Tuesday and </a:t>
            </a:r>
            <a:r>
              <a:rPr lang="en-US" sz="2200"/>
              <a:t>Thursday 10am-noon </a:t>
            </a:r>
            <a:endParaRPr lang="en-US" sz="2200" dirty="0"/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/>
              <a:t>Will </a:t>
            </a:r>
            <a:r>
              <a:rPr lang="en-US" sz="2200" dirty="0"/>
              <a:t>inform you by email if there is any </a:t>
            </a:r>
            <a:r>
              <a:rPr lang="en-US" sz="2200"/>
              <a:t>time change</a:t>
            </a:r>
            <a:endParaRPr lang="en-US" sz="22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All students are required to attend lectures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In-person students are required to attend in person (Dreese Lab 260)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Online students are required to attend in real-time via zoom </a:t>
            </a:r>
            <a:r>
              <a:rPr lang="en-US" sz="2200"/>
              <a:t>link (</a:t>
            </a:r>
            <a:r>
              <a:rPr lang="en-US" sz="1800" b="0" i="0" u="sng" strike="noStrike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4"/>
              </a:rPr>
              <a:t>https://osu.zoom.us/j/7877048334?pwd=lxh9A3F2ZCywa5zgkAljBDW7llbL33.1</a:t>
            </a:r>
            <a:r>
              <a:rPr lang="en-US" sz="2200"/>
              <a:t>)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9003850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D7E447-2F41-6556-B038-8289D2FDCA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236C8-871C-59B4-2AE4-F5BA79CD5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-304800"/>
            <a:ext cx="10972800" cy="1143000"/>
          </a:xfrm>
        </p:spPr>
        <p:txBody>
          <a:bodyPr/>
          <a:lstStyle/>
          <a:p>
            <a:pPr algn="l"/>
            <a:r>
              <a:rPr lang="en-US"/>
              <a:t>Regular Lectures (Cont.)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E71867-2E53-ECDE-69E8-480D7194F4E2}"/>
              </a:ext>
            </a:extLst>
          </p:cNvPr>
          <p:cNvSpPr txBox="1"/>
          <p:nvPr/>
        </p:nvSpPr>
        <p:spPr>
          <a:xfrm>
            <a:off x="533400" y="875211"/>
            <a:ext cx="111252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/>
              <a:t>Assignments </a:t>
            </a:r>
            <a:endParaRPr lang="en-US" sz="22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/>
              <a:t>There will be one assignment almost every week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/>
              <a:t>The assignments will typically be due in one week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/>
              <a:t>There will be online office hours held by student assistant (see website for zoom link and time)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/>
              <a:t>Required for online students; </a:t>
            </a:r>
            <a:r>
              <a:rPr lang="en-US" sz="2200" dirty="0"/>
              <a:t>optional for </a:t>
            </a:r>
            <a:r>
              <a:rPr lang="en-US" sz="2200"/>
              <a:t>in-person students and research-track high-school students</a:t>
            </a:r>
            <a:endParaRPr lang="en-US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/>
              <a:t>Report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/>
              <a:t>Required for online-students</a:t>
            </a:r>
            <a:endParaRPr lang="en-US" sz="22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/>
              <a:t>Writing a summary and thoughts of a technical paper selected from a list of papers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Contact information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/>
              <a:t>Questions for lectures and assignments: email lecturers or student assistant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/>
              <a:t>General questions</a:t>
            </a:r>
            <a:r>
              <a:rPr lang="en-US" sz="2200"/>
              <a:t>: Dr. Hongbo Li (</a:t>
            </a:r>
            <a:r>
              <a:rPr lang="en-US" sz="2200">
                <a:hlinkClick r:id="rId3"/>
              </a:rPr>
              <a:t>li.15242@osu.edu</a:t>
            </a:r>
            <a:r>
              <a:rPr lang="en-US" sz="2200"/>
              <a:t>) and Dr. Mudit Gaur (</a:t>
            </a:r>
            <a:r>
              <a:rPr lang="en-US" sz="2200">
                <a:hlinkClick r:id="rId4"/>
              </a:rPr>
              <a:t>gaur.27@osu.edu</a:t>
            </a:r>
            <a:r>
              <a:rPr lang="en-US" sz="2200"/>
              <a:t>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386918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E99A47-D5BE-90E9-18D2-1209105EA7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1">
            <a:extLst>
              <a:ext uri="{FF2B5EF4-FFF2-40B4-BE49-F238E27FC236}">
                <a16:creationId xmlns:a16="http://schemas.microsoft.com/office/drawing/2014/main" id="{67B54FF6-DB39-C467-6EC1-2D1C848A5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915400" cy="1143000"/>
          </a:xfrm>
        </p:spPr>
        <p:txBody>
          <a:bodyPr>
            <a:normAutofit/>
          </a:bodyPr>
          <a:lstStyle/>
          <a:p>
            <a:pPr algn="l"/>
            <a:r>
              <a:rPr lang="en-US"/>
              <a:t>Lecture Topics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6255F11-823E-CF8F-5B01-08C8F3248D7D}"/>
              </a:ext>
            </a:extLst>
          </p:cNvPr>
          <p:cNvSpPr txBox="1"/>
          <p:nvPr/>
        </p:nvSpPr>
        <p:spPr>
          <a:xfrm>
            <a:off x="609600" y="1312606"/>
            <a:ext cx="1115223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rtl="0" fontAlgn="base">
              <a:buFont typeface="Arial" panose="020B0604020202020204" pitchFamily="34" charset="0"/>
              <a:buChar char="•"/>
            </a:pPr>
            <a:r>
              <a:rPr lang="en-US" sz="2800" b="0" i="0" u="none" strike="noStrike">
                <a:solidFill>
                  <a:srgbClr val="000000"/>
                </a:solidFill>
                <a:effectLst/>
              </a:rPr>
              <a:t>Introduction 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</a:rPr>
              <a:t>to AI, Machine Learning, Coding </a:t>
            </a:r>
            <a:r>
              <a:rPr lang="en-US" sz="2800" b="0" i="0" u="none" strike="noStrike">
                <a:solidFill>
                  <a:srgbClr val="000000"/>
                </a:solidFill>
                <a:effectLst/>
              </a:rPr>
              <a:t>using Python</a:t>
            </a:r>
          </a:p>
          <a:p>
            <a:pPr marL="285750" indent="-285750" rtl="0" fontAlgn="base">
              <a:buFont typeface="Arial" panose="020B0604020202020204" pitchFamily="34" charset="0"/>
              <a:buChar char="•"/>
            </a:pPr>
            <a:r>
              <a:rPr lang="en-US" sz="2800">
                <a:solidFill>
                  <a:srgbClr val="000000"/>
                </a:solidFill>
              </a:rPr>
              <a:t>Introduction of Wireless Networks</a:t>
            </a:r>
            <a:endParaRPr lang="en-US" sz="2800" b="0" i="0" u="none" strike="noStrike" dirty="0">
              <a:solidFill>
                <a:srgbClr val="000000"/>
              </a:solidFill>
              <a:effectLst/>
            </a:endParaRPr>
          </a:p>
          <a:p>
            <a:pPr marL="285750" indent="-285750" rtl="0" fontAlgn="base">
              <a:buFont typeface="Arial" panose="020B0604020202020204" pitchFamily="34" charset="0"/>
              <a:buChar char="•"/>
            </a:pPr>
            <a:r>
              <a:rPr lang="en-US" sz="2800">
                <a:solidFill>
                  <a:srgbClr val="000000"/>
                </a:solidFill>
              </a:rPr>
              <a:t>Basic Probability Concepts</a:t>
            </a:r>
          </a:p>
          <a:p>
            <a:pPr marL="285750" indent="-285750" rtl="0" fontAlgn="base">
              <a:buFont typeface="Arial" panose="020B0604020202020204" pitchFamily="34" charset="0"/>
              <a:buChar char="•"/>
            </a:pPr>
            <a:r>
              <a:rPr lang="en-US" sz="2800">
                <a:solidFill>
                  <a:srgbClr val="000000"/>
                </a:solidFill>
              </a:rPr>
              <a:t>AI for Wireless Networking Design 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800">
                <a:solidFill>
                  <a:srgbClr val="000000"/>
                </a:solidFill>
              </a:rPr>
              <a:t>Basic Concept of Machine Learning, Autoregressive Transformer, Language Models</a:t>
            </a:r>
          </a:p>
          <a:p>
            <a:pPr marL="285750" indent="-285750" rtl="0" fontAlgn="base">
              <a:buFont typeface="Arial" panose="020B0604020202020204" pitchFamily="34" charset="0"/>
              <a:buChar char="•"/>
            </a:pPr>
            <a:r>
              <a:rPr lang="en-US" sz="2800">
                <a:solidFill>
                  <a:srgbClr val="000000"/>
                </a:solidFill>
              </a:rPr>
              <a:t>Generative Models; Diffusion </a:t>
            </a:r>
            <a:r>
              <a:rPr lang="en-US" sz="2800" dirty="0">
                <a:solidFill>
                  <a:srgbClr val="000000"/>
                </a:solidFill>
              </a:rPr>
              <a:t>Models</a:t>
            </a:r>
          </a:p>
          <a:p>
            <a:pPr marL="285750" indent="-285750" rtl="0" fontAlgn="base">
              <a:buFont typeface="Arial" panose="020B0604020202020204" pitchFamily="34" charset="0"/>
              <a:buChar char="•"/>
            </a:pPr>
            <a:r>
              <a:rPr lang="en-US" sz="2800" b="0" i="0" u="none" strike="noStrike">
                <a:solidFill>
                  <a:srgbClr val="000000"/>
                </a:solidFill>
                <a:effectLst/>
              </a:rPr>
              <a:t>AI for Security Design</a:t>
            </a:r>
          </a:p>
          <a:p>
            <a:pPr marL="285750" indent="-285750" rtl="0" fontAlgn="base">
              <a:buFont typeface="Arial" panose="020B0604020202020204" pitchFamily="34" charset="0"/>
              <a:buChar char="•"/>
            </a:pPr>
            <a:r>
              <a:rPr lang="en-US" sz="2800" b="0" i="0" u="none" strike="noStrike">
                <a:solidFill>
                  <a:srgbClr val="000000"/>
                </a:solidFill>
                <a:effectLst/>
              </a:rPr>
              <a:t>Reinforcement Learning</a:t>
            </a:r>
            <a:endParaRPr lang="en-US" sz="2800" b="0" i="0" u="none" strike="noStrike" dirty="0">
              <a:solidFill>
                <a:srgbClr val="000000"/>
              </a:solidFill>
              <a:effectLst/>
            </a:endParaRPr>
          </a:p>
          <a:p>
            <a:pPr marL="285750" indent="-285750" rtl="0" fontAlgn="base">
              <a:buFont typeface="Arial" panose="020B0604020202020204" pitchFamily="34" charset="0"/>
              <a:buChar char="•"/>
            </a:pPr>
            <a:r>
              <a:rPr lang="en-US" sz="2800">
                <a:solidFill>
                  <a:srgbClr val="000000"/>
                </a:solidFill>
              </a:rPr>
              <a:t>Distributed </a:t>
            </a:r>
            <a:r>
              <a:rPr lang="en-US" sz="2800" dirty="0">
                <a:solidFill>
                  <a:srgbClr val="000000"/>
                </a:solidFill>
              </a:rPr>
              <a:t>AI; Federated Learning</a:t>
            </a:r>
          </a:p>
        </p:txBody>
      </p:sp>
    </p:spTree>
    <p:extLst>
      <p:ext uri="{BB962C8B-B14F-4D97-AF65-F5344CB8AC3E}">
        <p14:creationId xmlns:p14="http://schemas.microsoft.com/office/powerpoint/2010/main" val="14690941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92521</TotalTime>
  <Words>1118</Words>
  <Application>Microsoft Macintosh PowerPoint</Application>
  <PresentationFormat>Widescreen</PresentationFormat>
  <Paragraphs>169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Aptos</vt:lpstr>
      <vt:lpstr>Arial</vt:lpstr>
      <vt:lpstr>Calibri</vt:lpstr>
      <vt:lpstr>Helvetica</vt:lpstr>
      <vt:lpstr>Roboto</vt:lpstr>
      <vt:lpstr>Wingdings</vt:lpstr>
      <vt:lpstr>Office Theme</vt:lpstr>
      <vt:lpstr>PowerPoint Presentation</vt:lpstr>
      <vt:lpstr>PowerPoint Presentation</vt:lpstr>
      <vt:lpstr>Introduction of Institute</vt:lpstr>
      <vt:lpstr>PowerPoint Presentation</vt:lpstr>
      <vt:lpstr>Program Administration</vt:lpstr>
      <vt:lpstr>Program Overview</vt:lpstr>
      <vt:lpstr>Regular Lectures </vt:lpstr>
      <vt:lpstr>Regular Lectures (Cont.)</vt:lpstr>
      <vt:lpstr>Lecture Topics</vt:lpstr>
      <vt:lpstr>Research Projects</vt:lpstr>
      <vt:lpstr>List of Research Topics</vt:lpstr>
      <vt:lpstr>In-Person Students</vt:lpstr>
      <vt:lpstr>PowerPoint Presentation</vt:lpstr>
      <vt:lpstr>PowerPoint Presentation</vt:lpstr>
    </vt:vector>
  </TitlesOfParts>
  <Manager/>
  <Company>National Science Foundation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CISE FY2012 Request to Congress</dc:title>
  <dc:subject/>
  <dc:creator>jdonlon@nsf.gov</dc:creator>
  <cp:keywords/>
  <dc:description/>
  <cp:lastModifiedBy>Liang, Yingbin</cp:lastModifiedBy>
  <cp:revision>2577</cp:revision>
  <cp:lastPrinted>2021-05-07T01:40:58Z</cp:lastPrinted>
  <dcterms:created xsi:type="dcterms:W3CDTF">2011-11-16T22:19:21Z</dcterms:created>
  <dcterms:modified xsi:type="dcterms:W3CDTF">2026-06-08T02:58:07Z</dcterms:modified>
  <cp:category/>
</cp:coreProperties>
</file>