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 id="2147483665" r:id="rId2"/>
  </p:sldMasterIdLst>
  <p:notesMasterIdLst>
    <p:notesMasterId r:id="rId44"/>
  </p:notesMasterIdLst>
  <p:sldIdLst>
    <p:sldId id="1333" r:id="rId3"/>
    <p:sldId id="960" r:id="rId4"/>
    <p:sldId id="957" r:id="rId5"/>
    <p:sldId id="965" r:id="rId6"/>
    <p:sldId id="958" r:id="rId7"/>
    <p:sldId id="1251" r:id="rId8"/>
    <p:sldId id="982" r:id="rId9"/>
    <p:sldId id="962" r:id="rId10"/>
    <p:sldId id="963" r:id="rId11"/>
    <p:sldId id="8208" r:id="rId12"/>
    <p:sldId id="1129" r:id="rId13"/>
    <p:sldId id="1217" r:id="rId14"/>
    <p:sldId id="1414" r:id="rId15"/>
    <p:sldId id="1413" r:id="rId16"/>
    <p:sldId id="1419" r:id="rId17"/>
    <p:sldId id="8206" r:id="rId18"/>
    <p:sldId id="1150" r:id="rId19"/>
    <p:sldId id="1130" r:id="rId20"/>
    <p:sldId id="1131" r:id="rId21"/>
    <p:sldId id="1132" r:id="rId22"/>
    <p:sldId id="1397" r:id="rId23"/>
    <p:sldId id="980" r:id="rId24"/>
    <p:sldId id="1133" r:id="rId25"/>
    <p:sldId id="1145" r:id="rId26"/>
    <p:sldId id="8207" r:id="rId27"/>
    <p:sldId id="1389" r:id="rId28"/>
    <p:sldId id="8209" r:id="rId29"/>
    <p:sldId id="8201" r:id="rId30"/>
    <p:sldId id="8202" r:id="rId31"/>
    <p:sldId id="8203" r:id="rId32"/>
    <p:sldId id="8204" r:id="rId33"/>
    <p:sldId id="8205" r:id="rId34"/>
    <p:sldId id="8210" r:id="rId35"/>
    <p:sldId id="8178" r:id="rId36"/>
    <p:sldId id="8179" r:id="rId37"/>
    <p:sldId id="8181" r:id="rId38"/>
    <p:sldId id="8182" r:id="rId39"/>
    <p:sldId id="1235" r:id="rId40"/>
    <p:sldId id="1196" r:id="rId41"/>
    <p:sldId id="8211" r:id="rId42"/>
    <p:sldId id="407" r:id="rId4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BE6D7"/>
    <a:srgbClr val="0E00A3"/>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28626"/>
    <p:restoredTop sz="95934"/>
  </p:normalViewPr>
  <p:slideViewPr>
    <p:cSldViewPr snapToGrid="0">
      <p:cViewPr varScale="1">
        <p:scale>
          <a:sx n="68" d="100"/>
          <a:sy n="68" d="100"/>
        </p:scale>
        <p:origin x="232" y="1104"/>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theme" Target="theme/theme1.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presProps" Target="presProp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notesMaster" Target="notesMasters/notesMaster1.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tableStyles" Target="tableStyles.xml"/><Relationship Id="rId8" Type="http://schemas.openxmlformats.org/officeDocument/2006/relationships/slide" Target="slides/slide6.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viewProps" Target="viewProps.xml"/><Relationship Id="rId20" Type="http://schemas.openxmlformats.org/officeDocument/2006/relationships/slide" Target="slides/slide18.xml"/><Relationship Id="rId41" Type="http://schemas.openxmlformats.org/officeDocument/2006/relationships/slide" Target="slides/slide39.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09DAD6A-E9BF-7246-BD33-EC95B8EF76D6}" type="datetimeFigureOut">
              <a:rPr lang="en-US" smtClean="0"/>
              <a:t>6/16/26</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48539E9-D3D3-A741-B132-8777799300B0}" type="slidenum">
              <a:rPr lang="en-US" smtClean="0"/>
              <a:t>‹#›</a:t>
            </a:fld>
            <a:endParaRPr lang="en-US"/>
          </a:p>
        </p:txBody>
      </p:sp>
    </p:spTree>
    <p:extLst>
      <p:ext uri="{BB962C8B-B14F-4D97-AF65-F5344CB8AC3E}">
        <p14:creationId xmlns:p14="http://schemas.microsoft.com/office/powerpoint/2010/main" val="56657875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4213"/>
            <a:ext cx="6096000" cy="3429000"/>
          </a:xfrm>
        </p:spPr>
      </p:sp>
      <p:sp>
        <p:nvSpPr>
          <p:cNvPr id="3" name="Notes Placeholder 2"/>
          <p:cNvSpPr>
            <a:spLocks noGrp="1"/>
          </p:cNvSpPr>
          <p:nvPr>
            <p:ph type="body" idx="1"/>
          </p:nvPr>
        </p:nvSpPr>
        <p:spPr/>
        <p:txBody>
          <a:bodyPr>
            <a:normAutofit/>
          </a:bodyPr>
          <a:lstStyle/>
          <a:p>
            <a:endParaRPr lang="en-US" sz="1800" dirty="0"/>
          </a:p>
        </p:txBody>
      </p:sp>
      <p:sp>
        <p:nvSpPr>
          <p:cNvPr id="4" name="Slide Number Placeholder 3"/>
          <p:cNvSpPr>
            <a:spLocks noGrp="1"/>
          </p:cNvSpPr>
          <p:nvPr>
            <p:ph type="sldNum" sz="quarter" idx="10"/>
          </p:nvPr>
        </p:nvSpPr>
        <p:spPr/>
        <p:txBody>
          <a:bodyPr/>
          <a:lstStyle/>
          <a:p>
            <a:pPr>
              <a:defRPr/>
            </a:pPr>
            <a:fld id="{5AB71798-5C65-4D49-BA48-134988842E9F}" type="slidenum">
              <a:rPr lang="en-US" smtClean="0"/>
              <a:pPr>
                <a:defRPr/>
              </a:pPr>
              <a:t>1</a:t>
            </a:fld>
            <a:endParaRPr lang="en-US"/>
          </a:p>
        </p:txBody>
      </p:sp>
    </p:spTree>
    <p:extLst>
      <p:ext uri="{BB962C8B-B14F-4D97-AF65-F5344CB8AC3E}">
        <p14:creationId xmlns:p14="http://schemas.microsoft.com/office/powerpoint/2010/main" val="2810879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C153D6A-7328-3443-8508-5AF70F78F14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0C6E02C-0A5C-41CE-3572-7807388B2B7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745CDC0-92F0-6298-0CE9-5BE826CB6A7C}"/>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460904C4-AE81-CECC-99B2-99EE00D5AC71}"/>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496563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6429903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16EA1AD-6EA3-1049-AB4E-FC15F4DC35F9}" type="slidenum">
              <a:rPr lang="en-US" smtClean="0"/>
              <a:t>12</a:t>
            </a:fld>
            <a:endParaRPr lang="en-US" dirty="0"/>
          </a:p>
        </p:txBody>
      </p:sp>
    </p:spTree>
    <p:extLst>
      <p:ext uri="{BB962C8B-B14F-4D97-AF65-F5344CB8AC3E}">
        <p14:creationId xmlns:p14="http://schemas.microsoft.com/office/powerpoint/2010/main" val="30147222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E680A28-F7A0-D829-794A-A2DE842D919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22E0F7D-D9D4-C174-38F9-5BC0AE98185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EB1A613-3C41-5348-35C8-66AE7D0386E4}"/>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764F7591-D9B7-A5BA-B98B-483E34D1E901}"/>
              </a:ext>
            </a:extLst>
          </p:cNvPr>
          <p:cNvSpPr>
            <a:spLocks noGrp="1"/>
          </p:cNvSpPr>
          <p:nvPr>
            <p:ph type="sldNum" sz="quarter" idx="5"/>
          </p:nvPr>
        </p:nvSpPr>
        <p:spPr/>
        <p:txBody>
          <a:bodyPr/>
          <a:lstStyle/>
          <a:p>
            <a:fld id="{3D91EEAC-CFEF-9647-876F-EABC6B8338D7}" type="slidenum">
              <a:rPr lang="en-US" smtClean="0"/>
              <a:t>13</a:t>
            </a:fld>
            <a:endParaRPr lang="en-US"/>
          </a:p>
        </p:txBody>
      </p:sp>
    </p:spTree>
    <p:extLst>
      <p:ext uri="{BB962C8B-B14F-4D97-AF65-F5344CB8AC3E}">
        <p14:creationId xmlns:p14="http://schemas.microsoft.com/office/powerpoint/2010/main" val="339127461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1A4BF03-0C29-1455-AB05-31FD3992BDC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A1C6FC5-5EEA-C974-2C05-4CA2B0084E4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42628F8-E5F2-D069-DCD7-3924FFD6352F}"/>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F39E11B2-7DA5-B530-0891-BA86652CF99C}"/>
              </a:ext>
            </a:extLst>
          </p:cNvPr>
          <p:cNvSpPr>
            <a:spLocks noGrp="1"/>
          </p:cNvSpPr>
          <p:nvPr>
            <p:ph type="sldNum" sz="quarter" idx="5"/>
          </p:nvPr>
        </p:nvSpPr>
        <p:spPr/>
        <p:txBody>
          <a:bodyPr/>
          <a:lstStyle/>
          <a:p>
            <a:fld id="{3D91EEAC-CFEF-9647-876F-EABC6B8338D7}" type="slidenum">
              <a:rPr lang="en-US" smtClean="0"/>
              <a:t>14</a:t>
            </a:fld>
            <a:endParaRPr lang="en-US"/>
          </a:p>
        </p:txBody>
      </p:sp>
    </p:spTree>
    <p:extLst>
      <p:ext uri="{BB962C8B-B14F-4D97-AF65-F5344CB8AC3E}">
        <p14:creationId xmlns:p14="http://schemas.microsoft.com/office/powerpoint/2010/main" val="43285340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F48B150-1E36-241F-3DA6-EEFC6901F4E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4A7300B-8410-EF46-21A7-1AC318EDB14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483DE93-0B08-DBB4-18A2-CB10722B9F5F}"/>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4642C4FC-6023-42B4-A597-4A8D3617D39D}"/>
              </a:ext>
            </a:extLst>
          </p:cNvPr>
          <p:cNvSpPr>
            <a:spLocks noGrp="1"/>
          </p:cNvSpPr>
          <p:nvPr>
            <p:ph type="sldNum" sz="quarter" idx="5"/>
          </p:nvPr>
        </p:nvSpPr>
        <p:spPr/>
        <p:txBody>
          <a:bodyPr/>
          <a:lstStyle/>
          <a:p>
            <a:fld id="{3D91EEAC-CFEF-9647-876F-EABC6B8338D7}" type="slidenum">
              <a:rPr lang="en-US" smtClean="0"/>
              <a:t>15</a:t>
            </a:fld>
            <a:endParaRPr lang="en-US"/>
          </a:p>
        </p:txBody>
      </p:sp>
    </p:spTree>
    <p:extLst>
      <p:ext uri="{BB962C8B-B14F-4D97-AF65-F5344CB8AC3E}">
        <p14:creationId xmlns:p14="http://schemas.microsoft.com/office/powerpoint/2010/main" val="382975042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A2635B7-4403-483A-9AD7-67DEDC91890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8DDDFA1-E0C7-2D08-DE58-C421E86F4DB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36E3561-A6BC-E8F9-382A-400FAC5F74C1}"/>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D464D785-3C94-7B51-0209-322580253943}"/>
              </a:ext>
            </a:extLst>
          </p:cNvPr>
          <p:cNvSpPr>
            <a:spLocks noGrp="1"/>
          </p:cNvSpPr>
          <p:nvPr>
            <p:ph type="sldNum" sz="quarter" idx="5"/>
          </p:nvPr>
        </p:nvSpPr>
        <p:spPr/>
        <p:txBody>
          <a:bodyPr/>
          <a:lstStyle/>
          <a:p>
            <a:fld id="{3D91EEAC-CFEF-9647-876F-EABC6B8338D7}" type="slidenum">
              <a:rPr lang="en-US" smtClean="0"/>
              <a:t>16</a:t>
            </a:fld>
            <a:endParaRPr lang="en-US"/>
          </a:p>
        </p:txBody>
      </p:sp>
    </p:spTree>
    <p:extLst>
      <p:ext uri="{BB962C8B-B14F-4D97-AF65-F5344CB8AC3E}">
        <p14:creationId xmlns:p14="http://schemas.microsoft.com/office/powerpoint/2010/main" val="185712047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17</a:t>
            </a:fld>
            <a:endParaRPr lang="en-US" dirty="0"/>
          </a:p>
        </p:txBody>
      </p:sp>
    </p:spTree>
    <p:extLst>
      <p:ext uri="{BB962C8B-B14F-4D97-AF65-F5344CB8AC3E}">
        <p14:creationId xmlns:p14="http://schemas.microsoft.com/office/powerpoint/2010/main" val="268665727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18</a:t>
            </a:fld>
            <a:endParaRPr lang="en-US" dirty="0"/>
          </a:p>
        </p:txBody>
      </p:sp>
    </p:spTree>
    <p:extLst>
      <p:ext uri="{BB962C8B-B14F-4D97-AF65-F5344CB8AC3E}">
        <p14:creationId xmlns:p14="http://schemas.microsoft.com/office/powerpoint/2010/main" val="845580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19</a:t>
            </a:fld>
            <a:endParaRPr lang="en-US" dirty="0"/>
          </a:p>
        </p:txBody>
      </p:sp>
    </p:spTree>
    <p:extLst>
      <p:ext uri="{BB962C8B-B14F-4D97-AF65-F5344CB8AC3E}">
        <p14:creationId xmlns:p14="http://schemas.microsoft.com/office/powerpoint/2010/main" val="99739278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a:t>
            </a:fld>
            <a:endParaRPr lang="en-US"/>
          </a:p>
        </p:txBody>
      </p:sp>
    </p:spTree>
    <p:extLst>
      <p:ext uri="{BB962C8B-B14F-4D97-AF65-F5344CB8AC3E}">
        <p14:creationId xmlns:p14="http://schemas.microsoft.com/office/powerpoint/2010/main" val="279266125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20</a:t>
            </a:fld>
            <a:endParaRPr lang="en-US" dirty="0"/>
          </a:p>
        </p:txBody>
      </p:sp>
    </p:spTree>
    <p:extLst>
      <p:ext uri="{BB962C8B-B14F-4D97-AF65-F5344CB8AC3E}">
        <p14:creationId xmlns:p14="http://schemas.microsoft.com/office/powerpoint/2010/main" val="103434828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5G NR (New Radio)</a:t>
            </a:r>
            <a:r>
              <a:rPr lang="en-US" dirty="0"/>
              <a:t>: Supports both Non-Standalone (NSA) and Standalone (SA) modes, encompassing sub-6 GHz and mmWave frequencies for high-speed data transmission.</a:t>
            </a:r>
          </a:p>
          <a:p>
            <a:r>
              <a:rPr lang="en-US" b="1" dirty="0"/>
              <a:t>LTE (Long-Term Evolution)</a:t>
            </a:r>
            <a:r>
              <a:rPr lang="en-US" dirty="0"/>
              <a:t>: Includes support for both Frequency Division Duplexing (FDD) and Time Division Duplexing (TDD) variants, facilitating widespread 4G connectivity.</a:t>
            </a:r>
          </a:p>
          <a:p>
            <a:r>
              <a:rPr lang="en-US" b="1" dirty="0"/>
              <a:t>WCDMA (Wideband Code Division Multiple Access)</a:t>
            </a:r>
            <a:r>
              <a:rPr lang="en-US" dirty="0"/>
              <a:t>: Provides compatibility with 3G networks, ensuring service continuity in areas where newer technologies are unavailable.</a:t>
            </a:r>
          </a:p>
          <a:p>
            <a:r>
              <a:rPr lang="en-US" b="1" dirty="0"/>
              <a:t>HSPA+ (Evolved High-Speed Packet Access)</a:t>
            </a:r>
            <a:r>
              <a:rPr lang="en-US" dirty="0"/>
              <a:t>: Enhances 3G network performance, offering faster data rates and improved efficiency.</a:t>
            </a:r>
          </a:p>
          <a:p>
            <a:r>
              <a:rPr lang="en-US" b="1" dirty="0"/>
              <a:t>GSM (Global System for Mobile Communications)</a:t>
            </a:r>
            <a:r>
              <a:rPr lang="en-US" dirty="0"/>
              <a:t>: Ensures basic voice and data services, particularly in regions where GSM remains prevalent.</a:t>
            </a:r>
          </a:p>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21</a:t>
            </a:fld>
            <a:endParaRPr lang="en-US" dirty="0"/>
          </a:p>
        </p:txBody>
      </p:sp>
    </p:spTree>
    <p:extLst>
      <p:ext uri="{BB962C8B-B14F-4D97-AF65-F5344CB8AC3E}">
        <p14:creationId xmlns:p14="http://schemas.microsoft.com/office/powerpoint/2010/main" val="205829662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Recent Starlink speeds: https://</a:t>
            </a:r>
            <a:r>
              <a:rPr lang="en-US" dirty="0" err="1"/>
              <a:t>arstechnica.com</a:t>
            </a:r>
            <a:r>
              <a:rPr lang="en-US" dirty="0"/>
              <a:t>/tech-policy/2022/09/ookla-starlinks-median-us-download-speed-fell-nearly-30mbps-in-q2-2022/</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9649452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23</a:t>
            </a:fld>
            <a:endParaRPr lang="en-US" dirty="0"/>
          </a:p>
        </p:txBody>
      </p:sp>
    </p:spTree>
    <p:extLst>
      <p:ext uri="{BB962C8B-B14F-4D97-AF65-F5344CB8AC3E}">
        <p14:creationId xmlns:p14="http://schemas.microsoft.com/office/powerpoint/2010/main" val="148651004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24</a:t>
            </a:fld>
            <a:endParaRPr lang="en-US" dirty="0"/>
          </a:p>
        </p:txBody>
      </p:sp>
    </p:spTree>
    <p:extLst>
      <p:ext uri="{BB962C8B-B14F-4D97-AF65-F5344CB8AC3E}">
        <p14:creationId xmlns:p14="http://schemas.microsoft.com/office/powerpoint/2010/main" val="212231050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715DDF4-27A3-C95D-9356-2FEDEB039B8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9C5DA6C-95CE-179A-CD13-E5D17F47D7A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3AF0162-C9AA-A03F-20E8-A94D974A33D6}"/>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6C7FE637-D572-1E5D-8F2C-23CBFE574EA9}"/>
              </a:ext>
            </a:extLst>
          </p:cNvPr>
          <p:cNvSpPr>
            <a:spLocks noGrp="1"/>
          </p:cNvSpPr>
          <p:nvPr>
            <p:ph type="sldNum" sz="quarter" idx="5"/>
          </p:nvPr>
        </p:nvSpPr>
        <p:spPr/>
        <p:txBody>
          <a:bodyPr/>
          <a:lstStyle/>
          <a:p>
            <a:fld id="{3D91EEAC-CFEF-9647-876F-EABC6B8338D7}" type="slidenum">
              <a:rPr lang="en-US" smtClean="0"/>
              <a:t>25</a:t>
            </a:fld>
            <a:endParaRPr lang="en-US"/>
          </a:p>
        </p:txBody>
      </p:sp>
    </p:spTree>
    <p:extLst>
      <p:ext uri="{BB962C8B-B14F-4D97-AF65-F5344CB8AC3E}">
        <p14:creationId xmlns:p14="http://schemas.microsoft.com/office/powerpoint/2010/main" val="321110691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26</a:t>
            </a:fld>
            <a:endParaRPr lang="en-US" dirty="0"/>
          </a:p>
        </p:txBody>
      </p:sp>
    </p:spTree>
    <p:extLst>
      <p:ext uri="{BB962C8B-B14F-4D97-AF65-F5344CB8AC3E}">
        <p14:creationId xmlns:p14="http://schemas.microsoft.com/office/powerpoint/2010/main" val="395957139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VIDEO </a:t>
            </a:r>
          </a:p>
          <a:p>
            <a:pPr marL="0" marR="0">
              <a:spcBef>
                <a:spcPts val="0"/>
              </a:spcBef>
              <a:spcAft>
                <a:spcPts val="0"/>
              </a:spcAft>
            </a:pPr>
            <a:r>
              <a:rPr lang="en-US" sz="800" kern="100" dirty="0">
                <a:effectLst/>
                <a:latin typeface="Aptos" panose="020B0004020202020204" pitchFamily="34" charset="0"/>
                <a:ea typeface="Aptos" panose="020B0004020202020204" pitchFamily="34" charset="0"/>
                <a:cs typeface="Times New Roman" panose="02020603050405020304" pitchFamily="18" charset="0"/>
              </a:rPr>
              <a:t>Let’s wrap up our discussion of elements of a wireless network with the big picture about the structure of wireless networks.</a:t>
            </a:r>
          </a:p>
          <a:p>
            <a:pPr marL="0" marR="0">
              <a:spcBef>
                <a:spcPts val="0"/>
              </a:spcBef>
              <a:spcAft>
                <a:spcPts val="0"/>
              </a:spcAft>
            </a:pPr>
            <a:r>
              <a:rPr lang="en-US" sz="800" kern="100" dirty="0">
                <a:effectLst/>
                <a:latin typeface="Aptos" panose="020B0004020202020204" pitchFamily="34" charset="0"/>
                <a:ea typeface="Aptos" panose="020B0004020202020204" pitchFamily="34" charset="0"/>
                <a:cs typeface="Times New Roman" panose="02020603050405020304" pitchFamily="18" charset="0"/>
              </a:rPr>
              <a:t> </a:t>
            </a:r>
          </a:p>
          <a:p>
            <a:pPr marL="0" marR="0">
              <a:spcBef>
                <a:spcPts val="0"/>
              </a:spcBef>
              <a:spcAft>
                <a:spcPts val="0"/>
              </a:spcAft>
            </a:pPr>
            <a:r>
              <a:rPr lang="en-US" sz="800" kern="100" dirty="0">
                <a:effectLst/>
                <a:latin typeface="Aptos" panose="020B0004020202020204" pitchFamily="34" charset="0"/>
                <a:ea typeface="Aptos" panose="020B0004020202020204" pitchFamily="34" charset="0"/>
                <a:cs typeface="Times New Roman" panose="02020603050405020304" pitchFamily="18" charset="0"/>
              </a:rPr>
              <a:t>Here,  probably the most important characterization to keep in mind - the edge/core distinction.  This is particularly true when we’re studying WiFi and Cellular networks.</a:t>
            </a:r>
          </a:p>
          <a:p>
            <a:endParaRPr lang="en-US" dirty="0"/>
          </a:p>
          <a:p>
            <a:r>
              <a:rPr lang="en-US" dirty="0"/>
              <a:t>Audio: </a:t>
            </a:r>
          </a:p>
          <a:p>
            <a:endParaRPr lang="en-US" dirty="0"/>
          </a:p>
          <a:p>
            <a:r>
              <a:rPr lang="en-US" dirty="0"/>
              <a:t>Let’s start with </a:t>
            </a:r>
            <a:r>
              <a:rPr lang="en-US" dirty="0" err="1"/>
              <a:t>WiF</a:t>
            </a:r>
            <a:r>
              <a:rPr lang="en-US" dirty="0"/>
              <a:t> over here on the </a:t>
            </a:r>
            <a:r>
              <a:rPr lang="en-US" dirty="0" err="1"/>
              <a:t>lefti</a:t>
            </a:r>
            <a:r>
              <a:rPr lang="en-US" dirty="0"/>
              <a:t>.  The edge network in a WiFi setting is the wireless network itself.  In an institutional setting (e.g., your university or company), the WiFi network connects into the wired infrastructure of the institution, just as an Ethernet local area network would do.  In this case, WiFi is really just a link-layer wireless technology, just like Ethernet.  Traffic flows from through the WiFi Wireless LAN  through the intuitional network, and through the Internet.</a:t>
            </a:r>
          </a:p>
          <a:p>
            <a:endParaRPr lang="en-US" dirty="0"/>
          </a:p>
          <a:p>
            <a:r>
              <a:rPr lang="en-US" dirty="0"/>
              <a:t>In the cellular setting, the edge network is known as the radio access network (RAN).  It’s got the iconic cell tower and base station, devices, and radio channels we discussed above.  But a cellular network operator runs more than just radio access network.  It also runs </a:t>
            </a:r>
            <a:r>
              <a:rPr lang="en-US" b="1" dirty="0"/>
              <a:t>a core network</a:t>
            </a:r>
            <a:r>
              <a:rPr lang="en-US" dirty="0"/>
              <a:t>, where support for mobility in the wide area, identity management, and many additional services are implemented. Traffic flows from through the radio access networking  through the data plane of the core network,  and through the Internet.</a:t>
            </a:r>
          </a:p>
          <a:p>
            <a:endParaRPr lang="en-US" dirty="0"/>
          </a:p>
          <a:p>
            <a:r>
              <a:rPr lang="en-US" dirty="0"/>
              <a:t>The Core network is a really unique and interesting feature of cellular networks, and something we’ll study in depth later.  So just keep this idea of a core network parked in the back of your mind  for now.</a:t>
            </a:r>
          </a:p>
          <a:p>
            <a:endParaRPr lang="en-US" dirty="0"/>
          </a:p>
          <a:p>
            <a:r>
              <a:rPr lang="en-US" dirty="0"/>
              <a:t>And with that, we’ve  wrapped up our high-level discussion of architectural components of a wireless network.</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5957139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4188D51-3812-ABDE-8781-BD0C32E07ED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37CF149-773E-CAE0-77DA-B3D78EFC675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1D6308B-524C-C943-42E0-DC5357497976}"/>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034AA714-79C3-22A1-FA75-148D2341CE43}"/>
              </a:ext>
            </a:extLst>
          </p:cNvPr>
          <p:cNvSpPr>
            <a:spLocks noGrp="1"/>
          </p:cNvSpPr>
          <p:nvPr>
            <p:ph type="sldNum" sz="quarter" idx="5"/>
          </p:nvPr>
        </p:nvSpPr>
        <p:spPr/>
        <p:txBody>
          <a:bodyPr/>
          <a:lstStyle/>
          <a:p>
            <a:fld id="{3D91EEAC-CFEF-9647-876F-EABC6B8338D7}" type="slidenum">
              <a:rPr lang="en-US" smtClean="0"/>
              <a:t>28</a:t>
            </a:fld>
            <a:endParaRPr lang="en-US" dirty="0"/>
          </a:p>
        </p:txBody>
      </p:sp>
    </p:spTree>
    <p:extLst>
      <p:ext uri="{BB962C8B-B14F-4D97-AF65-F5344CB8AC3E}">
        <p14:creationId xmlns:p14="http://schemas.microsoft.com/office/powerpoint/2010/main" val="104570657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D27B4BD-7807-E4DD-CBFC-0555D0A780E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0B3BCA1-6E4D-EFE4-DC82-37599954EFB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CBE4183-B337-5BE3-75A4-225BD47940CA}"/>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5C7136DD-1C56-9F71-AEEC-752FC4BEF7FC}"/>
              </a:ext>
            </a:extLst>
          </p:cNvPr>
          <p:cNvSpPr>
            <a:spLocks noGrp="1"/>
          </p:cNvSpPr>
          <p:nvPr>
            <p:ph type="sldNum" sz="quarter" idx="5"/>
          </p:nvPr>
        </p:nvSpPr>
        <p:spPr/>
        <p:txBody>
          <a:bodyPr/>
          <a:lstStyle/>
          <a:p>
            <a:fld id="{3D91EEAC-CFEF-9647-876F-EABC6B8338D7}" type="slidenum">
              <a:rPr lang="en-US" smtClean="0"/>
              <a:t>29</a:t>
            </a:fld>
            <a:endParaRPr lang="en-US" dirty="0"/>
          </a:p>
        </p:txBody>
      </p:sp>
    </p:spTree>
    <p:extLst>
      <p:ext uri="{BB962C8B-B14F-4D97-AF65-F5344CB8AC3E}">
        <p14:creationId xmlns:p14="http://schemas.microsoft.com/office/powerpoint/2010/main" val="97837387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158315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622E6F4-CBA7-4A9D-538A-FCE17B185CF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E3C67B0-A306-489D-0A03-EC70ED122EE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D4C1D43-2088-656C-8152-24130FC69FC4}"/>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1C85ADAC-F9E5-11FC-7B38-6E7DB51E796C}"/>
              </a:ext>
            </a:extLst>
          </p:cNvPr>
          <p:cNvSpPr>
            <a:spLocks noGrp="1"/>
          </p:cNvSpPr>
          <p:nvPr>
            <p:ph type="sldNum" sz="quarter" idx="5"/>
          </p:nvPr>
        </p:nvSpPr>
        <p:spPr/>
        <p:txBody>
          <a:bodyPr/>
          <a:lstStyle/>
          <a:p>
            <a:fld id="{3D91EEAC-CFEF-9647-876F-EABC6B8338D7}" type="slidenum">
              <a:rPr lang="en-US" smtClean="0"/>
              <a:t>30</a:t>
            </a:fld>
            <a:endParaRPr lang="en-US" dirty="0"/>
          </a:p>
        </p:txBody>
      </p:sp>
    </p:spTree>
    <p:extLst>
      <p:ext uri="{BB962C8B-B14F-4D97-AF65-F5344CB8AC3E}">
        <p14:creationId xmlns:p14="http://schemas.microsoft.com/office/powerpoint/2010/main" val="278113964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0FBCBBD-16D7-AF3A-123F-CC365643E25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4A9AEDD-B805-3473-B596-CC09A6CD2E2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2F17EBE-09B3-C61D-ADEE-45429E3F67C8}"/>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201B6DC9-9E29-630A-CB29-CAA331B8E116}"/>
              </a:ext>
            </a:extLst>
          </p:cNvPr>
          <p:cNvSpPr>
            <a:spLocks noGrp="1"/>
          </p:cNvSpPr>
          <p:nvPr>
            <p:ph type="sldNum" sz="quarter" idx="5"/>
          </p:nvPr>
        </p:nvSpPr>
        <p:spPr/>
        <p:txBody>
          <a:bodyPr/>
          <a:lstStyle/>
          <a:p>
            <a:fld id="{3D91EEAC-CFEF-9647-876F-EABC6B8338D7}" type="slidenum">
              <a:rPr lang="en-US" smtClean="0"/>
              <a:t>31</a:t>
            </a:fld>
            <a:endParaRPr lang="en-US" dirty="0"/>
          </a:p>
        </p:txBody>
      </p:sp>
    </p:spTree>
    <p:extLst>
      <p:ext uri="{BB962C8B-B14F-4D97-AF65-F5344CB8AC3E}">
        <p14:creationId xmlns:p14="http://schemas.microsoft.com/office/powerpoint/2010/main" val="182396465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48B1BB1-5F26-4A8E-6AF2-95ADCB35B94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6D04EA0-3F3D-2A2F-A4F3-265293D4E8A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E3A3217-C53E-1C70-8675-AC6B108D1F1C}"/>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88E1A87D-AF90-42A2-EABD-CE36AD8217CF}"/>
              </a:ext>
            </a:extLst>
          </p:cNvPr>
          <p:cNvSpPr>
            <a:spLocks noGrp="1"/>
          </p:cNvSpPr>
          <p:nvPr>
            <p:ph type="sldNum" sz="quarter" idx="5"/>
          </p:nvPr>
        </p:nvSpPr>
        <p:spPr/>
        <p:txBody>
          <a:bodyPr/>
          <a:lstStyle/>
          <a:p>
            <a:fld id="{3D91EEAC-CFEF-9647-876F-EABC6B8338D7}" type="slidenum">
              <a:rPr lang="en-US" smtClean="0"/>
              <a:t>32</a:t>
            </a:fld>
            <a:endParaRPr lang="en-US" dirty="0"/>
          </a:p>
        </p:txBody>
      </p:sp>
    </p:spTree>
    <p:extLst>
      <p:ext uri="{BB962C8B-B14F-4D97-AF65-F5344CB8AC3E}">
        <p14:creationId xmlns:p14="http://schemas.microsoft.com/office/powerpoint/2010/main" val="65382010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Video:</a:t>
            </a:r>
          </a:p>
          <a:p>
            <a:pPr marL="228600" marR="0">
              <a:spcBef>
                <a:spcPts val="0"/>
              </a:spcBef>
              <a:spcAft>
                <a:spcPts val="0"/>
              </a:spcAft>
            </a:pPr>
            <a:r>
              <a:rPr lang="en-US" sz="1200" kern="100" dirty="0">
                <a:effectLst/>
                <a:latin typeface="Aptos" panose="020B0004020202020204" pitchFamily="34" charset="0"/>
                <a:ea typeface="Aptos" panose="020B0004020202020204" pitchFamily="34" charset="0"/>
                <a:cs typeface="Times New Roman" panose="02020603050405020304" pitchFamily="18" charset="0"/>
              </a:rPr>
              <a:t>So software-ization and the ability to execute user-created applications locally are two big differences between 4G and 5G.</a:t>
            </a:r>
          </a:p>
          <a:p>
            <a:pPr marL="457200" marR="0">
              <a:spcBef>
                <a:spcPts val="0"/>
              </a:spcBef>
              <a:spcAft>
                <a:spcPts val="0"/>
              </a:spcAft>
            </a:pPr>
            <a:r>
              <a:rPr lang="en-US" sz="1200" kern="100" dirty="0">
                <a:effectLst/>
                <a:latin typeface="Aptos" panose="020B0004020202020204" pitchFamily="34" charset="0"/>
                <a:ea typeface="Aptos" panose="020B0004020202020204" pitchFamily="34" charset="0"/>
                <a:cs typeface="Times New Roman" panose="02020603050405020304" pitchFamily="18" charset="0"/>
              </a:rPr>
              <a:t> </a:t>
            </a:r>
          </a:p>
          <a:p>
            <a:pPr marL="228600" marR="0">
              <a:spcBef>
                <a:spcPts val="0"/>
              </a:spcBef>
              <a:spcAft>
                <a:spcPts val="0"/>
              </a:spcAft>
            </a:pPr>
            <a:r>
              <a:rPr lang="en-US" sz="1200" kern="100" dirty="0">
                <a:effectLst/>
                <a:latin typeface="Aptos" panose="020B0004020202020204" pitchFamily="34" charset="0"/>
                <a:ea typeface="Aptos" panose="020B0004020202020204" pitchFamily="34" charset="0"/>
                <a:cs typeface="Times New Roman" panose="02020603050405020304" pitchFamily="18" charset="0"/>
              </a:rPr>
              <a:t>Let’s wrap up our discussion of 4G and 5G networks noting a common worldview taken in both 4G and 5G networks.</a:t>
            </a:r>
          </a:p>
          <a:p>
            <a:pPr marL="457200" marR="0">
              <a:spcBef>
                <a:spcPts val="0"/>
              </a:spcBef>
              <a:spcAft>
                <a:spcPts val="0"/>
              </a:spcAft>
            </a:pPr>
            <a:r>
              <a:rPr lang="en-US" sz="1200" kern="100" dirty="0">
                <a:effectLst/>
                <a:latin typeface="Aptos" panose="020B0004020202020204" pitchFamily="34" charset="0"/>
                <a:ea typeface="Aptos" panose="020B0004020202020204" pitchFamily="34" charset="0"/>
                <a:cs typeface="Times New Roman" panose="02020603050405020304" pitchFamily="18" charset="0"/>
              </a:rPr>
              <a:t> </a:t>
            </a:r>
          </a:p>
          <a:p>
            <a:pPr marL="228600" marR="0">
              <a:spcBef>
                <a:spcPts val="0"/>
              </a:spcBef>
              <a:spcAft>
                <a:spcPts val="0"/>
              </a:spcAft>
            </a:pPr>
            <a:r>
              <a:rPr lang="en-US" sz="1200" kern="100" dirty="0">
                <a:effectLst/>
                <a:latin typeface="Aptos" panose="020B0004020202020204" pitchFamily="34" charset="0"/>
                <a:ea typeface="Aptos" panose="020B0004020202020204" pitchFamily="34" charset="0"/>
                <a:cs typeface="Times New Roman" panose="02020603050405020304" pitchFamily="18" charset="0"/>
              </a:rPr>
              <a:t>That is, the distinction between the control-plane and the user-plane in a 4G or 5G network</a:t>
            </a:r>
          </a:p>
          <a:p>
            <a:pPr marL="228600" marR="0">
              <a:spcBef>
                <a:spcPts val="0"/>
              </a:spcBef>
              <a:spcAft>
                <a:spcPts val="0"/>
              </a:spcAft>
            </a:pPr>
            <a:r>
              <a:rPr lang="en-US" sz="1200" kern="100" dirty="0">
                <a:effectLst/>
                <a:latin typeface="Aptos" panose="020B0004020202020204" pitchFamily="34" charset="0"/>
                <a:ea typeface="Aptos" panose="020B0004020202020204" pitchFamily="34" charset="0"/>
                <a:cs typeface="Times New Roman" panose="02020603050405020304" pitchFamily="18" charset="0"/>
              </a:rPr>
              <a:t> </a:t>
            </a:r>
          </a:p>
          <a:p>
            <a:pPr marL="228600" marR="0">
              <a:spcBef>
                <a:spcPts val="0"/>
              </a:spcBef>
              <a:spcAft>
                <a:spcPts val="0"/>
              </a:spcAft>
            </a:pPr>
            <a:r>
              <a:rPr lang="en-US" sz="1200" kern="100" dirty="0">
                <a:effectLst/>
                <a:latin typeface="Aptos" panose="020B0004020202020204" pitchFamily="34" charset="0"/>
                <a:ea typeface="Aptos" panose="020B0004020202020204" pitchFamily="34" charset="0"/>
                <a:cs typeface="Times New Roman" panose="02020603050405020304" pitchFamily="18" charset="0"/>
              </a:rPr>
              <a:t>This is something that you may have learned about already in an introductory networking course that emphasized wired networks.  The concept is  equally important in wireless networks.</a:t>
            </a:r>
          </a:p>
          <a:p>
            <a:pPr marL="228600" marR="0">
              <a:spcBef>
                <a:spcPts val="0"/>
              </a:spcBef>
              <a:spcAft>
                <a:spcPts val="0"/>
              </a:spcAft>
            </a:pPr>
            <a:endParaRPr lang="en-US" sz="1200" kern="100" dirty="0">
              <a:effectLst/>
              <a:latin typeface="Aptos" panose="020B0004020202020204" pitchFamily="34" charset="0"/>
              <a:ea typeface="Aptos" panose="020B0004020202020204" pitchFamily="34" charset="0"/>
              <a:cs typeface="Times New Roman" panose="02020603050405020304" pitchFamily="18" charset="0"/>
            </a:endParaRPr>
          </a:p>
          <a:p>
            <a:r>
              <a:rPr lang="en-US" sz="1200" dirty="0"/>
              <a:t>Audio:</a:t>
            </a:r>
          </a:p>
          <a:p>
            <a:r>
              <a:rPr lang="en-US" sz="1200" dirty="0"/>
              <a:t>The </a:t>
            </a:r>
            <a:r>
              <a:rPr lang="en-US" sz="1200" b="1" dirty="0"/>
              <a:t>control plane </a:t>
            </a:r>
            <a:r>
              <a:rPr lang="en-US" sz="1200" dirty="0"/>
              <a:t>is comprised of the components and functionality for managing and configuring network devices for routing, and for wireless resource allocation. Components and functionality for managing user mobility and user authentication are also part of the control plane.  So, for example, the MME and HSS in 4G and the sort-of-equivalent AMF and SMF functions in 5G are definitely control-plane components.</a:t>
            </a:r>
          </a:p>
          <a:p>
            <a:endParaRPr lang="en-US" sz="1200" dirty="0"/>
          </a:p>
          <a:p>
            <a:r>
              <a:rPr lang="en-US" sz="1200" dirty="0"/>
              <a:t>The </a:t>
            </a:r>
            <a:r>
              <a:rPr lang="en-US" sz="1200" b="1" dirty="0"/>
              <a:t>user plane </a:t>
            </a:r>
            <a:r>
              <a:rPr lang="en-US" sz="1200" dirty="0"/>
              <a:t>is comprised of the network components and protocols that carry user packets to/from end user devices and their ultimate sources or destinations.  So the data paths in the network’s routers, gNB’s and user devices are part of the user plane.  The packet queues within these devices, link-layer channel access and transmission protocols, and the tunnels that carry user packets between devices are also part of the user plane.  We’ll see extensive use of tunneling in 4G and 5G data planes.  These tunnels are also part of the data plane.</a:t>
            </a:r>
          </a:p>
          <a:p>
            <a:endParaRPr lang="en-US" sz="1200" dirty="0"/>
          </a:p>
          <a:p>
            <a:r>
              <a:rPr lang="en-US" sz="800" dirty="0">
                <a:effectLst/>
                <a:latin typeface="Aptos" panose="020B0004020202020204" pitchFamily="34" charset="0"/>
                <a:ea typeface="Aptos" panose="020B0004020202020204" pitchFamily="34" charset="0"/>
                <a:cs typeface="Times New Roman" panose="02020603050405020304" pitchFamily="18" charset="0"/>
              </a:rPr>
              <a:t>Indeed, the logical separation of control and user planes is so foundational in 4G and 5G architectures that (of course!) it even has its own name and  acronym in the standards: </a:t>
            </a:r>
            <a:r>
              <a:rPr lang="en-US" sz="800" b="1" dirty="0">
                <a:effectLst/>
                <a:latin typeface="Aptos" panose="020B0004020202020204" pitchFamily="34" charset="0"/>
                <a:ea typeface="Aptos" panose="020B0004020202020204" pitchFamily="34" charset="0"/>
                <a:cs typeface="Times New Roman" panose="02020603050405020304" pitchFamily="18" charset="0"/>
              </a:rPr>
              <a:t>CUPS, </a:t>
            </a:r>
            <a:r>
              <a:rPr lang="en-US" sz="800" dirty="0">
                <a:effectLst/>
                <a:latin typeface="Aptos" panose="020B0004020202020204" pitchFamily="34" charset="0"/>
                <a:ea typeface="Aptos" panose="020B0004020202020204" pitchFamily="34" charset="0"/>
                <a:cs typeface="Times New Roman" panose="02020603050405020304" pitchFamily="18" charset="0"/>
              </a:rPr>
              <a:t>which stands for</a:t>
            </a:r>
            <a:r>
              <a:rPr lang="en-US" sz="800" b="1" dirty="0">
                <a:effectLst/>
                <a:latin typeface="Aptos" panose="020B0004020202020204" pitchFamily="34" charset="0"/>
                <a:ea typeface="Aptos" panose="020B0004020202020204" pitchFamily="34" charset="0"/>
                <a:cs typeface="Times New Roman" panose="02020603050405020304" pitchFamily="18" charset="0"/>
              </a:rPr>
              <a:t> Control Plane and User Plane Separation</a:t>
            </a:r>
            <a:r>
              <a:rPr lang="en-US" sz="800" dirty="0">
                <a:effectLst/>
                <a:latin typeface="Aptos" panose="020B0004020202020204" pitchFamily="34" charset="0"/>
                <a:ea typeface="Aptos" panose="020B0004020202020204" pitchFamily="34" charset="0"/>
                <a:cs typeface="Times New Roman" panose="02020603050405020304" pitchFamily="18" charset="0"/>
              </a:rPr>
              <a:t>!</a:t>
            </a:r>
            <a:r>
              <a:rPr lang="en-US" sz="1200" dirty="0">
                <a:effectLst/>
              </a:rPr>
              <a:t> </a:t>
            </a:r>
            <a:endParaRPr lang="en-US" sz="1200" dirty="0"/>
          </a:p>
          <a:p>
            <a:endParaRPr lang="en-US" sz="1200" dirty="0"/>
          </a:p>
          <a:p>
            <a:endParaRPr lang="en-US" sz="1200" dirty="0"/>
          </a:p>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33</a:t>
            </a:fld>
            <a:endParaRPr lang="en-US" dirty="0"/>
          </a:p>
        </p:txBody>
      </p:sp>
    </p:spTree>
    <p:extLst>
      <p:ext uri="{BB962C8B-B14F-4D97-AF65-F5344CB8AC3E}">
        <p14:creationId xmlns:p14="http://schemas.microsoft.com/office/powerpoint/2010/main" val="2326674689"/>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34</a:t>
            </a:fld>
            <a:endParaRPr lang="en-US" dirty="0"/>
          </a:p>
        </p:txBody>
      </p:sp>
    </p:spTree>
    <p:extLst>
      <p:ext uri="{BB962C8B-B14F-4D97-AF65-F5344CB8AC3E}">
        <p14:creationId xmlns:p14="http://schemas.microsoft.com/office/powerpoint/2010/main" val="246641081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35</a:t>
            </a:fld>
            <a:endParaRPr lang="en-US" dirty="0"/>
          </a:p>
        </p:txBody>
      </p:sp>
    </p:spTree>
    <p:extLst>
      <p:ext uri="{BB962C8B-B14F-4D97-AF65-F5344CB8AC3E}">
        <p14:creationId xmlns:p14="http://schemas.microsoft.com/office/powerpoint/2010/main" val="4004171669"/>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2673381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6690102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0994145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8224024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520012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4BA672C-632C-C5F7-9123-686CF3B0067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F551382-033B-892B-0B0B-0DB968755A4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FE4DDF9-A929-5147-2BD5-5F14E1081E30}"/>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43EF313A-B4C4-C31C-D8E7-C42D285644EC}"/>
              </a:ext>
            </a:extLst>
          </p:cNvPr>
          <p:cNvSpPr>
            <a:spLocks noGrp="1"/>
          </p:cNvSpPr>
          <p:nvPr>
            <p:ph type="sldNum" sz="quarter" idx="5"/>
          </p:nvPr>
        </p:nvSpPr>
        <p:spPr/>
        <p:txBody>
          <a:bodyPr/>
          <a:lstStyle/>
          <a:p>
            <a:fld id="{3D91EEAC-CFEF-9647-876F-EABC6B8338D7}" type="slidenum">
              <a:rPr lang="en-US" smtClean="0"/>
              <a:t>40</a:t>
            </a:fld>
            <a:endParaRPr lang="en-US"/>
          </a:p>
        </p:txBody>
      </p:sp>
    </p:spTree>
    <p:extLst>
      <p:ext uri="{BB962C8B-B14F-4D97-AF65-F5344CB8AC3E}">
        <p14:creationId xmlns:p14="http://schemas.microsoft.com/office/powerpoint/2010/main" val="298381262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4813" y="695325"/>
            <a:ext cx="6188075" cy="3481388"/>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EFD28B8-678F-4F26-B6AC-5DCEFDBC113C}" type="slidenum">
              <a:rPr lang="en-US" smtClean="0"/>
              <a:pPr/>
              <a:t>41</a:t>
            </a:fld>
            <a:endParaRPr lang="en-US" dirty="0"/>
          </a:p>
        </p:txBody>
      </p:sp>
    </p:spTree>
    <p:extLst>
      <p:ext uri="{BB962C8B-B14F-4D97-AF65-F5344CB8AC3E}">
        <p14:creationId xmlns:p14="http://schemas.microsoft.com/office/powerpoint/2010/main" val="224292860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0167753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8644660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3056635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a:t>
            </a:fld>
            <a:endParaRPr lang="en-US" dirty="0"/>
          </a:p>
        </p:txBody>
      </p:sp>
    </p:spTree>
    <p:extLst>
      <p:ext uri="{BB962C8B-B14F-4D97-AF65-F5344CB8AC3E}">
        <p14:creationId xmlns:p14="http://schemas.microsoft.com/office/powerpoint/2010/main" val="193283702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Explain important points</a:t>
            </a:r>
          </a:p>
          <a:p>
            <a:pPr marL="171450" indent="-171450">
              <a:buFont typeface="Arial" panose="020B0604020202020204" pitchFamily="34" charset="0"/>
              <a:buChar char="•"/>
            </a:pPr>
            <a:r>
              <a:rPr lang="en-US" b="1" dirty="0"/>
              <a:t>distributed</a:t>
            </a:r>
            <a:r>
              <a:rPr lang="en-US" dirty="0"/>
              <a:t> entities, exchanging messages (governed by protocols)</a:t>
            </a:r>
          </a:p>
          <a:p>
            <a:pPr marL="171450" indent="-171450">
              <a:buFont typeface="Arial" panose="020B0604020202020204" pitchFamily="34" charset="0"/>
              <a:buChar char="•"/>
            </a:pPr>
            <a:r>
              <a:rPr lang="en-US" dirty="0"/>
              <a:t>Time going down</a:t>
            </a:r>
          </a:p>
          <a:p>
            <a:pPr marL="171450" indent="-171450">
              <a:buFont typeface="Arial" panose="020B0604020202020204" pitchFamily="34" charset="0"/>
              <a:buChar char="•"/>
            </a:pPr>
            <a:r>
              <a:rPr lang="en-US" dirty="0"/>
              <a:t>go over definition of protocol (showing format, order of messages sent and received, and actions taken)</a:t>
            </a:r>
          </a:p>
          <a:p>
            <a:pPr marL="0" indent="0">
              <a:buFont typeface="Arial" panose="020B0604020202020204" pitchFamily="34" charset="0"/>
              <a:buNone/>
            </a:pPr>
            <a:r>
              <a:rPr lang="en-US" dirty="0"/>
              <a:t>We’ll see these kinds of diagrams a lot</a:t>
            </a:r>
          </a:p>
          <a:p>
            <a:pPr marL="171450" indent="-171450">
              <a:buFont typeface="Arial" panose="020B0604020202020204" pitchFamily="34" charset="0"/>
              <a:buChar char="•"/>
            </a:pPr>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a:t>
            </a:fld>
            <a:endParaRPr lang="en-US" dirty="0"/>
          </a:p>
        </p:txBody>
      </p:sp>
    </p:spTree>
    <p:extLst>
      <p:ext uri="{BB962C8B-B14F-4D97-AF65-F5344CB8AC3E}">
        <p14:creationId xmlns:p14="http://schemas.microsoft.com/office/powerpoint/2010/main" val="360152266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atin typeface="+mj-lt"/>
              </a:defRPr>
            </a:lvl1pPr>
          </a:lstStyle>
          <a:p>
            <a:r>
              <a:rPr lang="en-US" dirty="0"/>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Slide Number Placeholder 5">
            <a:extLst>
              <a:ext uri="{FF2B5EF4-FFF2-40B4-BE49-F238E27FC236}">
                <a16:creationId xmlns:a16="http://schemas.microsoft.com/office/drawing/2014/main" id="{F7F1199A-45E4-9E4D-95C0-396A8A9C6FF7}"/>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Introduction: 1-</a:t>
            </a:r>
            <a:fld id="{C4204591-24BD-A542-B9D5-F8D8A88D2FEE}" type="slidenum">
              <a:rPr lang="en-US" smtClean="0"/>
              <a:pPr/>
              <a:t>‹#›</a:t>
            </a:fld>
            <a:endParaRPr lang="en-US" dirty="0"/>
          </a:p>
        </p:txBody>
      </p:sp>
    </p:spTree>
    <p:extLst>
      <p:ext uri="{BB962C8B-B14F-4D97-AF65-F5344CB8AC3E}">
        <p14:creationId xmlns:p14="http://schemas.microsoft.com/office/powerpoint/2010/main" val="199112429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10" name="Slide Number Placeholder 5">
            <a:extLst>
              <a:ext uri="{FF2B5EF4-FFF2-40B4-BE49-F238E27FC236}">
                <a16:creationId xmlns:a16="http://schemas.microsoft.com/office/drawing/2014/main" id="{41717D89-2D64-4E49-A8B8-D7B93266073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Introduction: 1-</a:t>
            </a:r>
            <a:fld id="{C4204591-24BD-A542-B9D5-F8D8A88D2FEE}" type="slidenum">
              <a:rPr lang="en-US" smtClean="0"/>
              <a:pPr/>
              <a:t>‹#›</a:t>
            </a:fld>
            <a:endParaRPr lang="en-US" dirty="0"/>
          </a:p>
        </p:txBody>
      </p:sp>
    </p:spTree>
    <p:extLst>
      <p:ext uri="{BB962C8B-B14F-4D97-AF65-F5344CB8AC3E}">
        <p14:creationId xmlns:p14="http://schemas.microsoft.com/office/powerpoint/2010/main" val="254236324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5">
            <a:extLst>
              <a:ext uri="{FF2B5EF4-FFF2-40B4-BE49-F238E27FC236}">
                <a16:creationId xmlns:a16="http://schemas.microsoft.com/office/drawing/2014/main" id="{2E873D4E-4EDA-1349-AB14-5DC995BFCD3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Introduction: 1-</a:t>
            </a:r>
            <a:fld id="{C4204591-24BD-A542-B9D5-F8D8A88D2FEE}" type="slidenum">
              <a:rPr lang="en-US" smtClean="0"/>
              <a:pPr/>
              <a:t>‹#›</a:t>
            </a:fld>
            <a:endParaRPr lang="en-US" dirty="0"/>
          </a:p>
        </p:txBody>
      </p:sp>
    </p:spTree>
    <p:extLst>
      <p:ext uri="{BB962C8B-B14F-4D97-AF65-F5344CB8AC3E}">
        <p14:creationId xmlns:p14="http://schemas.microsoft.com/office/powerpoint/2010/main" val="40954214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Introduction: 1-</a:t>
            </a:r>
            <a:fld id="{C4204591-24BD-A542-B9D5-F8D8A88D2FEE}" type="slidenum">
              <a:rPr lang="en-US" smtClean="0"/>
              <a:pPr/>
              <a:t>‹#›</a:t>
            </a:fld>
            <a:endParaRPr lang="en-US" dirty="0"/>
          </a:p>
        </p:txBody>
      </p:sp>
    </p:spTree>
    <p:extLst>
      <p:ext uri="{BB962C8B-B14F-4D97-AF65-F5344CB8AC3E}">
        <p14:creationId xmlns:p14="http://schemas.microsoft.com/office/powerpoint/2010/main" val="279143340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39E705E7-E57B-8031-3872-E26060BE3B88}"/>
              </a:ext>
            </a:extLst>
          </p:cNvPr>
          <p:cNvGrpSpPr/>
          <p:nvPr userDrawn="1"/>
        </p:nvGrpSpPr>
        <p:grpSpPr>
          <a:xfrm>
            <a:off x="5854700" y="6498223"/>
            <a:ext cx="304800" cy="338554"/>
            <a:chOff x="5854700" y="6498223"/>
            <a:chExt cx="304800" cy="338554"/>
          </a:xfrm>
        </p:grpSpPr>
        <p:sp>
          <p:nvSpPr>
            <p:cNvPr id="3" name="Rectangle 2">
              <a:extLst>
                <a:ext uri="{FF2B5EF4-FFF2-40B4-BE49-F238E27FC236}">
                  <a16:creationId xmlns:a16="http://schemas.microsoft.com/office/drawing/2014/main" id="{44C6E694-C5C5-936C-A21B-0933A46F70CC}"/>
                </a:ext>
              </a:extLst>
            </p:cNvPr>
            <p:cNvSpPr/>
            <p:nvPr userDrawn="1"/>
          </p:nvSpPr>
          <p:spPr>
            <a:xfrm>
              <a:off x="5943600" y="6553200"/>
              <a:ext cx="152400" cy="228600"/>
            </a:xfrm>
            <a:prstGeom prst="rect">
              <a:avLst/>
            </a:prstGeom>
            <a:solidFill>
              <a:srgbClr val="BFBFB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a:extLst>
                <a:ext uri="{FF2B5EF4-FFF2-40B4-BE49-F238E27FC236}">
                  <a16:creationId xmlns:a16="http://schemas.microsoft.com/office/drawing/2014/main" id="{4B891DDE-9DBE-0CC8-CD15-3954478A47B0}"/>
                </a:ext>
              </a:extLst>
            </p:cNvPr>
            <p:cNvSpPr txBox="1"/>
            <p:nvPr userDrawn="1"/>
          </p:nvSpPr>
          <p:spPr>
            <a:xfrm>
              <a:off x="5854700" y="6498223"/>
              <a:ext cx="304800" cy="338554"/>
            </a:xfrm>
            <a:prstGeom prst="rect">
              <a:avLst/>
            </a:prstGeom>
            <a:noFill/>
          </p:spPr>
          <p:txBody>
            <a:bodyPr wrap="square" rtlCol="0">
              <a:spAutoFit/>
            </a:bodyPr>
            <a:lstStyle/>
            <a:p>
              <a:r>
                <a:rPr lang="en-US" sz="1600" b="1" dirty="0"/>
                <a:t>4</a:t>
              </a:r>
            </a:p>
          </p:txBody>
        </p:sp>
      </p:grpSp>
    </p:spTree>
    <p:extLst>
      <p:ext uri="{BB962C8B-B14F-4D97-AF65-F5344CB8AC3E}">
        <p14:creationId xmlns:p14="http://schemas.microsoft.com/office/powerpoint/2010/main" val="362058268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dirty="0"/>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5" name="Slide Number Placeholder 5">
            <a:extLst>
              <a:ext uri="{FF2B5EF4-FFF2-40B4-BE49-F238E27FC236}">
                <a16:creationId xmlns:a16="http://schemas.microsoft.com/office/drawing/2014/main" id="{67E93C0D-5E34-354A-A654-B3839136622B}"/>
              </a:ext>
            </a:extLst>
          </p:cNvPr>
          <p:cNvSpPr>
            <a:spLocks noGrp="1"/>
          </p:cNvSpPr>
          <p:nvPr>
            <p:ph type="sldNum" sz="quarter" idx="4"/>
          </p:nvPr>
        </p:nvSpPr>
        <p:spPr>
          <a:xfrm>
            <a:off x="9633856" y="6443089"/>
            <a:ext cx="2328959"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Wireless and Mobile Networks: 7- </a:t>
            </a:r>
            <a:fld id="{C4204591-24BD-A542-B9D5-F8D8A88D2FEE}" type="slidenum">
              <a:rPr lang="en-US" smtClean="0"/>
              <a:pPr/>
              <a:t>‹#›</a:t>
            </a:fld>
            <a:endParaRPr lang="en-US" dirty="0"/>
          </a:p>
        </p:txBody>
      </p:sp>
    </p:spTree>
    <p:extLst>
      <p:ext uri="{BB962C8B-B14F-4D97-AF65-F5344CB8AC3E}">
        <p14:creationId xmlns:p14="http://schemas.microsoft.com/office/powerpoint/2010/main" val="19674013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5" name="Slide Number Placeholder 5">
            <a:extLst>
              <a:ext uri="{FF2B5EF4-FFF2-40B4-BE49-F238E27FC236}">
                <a16:creationId xmlns:a16="http://schemas.microsoft.com/office/drawing/2014/main" id="{D41126D0-2478-AE48-891D-9046D4F5EA04}"/>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Wireless and Mobile Networks: 7- </a:t>
            </a:r>
            <a:fld id="{C4204591-24BD-A542-B9D5-F8D8A88D2FEE}" type="slidenum">
              <a:rPr lang="en-US" smtClean="0"/>
              <a:pPr/>
              <a:t>‹#›</a:t>
            </a:fld>
            <a:endParaRPr lang="en-US" dirty="0"/>
          </a:p>
        </p:txBody>
      </p:sp>
    </p:spTree>
    <p:extLst>
      <p:ext uri="{BB962C8B-B14F-4D97-AF65-F5344CB8AC3E}">
        <p14:creationId xmlns:p14="http://schemas.microsoft.com/office/powerpoint/2010/main" val="1228174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5">
            <a:extLst>
              <a:ext uri="{FF2B5EF4-FFF2-40B4-BE49-F238E27FC236}">
                <a16:creationId xmlns:a16="http://schemas.microsoft.com/office/drawing/2014/main" id="{139731AF-B9DB-1E4D-A017-6D1C48DC057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Wireless and Mobile Networks: 7- </a:t>
            </a:r>
            <a:fld id="{C4204591-24BD-A542-B9D5-F8D8A88D2FEE}" type="slidenum">
              <a:rPr lang="en-US" smtClean="0"/>
              <a:pPr/>
              <a:t>‹#›</a:t>
            </a:fld>
            <a:endParaRPr lang="en-US" dirty="0"/>
          </a:p>
        </p:txBody>
      </p:sp>
    </p:spTree>
    <p:extLst>
      <p:ext uri="{BB962C8B-B14F-4D97-AF65-F5344CB8AC3E}">
        <p14:creationId xmlns:p14="http://schemas.microsoft.com/office/powerpoint/2010/main" val="17412532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Wireless and Mobile Networks: 7- </a:t>
            </a:r>
            <a:fld id="{C4204591-24BD-A542-B9D5-F8D8A88D2FEE}" type="slidenum">
              <a:rPr lang="en-US" smtClean="0"/>
              <a:pPr/>
              <a:t>‹#›</a:t>
            </a:fld>
            <a:endParaRPr lang="en-US" dirty="0"/>
          </a:p>
        </p:txBody>
      </p:sp>
    </p:spTree>
    <p:extLst>
      <p:ext uri="{BB962C8B-B14F-4D97-AF65-F5344CB8AC3E}">
        <p14:creationId xmlns:p14="http://schemas.microsoft.com/office/powerpoint/2010/main" val="7782962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8.xml"/><Relationship Id="rId2" Type="http://schemas.openxmlformats.org/officeDocument/2006/relationships/slideLayout" Target="../slideLayouts/slideLayout7.xml"/><Relationship Id="rId1" Type="http://schemas.openxmlformats.org/officeDocument/2006/relationships/slideLayout" Target="../slideLayouts/slideLayout6.xml"/><Relationship Id="rId5" Type="http://schemas.openxmlformats.org/officeDocument/2006/relationships/theme" Target="../theme/theme2.xml"/><Relationship Id="rId4"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B87C6EBB-9D5E-E84A-9BCA-EA7E05FD1C0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Introduction: 1-</a:t>
            </a:r>
            <a:fld id="{C4204591-24BD-A542-B9D5-F8D8A88D2FEE}" type="slidenum">
              <a:rPr lang="en-US" smtClean="0"/>
              <a:pPr/>
              <a:t>‹#›</a:t>
            </a:fld>
            <a:endParaRPr lang="en-US" dirty="0"/>
          </a:p>
        </p:txBody>
      </p:sp>
    </p:spTree>
    <p:extLst>
      <p:ext uri="{BB962C8B-B14F-4D97-AF65-F5344CB8AC3E}">
        <p14:creationId xmlns:p14="http://schemas.microsoft.com/office/powerpoint/2010/main" val="3709742695"/>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70" r:id="rId5"/>
  </p:sldLayoutIdLst>
  <p:hf hdr="0" ftr="0" dt="0"/>
  <p:txStyles>
    <p:titleStyle>
      <a:lvl1pPr algn="l" defTabSz="914400" rtl="0" eaLnBrk="1" latinLnBrk="0" hangingPunct="1">
        <a:lnSpc>
          <a:spcPct val="90000"/>
        </a:lnSpc>
        <a:spcBef>
          <a:spcPct val="0"/>
        </a:spcBef>
        <a:buNone/>
        <a:defRPr sz="4000" b="1" kern="1200">
          <a:solidFill>
            <a:srgbClr val="0000A3"/>
          </a:solidFill>
          <a:latin typeface="+mn-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Slide Number Placeholder 5">
            <a:extLst>
              <a:ext uri="{FF2B5EF4-FFF2-40B4-BE49-F238E27FC236}">
                <a16:creationId xmlns:a16="http://schemas.microsoft.com/office/drawing/2014/main" id="{ACF3ABA1-E9EF-3248-90FD-6E40E659EFB3}"/>
              </a:ext>
            </a:extLst>
          </p:cNvPr>
          <p:cNvSpPr>
            <a:spLocks noGrp="1"/>
          </p:cNvSpPr>
          <p:nvPr>
            <p:ph type="sldNum" sz="quarter" idx="4"/>
          </p:nvPr>
        </p:nvSpPr>
        <p:spPr>
          <a:xfrm>
            <a:off x="9633856" y="6443089"/>
            <a:ext cx="2328959"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Wireless and Mobile Networks: 7-</a:t>
            </a:r>
            <a:fld id="{C4204591-24BD-A542-B9D5-F8D8A88D2FEE}" type="slidenum">
              <a:rPr lang="en-US" smtClean="0"/>
              <a:pPr/>
              <a:t>‹#›</a:t>
            </a:fld>
            <a:endParaRPr lang="en-US" dirty="0"/>
          </a:p>
        </p:txBody>
      </p:sp>
    </p:spTree>
    <p:extLst>
      <p:ext uri="{BB962C8B-B14F-4D97-AF65-F5344CB8AC3E}">
        <p14:creationId xmlns:p14="http://schemas.microsoft.com/office/powerpoint/2010/main" val="322354037"/>
      </p:ext>
    </p:extLst>
  </p:cSld>
  <p:clrMap bg1="lt1" tx1="dk1" bg2="lt2" tx2="dk2" accent1="accent1" accent2="accent2" accent3="accent3" accent4="accent4" accent5="accent5" accent6="accent6" hlink="hlink" folHlink="folHlink"/>
  <p:sldLayoutIdLst>
    <p:sldLayoutId id="2147483666" r:id="rId1"/>
    <p:sldLayoutId id="2147483667" r:id="rId2"/>
    <p:sldLayoutId id="2147483668" r:id="rId3"/>
    <p:sldLayoutId id="2147483669" r:id="rId4"/>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914400" rtl="0" eaLnBrk="1" latinLnBrk="0" hangingPunct="1">
        <a:lnSpc>
          <a:spcPct val="90000"/>
        </a:lnSpc>
        <a:spcBef>
          <a:spcPct val="0"/>
        </a:spcBef>
        <a:buNone/>
        <a:defRPr sz="4400" b="1" kern="1200">
          <a:solidFill>
            <a:srgbClr val="0000A3"/>
          </a:solidFill>
          <a:latin typeface="+mj-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5.xml"/><Relationship Id="rId5" Type="http://schemas.openxmlformats.org/officeDocument/2006/relationships/image" Target="../media/image3.png"/><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10.xml"/><Relationship Id="rId1" Type="http://schemas.openxmlformats.org/officeDocument/2006/relationships/slideLayout" Target="../slideLayouts/slideLayout3.xml"/><Relationship Id="rId5" Type="http://schemas.openxmlformats.org/officeDocument/2006/relationships/image" Target="../media/image48.png"/><Relationship Id="rId4" Type="http://schemas.openxmlformats.org/officeDocument/2006/relationships/image" Target="../media/image52.pn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8.xml"/></Relationships>
</file>

<file path=ppt/slides/_rels/slide12.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12.xml"/><Relationship Id="rId1" Type="http://schemas.openxmlformats.org/officeDocument/2006/relationships/slideLayout" Target="../slideLayouts/slideLayout8.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9.xml"/></Relationships>
</file>

<file path=ppt/slides/_rels/slide14.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14.xml"/><Relationship Id="rId1" Type="http://schemas.openxmlformats.org/officeDocument/2006/relationships/slideLayout" Target="../slideLayouts/slideLayout9.xml"/><Relationship Id="rId4" Type="http://schemas.openxmlformats.org/officeDocument/2006/relationships/image" Target="../media/image55.png"/></Relationships>
</file>

<file path=ppt/slides/_rels/slide15.xml.rels><?xml version="1.0" encoding="UTF-8" standalone="yes"?>
<Relationships xmlns="http://schemas.openxmlformats.org/package/2006/relationships"><Relationship Id="rId8" Type="http://schemas.openxmlformats.org/officeDocument/2006/relationships/image" Target="../media/image61.png"/><Relationship Id="rId3" Type="http://schemas.openxmlformats.org/officeDocument/2006/relationships/image" Target="../media/image56.png"/><Relationship Id="rId7" Type="http://schemas.openxmlformats.org/officeDocument/2006/relationships/image" Target="../media/image60.png"/><Relationship Id="rId2" Type="http://schemas.openxmlformats.org/officeDocument/2006/relationships/notesSlide" Target="../notesSlides/notesSlide15.xml"/><Relationship Id="rId1" Type="http://schemas.openxmlformats.org/officeDocument/2006/relationships/slideLayout" Target="../slideLayouts/slideLayout9.xml"/><Relationship Id="rId6" Type="http://schemas.openxmlformats.org/officeDocument/2006/relationships/image" Target="../media/image59.png"/><Relationship Id="rId5" Type="http://schemas.openxmlformats.org/officeDocument/2006/relationships/image" Target="../media/image58.png"/><Relationship Id="rId4" Type="http://schemas.openxmlformats.org/officeDocument/2006/relationships/image" Target="../media/image57.png"/></Relationships>
</file>

<file path=ppt/slides/_rels/slide16.xml.rels><?xml version="1.0" encoding="UTF-8" standalone="yes"?>
<Relationships xmlns="http://schemas.openxmlformats.org/package/2006/relationships"><Relationship Id="rId3" Type="http://schemas.openxmlformats.org/officeDocument/2006/relationships/hyperlink" Target="http://gaia.cs.umass.edu/kurose_ross" TargetMode="External"/><Relationship Id="rId2" Type="http://schemas.openxmlformats.org/officeDocument/2006/relationships/notesSlide" Target="../notesSlides/notesSlide16.xml"/><Relationship Id="rId1" Type="http://schemas.openxmlformats.org/officeDocument/2006/relationships/slideLayout" Target="../slideLayouts/slideLayout9.xml"/></Relationships>
</file>

<file path=ppt/slides/_rels/slide17.xml.rels><?xml version="1.0" encoding="UTF-8" standalone="yes"?>
<Relationships xmlns="http://schemas.openxmlformats.org/package/2006/relationships"><Relationship Id="rId8" Type="http://schemas.openxmlformats.org/officeDocument/2006/relationships/image" Target="../media/image65.png"/><Relationship Id="rId13" Type="http://schemas.openxmlformats.org/officeDocument/2006/relationships/image" Target="../media/image70.png"/><Relationship Id="rId18" Type="http://schemas.openxmlformats.org/officeDocument/2006/relationships/image" Target="../media/image75.png"/><Relationship Id="rId3" Type="http://schemas.openxmlformats.org/officeDocument/2006/relationships/image" Target="../media/image62.png"/><Relationship Id="rId21" Type="http://schemas.openxmlformats.org/officeDocument/2006/relationships/image" Target="../media/image78.png"/><Relationship Id="rId7" Type="http://schemas.openxmlformats.org/officeDocument/2006/relationships/image" Target="../media/image4.png"/><Relationship Id="rId12" Type="http://schemas.openxmlformats.org/officeDocument/2006/relationships/image" Target="../media/image69.png"/><Relationship Id="rId17" Type="http://schemas.openxmlformats.org/officeDocument/2006/relationships/image" Target="../media/image74.png"/><Relationship Id="rId25" Type="http://schemas.openxmlformats.org/officeDocument/2006/relationships/image" Target="../media/image82.png"/><Relationship Id="rId2" Type="http://schemas.openxmlformats.org/officeDocument/2006/relationships/notesSlide" Target="../notesSlides/notesSlide17.xml"/><Relationship Id="rId16" Type="http://schemas.openxmlformats.org/officeDocument/2006/relationships/image" Target="../media/image73.png"/><Relationship Id="rId20" Type="http://schemas.openxmlformats.org/officeDocument/2006/relationships/image" Target="../media/image77.png"/><Relationship Id="rId1" Type="http://schemas.openxmlformats.org/officeDocument/2006/relationships/slideLayout" Target="../slideLayouts/slideLayout7.xml"/><Relationship Id="rId6" Type="http://schemas.openxmlformats.org/officeDocument/2006/relationships/image" Target="../media/image64.png"/><Relationship Id="rId11" Type="http://schemas.openxmlformats.org/officeDocument/2006/relationships/image" Target="../media/image68.png"/><Relationship Id="rId24" Type="http://schemas.openxmlformats.org/officeDocument/2006/relationships/image" Target="../media/image81.png"/><Relationship Id="rId5" Type="http://schemas.openxmlformats.org/officeDocument/2006/relationships/image" Target="../media/image5.png"/><Relationship Id="rId15" Type="http://schemas.openxmlformats.org/officeDocument/2006/relationships/image" Target="../media/image72.png"/><Relationship Id="rId23" Type="http://schemas.openxmlformats.org/officeDocument/2006/relationships/image" Target="../media/image80.png"/><Relationship Id="rId10" Type="http://schemas.openxmlformats.org/officeDocument/2006/relationships/image" Target="../media/image67.png"/><Relationship Id="rId19" Type="http://schemas.openxmlformats.org/officeDocument/2006/relationships/image" Target="../media/image76.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71.png"/><Relationship Id="rId22" Type="http://schemas.openxmlformats.org/officeDocument/2006/relationships/image" Target="../media/image79.png"/></Relationships>
</file>

<file path=ppt/slides/_rels/slide18.xml.rels><?xml version="1.0" encoding="UTF-8" standalone="yes"?>
<Relationships xmlns="http://schemas.openxmlformats.org/package/2006/relationships"><Relationship Id="rId8" Type="http://schemas.openxmlformats.org/officeDocument/2006/relationships/image" Target="../media/image65.png"/><Relationship Id="rId13" Type="http://schemas.openxmlformats.org/officeDocument/2006/relationships/image" Target="../media/image70.png"/><Relationship Id="rId18" Type="http://schemas.openxmlformats.org/officeDocument/2006/relationships/image" Target="../media/image75.png"/><Relationship Id="rId26" Type="http://schemas.openxmlformats.org/officeDocument/2006/relationships/image" Target="../media/image83.png"/><Relationship Id="rId3" Type="http://schemas.openxmlformats.org/officeDocument/2006/relationships/image" Target="../media/image62.png"/><Relationship Id="rId21" Type="http://schemas.openxmlformats.org/officeDocument/2006/relationships/image" Target="../media/image78.png"/><Relationship Id="rId7" Type="http://schemas.openxmlformats.org/officeDocument/2006/relationships/image" Target="../media/image4.png"/><Relationship Id="rId12" Type="http://schemas.openxmlformats.org/officeDocument/2006/relationships/image" Target="../media/image69.png"/><Relationship Id="rId17" Type="http://schemas.openxmlformats.org/officeDocument/2006/relationships/image" Target="../media/image74.png"/><Relationship Id="rId25" Type="http://schemas.openxmlformats.org/officeDocument/2006/relationships/image" Target="../media/image82.png"/><Relationship Id="rId2" Type="http://schemas.openxmlformats.org/officeDocument/2006/relationships/notesSlide" Target="../notesSlides/notesSlide18.xml"/><Relationship Id="rId16" Type="http://schemas.openxmlformats.org/officeDocument/2006/relationships/image" Target="../media/image73.png"/><Relationship Id="rId20" Type="http://schemas.openxmlformats.org/officeDocument/2006/relationships/image" Target="../media/image77.png"/><Relationship Id="rId29" Type="http://schemas.openxmlformats.org/officeDocument/2006/relationships/image" Target="../media/image86.png"/><Relationship Id="rId1" Type="http://schemas.openxmlformats.org/officeDocument/2006/relationships/slideLayout" Target="../slideLayouts/slideLayout7.xml"/><Relationship Id="rId6" Type="http://schemas.openxmlformats.org/officeDocument/2006/relationships/image" Target="../media/image64.png"/><Relationship Id="rId11" Type="http://schemas.openxmlformats.org/officeDocument/2006/relationships/image" Target="../media/image68.png"/><Relationship Id="rId24" Type="http://schemas.openxmlformats.org/officeDocument/2006/relationships/image" Target="../media/image81.png"/><Relationship Id="rId5" Type="http://schemas.openxmlformats.org/officeDocument/2006/relationships/image" Target="../media/image5.png"/><Relationship Id="rId15" Type="http://schemas.openxmlformats.org/officeDocument/2006/relationships/image" Target="../media/image72.png"/><Relationship Id="rId23" Type="http://schemas.openxmlformats.org/officeDocument/2006/relationships/image" Target="../media/image80.png"/><Relationship Id="rId28" Type="http://schemas.openxmlformats.org/officeDocument/2006/relationships/image" Target="../media/image85.png"/><Relationship Id="rId10" Type="http://schemas.openxmlformats.org/officeDocument/2006/relationships/image" Target="../media/image67.png"/><Relationship Id="rId19" Type="http://schemas.openxmlformats.org/officeDocument/2006/relationships/image" Target="../media/image76.png"/><Relationship Id="rId31" Type="http://schemas.openxmlformats.org/officeDocument/2006/relationships/image" Target="../media/image14.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71.png"/><Relationship Id="rId22" Type="http://schemas.openxmlformats.org/officeDocument/2006/relationships/image" Target="../media/image79.png"/><Relationship Id="rId27" Type="http://schemas.openxmlformats.org/officeDocument/2006/relationships/image" Target="../media/image84.png"/><Relationship Id="rId30" Type="http://schemas.openxmlformats.org/officeDocument/2006/relationships/image" Target="../media/image13.png"/></Relationships>
</file>

<file path=ppt/slides/_rels/slide19.xml.rels><?xml version="1.0" encoding="UTF-8" standalone="yes"?>
<Relationships xmlns="http://schemas.openxmlformats.org/package/2006/relationships"><Relationship Id="rId8" Type="http://schemas.openxmlformats.org/officeDocument/2006/relationships/image" Target="../media/image65.png"/><Relationship Id="rId13" Type="http://schemas.openxmlformats.org/officeDocument/2006/relationships/image" Target="../media/image70.png"/><Relationship Id="rId18" Type="http://schemas.openxmlformats.org/officeDocument/2006/relationships/image" Target="../media/image75.png"/><Relationship Id="rId26" Type="http://schemas.openxmlformats.org/officeDocument/2006/relationships/image" Target="../media/image87.png"/><Relationship Id="rId3" Type="http://schemas.openxmlformats.org/officeDocument/2006/relationships/image" Target="../media/image62.png"/><Relationship Id="rId21" Type="http://schemas.openxmlformats.org/officeDocument/2006/relationships/image" Target="../media/image78.png"/><Relationship Id="rId7" Type="http://schemas.openxmlformats.org/officeDocument/2006/relationships/image" Target="../media/image4.png"/><Relationship Id="rId12" Type="http://schemas.openxmlformats.org/officeDocument/2006/relationships/image" Target="../media/image69.png"/><Relationship Id="rId17" Type="http://schemas.openxmlformats.org/officeDocument/2006/relationships/image" Target="../media/image74.png"/><Relationship Id="rId25" Type="http://schemas.openxmlformats.org/officeDocument/2006/relationships/image" Target="../media/image82.png"/><Relationship Id="rId2" Type="http://schemas.openxmlformats.org/officeDocument/2006/relationships/notesSlide" Target="../notesSlides/notesSlide19.xml"/><Relationship Id="rId16" Type="http://schemas.openxmlformats.org/officeDocument/2006/relationships/image" Target="../media/image73.png"/><Relationship Id="rId20" Type="http://schemas.openxmlformats.org/officeDocument/2006/relationships/image" Target="../media/image77.png"/><Relationship Id="rId1" Type="http://schemas.openxmlformats.org/officeDocument/2006/relationships/slideLayout" Target="../slideLayouts/slideLayout7.xml"/><Relationship Id="rId6" Type="http://schemas.openxmlformats.org/officeDocument/2006/relationships/image" Target="../media/image64.png"/><Relationship Id="rId11" Type="http://schemas.openxmlformats.org/officeDocument/2006/relationships/image" Target="../media/image68.png"/><Relationship Id="rId24" Type="http://schemas.openxmlformats.org/officeDocument/2006/relationships/image" Target="../media/image81.png"/><Relationship Id="rId5" Type="http://schemas.openxmlformats.org/officeDocument/2006/relationships/image" Target="../media/image5.png"/><Relationship Id="rId15" Type="http://schemas.openxmlformats.org/officeDocument/2006/relationships/image" Target="../media/image72.png"/><Relationship Id="rId23" Type="http://schemas.openxmlformats.org/officeDocument/2006/relationships/image" Target="../media/image80.png"/><Relationship Id="rId10" Type="http://schemas.openxmlformats.org/officeDocument/2006/relationships/image" Target="../media/image67.png"/><Relationship Id="rId19" Type="http://schemas.openxmlformats.org/officeDocument/2006/relationships/image" Target="../media/image76.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71.png"/><Relationship Id="rId22" Type="http://schemas.openxmlformats.org/officeDocument/2006/relationships/image" Target="../media/image79.png"/></Relationships>
</file>

<file path=ppt/slides/_rels/slide2.xml.rels><?xml version="1.0" encoding="UTF-8" standalone="yes"?>
<Relationships xmlns="http://schemas.openxmlformats.org/package/2006/relationships"><Relationship Id="rId3" Type="http://schemas.openxmlformats.org/officeDocument/2006/relationships/hyperlink" Target="http://gaia.cs.umass.edu/kurose_ross" TargetMode="External"/><Relationship Id="rId2" Type="http://schemas.openxmlformats.org/officeDocument/2006/relationships/notesSlide" Target="../notesSlides/notesSlide2.xml"/><Relationship Id="rId1" Type="http://schemas.openxmlformats.org/officeDocument/2006/relationships/slideLayout" Target="../slideLayouts/slideLayout4.xml"/></Relationships>
</file>

<file path=ppt/slides/_rels/slide20.xml.rels><?xml version="1.0" encoding="UTF-8" standalone="yes"?>
<Relationships xmlns="http://schemas.openxmlformats.org/package/2006/relationships"><Relationship Id="rId8" Type="http://schemas.openxmlformats.org/officeDocument/2006/relationships/image" Target="../media/image65.png"/><Relationship Id="rId13" Type="http://schemas.openxmlformats.org/officeDocument/2006/relationships/image" Target="../media/image70.png"/><Relationship Id="rId18" Type="http://schemas.openxmlformats.org/officeDocument/2006/relationships/image" Target="../media/image75.png"/><Relationship Id="rId26" Type="http://schemas.openxmlformats.org/officeDocument/2006/relationships/image" Target="../media/image88.png"/><Relationship Id="rId3" Type="http://schemas.openxmlformats.org/officeDocument/2006/relationships/image" Target="../media/image62.png"/><Relationship Id="rId21" Type="http://schemas.openxmlformats.org/officeDocument/2006/relationships/image" Target="../media/image78.png"/><Relationship Id="rId7" Type="http://schemas.openxmlformats.org/officeDocument/2006/relationships/image" Target="../media/image4.png"/><Relationship Id="rId12" Type="http://schemas.openxmlformats.org/officeDocument/2006/relationships/image" Target="../media/image69.png"/><Relationship Id="rId17" Type="http://schemas.openxmlformats.org/officeDocument/2006/relationships/image" Target="../media/image74.png"/><Relationship Id="rId25" Type="http://schemas.openxmlformats.org/officeDocument/2006/relationships/image" Target="../media/image82.png"/><Relationship Id="rId2" Type="http://schemas.openxmlformats.org/officeDocument/2006/relationships/notesSlide" Target="../notesSlides/notesSlide20.xml"/><Relationship Id="rId16" Type="http://schemas.openxmlformats.org/officeDocument/2006/relationships/image" Target="../media/image73.png"/><Relationship Id="rId20" Type="http://schemas.openxmlformats.org/officeDocument/2006/relationships/image" Target="../media/image77.png"/><Relationship Id="rId1" Type="http://schemas.openxmlformats.org/officeDocument/2006/relationships/slideLayout" Target="../slideLayouts/slideLayout7.xml"/><Relationship Id="rId6" Type="http://schemas.openxmlformats.org/officeDocument/2006/relationships/image" Target="../media/image64.png"/><Relationship Id="rId11" Type="http://schemas.openxmlformats.org/officeDocument/2006/relationships/image" Target="../media/image68.png"/><Relationship Id="rId24" Type="http://schemas.openxmlformats.org/officeDocument/2006/relationships/image" Target="../media/image81.png"/><Relationship Id="rId5" Type="http://schemas.openxmlformats.org/officeDocument/2006/relationships/image" Target="../media/image5.png"/><Relationship Id="rId15" Type="http://schemas.openxmlformats.org/officeDocument/2006/relationships/image" Target="../media/image72.png"/><Relationship Id="rId23" Type="http://schemas.openxmlformats.org/officeDocument/2006/relationships/image" Target="../media/image80.png"/><Relationship Id="rId10" Type="http://schemas.openxmlformats.org/officeDocument/2006/relationships/image" Target="../media/image67.png"/><Relationship Id="rId19" Type="http://schemas.openxmlformats.org/officeDocument/2006/relationships/image" Target="../media/image76.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71.png"/><Relationship Id="rId22" Type="http://schemas.openxmlformats.org/officeDocument/2006/relationships/image" Target="../media/image79.png"/></Relationships>
</file>

<file path=ppt/slides/_rels/slide21.xml.rels><?xml version="1.0" encoding="UTF-8" standalone="yes"?>
<Relationships xmlns="http://schemas.openxmlformats.org/package/2006/relationships"><Relationship Id="rId8" Type="http://schemas.openxmlformats.org/officeDocument/2006/relationships/image" Target="../media/image65.png"/><Relationship Id="rId13" Type="http://schemas.openxmlformats.org/officeDocument/2006/relationships/image" Target="../media/image70.png"/><Relationship Id="rId18" Type="http://schemas.openxmlformats.org/officeDocument/2006/relationships/image" Target="../media/image75.png"/><Relationship Id="rId26" Type="http://schemas.openxmlformats.org/officeDocument/2006/relationships/image" Target="../media/image89.png"/><Relationship Id="rId3" Type="http://schemas.openxmlformats.org/officeDocument/2006/relationships/image" Target="../media/image62.png"/><Relationship Id="rId21" Type="http://schemas.openxmlformats.org/officeDocument/2006/relationships/image" Target="../media/image78.png"/><Relationship Id="rId7" Type="http://schemas.openxmlformats.org/officeDocument/2006/relationships/image" Target="../media/image4.png"/><Relationship Id="rId12" Type="http://schemas.openxmlformats.org/officeDocument/2006/relationships/image" Target="../media/image69.png"/><Relationship Id="rId17" Type="http://schemas.openxmlformats.org/officeDocument/2006/relationships/image" Target="../media/image74.png"/><Relationship Id="rId25" Type="http://schemas.openxmlformats.org/officeDocument/2006/relationships/image" Target="../media/image82.png"/><Relationship Id="rId2" Type="http://schemas.openxmlformats.org/officeDocument/2006/relationships/notesSlide" Target="../notesSlides/notesSlide21.xml"/><Relationship Id="rId16" Type="http://schemas.openxmlformats.org/officeDocument/2006/relationships/image" Target="../media/image73.png"/><Relationship Id="rId20" Type="http://schemas.openxmlformats.org/officeDocument/2006/relationships/image" Target="../media/image77.png"/><Relationship Id="rId1" Type="http://schemas.openxmlformats.org/officeDocument/2006/relationships/slideLayout" Target="../slideLayouts/slideLayout7.xml"/><Relationship Id="rId6" Type="http://schemas.openxmlformats.org/officeDocument/2006/relationships/image" Target="../media/image64.png"/><Relationship Id="rId11" Type="http://schemas.openxmlformats.org/officeDocument/2006/relationships/image" Target="../media/image68.png"/><Relationship Id="rId24" Type="http://schemas.openxmlformats.org/officeDocument/2006/relationships/image" Target="../media/image81.png"/><Relationship Id="rId5" Type="http://schemas.openxmlformats.org/officeDocument/2006/relationships/image" Target="../media/image5.png"/><Relationship Id="rId15" Type="http://schemas.openxmlformats.org/officeDocument/2006/relationships/image" Target="../media/image72.png"/><Relationship Id="rId23" Type="http://schemas.openxmlformats.org/officeDocument/2006/relationships/image" Target="../media/image80.png"/><Relationship Id="rId10" Type="http://schemas.openxmlformats.org/officeDocument/2006/relationships/image" Target="../media/image67.png"/><Relationship Id="rId19" Type="http://schemas.openxmlformats.org/officeDocument/2006/relationships/image" Target="../media/image76.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71.png"/><Relationship Id="rId22" Type="http://schemas.openxmlformats.org/officeDocument/2006/relationships/image" Target="../media/image79.png"/></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8.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8" Type="http://schemas.openxmlformats.org/officeDocument/2006/relationships/image" Target="../media/image78.png"/><Relationship Id="rId3" Type="http://schemas.openxmlformats.org/officeDocument/2006/relationships/image" Target="../media/image5.png"/><Relationship Id="rId7" Type="http://schemas.openxmlformats.org/officeDocument/2006/relationships/image" Target="../media/image77.png"/><Relationship Id="rId2" Type="http://schemas.openxmlformats.org/officeDocument/2006/relationships/notesSlide" Target="../notesSlides/notesSlide24.xml"/><Relationship Id="rId1" Type="http://schemas.openxmlformats.org/officeDocument/2006/relationships/slideLayout" Target="../slideLayouts/slideLayout7.xml"/><Relationship Id="rId6" Type="http://schemas.openxmlformats.org/officeDocument/2006/relationships/image" Target="../media/image91.png"/><Relationship Id="rId11" Type="http://schemas.openxmlformats.org/officeDocument/2006/relationships/image" Target="../media/image94.png"/><Relationship Id="rId5" Type="http://schemas.openxmlformats.org/officeDocument/2006/relationships/image" Target="../media/image90.png"/><Relationship Id="rId10" Type="http://schemas.openxmlformats.org/officeDocument/2006/relationships/image" Target="../media/image93.png"/><Relationship Id="rId4" Type="http://schemas.openxmlformats.org/officeDocument/2006/relationships/image" Target="../media/image64.png"/><Relationship Id="rId9" Type="http://schemas.openxmlformats.org/officeDocument/2006/relationships/image" Target="../media/image92.png"/></Relationships>
</file>

<file path=ppt/slides/_rels/slide25.xml.rels><?xml version="1.0" encoding="UTF-8" standalone="yes"?>
<Relationships xmlns="http://schemas.openxmlformats.org/package/2006/relationships"><Relationship Id="rId3" Type="http://schemas.openxmlformats.org/officeDocument/2006/relationships/hyperlink" Target="http://gaia.cs.umass.edu/kurose_ross" TargetMode="External"/><Relationship Id="rId2" Type="http://schemas.openxmlformats.org/officeDocument/2006/relationships/notesSlide" Target="../notesSlides/notesSlide25.xml"/><Relationship Id="rId1" Type="http://schemas.openxmlformats.org/officeDocument/2006/relationships/slideLayout" Target="../slideLayouts/slideLayout9.xml"/></Relationships>
</file>

<file path=ppt/slides/_rels/slide26.xml.rels><?xml version="1.0" encoding="UTF-8" standalone="yes"?>
<Relationships xmlns="http://schemas.openxmlformats.org/package/2006/relationships"><Relationship Id="rId8" Type="http://schemas.openxmlformats.org/officeDocument/2006/relationships/image" Target="../media/image96.png"/><Relationship Id="rId3" Type="http://schemas.openxmlformats.org/officeDocument/2006/relationships/image" Target="../media/image77.png"/><Relationship Id="rId7" Type="http://schemas.openxmlformats.org/officeDocument/2006/relationships/image" Target="../media/image95.png"/><Relationship Id="rId12" Type="http://schemas.openxmlformats.org/officeDocument/2006/relationships/image" Target="../media/image100.png"/><Relationship Id="rId2" Type="http://schemas.openxmlformats.org/officeDocument/2006/relationships/notesSlide" Target="../notesSlides/notesSlide26.xml"/><Relationship Id="rId1" Type="http://schemas.openxmlformats.org/officeDocument/2006/relationships/slideLayout" Target="../slideLayouts/slideLayout7.xml"/><Relationship Id="rId6" Type="http://schemas.openxmlformats.org/officeDocument/2006/relationships/image" Target="../media/image91.png"/><Relationship Id="rId11" Type="http://schemas.openxmlformats.org/officeDocument/2006/relationships/image" Target="../media/image99.png"/><Relationship Id="rId5" Type="http://schemas.openxmlformats.org/officeDocument/2006/relationships/image" Target="../media/image92.png"/><Relationship Id="rId10" Type="http://schemas.openxmlformats.org/officeDocument/2006/relationships/image" Target="../media/image98.png"/><Relationship Id="rId4" Type="http://schemas.openxmlformats.org/officeDocument/2006/relationships/image" Target="../media/image78.png"/><Relationship Id="rId9" Type="http://schemas.openxmlformats.org/officeDocument/2006/relationships/image" Target="../media/image97.png"/></Relationships>
</file>

<file path=ppt/slides/_rels/slide27.xml.rels><?xml version="1.0" encoding="UTF-8" standalone="yes"?>
<Relationships xmlns="http://schemas.openxmlformats.org/package/2006/relationships"><Relationship Id="rId8" Type="http://schemas.openxmlformats.org/officeDocument/2006/relationships/image" Target="../media/image22.png"/><Relationship Id="rId13" Type="http://schemas.openxmlformats.org/officeDocument/2006/relationships/image" Target="../media/image99.png"/><Relationship Id="rId18" Type="http://schemas.openxmlformats.org/officeDocument/2006/relationships/image" Target="../media/image91.png"/><Relationship Id="rId3" Type="http://schemas.openxmlformats.org/officeDocument/2006/relationships/image" Target="../media/image101.png"/><Relationship Id="rId21" Type="http://schemas.openxmlformats.org/officeDocument/2006/relationships/image" Target="../media/image77.png"/><Relationship Id="rId7" Type="http://schemas.openxmlformats.org/officeDocument/2006/relationships/image" Target="../media/image21.png"/><Relationship Id="rId12" Type="http://schemas.openxmlformats.org/officeDocument/2006/relationships/image" Target="../media/image98.png"/><Relationship Id="rId17" Type="http://schemas.openxmlformats.org/officeDocument/2006/relationships/image" Target="../media/image90.png"/><Relationship Id="rId2" Type="http://schemas.openxmlformats.org/officeDocument/2006/relationships/notesSlide" Target="../notesSlides/notesSlide27.xml"/><Relationship Id="rId16" Type="http://schemas.openxmlformats.org/officeDocument/2006/relationships/image" Target="../media/image64.png"/><Relationship Id="rId20" Type="http://schemas.openxmlformats.org/officeDocument/2006/relationships/image" Target="../media/image94.png"/><Relationship Id="rId1" Type="http://schemas.openxmlformats.org/officeDocument/2006/relationships/slideLayout" Target="../slideLayouts/slideLayout7.xml"/><Relationship Id="rId6" Type="http://schemas.openxmlformats.org/officeDocument/2006/relationships/image" Target="../media/image18.png"/><Relationship Id="rId11" Type="http://schemas.openxmlformats.org/officeDocument/2006/relationships/image" Target="../media/image102.png"/><Relationship Id="rId24" Type="http://schemas.openxmlformats.org/officeDocument/2006/relationships/image" Target="../media/image104.png"/><Relationship Id="rId5" Type="http://schemas.openxmlformats.org/officeDocument/2006/relationships/image" Target="../media/image12.png"/><Relationship Id="rId15" Type="http://schemas.openxmlformats.org/officeDocument/2006/relationships/image" Target="../media/image5.png"/><Relationship Id="rId23" Type="http://schemas.openxmlformats.org/officeDocument/2006/relationships/image" Target="../media/image92.png"/><Relationship Id="rId10" Type="http://schemas.openxmlformats.org/officeDocument/2006/relationships/image" Target="../media/image97.png"/><Relationship Id="rId19" Type="http://schemas.openxmlformats.org/officeDocument/2006/relationships/image" Target="../media/image93.png"/><Relationship Id="rId4" Type="http://schemas.openxmlformats.org/officeDocument/2006/relationships/image" Target="../media/image11.png"/><Relationship Id="rId9" Type="http://schemas.openxmlformats.org/officeDocument/2006/relationships/image" Target="../media/image19.png"/><Relationship Id="rId14" Type="http://schemas.openxmlformats.org/officeDocument/2006/relationships/image" Target="../media/image103.png"/><Relationship Id="rId22" Type="http://schemas.openxmlformats.org/officeDocument/2006/relationships/image" Target="../media/image78.png"/></Relationships>
</file>

<file path=ppt/slides/_rels/slide28.xml.rels><?xml version="1.0" encoding="UTF-8" standalone="yes"?>
<Relationships xmlns="http://schemas.openxmlformats.org/package/2006/relationships"><Relationship Id="rId8" Type="http://schemas.openxmlformats.org/officeDocument/2006/relationships/image" Target="../media/image96.png"/><Relationship Id="rId3" Type="http://schemas.openxmlformats.org/officeDocument/2006/relationships/image" Target="../media/image77.png"/><Relationship Id="rId7" Type="http://schemas.openxmlformats.org/officeDocument/2006/relationships/image" Target="../media/image95.png"/><Relationship Id="rId2" Type="http://schemas.openxmlformats.org/officeDocument/2006/relationships/notesSlide" Target="../notesSlides/notesSlide28.xml"/><Relationship Id="rId1" Type="http://schemas.openxmlformats.org/officeDocument/2006/relationships/slideLayout" Target="../slideLayouts/slideLayout7.xml"/><Relationship Id="rId6" Type="http://schemas.openxmlformats.org/officeDocument/2006/relationships/image" Target="../media/image91.png"/><Relationship Id="rId5" Type="http://schemas.openxmlformats.org/officeDocument/2006/relationships/image" Target="../media/image92.png"/><Relationship Id="rId4" Type="http://schemas.openxmlformats.org/officeDocument/2006/relationships/image" Target="../media/image78.png"/><Relationship Id="rId9" Type="http://schemas.openxmlformats.org/officeDocument/2006/relationships/image" Target="../media/image97.png"/></Relationships>
</file>

<file path=ppt/slides/_rels/slide29.xml.rels><?xml version="1.0" encoding="UTF-8" standalone="yes"?>
<Relationships xmlns="http://schemas.openxmlformats.org/package/2006/relationships"><Relationship Id="rId8" Type="http://schemas.openxmlformats.org/officeDocument/2006/relationships/image" Target="../media/image96.png"/><Relationship Id="rId3" Type="http://schemas.openxmlformats.org/officeDocument/2006/relationships/image" Target="../media/image77.png"/><Relationship Id="rId7" Type="http://schemas.openxmlformats.org/officeDocument/2006/relationships/image" Target="../media/image95.png"/><Relationship Id="rId2" Type="http://schemas.openxmlformats.org/officeDocument/2006/relationships/notesSlide" Target="../notesSlides/notesSlide29.xml"/><Relationship Id="rId1" Type="http://schemas.openxmlformats.org/officeDocument/2006/relationships/slideLayout" Target="../slideLayouts/slideLayout7.xml"/><Relationship Id="rId6" Type="http://schemas.openxmlformats.org/officeDocument/2006/relationships/image" Target="../media/image91.png"/><Relationship Id="rId5" Type="http://schemas.openxmlformats.org/officeDocument/2006/relationships/image" Target="../media/image92.png"/><Relationship Id="rId4" Type="http://schemas.openxmlformats.org/officeDocument/2006/relationships/image" Target="../media/image78.png"/><Relationship Id="rId9" Type="http://schemas.openxmlformats.org/officeDocument/2006/relationships/image" Target="../media/image97.png"/></Relationships>
</file>

<file path=ppt/slides/_rels/slide3.xml.rels><?xml version="1.0" encoding="UTF-8" standalone="yes"?>
<Relationships xmlns="http://schemas.openxmlformats.org/package/2006/relationships"><Relationship Id="rId8" Type="http://schemas.openxmlformats.org/officeDocument/2006/relationships/image" Target="../media/image9.png"/><Relationship Id="rId13" Type="http://schemas.openxmlformats.org/officeDocument/2006/relationships/image" Target="../media/image14.png"/><Relationship Id="rId18" Type="http://schemas.openxmlformats.org/officeDocument/2006/relationships/image" Target="../media/image19.png"/><Relationship Id="rId3" Type="http://schemas.openxmlformats.org/officeDocument/2006/relationships/image" Target="../media/image4.png"/><Relationship Id="rId21" Type="http://schemas.openxmlformats.org/officeDocument/2006/relationships/image" Target="../media/image22.png"/><Relationship Id="rId7" Type="http://schemas.openxmlformats.org/officeDocument/2006/relationships/image" Target="../media/image8.png"/><Relationship Id="rId12" Type="http://schemas.openxmlformats.org/officeDocument/2006/relationships/image" Target="../media/image13.png"/><Relationship Id="rId17" Type="http://schemas.openxmlformats.org/officeDocument/2006/relationships/image" Target="../media/image18.png"/><Relationship Id="rId2" Type="http://schemas.openxmlformats.org/officeDocument/2006/relationships/notesSlide" Target="../notesSlides/notesSlide3.xml"/><Relationship Id="rId16" Type="http://schemas.openxmlformats.org/officeDocument/2006/relationships/image" Target="../media/image17.png"/><Relationship Id="rId20" Type="http://schemas.openxmlformats.org/officeDocument/2006/relationships/image" Target="../media/image21.png"/><Relationship Id="rId1" Type="http://schemas.openxmlformats.org/officeDocument/2006/relationships/slideLayout" Target="../slideLayouts/slideLayout3.xml"/><Relationship Id="rId6" Type="http://schemas.openxmlformats.org/officeDocument/2006/relationships/image" Target="../media/image7.jpeg"/><Relationship Id="rId11" Type="http://schemas.openxmlformats.org/officeDocument/2006/relationships/image" Target="../media/image12.png"/><Relationship Id="rId24" Type="http://schemas.openxmlformats.org/officeDocument/2006/relationships/image" Target="../media/image25.png"/><Relationship Id="rId5" Type="http://schemas.openxmlformats.org/officeDocument/2006/relationships/image" Target="../media/image6.png"/><Relationship Id="rId15" Type="http://schemas.openxmlformats.org/officeDocument/2006/relationships/image" Target="../media/image16.png"/><Relationship Id="rId23" Type="http://schemas.openxmlformats.org/officeDocument/2006/relationships/image" Target="../media/image24.png"/><Relationship Id="rId10" Type="http://schemas.openxmlformats.org/officeDocument/2006/relationships/image" Target="../media/image11.png"/><Relationship Id="rId19" Type="http://schemas.openxmlformats.org/officeDocument/2006/relationships/image" Target="../media/image20.png"/><Relationship Id="rId4" Type="http://schemas.openxmlformats.org/officeDocument/2006/relationships/image" Target="../media/image5.png"/><Relationship Id="rId9" Type="http://schemas.openxmlformats.org/officeDocument/2006/relationships/image" Target="../media/image10.png"/><Relationship Id="rId14" Type="http://schemas.openxmlformats.org/officeDocument/2006/relationships/image" Target="../media/image15.png"/><Relationship Id="rId22" Type="http://schemas.openxmlformats.org/officeDocument/2006/relationships/image" Target="../media/image23.png"/></Relationships>
</file>

<file path=ppt/slides/_rels/slide30.xml.rels><?xml version="1.0" encoding="UTF-8" standalone="yes"?>
<Relationships xmlns="http://schemas.openxmlformats.org/package/2006/relationships"><Relationship Id="rId8" Type="http://schemas.openxmlformats.org/officeDocument/2006/relationships/image" Target="../media/image96.png"/><Relationship Id="rId3" Type="http://schemas.openxmlformats.org/officeDocument/2006/relationships/image" Target="../media/image77.png"/><Relationship Id="rId7" Type="http://schemas.openxmlformats.org/officeDocument/2006/relationships/image" Target="../media/image95.png"/><Relationship Id="rId2" Type="http://schemas.openxmlformats.org/officeDocument/2006/relationships/notesSlide" Target="../notesSlides/notesSlide30.xml"/><Relationship Id="rId1" Type="http://schemas.openxmlformats.org/officeDocument/2006/relationships/slideLayout" Target="../slideLayouts/slideLayout7.xml"/><Relationship Id="rId6" Type="http://schemas.openxmlformats.org/officeDocument/2006/relationships/image" Target="../media/image91.png"/><Relationship Id="rId5" Type="http://schemas.openxmlformats.org/officeDocument/2006/relationships/image" Target="../media/image92.png"/><Relationship Id="rId4" Type="http://schemas.openxmlformats.org/officeDocument/2006/relationships/image" Target="../media/image78.png"/><Relationship Id="rId9" Type="http://schemas.openxmlformats.org/officeDocument/2006/relationships/image" Target="../media/image97.png"/></Relationships>
</file>

<file path=ppt/slides/_rels/slide31.xml.rels><?xml version="1.0" encoding="UTF-8" standalone="yes"?>
<Relationships xmlns="http://schemas.openxmlformats.org/package/2006/relationships"><Relationship Id="rId8" Type="http://schemas.openxmlformats.org/officeDocument/2006/relationships/image" Target="../media/image96.png"/><Relationship Id="rId3" Type="http://schemas.openxmlformats.org/officeDocument/2006/relationships/image" Target="../media/image77.png"/><Relationship Id="rId7" Type="http://schemas.openxmlformats.org/officeDocument/2006/relationships/image" Target="../media/image95.png"/><Relationship Id="rId2" Type="http://schemas.openxmlformats.org/officeDocument/2006/relationships/notesSlide" Target="../notesSlides/notesSlide31.xml"/><Relationship Id="rId1" Type="http://schemas.openxmlformats.org/officeDocument/2006/relationships/slideLayout" Target="../slideLayouts/slideLayout7.xml"/><Relationship Id="rId6" Type="http://schemas.openxmlformats.org/officeDocument/2006/relationships/image" Target="../media/image91.png"/><Relationship Id="rId5" Type="http://schemas.openxmlformats.org/officeDocument/2006/relationships/image" Target="../media/image92.png"/><Relationship Id="rId4" Type="http://schemas.openxmlformats.org/officeDocument/2006/relationships/image" Target="../media/image78.png"/><Relationship Id="rId9" Type="http://schemas.openxmlformats.org/officeDocument/2006/relationships/image" Target="../media/image97.png"/></Relationships>
</file>

<file path=ppt/slides/_rels/slide32.xml.rels><?xml version="1.0" encoding="UTF-8" standalone="yes"?>
<Relationships xmlns="http://schemas.openxmlformats.org/package/2006/relationships"><Relationship Id="rId8" Type="http://schemas.openxmlformats.org/officeDocument/2006/relationships/image" Target="../media/image96.png"/><Relationship Id="rId3" Type="http://schemas.openxmlformats.org/officeDocument/2006/relationships/image" Target="../media/image77.png"/><Relationship Id="rId7" Type="http://schemas.openxmlformats.org/officeDocument/2006/relationships/image" Target="../media/image95.png"/><Relationship Id="rId12" Type="http://schemas.openxmlformats.org/officeDocument/2006/relationships/image" Target="../media/image100.png"/><Relationship Id="rId2" Type="http://schemas.openxmlformats.org/officeDocument/2006/relationships/notesSlide" Target="../notesSlides/notesSlide32.xml"/><Relationship Id="rId1" Type="http://schemas.openxmlformats.org/officeDocument/2006/relationships/slideLayout" Target="../slideLayouts/slideLayout7.xml"/><Relationship Id="rId6" Type="http://schemas.openxmlformats.org/officeDocument/2006/relationships/image" Target="../media/image91.png"/><Relationship Id="rId11" Type="http://schemas.openxmlformats.org/officeDocument/2006/relationships/image" Target="../media/image99.png"/><Relationship Id="rId5" Type="http://schemas.openxmlformats.org/officeDocument/2006/relationships/image" Target="../media/image92.png"/><Relationship Id="rId10" Type="http://schemas.openxmlformats.org/officeDocument/2006/relationships/image" Target="../media/image98.png"/><Relationship Id="rId4" Type="http://schemas.openxmlformats.org/officeDocument/2006/relationships/image" Target="../media/image78.png"/><Relationship Id="rId9" Type="http://schemas.openxmlformats.org/officeDocument/2006/relationships/image" Target="../media/image97.png"/></Relationships>
</file>

<file path=ppt/slides/_rels/slide3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33.xml"/><Relationship Id="rId1" Type="http://schemas.openxmlformats.org/officeDocument/2006/relationships/slideLayout" Target="../slideLayouts/slideLayout7.xml"/><Relationship Id="rId6" Type="http://schemas.openxmlformats.org/officeDocument/2006/relationships/image" Target="../media/image105.emf"/><Relationship Id="rId5" Type="http://schemas.openxmlformats.org/officeDocument/2006/relationships/image" Target="../media/image97.png"/><Relationship Id="rId4" Type="http://schemas.openxmlformats.org/officeDocument/2006/relationships/image" Target="../media/image12.png"/></Relationships>
</file>

<file path=ppt/slides/_rels/slide34.xml.rels><?xml version="1.0" encoding="UTF-8" standalone="yes"?>
<Relationships xmlns="http://schemas.openxmlformats.org/package/2006/relationships"><Relationship Id="rId8" Type="http://schemas.openxmlformats.org/officeDocument/2006/relationships/image" Target="../media/image108.png"/><Relationship Id="rId3" Type="http://schemas.openxmlformats.org/officeDocument/2006/relationships/image" Target="../media/image106.png"/><Relationship Id="rId7" Type="http://schemas.openxmlformats.org/officeDocument/2006/relationships/image" Target="../media/image97.png"/><Relationship Id="rId2" Type="http://schemas.openxmlformats.org/officeDocument/2006/relationships/notesSlide" Target="../notesSlides/notesSlide34.xml"/><Relationship Id="rId1" Type="http://schemas.openxmlformats.org/officeDocument/2006/relationships/slideLayout" Target="../slideLayouts/slideLayout7.xml"/><Relationship Id="rId6" Type="http://schemas.openxmlformats.org/officeDocument/2006/relationships/image" Target="../media/image107.png"/><Relationship Id="rId11" Type="http://schemas.openxmlformats.org/officeDocument/2006/relationships/image" Target="../media/image12.png"/><Relationship Id="rId5" Type="http://schemas.openxmlformats.org/officeDocument/2006/relationships/image" Target="../media/image99.png"/><Relationship Id="rId10" Type="http://schemas.openxmlformats.org/officeDocument/2006/relationships/image" Target="../media/image11.png"/><Relationship Id="rId4" Type="http://schemas.openxmlformats.org/officeDocument/2006/relationships/image" Target="../media/image98.png"/><Relationship Id="rId9" Type="http://schemas.openxmlformats.org/officeDocument/2006/relationships/image" Target="../media/image109.png"/></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36.xml"/><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37.xml"/><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38.xml"/><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notesSlide" Target="../notesSlides/notesSlide39.xml"/><Relationship Id="rId1" Type="http://schemas.openxmlformats.org/officeDocument/2006/relationships/slideLayout" Target="../slideLayouts/slideLayout8.xml"/><Relationship Id="rId5" Type="http://schemas.openxmlformats.org/officeDocument/2006/relationships/image" Target="../media/image12.png"/><Relationship Id="rId4" Type="http://schemas.openxmlformats.org/officeDocument/2006/relationships/image" Target="../media/image11.png"/></Relationships>
</file>

<file path=ppt/slides/_rels/slide4.xml.rels><?xml version="1.0" encoding="UTF-8" standalone="yes"?>
<Relationships xmlns="http://schemas.openxmlformats.org/package/2006/relationships"><Relationship Id="rId8" Type="http://schemas.openxmlformats.org/officeDocument/2006/relationships/image" Target="../media/image12.png"/><Relationship Id="rId13" Type="http://schemas.openxmlformats.org/officeDocument/2006/relationships/image" Target="../media/image19.png"/><Relationship Id="rId18" Type="http://schemas.openxmlformats.org/officeDocument/2006/relationships/image" Target="../media/image13.png"/><Relationship Id="rId3" Type="http://schemas.openxmlformats.org/officeDocument/2006/relationships/image" Target="../media/image20.png"/><Relationship Id="rId21" Type="http://schemas.openxmlformats.org/officeDocument/2006/relationships/image" Target="../media/image8.png"/><Relationship Id="rId7" Type="http://schemas.openxmlformats.org/officeDocument/2006/relationships/image" Target="../media/image11.png"/><Relationship Id="rId12" Type="http://schemas.openxmlformats.org/officeDocument/2006/relationships/image" Target="../media/image17.png"/><Relationship Id="rId17" Type="http://schemas.openxmlformats.org/officeDocument/2006/relationships/image" Target="../media/image25.png"/><Relationship Id="rId2" Type="http://schemas.openxmlformats.org/officeDocument/2006/relationships/notesSlide" Target="../notesSlides/notesSlide4.xml"/><Relationship Id="rId16" Type="http://schemas.openxmlformats.org/officeDocument/2006/relationships/image" Target="../media/image24.png"/><Relationship Id="rId20" Type="http://schemas.openxmlformats.org/officeDocument/2006/relationships/image" Target="../media/image16.png"/><Relationship Id="rId1" Type="http://schemas.openxmlformats.org/officeDocument/2006/relationships/slideLayout" Target="../slideLayouts/slideLayout3.xml"/><Relationship Id="rId6" Type="http://schemas.openxmlformats.org/officeDocument/2006/relationships/image" Target="../media/image5.png"/><Relationship Id="rId11" Type="http://schemas.openxmlformats.org/officeDocument/2006/relationships/image" Target="../media/image22.png"/><Relationship Id="rId24" Type="http://schemas.openxmlformats.org/officeDocument/2006/relationships/image" Target="../media/image3.png"/><Relationship Id="rId5" Type="http://schemas.openxmlformats.org/officeDocument/2006/relationships/image" Target="../media/image4.png"/><Relationship Id="rId15" Type="http://schemas.openxmlformats.org/officeDocument/2006/relationships/image" Target="../media/image23.png"/><Relationship Id="rId23" Type="http://schemas.openxmlformats.org/officeDocument/2006/relationships/image" Target="../media/image10.png"/><Relationship Id="rId10" Type="http://schemas.openxmlformats.org/officeDocument/2006/relationships/image" Target="../media/image21.png"/><Relationship Id="rId19" Type="http://schemas.openxmlformats.org/officeDocument/2006/relationships/image" Target="../media/image15.png"/><Relationship Id="rId4" Type="http://schemas.openxmlformats.org/officeDocument/2006/relationships/image" Target="../media/image6.png"/><Relationship Id="rId9" Type="http://schemas.openxmlformats.org/officeDocument/2006/relationships/image" Target="../media/image18.png"/><Relationship Id="rId14" Type="http://schemas.openxmlformats.org/officeDocument/2006/relationships/image" Target="../media/image14.png"/><Relationship Id="rId22" Type="http://schemas.openxmlformats.org/officeDocument/2006/relationships/image" Target="../media/image9.png"/></Relationships>
</file>

<file path=ppt/slides/_rels/slide40.xml.rels><?xml version="1.0" encoding="UTF-8" standalone="yes"?>
<Relationships xmlns="http://schemas.openxmlformats.org/package/2006/relationships"><Relationship Id="rId3" Type="http://schemas.openxmlformats.org/officeDocument/2006/relationships/hyperlink" Target="http://gaia.cs.umass.edu/kurose_ross" TargetMode="External"/><Relationship Id="rId2" Type="http://schemas.openxmlformats.org/officeDocument/2006/relationships/notesSlide" Target="../notesSlides/notesSlide40.xml"/><Relationship Id="rId1" Type="http://schemas.openxmlformats.org/officeDocument/2006/relationships/slideLayout" Target="../slideLayouts/slideLayout9.xml"/></Relationships>
</file>

<file path=ppt/slides/_rels/slide41.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8" Type="http://schemas.openxmlformats.org/officeDocument/2006/relationships/oleObject" Target="../embeddings/oleObject1.bin"/><Relationship Id="rId13" Type="http://schemas.openxmlformats.org/officeDocument/2006/relationships/image" Target="../media/image35.png"/><Relationship Id="rId18" Type="http://schemas.openxmlformats.org/officeDocument/2006/relationships/image" Target="../media/image40.jpeg"/><Relationship Id="rId3" Type="http://schemas.openxmlformats.org/officeDocument/2006/relationships/image" Target="../media/image26.png"/><Relationship Id="rId21" Type="http://schemas.openxmlformats.org/officeDocument/2006/relationships/image" Target="../media/image43.png"/><Relationship Id="rId7" Type="http://schemas.openxmlformats.org/officeDocument/2006/relationships/image" Target="../media/image30.jpeg"/><Relationship Id="rId12" Type="http://schemas.openxmlformats.org/officeDocument/2006/relationships/image" Target="../media/image34.png"/><Relationship Id="rId17" Type="http://schemas.openxmlformats.org/officeDocument/2006/relationships/image" Target="../media/image39.jpeg"/><Relationship Id="rId2" Type="http://schemas.openxmlformats.org/officeDocument/2006/relationships/notesSlide" Target="../notesSlides/notesSlide5.xml"/><Relationship Id="rId16" Type="http://schemas.openxmlformats.org/officeDocument/2006/relationships/image" Target="../media/image38.png"/><Relationship Id="rId20" Type="http://schemas.openxmlformats.org/officeDocument/2006/relationships/image" Target="../media/image42.png"/><Relationship Id="rId1" Type="http://schemas.openxmlformats.org/officeDocument/2006/relationships/slideLayout" Target="../slideLayouts/slideLayout4.xml"/><Relationship Id="rId6" Type="http://schemas.openxmlformats.org/officeDocument/2006/relationships/image" Target="../media/image29.png"/><Relationship Id="rId11" Type="http://schemas.openxmlformats.org/officeDocument/2006/relationships/image" Target="../media/image33.png"/><Relationship Id="rId5" Type="http://schemas.openxmlformats.org/officeDocument/2006/relationships/image" Target="../media/image28.png"/><Relationship Id="rId15" Type="http://schemas.openxmlformats.org/officeDocument/2006/relationships/image" Target="../media/image37.png"/><Relationship Id="rId23" Type="http://schemas.openxmlformats.org/officeDocument/2006/relationships/image" Target="../media/image45.png"/><Relationship Id="rId10" Type="http://schemas.openxmlformats.org/officeDocument/2006/relationships/image" Target="../media/image32.emf"/><Relationship Id="rId19" Type="http://schemas.openxmlformats.org/officeDocument/2006/relationships/image" Target="../media/image41.png"/><Relationship Id="rId4" Type="http://schemas.openxmlformats.org/officeDocument/2006/relationships/image" Target="../media/image27.jpeg"/><Relationship Id="rId9" Type="http://schemas.openxmlformats.org/officeDocument/2006/relationships/image" Target="../media/image31.png"/><Relationship Id="rId14" Type="http://schemas.openxmlformats.org/officeDocument/2006/relationships/image" Target="../media/image36.png"/><Relationship Id="rId22" Type="http://schemas.openxmlformats.org/officeDocument/2006/relationships/image" Target="../media/image44.png"/></Relationships>
</file>

<file path=ppt/slides/_rels/slide6.xml.rels><?xml version="1.0" encoding="UTF-8" standalone="yes"?>
<Relationships xmlns="http://schemas.openxmlformats.org/package/2006/relationships"><Relationship Id="rId8" Type="http://schemas.openxmlformats.org/officeDocument/2006/relationships/image" Target="../media/image23.png"/><Relationship Id="rId13" Type="http://schemas.openxmlformats.org/officeDocument/2006/relationships/image" Target="../media/image9.png"/><Relationship Id="rId18" Type="http://schemas.openxmlformats.org/officeDocument/2006/relationships/image" Target="../media/image5.png"/><Relationship Id="rId3" Type="http://schemas.openxmlformats.org/officeDocument/2006/relationships/image" Target="../media/image11.png"/><Relationship Id="rId21" Type="http://schemas.openxmlformats.org/officeDocument/2006/relationships/image" Target="../media/image15.png"/><Relationship Id="rId7" Type="http://schemas.openxmlformats.org/officeDocument/2006/relationships/image" Target="../media/image19.png"/><Relationship Id="rId12" Type="http://schemas.openxmlformats.org/officeDocument/2006/relationships/image" Target="../media/image16.png"/><Relationship Id="rId17" Type="http://schemas.openxmlformats.org/officeDocument/2006/relationships/image" Target="../media/image18.png"/><Relationship Id="rId2" Type="http://schemas.openxmlformats.org/officeDocument/2006/relationships/notesSlide" Target="../notesSlides/notesSlide6.xml"/><Relationship Id="rId16" Type="http://schemas.openxmlformats.org/officeDocument/2006/relationships/image" Target="../media/image12.png"/><Relationship Id="rId20" Type="http://schemas.openxmlformats.org/officeDocument/2006/relationships/image" Target="../media/image14.png"/><Relationship Id="rId1" Type="http://schemas.openxmlformats.org/officeDocument/2006/relationships/slideLayout" Target="../slideLayouts/slideLayout3.xml"/><Relationship Id="rId6" Type="http://schemas.openxmlformats.org/officeDocument/2006/relationships/image" Target="../media/image17.png"/><Relationship Id="rId11" Type="http://schemas.openxmlformats.org/officeDocument/2006/relationships/image" Target="../media/image13.png"/><Relationship Id="rId5" Type="http://schemas.openxmlformats.org/officeDocument/2006/relationships/image" Target="../media/image22.png"/><Relationship Id="rId15" Type="http://schemas.openxmlformats.org/officeDocument/2006/relationships/image" Target="../media/image4.png"/><Relationship Id="rId23" Type="http://schemas.openxmlformats.org/officeDocument/2006/relationships/image" Target="../media/image8.png"/><Relationship Id="rId10" Type="http://schemas.openxmlformats.org/officeDocument/2006/relationships/image" Target="../media/image25.png"/><Relationship Id="rId19" Type="http://schemas.openxmlformats.org/officeDocument/2006/relationships/image" Target="../media/image20.png"/><Relationship Id="rId4" Type="http://schemas.openxmlformats.org/officeDocument/2006/relationships/image" Target="../media/image21.png"/><Relationship Id="rId9" Type="http://schemas.openxmlformats.org/officeDocument/2006/relationships/image" Target="../media/image24.png"/><Relationship Id="rId14" Type="http://schemas.openxmlformats.org/officeDocument/2006/relationships/image" Target="../media/image10.png"/><Relationship Id="rId22" Type="http://schemas.openxmlformats.org/officeDocument/2006/relationships/image" Target="../media/image6.png"/></Relationships>
</file>

<file path=ppt/slides/_rels/slide7.xml.rels><?xml version="1.0" encoding="UTF-8" standalone="yes"?>
<Relationships xmlns="http://schemas.openxmlformats.org/package/2006/relationships"><Relationship Id="rId8" Type="http://schemas.openxmlformats.org/officeDocument/2006/relationships/image" Target="../media/image25.png"/><Relationship Id="rId13" Type="http://schemas.openxmlformats.org/officeDocument/2006/relationships/image" Target="../media/image4.png"/><Relationship Id="rId18" Type="http://schemas.openxmlformats.org/officeDocument/2006/relationships/image" Target="../media/image14.png"/><Relationship Id="rId3" Type="http://schemas.openxmlformats.org/officeDocument/2006/relationships/image" Target="../media/image11.png"/><Relationship Id="rId21" Type="http://schemas.openxmlformats.org/officeDocument/2006/relationships/image" Target="../media/image8.png"/><Relationship Id="rId7" Type="http://schemas.openxmlformats.org/officeDocument/2006/relationships/image" Target="../media/image19.png"/><Relationship Id="rId12" Type="http://schemas.openxmlformats.org/officeDocument/2006/relationships/image" Target="../media/image10.png"/><Relationship Id="rId17" Type="http://schemas.openxmlformats.org/officeDocument/2006/relationships/image" Target="../media/image20.png"/><Relationship Id="rId2" Type="http://schemas.openxmlformats.org/officeDocument/2006/relationships/notesSlide" Target="../notesSlides/notesSlide7.xml"/><Relationship Id="rId16" Type="http://schemas.openxmlformats.org/officeDocument/2006/relationships/image" Target="../media/image5.png"/><Relationship Id="rId20" Type="http://schemas.openxmlformats.org/officeDocument/2006/relationships/image" Target="../media/image6.png"/><Relationship Id="rId1" Type="http://schemas.openxmlformats.org/officeDocument/2006/relationships/slideLayout" Target="../slideLayouts/slideLayout3.xml"/><Relationship Id="rId6" Type="http://schemas.openxmlformats.org/officeDocument/2006/relationships/image" Target="../media/image17.png"/><Relationship Id="rId11" Type="http://schemas.openxmlformats.org/officeDocument/2006/relationships/image" Target="../media/image9.png"/><Relationship Id="rId5" Type="http://schemas.openxmlformats.org/officeDocument/2006/relationships/image" Target="../media/image22.png"/><Relationship Id="rId15" Type="http://schemas.openxmlformats.org/officeDocument/2006/relationships/image" Target="../media/image18.png"/><Relationship Id="rId23" Type="http://schemas.openxmlformats.org/officeDocument/2006/relationships/image" Target="../media/image47.png"/><Relationship Id="rId10" Type="http://schemas.openxmlformats.org/officeDocument/2006/relationships/image" Target="../media/image16.png"/><Relationship Id="rId19" Type="http://schemas.openxmlformats.org/officeDocument/2006/relationships/image" Target="../media/image15.png"/><Relationship Id="rId4" Type="http://schemas.openxmlformats.org/officeDocument/2006/relationships/image" Target="../media/image21.png"/><Relationship Id="rId9" Type="http://schemas.openxmlformats.org/officeDocument/2006/relationships/image" Target="../media/image13.png"/><Relationship Id="rId14" Type="http://schemas.openxmlformats.org/officeDocument/2006/relationships/image" Target="../media/image12.png"/><Relationship Id="rId22" Type="http://schemas.openxmlformats.org/officeDocument/2006/relationships/image" Target="../media/image46.pn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9.xml"/><Relationship Id="rId1" Type="http://schemas.openxmlformats.org/officeDocument/2006/relationships/slideLayout" Target="../slideLayouts/slideLayout2.xml"/><Relationship Id="rId5" Type="http://schemas.openxmlformats.org/officeDocument/2006/relationships/image" Target="../media/image50.png"/><Relationship Id="rId4" Type="http://schemas.openxmlformats.org/officeDocument/2006/relationships/image" Target="../media/image49.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960285" y="2044621"/>
            <a:ext cx="184666" cy="369332"/>
          </a:xfrm>
          <a:prstGeom prst="rect">
            <a:avLst/>
          </a:prstGeom>
          <a:noFill/>
        </p:spPr>
        <p:txBody>
          <a:bodyPr wrap="none" rtlCol="0">
            <a:spAutoFit/>
          </a:bodyPr>
          <a:lstStyle/>
          <a:p>
            <a:endParaRPr lang="en-US"/>
          </a:p>
        </p:txBody>
      </p:sp>
      <p:pic>
        <p:nvPicPr>
          <p:cNvPr id="4" name="Picture 3" descr="Map&#10;&#10;Description automatically generated">
            <a:extLst>
              <a:ext uri="{FF2B5EF4-FFF2-40B4-BE49-F238E27FC236}">
                <a16:creationId xmlns:a16="http://schemas.microsoft.com/office/drawing/2014/main" id="{6C4E39AE-BEFE-5642-A9F5-40EEC7DF95C9}"/>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648928" y="5417930"/>
            <a:ext cx="2171149" cy="1067264"/>
          </a:xfrm>
          <a:prstGeom prst="rect">
            <a:avLst/>
          </a:prstGeom>
          <a:ln>
            <a:noFill/>
          </a:ln>
        </p:spPr>
      </p:pic>
      <p:pic>
        <p:nvPicPr>
          <p:cNvPr id="9" name="Picture 8">
            <a:extLst>
              <a:ext uri="{FF2B5EF4-FFF2-40B4-BE49-F238E27FC236}">
                <a16:creationId xmlns:a16="http://schemas.microsoft.com/office/drawing/2014/main" id="{52195D5C-3C1E-E841-8CD4-9AEF8F60DE7B}"/>
              </a:ext>
            </a:extLst>
          </p:cNvPr>
          <p:cNvPicPr>
            <a:picLocks noChangeAspect="1"/>
          </p:cNvPicPr>
          <p:nvPr/>
        </p:nvPicPr>
        <p:blipFill>
          <a:blip r:embed="rId4"/>
          <a:stretch>
            <a:fillRect/>
          </a:stretch>
        </p:blipFill>
        <p:spPr>
          <a:xfrm>
            <a:off x="0" y="-76200"/>
            <a:ext cx="12192000" cy="1055638"/>
          </a:xfrm>
          <a:prstGeom prst="rect">
            <a:avLst/>
          </a:prstGeom>
        </p:spPr>
      </p:pic>
      <p:pic>
        <p:nvPicPr>
          <p:cNvPr id="10" name="Picture 9" descr="Text, logo&#10;&#10;Description automatically generated with medium confidence">
            <a:extLst>
              <a:ext uri="{FF2B5EF4-FFF2-40B4-BE49-F238E27FC236}">
                <a16:creationId xmlns:a16="http://schemas.microsoft.com/office/drawing/2014/main" id="{4475CA90-C750-804B-A9A6-D3E897FD480B}"/>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0210800" y="5938837"/>
            <a:ext cx="1745288" cy="450397"/>
          </a:xfrm>
          <a:prstGeom prst="rect">
            <a:avLst/>
          </a:prstGeom>
        </p:spPr>
      </p:pic>
      <p:sp>
        <p:nvSpPr>
          <p:cNvPr id="8" name="Title 1">
            <a:extLst>
              <a:ext uri="{FF2B5EF4-FFF2-40B4-BE49-F238E27FC236}">
                <a16:creationId xmlns:a16="http://schemas.microsoft.com/office/drawing/2014/main" id="{34D33102-572D-744C-828B-792BBEA355C4}"/>
              </a:ext>
            </a:extLst>
          </p:cNvPr>
          <p:cNvSpPr txBox="1">
            <a:spLocks/>
          </p:cNvSpPr>
          <p:nvPr/>
        </p:nvSpPr>
        <p:spPr>
          <a:xfrm>
            <a:off x="371199" y="1440070"/>
            <a:ext cx="11449601" cy="2394733"/>
          </a:xfrm>
          <a:prstGeom prst="rect">
            <a:avLst/>
          </a:prstGeom>
        </p:spPr>
        <p:txBody>
          <a:bodyPr>
            <a:normAutofit/>
          </a:bodyPr>
          <a:lstStyle>
            <a:lvl1pPr algn="ctr" defTabSz="914400" rtl="0" eaLnBrk="1" latinLnBrk="0" hangingPunct="1">
              <a:spcBef>
                <a:spcPct val="0"/>
              </a:spcBef>
              <a:buNone/>
              <a:defRPr sz="3600" b="1" kern="1200">
                <a:solidFill>
                  <a:schemeClr val="tx2"/>
                </a:solidFill>
                <a:latin typeface="Arial" pitchFamily="34" charset="0"/>
                <a:ea typeface="+mj-ea"/>
                <a:cs typeface="Arial" pitchFamily="34" charset="0"/>
              </a:defRPr>
            </a:lvl1pPr>
          </a:lstStyle>
          <a:p>
            <a:r>
              <a:rPr lang="en-US" sz="4800" dirty="0">
                <a:solidFill>
                  <a:schemeClr val="tx1"/>
                </a:solidFill>
                <a:latin typeface="+mn-lt"/>
              </a:rPr>
              <a:t>Introduction to Networking </a:t>
            </a:r>
          </a:p>
          <a:p>
            <a:r>
              <a:rPr lang="en-US" sz="4800" dirty="0">
                <a:solidFill>
                  <a:schemeClr val="tx1"/>
                </a:solidFill>
                <a:latin typeface="+mn-lt"/>
              </a:rPr>
              <a:t>and the Wireless Edge</a:t>
            </a:r>
          </a:p>
        </p:txBody>
      </p:sp>
      <p:sp>
        <p:nvSpPr>
          <p:cNvPr id="11" name="Rectangle 10">
            <a:extLst>
              <a:ext uri="{FF2B5EF4-FFF2-40B4-BE49-F238E27FC236}">
                <a16:creationId xmlns:a16="http://schemas.microsoft.com/office/drawing/2014/main" id="{439EEAD0-7CB8-9C11-E535-85387FB7B60D}"/>
              </a:ext>
            </a:extLst>
          </p:cNvPr>
          <p:cNvSpPr/>
          <p:nvPr/>
        </p:nvSpPr>
        <p:spPr>
          <a:xfrm>
            <a:off x="5515897" y="6253316"/>
            <a:ext cx="1061884" cy="604684"/>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Content Placeholder 2">
            <a:extLst>
              <a:ext uri="{FF2B5EF4-FFF2-40B4-BE49-F238E27FC236}">
                <a16:creationId xmlns:a16="http://schemas.microsoft.com/office/drawing/2014/main" id="{DAC22318-ECD5-B020-A6B8-2B03783532D0}"/>
              </a:ext>
            </a:extLst>
          </p:cNvPr>
          <p:cNvSpPr txBox="1">
            <a:spLocks/>
          </p:cNvSpPr>
          <p:nvPr/>
        </p:nvSpPr>
        <p:spPr>
          <a:xfrm>
            <a:off x="3395265" y="3077373"/>
            <a:ext cx="5876762" cy="763528"/>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SzPct val="75000"/>
              <a:buFont typeface="Wingdings" pitchFamily="2" charset="2"/>
              <a:buNone/>
            </a:pPr>
            <a:r>
              <a:rPr lang="en-US" altLang="en-US" sz="3200" dirty="0">
                <a:solidFill>
                  <a:srgbClr val="CC0000"/>
                </a:solidFill>
                <a:latin typeface="Calibri" panose="020F0502020204030204" pitchFamily="34" charset="0"/>
                <a:ea typeface="ＭＳ Ｐゴシック" panose="020B0600070205080204" pitchFamily="34" charset="-128"/>
                <a:cs typeface="Calibri" panose="020F0502020204030204" pitchFamily="34" charset="0"/>
              </a:rPr>
              <a:t>AI-Edge summer REU program</a:t>
            </a:r>
          </a:p>
          <a:p>
            <a:pPr marL="174625" indent="0">
              <a:buSzPct val="75000"/>
              <a:buFont typeface="Wingdings" pitchFamily="2" charset="2"/>
              <a:buNone/>
            </a:pPr>
            <a:endParaRPr lang="en-US" altLang="en-US" dirty="0"/>
          </a:p>
          <a:p>
            <a:endParaRPr lang="en-US" dirty="0"/>
          </a:p>
        </p:txBody>
      </p:sp>
      <p:sp>
        <p:nvSpPr>
          <p:cNvPr id="13" name="Content Placeholder 2">
            <a:extLst>
              <a:ext uri="{FF2B5EF4-FFF2-40B4-BE49-F238E27FC236}">
                <a16:creationId xmlns:a16="http://schemas.microsoft.com/office/drawing/2014/main" id="{243F5A73-69C3-A3B1-9CDB-9EE2D86373F6}"/>
              </a:ext>
            </a:extLst>
          </p:cNvPr>
          <p:cNvSpPr txBox="1">
            <a:spLocks/>
          </p:cNvSpPr>
          <p:nvPr/>
        </p:nvSpPr>
        <p:spPr>
          <a:xfrm>
            <a:off x="2358016" y="4013629"/>
            <a:ext cx="7377645" cy="13598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SzPct val="75000"/>
              <a:buFont typeface="Wingdings" pitchFamily="2" charset="2"/>
              <a:buNone/>
            </a:pPr>
            <a:r>
              <a:rPr lang="en-US" altLang="en-US" sz="3200" dirty="0">
                <a:latin typeface="Calibri" panose="020F0502020204030204" pitchFamily="34" charset="0"/>
                <a:ea typeface="ＭＳ Ｐゴシック" panose="020B0600070205080204" pitchFamily="34" charset="-128"/>
                <a:cs typeface="Calibri" panose="020F0502020204030204" pitchFamily="34" charset="0"/>
              </a:rPr>
              <a:t>Jim Kurose</a:t>
            </a:r>
          </a:p>
          <a:p>
            <a:pPr marL="0" indent="0" algn="ctr">
              <a:buSzPct val="75000"/>
              <a:buFont typeface="Wingdings" pitchFamily="2" charset="2"/>
              <a:buNone/>
            </a:pPr>
            <a:r>
              <a:rPr lang="en-US" altLang="en-US" sz="3200" dirty="0">
                <a:latin typeface="Calibri" panose="020F0502020204030204" pitchFamily="34" charset="0"/>
                <a:ea typeface="ＭＳ Ｐゴシック" panose="020B0600070205080204" pitchFamily="34" charset="-128"/>
                <a:cs typeface="Calibri" panose="020F0502020204030204" pitchFamily="34" charset="0"/>
              </a:rPr>
              <a:t>University of Massachusetts, Amherst</a:t>
            </a:r>
          </a:p>
          <a:p>
            <a:pPr marL="174625" indent="0">
              <a:buSzPct val="75000"/>
              <a:buFont typeface="Wingdings" pitchFamily="2" charset="2"/>
              <a:buNone/>
            </a:pPr>
            <a:endParaRPr lang="en-US" altLang="en-US" sz="2000" dirty="0"/>
          </a:p>
          <a:p>
            <a:endParaRPr lang="en-US" sz="2000" dirty="0"/>
          </a:p>
        </p:txBody>
      </p:sp>
    </p:spTree>
    <p:extLst>
      <p:ext uri="{BB962C8B-B14F-4D97-AF65-F5344CB8AC3E}">
        <p14:creationId xmlns:p14="http://schemas.microsoft.com/office/powerpoint/2010/main" val="2784566214"/>
      </p:ext>
    </p:extLst>
  </p:cSld>
  <p:clrMapOvr>
    <a:masterClrMapping/>
  </p:clrMapOvr>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5F3695F-4BC7-96C5-6D3F-F33B5FB7DA6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F522153-CAE2-7730-5642-83A7F4C250B2}"/>
              </a:ext>
            </a:extLst>
          </p:cNvPr>
          <p:cNvSpPr>
            <a:spLocks noGrp="1"/>
          </p:cNvSpPr>
          <p:nvPr>
            <p:ph type="title"/>
          </p:nvPr>
        </p:nvSpPr>
        <p:spPr>
          <a:xfrm>
            <a:off x="720059" y="339063"/>
            <a:ext cx="10515600" cy="894622"/>
          </a:xfrm>
        </p:spPr>
        <p:txBody>
          <a:bodyPr>
            <a:normAutofit fontScale="90000"/>
          </a:bodyPr>
          <a:lstStyle/>
          <a:p>
            <a:r>
              <a:rPr lang="en-US" altLang="ja-JP" sz="4800" dirty="0"/>
              <a:t>Some foundational questions in networking</a:t>
            </a:r>
            <a:endParaRPr lang="en-US" sz="4800" dirty="0"/>
          </a:p>
        </p:txBody>
      </p:sp>
      <p:pic>
        <p:nvPicPr>
          <p:cNvPr id="8" name="Picture 7">
            <a:extLst>
              <a:ext uri="{FF2B5EF4-FFF2-40B4-BE49-F238E27FC236}">
                <a16:creationId xmlns:a16="http://schemas.microsoft.com/office/drawing/2014/main" id="{C787C83D-43BB-A9C6-7C83-1028AAAC7649}"/>
              </a:ext>
            </a:extLst>
          </p:cNvPr>
          <p:cNvPicPr>
            <a:picLocks noChangeAspect="1"/>
          </p:cNvPicPr>
          <p:nvPr/>
        </p:nvPicPr>
        <p:blipFill>
          <a:blip r:embed="rId3"/>
          <a:stretch>
            <a:fillRect/>
          </a:stretch>
        </p:blipFill>
        <p:spPr>
          <a:xfrm>
            <a:off x="763273" y="1412761"/>
            <a:ext cx="4185520" cy="2009830"/>
          </a:xfrm>
          <a:prstGeom prst="rect">
            <a:avLst/>
          </a:prstGeom>
        </p:spPr>
      </p:pic>
      <p:sp>
        <p:nvSpPr>
          <p:cNvPr id="9" name="TextBox 8">
            <a:extLst>
              <a:ext uri="{FF2B5EF4-FFF2-40B4-BE49-F238E27FC236}">
                <a16:creationId xmlns:a16="http://schemas.microsoft.com/office/drawing/2014/main" id="{CE32535D-0168-44B8-5C20-EEE041EAA161}"/>
              </a:ext>
            </a:extLst>
          </p:cNvPr>
          <p:cNvSpPr txBox="1"/>
          <p:nvPr/>
        </p:nvSpPr>
        <p:spPr>
          <a:xfrm>
            <a:off x="720059" y="3429000"/>
            <a:ext cx="4625756" cy="690638"/>
          </a:xfrm>
          <a:prstGeom prst="rect">
            <a:avLst/>
          </a:prstGeom>
          <a:noFill/>
        </p:spPr>
        <p:txBody>
          <a:bodyPr wrap="square" rtlCol="0">
            <a:spAutoFit/>
          </a:bodyPr>
          <a:lstStyle/>
          <a:p>
            <a:pPr>
              <a:lnSpc>
                <a:spcPct val="80000"/>
              </a:lnSpc>
            </a:pPr>
            <a:r>
              <a:rPr lang="en-US" sz="2400" b="1" dirty="0">
                <a:solidFill>
                  <a:srgbClr val="C00000"/>
                </a:solidFill>
              </a:rPr>
              <a:t>Routing: </a:t>
            </a:r>
            <a:r>
              <a:rPr lang="en-US" sz="2400" dirty="0"/>
              <a:t>how to choose good paths for packets through the network</a:t>
            </a:r>
          </a:p>
        </p:txBody>
      </p:sp>
      <p:grpSp>
        <p:nvGrpSpPr>
          <p:cNvPr id="305" name="Group 304">
            <a:extLst>
              <a:ext uri="{FF2B5EF4-FFF2-40B4-BE49-F238E27FC236}">
                <a16:creationId xmlns:a16="http://schemas.microsoft.com/office/drawing/2014/main" id="{B57B9E4A-ADFF-EB7F-A323-7B9FE9AD38DA}"/>
              </a:ext>
            </a:extLst>
          </p:cNvPr>
          <p:cNvGrpSpPr/>
          <p:nvPr/>
        </p:nvGrpSpPr>
        <p:grpSpPr>
          <a:xfrm>
            <a:off x="1086808" y="4348135"/>
            <a:ext cx="5580692" cy="2239185"/>
            <a:chOff x="1086808" y="4348135"/>
            <a:chExt cx="5580692" cy="2239185"/>
          </a:xfrm>
        </p:grpSpPr>
        <p:pic>
          <p:nvPicPr>
            <p:cNvPr id="11" name="Picture 10">
              <a:extLst>
                <a:ext uri="{FF2B5EF4-FFF2-40B4-BE49-F238E27FC236}">
                  <a16:creationId xmlns:a16="http://schemas.microsoft.com/office/drawing/2014/main" id="{8DC57FB0-679F-42A0-D18E-AA2F91DE0FD6}"/>
                </a:ext>
              </a:extLst>
            </p:cNvPr>
            <p:cNvPicPr>
              <a:picLocks noChangeAspect="1"/>
            </p:cNvPicPr>
            <p:nvPr/>
          </p:nvPicPr>
          <p:blipFill>
            <a:blip r:embed="rId4"/>
            <a:stretch>
              <a:fillRect/>
            </a:stretch>
          </p:blipFill>
          <p:spPr>
            <a:xfrm>
              <a:off x="1086808" y="4348135"/>
              <a:ext cx="3256592" cy="2194207"/>
            </a:xfrm>
            <a:prstGeom prst="rect">
              <a:avLst/>
            </a:prstGeom>
          </p:spPr>
        </p:pic>
        <p:sp>
          <p:nvSpPr>
            <p:cNvPr id="12" name="TextBox 11">
              <a:extLst>
                <a:ext uri="{FF2B5EF4-FFF2-40B4-BE49-F238E27FC236}">
                  <a16:creationId xmlns:a16="http://schemas.microsoft.com/office/drawing/2014/main" id="{6247D2E3-EB08-6AA6-3D81-BC54930841F5}"/>
                </a:ext>
              </a:extLst>
            </p:cNvPr>
            <p:cNvSpPr txBox="1"/>
            <p:nvPr/>
          </p:nvSpPr>
          <p:spPr>
            <a:xfrm>
              <a:off x="4343400" y="4714820"/>
              <a:ext cx="2324100" cy="1872500"/>
            </a:xfrm>
            <a:prstGeom prst="rect">
              <a:avLst/>
            </a:prstGeom>
            <a:noFill/>
          </p:spPr>
          <p:txBody>
            <a:bodyPr wrap="square" rtlCol="0">
              <a:spAutoFit/>
            </a:bodyPr>
            <a:lstStyle/>
            <a:p>
              <a:pPr>
                <a:lnSpc>
                  <a:spcPct val="80000"/>
                </a:lnSpc>
              </a:pPr>
              <a:r>
                <a:rPr lang="en-US" sz="2400" b="1" dirty="0">
                  <a:solidFill>
                    <a:srgbClr val="C00000"/>
                  </a:solidFill>
                </a:rPr>
                <a:t>Congestion Control: </a:t>
              </a:r>
              <a:r>
                <a:rPr lang="en-US" sz="2400" dirty="0"/>
                <a:t>how to control senders so their packets don’t “clog” the network</a:t>
              </a:r>
            </a:p>
          </p:txBody>
        </p:sp>
      </p:grpSp>
      <p:grpSp>
        <p:nvGrpSpPr>
          <p:cNvPr id="306" name="Group 305">
            <a:extLst>
              <a:ext uri="{FF2B5EF4-FFF2-40B4-BE49-F238E27FC236}">
                <a16:creationId xmlns:a16="http://schemas.microsoft.com/office/drawing/2014/main" id="{902E478D-171E-D7A2-F34A-6D78F79E929E}"/>
              </a:ext>
            </a:extLst>
          </p:cNvPr>
          <p:cNvGrpSpPr/>
          <p:nvPr/>
        </p:nvGrpSpPr>
        <p:grpSpPr>
          <a:xfrm>
            <a:off x="7457507" y="3048055"/>
            <a:ext cx="4444729" cy="1120834"/>
            <a:chOff x="7393393" y="3085669"/>
            <a:chExt cx="4444729" cy="1120834"/>
          </a:xfrm>
        </p:grpSpPr>
        <p:sp>
          <p:nvSpPr>
            <p:cNvPr id="92" name="TextBox 91">
              <a:extLst>
                <a:ext uri="{FF2B5EF4-FFF2-40B4-BE49-F238E27FC236}">
                  <a16:creationId xmlns:a16="http://schemas.microsoft.com/office/drawing/2014/main" id="{CC578D45-6315-4071-F255-68CA6596B84F}"/>
                </a:ext>
              </a:extLst>
            </p:cNvPr>
            <p:cNvSpPr txBox="1"/>
            <p:nvPr/>
          </p:nvSpPr>
          <p:spPr>
            <a:xfrm>
              <a:off x="7393393" y="3238971"/>
              <a:ext cx="1609715" cy="7571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sender-side of</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reliable data transfer protocol</a:t>
              </a:r>
            </a:p>
          </p:txBody>
        </p:sp>
        <p:sp>
          <p:nvSpPr>
            <p:cNvPr id="93" name="TextBox 92">
              <a:extLst>
                <a:ext uri="{FF2B5EF4-FFF2-40B4-BE49-F238E27FC236}">
                  <a16:creationId xmlns:a16="http://schemas.microsoft.com/office/drawing/2014/main" id="{363168B9-A72D-7B8F-E8F6-C830966DFB64}"/>
                </a:ext>
              </a:extLst>
            </p:cNvPr>
            <p:cNvSpPr txBox="1"/>
            <p:nvPr/>
          </p:nvSpPr>
          <p:spPr>
            <a:xfrm>
              <a:off x="10207326" y="3230860"/>
              <a:ext cx="1609715" cy="7571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receiver-side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of reliable data transfer protocol</a:t>
              </a:r>
            </a:p>
          </p:txBody>
        </p:sp>
        <p:sp>
          <p:nvSpPr>
            <p:cNvPr id="302" name="Oval 301">
              <a:extLst>
                <a:ext uri="{FF2B5EF4-FFF2-40B4-BE49-F238E27FC236}">
                  <a16:creationId xmlns:a16="http://schemas.microsoft.com/office/drawing/2014/main" id="{141DAB69-995B-1B12-EBE7-74A4D8A808E3}"/>
                </a:ext>
              </a:extLst>
            </p:cNvPr>
            <p:cNvSpPr/>
            <p:nvPr/>
          </p:nvSpPr>
          <p:spPr>
            <a:xfrm>
              <a:off x="7405208" y="3101862"/>
              <a:ext cx="1657068" cy="1104641"/>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3" name="Oval 302">
              <a:extLst>
                <a:ext uri="{FF2B5EF4-FFF2-40B4-BE49-F238E27FC236}">
                  <a16:creationId xmlns:a16="http://schemas.microsoft.com/office/drawing/2014/main" id="{4EDAC367-C842-3770-872F-26DF0797E923}"/>
                </a:ext>
              </a:extLst>
            </p:cNvPr>
            <p:cNvSpPr/>
            <p:nvPr/>
          </p:nvSpPr>
          <p:spPr>
            <a:xfrm>
              <a:off x="10181054" y="3085669"/>
              <a:ext cx="1657068" cy="1104641"/>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307" name="Group 306">
            <a:extLst>
              <a:ext uri="{FF2B5EF4-FFF2-40B4-BE49-F238E27FC236}">
                <a16:creationId xmlns:a16="http://schemas.microsoft.com/office/drawing/2014/main" id="{AABE1C06-6074-6F88-37A3-E4A612AAE10A}"/>
              </a:ext>
            </a:extLst>
          </p:cNvPr>
          <p:cNvGrpSpPr/>
          <p:nvPr/>
        </p:nvGrpSpPr>
        <p:grpSpPr>
          <a:xfrm>
            <a:off x="7073900" y="1900904"/>
            <a:ext cx="4750765" cy="4166718"/>
            <a:chOff x="7073900" y="1900904"/>
            <a:chExt cx="4750765" cy="4166718"/>
          </a:xfrm>
        </p:grpSpPr>
        <p:grpSp>
          <p:nvGrpSpPr>
            <p:cNvPr id="23" name="Group 22">
              <a:extLst>
                <a:ext uri="{FF2B5EF4-FFF2-40B4-BE49-F238E27FC236}">
                  <a16:creationId xmlns:a16="http://schemas.microsoft.com/office/drawing/2014/main" id="{0CEB1B22-B545-86CA-DE29-D35497B682DD}"/>
                </a:ext>
              </a:extLst>
            </p:cNvPr>
            <p:cNvGrpSpPr/>
            <p:nvPr/>
          </p:nvGrpSpPr>
          <p:grpSpPr>
            <a:xfrm>
              <a:off x="7683649" y="2062060"/>
              <a:ext cx="1056495" cy="529209"/>
              <a:chOff x="9852456" y="608434"/>
              <a:chExt cx="1245036" cy="593992"/>
            </a:xfrm>
          </p:grpSpPr>
          <p:sp>
            <p:nvSpPr>
              <p:cNvPr id="300" name="Oval 19">
                <a:extLst>
                  <a:ext uri="{FF2B5EF4-FFF2-40B4-BE49-F238E27FC236}">
                    <a16:creationId xmlns:a16="http://schemas.microsoft.com/office/drawing/2014/main" id="{83700BD1-9CED-C558-3975-05BDDA6634A0}"/>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301" name="TextBox 300">
                <a:extLst>
                  <a:ext uri="{FF2B5EF4-FFF2-40B4-BE49-F238E27FC236}">
                    <a16:creationId xmlns:a16="http://schemas.microsoft.com/office/drawing/2014/main" id="{FAF76E85-36A3-2DC7-3944-C2D04E0F620D}"/>
                  </a:ext>
                </a:extLst>
              </p:cNvPr>
              <p:cNvSpPr txBox="1"/>
              <p:nvPr/>
            </p:nvSpPr>
            <p:spPr>
              <a:xfrm>
                <a:off x="9935581" y="645213"/>
                <a:ext cx="1106490" cy="551358"/>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34" name="Group 33">
              <a:extLst>
                <a:ext uri="{FF2B5EF4-FFF2-40B4-BE49-F238E27FC236}">
                  <a16:creationId xmlns:a16="http://schemas.microsoft.com/office/drawing/2014/main" id="{54FE4003-E34B-8E68-B623-CE0E483B586B}"/>
                </a:ext>
              </a:extLst>
            </p:cNvPr>
            <p:cNvGrpSpPr/>
            <p:nvPr/>
          </p:nvGrpSpPr>
          <p:grpSpPr>
            <a:xfrm>
              <a:off x="8189793" y="2464791"/>
              <a:ext cx="489827" cy="276999"/>
              <a:chOff x="9950444" y="999755"/>
              <a:chExt cx="577241" cy="310907"/>
            </a:xfrm>
          </p:grpSpPr>
          <p:sp>
            <p:nvSpPr>
              <p:cNvPr id="298" name="Rectangle 297">
                <a:extLst>
                  <a:ext uri="{FF2B5EF4-FFF2-40B4-BE49-F238E27FC236}">
                    <a16:creationId xmlns:a16="http://schemas.microsoft.com/office/drawing/2014/main" id="{E61D6A87-D0EC-362A-50A1-4C93FA1A8578}"/>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9" name="TextBox 298">
                <a:extLst>
                  <a:ext uri="{FF2B5EF4-FFF2-40B4-BE49-F238E27FC236}">
                    <a16:creationId xmlns:a16="http://schemas.microsoft.com/office/drawing/2014/main" id="{B18C0D0D-3BA0-F4EC-5682-4C1445459D17}"/>
                  </a:ext>
                </a:extLst>
              </p:cNvPr>
              <p:cNvSpPr txBox="1"/>
              <p:nvPr/>
            </p:nvSpPr>
            <p:spPr>
              <a:xfrm>
                <a:off x="9950444" y="999755"/>
                <a:ext cx="577241" cy="3109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35" name="Group 194">
              <a:extLst>
                <a:ext uri="{FF2B5EF4-FFF2-40B4-BE49-F238E27FC236}">
                  <a16:creationId xmlns:a16="http://schemas.microsoft.com/office/drawing/2014/main" id="{5031CDEF-C097-F8BE-BDEB-DE1CC45E472C}"/>
                </a:ext>
              </a:extLst>
            </p:cNvPr>
            <p:cNvGrpSpPr>
              <a:grpSpLocks/>
            </p:cNvGrpSpPr>
            <p:nvPr/>
          </p:nvGrpSpPr>
          <p:grpSpPr bwMode="auto">
            <a:xfrm>
              <a:off x="7457297" y="1955621"/>
              <a:ext cx="462900" cy="456413"/>
              <a:chOff x="-44" y="1473"/>
              <a:chExt cx="981" cy="1105"/>
            </a:xfrm>
          </p:grpSpPr>
          <p:pic>
            <p:nvPicPr>
              <p:cNvPr id="296" name="Picture 195" descr="desktop_computer_stylized_medium">
                <a:extLst>
                  <a:ext uri="{FF2B5EF4-FFF2-40B4-BE49-F238E27FC236}">
                    <a16:creationId xmlns:a16="http://schemas.microsoft.com/office/drawing/2014/main" id="{0E361E48-2C0B-7CCF-866C-D2492417458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7" name="Freeform 196">
                <a:extLst>
                  <a:ext uri="{FF2B5EF4-FFF2-40B4-BE49-F238E27FC236}">
                    <a16:creationId xmlns:a16="http://schemas.microsoft.com/office/drawing/2014/main" id="{81D93B29-4477-A1B5-E85C-5A8FF0DD32C7}"/>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6" name="Group 35">
              <a:extLst>
                <a:ext uri="{FF2B5EF4-FFF2-40B4-BE49-F238E27FC236}">
                  <a16:creationId xmlns:a16="http://schemas.microsoft.com/office/drawing/2014/main" id="{9EE819E0-F2C0-9F5A-78E1-A4DC7298EBD6}"/>
                </a:ext>
              </a:extLst>
            </p:cNvPr>
            <p:cNvGrpSpPr/>
            <p:nvPr/>
          </p:nvGrpSpPr>
          <p:grpSpPr>
            <a:xfrm>
              <a:off x="10437311" y="2018493"/>
              <a:ext cx="1056495" cy="529209"/>
              <a:chOff x="9852456" y="608434"/>
              <a:chExt cx="1245036" cy="593992"/>
            </a:xfrm>
          </p:grpSpPr>
          <p:sp>
            <p:nvSpPr>
              <p:cNvPr id="294" name="Oval 19">
                <a:extLst>
                  <a:ext uri="{FF2B5EF4-FFF2-40B4-BE49-F238E27FC236}">
                    <a16:creationId xmlns:a16="http://schemas.microsoft.com/office/drawing/2014/main" id="{555EFB94-37D1-C9AE-6815-6259ED3B6C30}"/>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95" name="TextBox 294">
                <a:extLst>
                  <a:ext uri="{FF2B5EF4-FFF2-40B4-BE49-F238E27FC236}">
                    <a16:creationId xmlns:a16="http://schemas.microsoft.com/office/drawing/2014/main" id="{06E9E4A4-5D58-F718-6622-C2775CA27354}"/>
                  </a:ext>
                </a:extLst>
              </p:cNvPr>
              <p:cNvSpPr txBox="1"/>
              <p:nvPr/>
            </p:nvSpPr>
            <p:spPr>
              <a:xfrm>
                <a:off x="9935581" y="645213"/>
                <a:ext cx="1106490" cy="551358"/>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37" name="Group 36">
              <a:extLst>
                <a:ext uri="{FF2B5EF4-FFF2-40B4-BE49-F238E27FC236}">
                  <a16:creationId xmlns:a16="http://schemas.microsoft.com/office/drawing/2014/main" id="{7479DA61-CBF9-4D8B-4F73-00C7EC37C36C}"/>
                </a:ext>
              </a:extLst>
            </p:cNvPr>
            <p:cNvGrpSpPr/>
            <p:nvPr/>
          </p:nvGrpSpPr>
          <p:grpSpPr>
            <a:xfrm>
              <a:off x="10487485" y="2440104"/>
              <a:ext cx="489827" cy="276999"/>
              <a:chOff x="9678159" y="981583"/>
              <a:chExt cx="577241" cy="310907"/>
            </a:xfrm>
          </p:grpSpPr>
          <p:sp>
            <p:nvSpPr>
              <p:cNvPr id="292" name="Rectangle 291">
                <a:extLst>
                  <a:ext uri="{FF2B5EF4-FFF2-40B4-BE49-F238E27FC236}">
                    <a16:creationId xmlns:a16="http://schemas.microsoft.com/office/drawing/2014/main" id="{69FAFCF3-B52B-BD44-2AD7-DB15D5F5BAB8}"/>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3" name="TextBox 292">
                <a:extLst>
                  <a:ext uri="{FF2B5EF4-FFF2-40B4-BE49-F238E27FC236}">
                    <a16:creationId xmlns:a16="http://schemas.microsoft.com/office/drawing/2014/main" id="{139E4D18-7002-D042-133B-AC30691F2D09}"/>
                  </a:ext>
                </a:extLst>
              </p:cNvPr>
              <p:cNvSpPr txBox="1"/>
              <p:nvPr/>
            </p:nvSpPr>
            <p:spPr>
              <a:xfrm>
                <a:off x="9678159" y="981583"/>
                <a:ext cx="577241" cy="3109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38" name="Group 161">
              <a:extLst>
                <a:ext uri="{FF2B5EF4-FFF2-40B4-BE49-F238E27FC236}">
                  <a16:creationId xmlns:a16="http://schemas.microsoft.com/office/drawing/2014/main" id="{F34B960E-3D55-94B7-B625-CFA8ACDBF492}"/>
                </a:ext>
              </a:extLst>
            </p:cNvPr>
            <p:cNvGrpSpPr>
              <a:grpSpLocks/>
            </p:cNvGrpSpPr>
            <p:nvPr/>
          </p:nvGrpSpPr>
          <p:grpSpPr bwMode="auto">
            <a:xfrm>
              <a:off x="11368736" y="1900904"/>
              <a:ext cx="195606" cy="415823"/>
              <a:chOff x="4140" y="429"/>
              <a:chExt cx="1425" cy="2396"/>
            </a:xfrm>
          </p:grpSpPr>
          <p:sp>
            <p:nvSpPr>
              <p:cNvPr id="109" name="Freeform 162">
                <a:extLst>
                  <a:ext uri="{FF2B5EF4-FFF2-40B4-BE49-F238E27FC236}">
                    <a16:creationId xmlns:a16="http://schemas.microsoft.com/office/drawing/2014/main" id="{AAA4374A-A313-78AE-0916-CB2BC9F63122}"/>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7" name="Rectangle 163">
                <a:extLst>
                  <a:ext uri="{FF2B5EF4-FFF2-40B4-BE49-F238E27FC236}">
                    <a16:creationId xmlns:a16="http://schemas.microsoft.com/office/drawing/2014/main" id="{4BF699E3-6C2A-1DDD-56ED-3C6B47B4C5B1}"/>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11" name="Freeform 164">
                <a:extLst>
                  <a:ext uri="{FF2B5EF4-FFF2-40B4-BE49-F238E27FC236}">
                    <a16:creationId xmlns:a16="http://schemas.microsoft.com/office/drawing/2014/main" id="{744862AD-433F-63E8-9D5B-BAF619638D1E}"/>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0" name="Freeform 165">
                <a:extLst>
                  <a:ext uri="{FF2B5EF4-FFF2-40B4-BE49-F238E27FC236}">
                    <a16:creationId xmlns:a16="http://schemas.microsoft.com/office/drawing/2014/main" id="{1E9C05C8-1751-FB24-14C2-191E8B8C249D}"/>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1" name="Rectangle 166">
                <a:extLst>
                  <a:ext uri="{FF2B5EF4-FFF2-40B4-BE49-F238E27FC236}">
                    <a16:creationId xmlns:a16="http://schemas.microsoft.com/office/drawing/2014/main" id="{B67A6A21-BC02-0213-6D68-537CBAB434B8}"/>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42" name="Group 167">
                <a:extLst>
                  <a:ext uri="{FF2B5EF4-FFF2-40B4-BE49-F238E27FC236}">
                    <a16:creationId xmlns:a16="http://schemas.microsoft.com/office/drawing/2014/main" id="{63535C90-0A2B-E6B6-8BAE-53CC4396955D}"/>
                  </a:ext>
                </a:extLst>
              </p:cNvPr>
              <p:cNvGrpSpPr>
                <a:grpSpLocks/>
              </p:cNvGrpSpPr>
              <p:nvPr/>
            </p:nvGrpSpPr>
            <p:grpSpPr bwMode="auto">
              <a:xfrm>
                <a:off x="4749" y="668"/>
                <a:ext cx="581" cy="145"/>
                <a:chOff x="614" y="2568"/>
                <a:chExt cx="725" cy="139"/>
              </a:xfrm>
            </p:grpSpPr>
            <p:sp>
              <p:nvSpPr>
                <p:cNvPr id="290" name="AutoShape 168">
                  <a:extLst>
                    <a:ext uri="{FF2B5EF4-FFF2-40B4-BE49-F238E27FC236}">
                      <a16:creationId xmlns:a16="http://schemas.microsoft.com/office/drawing/2014/main" id="{49230F75-85A9-806E-44BB-7403CE94693F}"/>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91" name="AutoShape 169">
                  <a:extLst>
                    <a:ext uri="{FF2B5EF4-FFF2-40B4-BE49-F238E27FC236}">
                      <a16:creationId xmlns:a16="http://schemas.microsoft.com/office/drawing/2014/main" id="{58B3A40F-C987-26F1-D31F-D66C7B6D83F0}"/>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43" name="Rectangle 170">
                <a:extLst>
                  <a:ext uri="{FF2B5EF4-FFF2-40B4-BE49-F238E27FC236}">
                    <a16:creationId xmlns:a16="http://schemas.microsoft.com/office/drawing/2014/main" id="{49D6DA90-482D-C334-6091-9D172C2102DF}"/>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44" name="Group 171">
                <a:extLst>
                  <a:ext uri="{FF2B5EF4-FFF2-40B4-BE49-F238E27FC236}">
                    <a16:creationId xmlns:a16="http://schemas.microsoft.com/office/drawing/2014/main" id="{9DC91B6F-6C47-1B5D-F754-11C431203322}"/>
                  </a:ext>
                </a:extLst>
              </p:cNvPr>
              <p:cNvGrpSpPr>
                <a:grpSpLocks/>
              </p:cNvGrpSpPr>
              <p:nvPr/>
            </p:nvGrpSpPr>
            <p:grpSpPr bwMode="auto">
              <a:xfrm>
                <a:off x="4747" y="994"/>
                <a:ext cx="581" cy="134"/>
                <a:chOff x="614" y="2568"/>
                <a:chExt cx="725" cy="139"/>
              </a:xfrm>
            </p:grpSpPr>
            <p:sp>
              <p:nvSpPr>
                <p:cNvPr id="288" name="AutoShape 172">
                  <a:extLst>
                    <a:ext uri="{FF2B5EF4-FFF2-40B4-BE49-F238E27FC236}">
                      <a16:creationId xmlns:a16="http://schemas.microsoft.com/office/drawing/2014/main" id="{453E3A03-915A-5699-80EE-40C48FF54E90}"/>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9" name="AutoShape 173">
                  <a:extLst>
                    <a:ext uri="{FF2B5EF4-FFF2-40B4-BE49-F238E27FC236}">
                      <a16:creationId xmlns:a16="http://schemas.microsoft.com/office/drawing/2014/main" id="{8EC369B3-CF7C-7ACA-DE15-13E8F6BF1A6B}"/>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45" name="Rectangle 174">
                <a:extLst>
                  <a:ext uri="{FF2B5EF4-FFF2-40B4-BE49-F238E27FC236}">
                    <a16:creationId xmlns:a16="http://schemas.microsoft.com/office/drawing/2014/main" id="{897B8042-B07D-8F94-6CF6-56C5D0A3A749}"/>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40" name="Rectangle 175">
                <a:extLst>
                  <a:ext uri="{FF2B5EF4-FFF2-40B4-BE49-F238E27FC236}">
                    <a16:creationId xmlns:a16="http://schemas.microsoft.com/office/drawing/2014/main" id="{3767E3CB-7758-00E4-109F-20DE1D1AC2D6}"/>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66" name="Group 176">
                <a:extLst>
                  <a:ext uri="{FF2B5EF4-FFF2-40B4-BE49-F238E27FC236}">
                    <a16:creationId xmlns:a16="http://schemas.microsoft.com/office/drawing/2014/main" id="{0848410C-DE19-2445-8B6A-A1682FFC865C}"/>
                  </a:ext>
                </a:extLst>
              </p:cNvPr>
              <p:cNvGrpSpPr>
                <a:grpSpLocks/>
              </p:cNvGrpSpPr>
              <p:nvPr/>
            </p:nvGrpSpPr>
            <p:grpSpPr bwMode="auto">
              <a:xfrm>
                <a:off x="4735" y="1627"/>
                <a:ext cx="582" cy="151"/>
                <a:chOff x="614" y="2568"/>
                <a:chExt cx="725" cy="139"/>
              </a:xfrm>
            </p:grpSpPr>
            <p:sp>
              <p:nvSpPr>
                <p:cNvPr id="286" name="AutoShape 177">
                  <a:extLst>
                    <a:ext uri="{FF2B5EF4-FFF2-40B4-BE49-F238E27FC236}">
                      <a16:creationId xmlns:a16="http://schemas.microsoft.com/office/drawing/2014/main" id="{DB6472FD-A727-BE2B-7CC3-27D369AC1379}"/>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7" name="AutoShape 178">
                  <a:extLst>
                    <a:ext uri="{FF2B5EF4-FFF2-40B4-BE49-F238E27FC236}">
                      <a16:creationId xmlns:a16="http://schemas.microsoft.com/office/drawing/2014/main" id="{CD7CDDA5-8635-EDC2-5A9B-0AFAA6B806A9}"/>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67" name="Freeform 179">
                <a:extLst>
                  <a:ext uri="{FF2B5EF4-FFF2-40B4-BE49-F238E27FC236}">
                    <a16:creationId xmlns:a16="http://schemas.microsoft.com/office/drawing/2014/main" id="{A324C8DD-38A6-F145-183D-E414C7EDD564}"/>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68" name="Group 180">
                <a:extLst>
                  <a:ext uri="{FF2B5EF4-FFF2-40B4-BE49-F238E27FC236}">
                    <a16:creationId xmlns:a16="http://schemas.microsoft.com/office/drawing/2014/main" id="{C4E57F60-9247-38DF-7893-418A11286131}"/>
                  </a:ext>
                </a:extLst>
              </p:cNvPr>
              <p:cNvGrpSpPr>
                <a:grpSpLocks/>
              </p:cNvGrpSpPr>
              <p:nvPr/>
            </p:nvGrpSpPr>
            <p:grpSpPr bwMode="auto">
              <a:xfrm>
                <a:off x="4739" y="1327"/>
                <a:ext cx="582" cy="139"/>
                <a:chOff x="614" y="2568"/>
                <a:chExt cx="725" cy="139"/>
              </a:xfrm>
            </p:grpSpPr>
            <p:sp>
              <p:nvSpPr>
                <p:cNvPr id="284" name="AutoShape 181">
                  <a:extLst>
                    <a:ext uri="{FF2B5EF4-FFF2-40B4-BE49-F238E27FC236}">
                      <a16:creationId xmlns:a16="http://schemas.microsoft.com/office/drawing/2014/main" id="{D22A6B88-15CA-AE78-AB19-9DDF968C5140}"/>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5" name="AutoShape 182">
                  <a:extLst>
                    <a:ext uri="{FF2B5EF4-FFF2-40B4-BE49-F238E27FC236}">
                      <a16:creationId xmlns:a16="http://schemas.microsoft.com/office/drawing/2014/main" id="{CE921C72-C8FB-67CC-3A72-6C34DC71EEB0}"/>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69" name="Rectangle 183">
                <a:extLst>
                  <a:ext uri="{FF2B5EF4-FFF2-40B4-BE49-F238E27FC236}">
                    <a16:creationId xmlns:a16="http://schemas.microsoft.com/office/drawing/2014/main" id="{DF33A0A2-0596-F35A-25FC-23EA06A6E592}"/>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0" name="Freeform 184">
                <a:extLst>
                  <a:ext uri="{FF2B5EF4-FFF2-40B4-BE49-F238E27FC236}">
                    <a16:creationId xmlns:a16="http://schemas.microsoft.com/office/drawing/2014/main" id="{58BB31C4-FF12-1FD5-1BBF-2D541C413057}"/>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1" name="Freeform 185">
                <a:extLst>
                  <a:ext uri="{FF2B5EF4-FFF2-40B4-BE49-F238E27FC236}">
                    <a16:creationId xmlns:a16="http://schemas.microsoft.com/office/drawing/2014/main" id="{0C56DA6E-FAA8-51BC-5023-99A403D5D636}"/>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2" name="Oval 186">
                <a:extLst>
                  <a:ext uri="{FF2B5EF4-FFF2-40B4-BE49-F238E27FC236}">
                    <a16:creationId xmlns:a16="http://schemas.microsoft.com/office/drawing/2014/main" id="{DF64DA65-808A-33EC-2974-AE14BC4279D5}"/>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3" name="Freeform 187">
                <a:extLst>
                  <a:ext uri="{FF2B5EF4-FFF2-40B4-BE49-F238E27FC236}">
                    <a16:creationId xmlns:a16="http://schemas.microsoft.com/office/drawing/2014/main" id="{B620706C-6A57-639A-CEF5-2E62D50EB188}"/>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4" name="AutoShape 188">
                <a:extLst>
                  <a:ext uri="{FF2B5EF4-FFF2-40B4-BE49-F238E27FC236}">
                    <a16:creationId xmlns:a16="http://schemas.microsoft.com/office/drawing/2014/main" id="{5AF70198-A528-287B-5A73-425CAA12D0E5}"/>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6" name="AutoShape 189">
                <a:extLst>
                  <a:ext uri="{FF2B5EF4-FFF2-40B4-BE49-F238E27FC236}">
                    <a16:creationId xmlns:a16="http://schemas.microsoft.com/office/drawing/2014/main" id="{FDB15223-C42B-5FBA-7662-FF268B6A2AA1}"/>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0" name="Oval 190">
                <a:extLst>
                  <a:ext uri="{FF2B5EF4-FFF2-40B4-BE49-F238E27FC236}">
                    <a16:creationId xmlns:a16="http://schemas.microsoft.com/office/drawing/2014/main" id="{EE29C26B-0107-07B8-5538-A0812F4F8671}"/>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1" name="Oval 191">
                <a:extLst>
                  <a:ext uri="{FF2B5EF4-FFF2-40B4-BE49-F238E27FC236}">
                    <a16:creationId xmlns:a16="http://schemas.microsoft.com/office/drawing/2014/main" id="{F4253D35-561C-B776-C1FE-D882237A5FBC}"/>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82" name="Oval 192">
                <a:extLst>
                  <a:ext uri="{FF2B5EF4-FFF2-40B4-BE49-F238E27FC236}">
                    <a16:creationId xmlns:a16="http://schemas.microsoft.com/office/drawing/2014/main" id="{3AD0DBD5-BEFE-7013-FFCF-3564A2FDC90F}"/>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3" name="Rectangle 193">
                <a:extLst>
                  <a:ext uri="{FF2B5EF4-FFF2-40B4-BE49-F238E27FC236}">
                    <a16:creationId xmlns:a16="http://schemas.microsoft.com/office/drawing/2014/main" id="{6FFB2F0D-621A-6C47-AFF9-8A7C42A6EF62}"/>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cxnSp>
          <p:nvCxnSpPr>
            <p:cNvPr id="40" name="Straight Connector 39">
              <a:extLst>
                <a:ext uri="{FF2B5EF4-FFF2-40B4-BE49-F238E27FC236}">
                  <a16:creationId xmlns:a16="http://schemas.microsoft.com/office/drawing/2014/main" id="{B993EBC5-4544-27BC-351E-5AE2203C3C0E}"/>
                </a:ext>
              </a:extLst>
            </p:cNvPr>
            <p:cNvCxnSpPr>
              <a:cxnSpLocks/>
            </p:cNvCxnSpPr>
            <p:nvPr/>
          </p:nvCxnSpPr>
          <p:spPr>
            <a:xfrm>
              <a:off x="7378174" y="2751335"/>
              <a:ext cx="1432303"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75FFABE4-B056-496E-21D3-F64B1D993E44}"/>
                </a:ext>
              </a:extLst>
            </p:cNvPr>
            <p:cNvCxnSpPr>
              <a:cxnSpLocks/>
            </p:cNvCxnSpPr>
            <p:nvPr/>
          </p:nvCxnSpPr>
          <p:spPr>
            <a:xfrm>
              <a:off x="10342759" y="2726647"/>
              <a:ext cx="1432303"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8FC6188D-95BC-6353-4D5C-4466E0D0225A}"/>
                </a:ext>
              </a:extLst>
            </p:cNvPr>
            <p:cNvSpPr txBox="1"/>
            <p:nvPr/>
          </p:nvSpPr>
          <p:spPr>
            <a:xfrm>
              <a:off x="7073900" y="2500840"/>
              <a:ext cx="874470"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rPr>
                <a:t>application</a:t>
              </a: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 name="TextBox 45">
              <a:extLst>
                <a:ext uri="{FF2B5EF4-FFF2-40B4-BE49-F238E27FC236}">
                  <a16:creationId xmlns:a16="http://schemas.microsoft.com/office/drawing/2014/main" id="{BF9F0795-66B7-4208-EE2B-A908654075BE}"/>
                </a:ext>
              </a:extLst>
            </p:cNvPr>
            <p:cNvSpPr txBox="1"/>
            <p:nvPr/>
          </p:nvSpPr>
          <p:spPr>
            <a:xfrm>
              <a:off x="7174296" y="2703750"/>
              <a:ext cx="766620"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4" name="Group 63">
              <a:extLst>
                <a:ext uri="{FF2B5EF4-FFF2-40B4-BE49-F238E27FC236}">
                  <a16:creationId xmlns:a16="http://schemas.microsoft.com/office/drawing/2014/main" id="{2873F6D6-285A-A6D0-1260-B028F1ED9E09}"/>
                </a:ext>
              </a:extLst>
            </p:cNvPr>
            <p:cNvGrpSpPr/>
            <p:nvPr/>
          </p:nvGrpSpPr>
          <p:grpSpPr>
            <a:xfrm>
              <a:off x="7368992" y="4518068"/>
              <a:ext cx="4455673" cy="438561"/>
              <a:chOff x="6737055" y="3471301"/>
              <a:chExt cx="5250830" cy="492247"/>
            </a:xfrm>
          </p:grpSpPr>
          <p:grpSp>
            <p:nvGrpSpPr>
              <p:cNvPr id="100" name="Group 99">
                <a:extLst>
                  <a:ext uri="{FF2B5EF4-FFF2-40B4-BE49-F238E27FC236}">
                    <a16:creationId xmlns:a16="http://schemas.microsoft.com/office/drawing/2014/main" id="{1AB20FF7-BC9E-7A65-8CEF-0E6E66B0C0C8}"/>
                  </a:ext>
                </a:extLst>
              </p:cNvPr>
              <p:cNvGrpSpPr/>
              <p:nvPr/>
            </p:nvGrpSpPr>
            <p:grpSpPr>
              <a:xfrm>
                <a:off x="8324240" y="3583550"/>
                <a:ext cx="2150073" cy="379998"/>
                <a:chOff x="7504363" y="3155701"/>
                <a:chExt cx="2150073" cy="379998"/>
              </a:xfrm>
            </p:grpSpPr>
            <p:grpSp>
              <p:nvGrpSpPr>
                <p:cNvPr id="103" name="Group 102">
                  <a:extLst>
                    <a:ext uri="{FF2B5EF4-FFF2-40B4-BE49-F238E27FC236}">
                      <a16:creationId xmlns:a16="http://schemas.microsoft.com/office/drawing/2014/main" id="{8474C240-4A65-C888-A412-72148A4383D2}"/>
                    </a:ext>
                  </a:extLst>
                </p:cNvPr>
                <p:cNvGrpSpPr/>
                <p:nvPr/>
              </p:nvGrpSpPr>
              <p:grpSpPr>
                <a:xfrm>
                  <a:off x="7504363" y="3183676"/>
                  <a:ext cx="2003932" cy="306163"/>
                  <a:chOff x="1616358" y="2551230"/>
                  <a:chExt cx="2141698" cy="218510"/>
                </a:xfrm>
              </p:grpSpPr>
              <p:sp>
                <p:nvSpPr>
                  <p:cNvPr id="105" name="Rectangle 104">
                    <a:extLst>
                      <a:ext uri="{FF2B5EF4-FFF2-40B4-BE49-F238E27FC236}">
                        <a16:creationId xmlns:a16="http://schemas.microsoft.com/office/drawing/2014/main" id="{E288D1B3-BA2B-5B2A-4CE2-30E9E3D0D2B0}"/>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6" name="Oval 105">
                    <a:extLst>
                      <a:ext uri="{FF2B5EF4-FFF2-40B4-BE49-F238E27FC236}">
                        <a16:creationId xmlns:a16="http://schemas.microsoft.com/office/drawing/2014/main" id="{130244D4-DC50-AD44-3E37-0B6D303D4459}"/>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7" name="Oval 106">
                    <a:extLst>
                      <a:ext uri="{FF2B5EF4-FFF2-40B4-BE49-F238E27FC236}">
                        <a16:creationId xmlns:a16="http://schemas.microsoft.com/office/drawing/2014/main" id="{C9F3E441-73D9-739A-B71B-4683F8F7E6AE}"/>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8" name="Rectangle 107">
                    <a:extLst>
                      <a:ext uri="{FF2B5EF4-FFF2-40B4-BE49-F238E27FC236}">
                        <a16:creationId xmlns:a16="http://schemas.microsoft.com/office/drawing/2014/main" id="{AEA2BC33-D115-6DEA-858B-EC72E0206576}"/>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04" name="TextBox 103">
                  <a:extLst>
                    <a:ext uri="{FF2B5EF4-FFF2-40B4-BE49-F238E27FC236}">
                      <a16:creationId xmlns:a16="http://schemas.microsoft.com/office/drawing/2014/main" id="{60443F4D-CD71-61FB-00CA-BF7B0078F6A3}"/>
                    </a:ext>
                  </a:extLst>
                </p:cNvPr>
                <p:cNvSpPr txBox="1"/>
                <p:nvPr/>
              </p:nvSpPr>
              <p:spPr>
                <a:xfrm>
                  <a:off x="7626477" y="3155701"/>
                  <a:ext cx="2027959" cy="37999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unreliable channel</a:t>
                  </a:r>
                </a:p>
              </p:txBody>
            </p:sp>
          </p:grpSp>
          <p:cxnSp>
            <p:nvCxnSpPr>
              <p:cNvPr id="101" name="Straight Connector 100">
                <a:extLst>
                  <a:ext uri="{FF2B5EF4-FFF2-40B4-BE49-F238E27FC236}">
                    <a16:creationId xmlns:a16="http://schemas.microsoft.com/office/drawing/2014/main" id="{53B135C5-AF18-24D4-1ED0-370351C43D47}"/>
                  </a:ext>
                </a:extLst>
              </p:cNvPr>
              <p:cNvCxnSpPr>
                <a:cxnSpLocks/>
              </p:cNvCxnSpPr>
              <p:nvPr/>
            </p:nvCxnSpPr>
            <p:spPr>
              <a:xfrm>
                <a:off x="6737055"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465D828F-09B6-AB78-182B-CB63F271B4DE}"/>
                  </a:ext>
                </a:extLst>
              </p:cNvPr>
              <p:cNvCxnSpPr>
                <a:cxnSpLocks/>
              </p:cNvCxnSpPr>
              <p:nvPr/>
            </p:nvCxnSpPr>
            <p:spPr>
              <a:xfrm>
                <a:off x="10299974"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65" name="TextBox 64">
              <a:extLst>
                <a:ext uri="{FF2B5EF4-FFF2-40B4-BE49-F238E27FC236}">
                  <a16:creationId xmlns:a16="http://schemas.microsoft.com/office/drawing/2014/main" id="{A6BCA139-0196-59C9-AD94-07D6F2810A8F}"/>
                </a:ext>
              </a:extLst>
            </p:cNvPr>
            <p:cNvSpPr txBox="1"/>
            <p:nvPr/>
          </p:nvSpPr>
          <p:spPr>
            <a:xfrm>
              <a:off x="7233059" y="4498532"/>
              <a:ext cx="706604"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 name="TextBox 66">
              <a:extLst>
                <a:ext uri="{FF2B5EF4-FFF2-40B4-BE49-F238E27FC236}">
                  <a16:creationId xmlns:a16="http://schemas.microsoft.com/office/drawing/2014/main" id="{C71251DE-0A48-1E35-8A08-80DAD0FD45EC}"/>
                </a:ext>
              </a:extLst>
            </p:cNvPr>
            <p:cNvSpPr txBox="1"/>
            <p:nvPr/>
          </p:nvSpPr>
          <p:spPr>
            <a:xfrm>
              <a:off x="7186685" y="4270337"/>
              <a:ext cx="766620"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68" name="Straight Arrow Connector 67">
              <a:extLst>
                <a:ext uri="{FF2B5EF4-FFF2-40B4-BE49-F238E27FC236}">
                  <a16:creationId xmlns:a16="http://schemas.microsoft.com/office/drawing/2014/main" id="{FF47D47F-90FD-2A33-2907-F493327B5B44}"/>
                </a:ext>
              </a:extLst>
            </p:cNvPr>
            <p:cNvCxnSpPr>
              <a:cxnSpLocks/>
            </p:cNvCxnSpPr>
            <p:nvPr/>
          </p:nvCxnSpPr>
          <p:spPr>
            <a:xfrm>
              <a:off x="8182896" y="2659845"/>
              <a:ext cx="0" cy="359526"/>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cxnSp>
          <p:nvCxnSpPr>
            <p:cNvPr id="90" name="Straight Arrow Connector 89">
              <a:extLst>
                <a:ext uri="{FF2B5EF4-FFF2-40B4-BE49-F238E27FC236}">
                  <a16:creationId xmlns:a16="http://schemas.microsoft.com/office/drawing/2014/main" id="{2F5C8DAA-0FB5-1430-A697-3EEBD8738B20}"/>
                </a:ext>
              </a:extLst>
            </p:cNvPr>
            <p:cNvCxnSpPr>
              <a:cxnSpLocks/>
            </p:cNvCxnSpPr>
            <p:nvPr/>
          </p:nvCxnSpPr>
          <p:spPr>
            <a:xfrm flipV="1">
              <a:off x="11012091" y="2603202"/>
              <a:ext cx="0" cy="391481"/>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grpSp>
          <p:nvGrpSpPr>
            <p:cNvPr id="94" name="Group 93">
              <a:extLst>
                <a:ext uri="{FF2B5EF4-FFF2-40B4-BE49-F238E27FC236}">
                  <a16:creationId xmlns:a16="http://schemas.microsoft.com/office/drawing/2014/main" id="{387D6C8B-2DC8-9913-31C5-F8F5A74305E2}"/>
                </a:ext>
              </a:extLst>
            </p:cNvPr>
            <p:cNvGrpSpPr/>
            <p:nvPr/>
          </p:nvGrpSpPr>
          <p:grpSpPr>
            <a:xfrm>
              <a:off x="8184909" y="4270337"/>
              <a:ext cx="536301" cy="563080"/>
              <a:chOff x="7408198" y="4955748"/>
              <a:chExt cx="632009" cy="632009"/>
            </a:xfrm>
          </p:grpSpPr>
          <p:cxnSp>
            <p:nvCxnSpPr>
              <p:cNvPr id="98" name="Straight Connector 97">
                <a:extLst>
                  <a:ext uri="{FF2B5EF4-FFF2-40B4-BE49-F238E27FC236}">
                    <a16:creationId xmlns:a16="http://schemas.microsoft.com/office/drawing/2014/main" id="{DDD58540-98AC-721F-8BA4-2BFED95FC056}"/>
                  </a:ext>
                </a:extLst>
              </p:cNvPr>
              <p:cNvCxnSpPr>
                <a:cxnSpLocks/>
              </p:cNvCxnSpPr>
              <p:nvPr/>
            </p:nvCxnSpPr>
            <p:spPr>
              <a:xfrm>
                <a:off x="7417790" y="4955748"/>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C8A852A7-8E36-5F88-96F6-8708C2EDB6E5}"/>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1E7B3D3F-679F-FFE1-D6C7-4322466EB261}"/>
                </a:ext>
              </a:extLst>
            </p:cNvPr>
            <p:cNvGrpSpPr/>
            <p:nvPr/>
          </p:nvGrpSpPr>
          <p:grpSpPr>
            <a:xfrm rot="16200000">
              <a:off x="10473822" y="4279413"/>
              <a:ext cx="563080" cy="536301"/>
              <a:chOff x="7408198" y="4948974"/>
              <a:chExt cx="632009" cy="632009"/>
            </a:xfrm>
          </p:grpSpPr>
          <p:cxnSp>
            <p:nvCxnSpPr>
              <p:cNvPr id="96" name="Straight Connector 95">
                <a:extLst>
                  <a:ext uri="{FF2B5EF4-FFF2-40B4-BE49-F238E27FC236}">
                    <a16:creationId xmlns:a16="http://schemas.microsoft.com/office/drawing/2014/main" id="{D017A893-355B-EDD5-A6DF-9D18BB658EA8}"/>
                  </a:ext>
                </a:extLst>
              </p:cNvPr>
              <p:cNvCxnSpPr>
                <a:cxnSpLocks/>
              </p:cNvCxnSpPr>
              <p:nvPr/>
            </p:nvCxnSpPr>
            <p:spPr>
              <a:xfrm>
                <a:off x="7427960" y="4948974"/>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436B2FEF-666F-F100-F708-C45311C5A5F6}"/>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sp>
          <p:nvSpPr>
            <p:cNvPr id="304" name="TextBox 303">
              <a:extLst>
                <a:ext uri="{FF2B5EF4-FFF2-40B4-BE49-F238E27FC236}">
                  <a16:creationId xmlns:a16="http://schemas.microsoft.com/office/drawing/2014/main" id="{A2161546-7768-966F-D9E8-14D7C0011103}"/>
                </a:ext>
              </a:extLst>
            </p:cNvPr>
            <p:cNvSpPr txBox="1"/>
            <p:nvPr/>
          </p:nvSpPr>
          <p:spPr>
            <a:xfrm>
              <a:off x="7313793" y="5081518"/>
              <a:ext cx="4461269" cy="986104"/>
            </a:xfrm>
            <a:prstGeom prst="rect">
              <a:avLst/>
            </a:prstGeom>
            <a:noFill/>
          </p:spPr>
          <p:txBody>
            <a:bodyPr wrap="square" rtlCol="0">
              <a:spAutoFit/>
            </a:bodyPr>
            <a:lstStyle/>
            <a:p>
              <a:pPr>
                <a:lnSpc>
                  <a:spcPct val="80000"/>
                </a:lnSpc>
              </a:pPr>
              <a:r>
                <a:rPr lang="en-US" sz="2400" b="1" dirty="0">
                  <a:solidFill>
                    <a:srgbClr val="C00000"/>
                  </a:solidFill>
                </a:rPr>
                <a:t>Reliable Data transfer: </a:t>
              </a:r>
              <a:r>
                <a:rPr lang="en-US" sz="2400" dirty="0"/>
                <a:t>how to communicate reliably when the channel in-between is unreliable?</a:t>
              </a:r>
            </a:p>
          </p:txBody>
        </p:sp>
      </p:grpSp>
      <p:sp>
        <p:nvSpPr>
          <p:cNvPr id="308" name="TextBox 307">
            <a:extLst>
              <a:ext uri="{FF2B5EF4-FFF2-40B4-BE49-F238E27FC236}">
                <a16:creationId xmlns:a16="http://schemas.microsoft.com/office/drawing/2014/main" id="{3085CF77-7B47-8463-D550-70F5C83B9F60}"/>
              </a:ext>
            </a:extLst>
          </p:cNvPr>
          <p:cNvSpPr txBox="1"/>
          <p:nvPr/>
        </p:nvSpPr>
        <p:spPr>
          <a:xfrm rot="883042">
            <a:off x="865732" y="3207790"/>
            <a:ext cx="11140999" cy="1107996"/>
          </a:xfrm>
          <a:prstGeom prst="rect">
            <a:avLst/>
          </a:prstGeom>
          <a:solidFill>
            <a:schemeClr val="bg1"/>
          </a:solidFill>
        </p:spPr>
        <p:txBody>
          <a:bodyPr wrap="none" rtlCol="0">
            <a:spAutoFit/>
          </a:bodyPr>
          <a:lstStyle/>
          <a:p>
            <a:r>
              <a:rPr lang="en-US" sz="6600" dirty="0">
                <a:solidFill>
                  <a:srgbClr val="C00000"/>
                </a:solidFill>
              </a:rPr>
              <a:t>Machine learning to the rescue!</a:t>
            </a:r>
          </a:p>
        </p:txBody>
      </p:sp>
    </p:spTree>
    <p:extLst>
      <p:ext uri="{BB962C8B-B14F-4D97-AF65-F5344CB8AC3E}">
        <p14:creationId xmlns:p14="http://schemas.microsoft.com/office/powerpoint/2010/main" val="24893340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05"/>
                                        </p:tgtEl>
                                        <p:attrNameLst>
                                          <p:attrName>style.visibility</p:attrName>
                                        </p:attrNameLst>
                                      </p:cBhvr>
                                      <p:to>
                                        <p:strVal val="visible"/>
                                      </p:to>
                                    </p:set>
                                    <p:animEffect transition="in" filter="dissolve">
                                      <p:cBhvr>
                                        <p:cTn id="7" dur="500"/>
                                        <p:tgtEl>
                                          <p:spTgt spid="30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07"/>
                                        </p:tgtEl>
                                        <p:attrNameLst>
                                          <p:attrName>style.visibility</p:attrName>
                                        </p:attrNameLst>
                                      </p:cBhvr>
                                      <p:to>
                                        <p:strVal val="visible"/>
                                      </p:to>
                                    </p:set>
                                    <p:animEffect transition="in" filter="dissolve">
                                      <p:cBhvr>
                                        <p:cTn id="12" dur="500"/>
                                        <p:tgtEl>
                                          <p:spTgt spid="30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306"/>
                                        </p:tgtEl>
                                        <p:attrNameLst>
                                          <p:attrName>style.visibility</p:attrName>
                                        </p:attrNameLst>
                                      </p:cBhvr>
                                      <p:to>
                                        <p:strVal val="visible"/>
                                      </p:to>
                                    </p:set>
                                    <p:animEffect transition="in" filter="dissolve">
                                      <p:cBhvr>
                                        <p:cTn id="17" dur="500"/>
                                        <p:tgtEl>
                                          <p:spTgt spid="30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308"/>
                                        </p:tgtEl>
                                        <p:attrNameLst>
                                          <p:attrName>style.visibility</p:attrName>
                                        </p:attrNameLst>
                                      </p:cBhvr>
                                      <p:to>
                                        <p:strVal val="visible"/>
                                      </p:to>
                                    </p:set>
                                    <p:animEffect transition="in" filter="dissolve">
                                      <p:cBhvr>
                                        <p:cTn id="22" dur="500"/>
                                        <p:tgtEl>
                                          <p:spTgt spid="3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50F6FC3-7DD0-8D48-A73C-1EC08DB3BAF6}"/>
              </a:ext>
            </a:extLst>
          </p:cNvPr>
          <p:cNvSpPr>
            <a:spLocks noGrp="1"/>
          </p:cNvSpPr>
          <p:nvPr>
            <p:ph type="title"/>
          </p:nvPr>
        </p:nvSpPr>
        <p:spPr>
          <a:xfrm>
            <a:off x="685800" y="381483"/>
            <a:ext cx="10515600" cy="894622"/>
          </a:xfrm>
        </p:spPr>
        <p:txBody>
          <a:bodyPr/>
          <a:lstStyle/>
          <a:p>
            <a:r>
              <a:rPr lang="en-US" altLang="en-US" dirty="0">
                <a:cs typeface="Calibri" panose="020F0502020204030204" pitchFamily="34" charset="0"/>
              </a:rPr>
              <a:t>Wireless and Mobile Networks: context</a:t>
            </a:r>
            <a:endParaRPr lang="en-US" dirty="0"/>
          </a:p>
        </p:txBody>
      </p:sp>
      <p:sp>
        <p:nvSpPr>
          <p:cNvPr id="11" name="Rectangle 3">
            <a:extLst>
              <a:ext uri="{FF2B5EF4-FFF2-40B4-BE49-F238E27FC236}">
                <a16:creationId xmlns:a16="http://schemas.microsoft.com/office/drawing/2014/main" id="{592D269B-6551-E844-AC6B-E29655639EED}"/>
              </a:ext>
            </a:extLst>
          </p:cNvPr>
          <p:cNvSpPr txBox="1">
            <a:spLocks noChangeArrowheads="1"/>
          </p:cNvSpPr>
          <p:nvPr/>
        </p:nvSpPr>
        <p:spPr>
          <a:xfrm>
            <a:off x="708218" y="1622323"/>
            <a:ext cx="5081962" cy="498418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6400" marR="0" lvl="0" indent="-2762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more mobile-broadband-connected (cellular) devices than fixed-broadband-connected devices devices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5-1 in 2025)</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p>
          <a:p>
            <a:pPr marL="749300" marR="0" lvl="1" indent="-27622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wireless connectivity even great when WiFi users considered (80% of broadband homes use WiFi)</a:t>
            </a:r>
          </a:p>
        </p:txBody>
      </p:sp>
      <p:sp>
        <p:nvSpPr>
          <p:cNvPr id="5" name="Oval 4">
            <a:extLst>
              <a:ext uri="{FF2B5EF4-FFF2-40B4-BE49-F238E27FC236}">
                <a16:creationId xmlns:a16="http://schemas.microsoft.com/office/drawing/2014/main" id="{879C1E85-E926-7345-3858-7D92F16BBA95}"/>
              </a:ext>
            </a:extLst>
          </p:cNvPr>
          <p:cNvSpPr/>
          <p:nvPr/>
        </p:nvSpPr>
        <p:spPr>
          <a:xfrm>
            <a:off x="6649200" y="4879835"/>
            <a:ext cx="45719" cy="45719"/>
          </a:xfrm>
          <a:prstGeom prst="ellipse">
            <a:avLst/>
          </a:prstGeom>
          <a:solidFill>
            <a:srgbClr val="0012A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Oval 5">
            <a:extLst>
              <a:ext uri="{FF2B5EF4-FFF2-40B4-BE49-F238E27FC236}">
                <a16:creationId xmlns:a16="http://schemas.microsoft.com/office/drawing/2014/main" id="{47FF2437-0A37-BA48-86E6-DF69C715A9EB}"/>
              </a:ext>
            </a:extLst>
          </p:cNvPr>
          <p:cNvSpPr/>
          <p:nvPr/>
        </p:nvSpPr>
        <p:spPr>
          <a:xfrm>
            <a:off x="6932962" y="4861859"/>
            <a:ext cx="45719" cy="45719"/>
          </a:xfrm>
          <a:prstGeom prst="ellipse">
            <a:avLst/>
          </a:prstGeom>
          <a:solidFill>
            <a:srgbClr val="0012A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Oval 6">
            <a:extLst>
              <a:ext uri="{FF2B5EF4-FFF2-40B4-BE49-F238E27FC236}">
                <a16:creationId xmlns:a16="http://schemas.microsoft.com/office/drawing/2014/main" id="{F08C714B-D965-2166-FDCC-8C8F1F9094C4}"/>
              </a:ext>
            </a:extLst>
          </p:cNvPr>
          <p:cNvSpPr/>
          <p:nvPr/>
        </p:nvSpPr>
        <p:spPr>
          <a:xfrm>
            <a:off x="7223916" y="4843497"/>
            <a:ext cx="45719" cy="45719"/>
          </a:xfrm>
          <a:prstGeom prst="ellipse">
            <a:avLst/>
          </a:prstGeom>
          <a:solidFill>
            <a:srgbClr val="0012A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Oval 8">
            <a:extLst>
              <a:ext uri="{FF2B5EF4-FFF2-40B4-BE49-F238E27FC236}">
                <a16:creationId xmlns:a16="http://schemas.microsoft.com/office/drawing/2014/main" id="{411D391D-1772-FD02-D587-44AC77C6855B}"/>
              </a:ext>
            </a:extLst>
          </p:cNvPr>
          <p:cNvSpPr/>
          <p:nvPr/>
        </p:nvSpPr>
        <p:spPr>
          <a:xfrm>
            <a:off x="7516361" y="4822802"/>
            <a:ext cx="45719" cy="45719"/>
          </a:xfrm>
          <a:prstGeom prst="ellipse">
            <a:avLst/>
          </a:prstGeom>
          <a:solidFill>
            <a:srgbClr val="0012A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Oval 9">
            <a:extLst>
              <a:ext uri="{FF2B5EF4-FFF2-40B4-BE49-F238E27FC236}">
                <a16:creationId xmlns:a16="http://schemas.microsoft.com/office/drawing/2014/main" id="{FAB411D7-05B9-EEB0-DB2F-4B5CB20C7EEA}"/>
              </a:ext>
            </a:extLst>
          </p:cNvPr>
          <p:cNvSpPr/>
          <p:nvPr/>
        </p:nvSpPr>
        <p:spPr>
          <a:xfrm>
            <a:off x="7800123" y="4795757"/>
            <a:ext cx="45719" cy="45719"/>
          </a:xfrm>
          <a:prstGeom prst="ellipse">
            <a:avLst/>
          </a:prstGeom>
          <a:solidFill>
            <a:srgbClr val="0012A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Oval 11">
            <a:extLst>
              <a:ext uri="{FF2B5EF4-FFF2-40B4-BE49-F238E27FC236}">
                <a16:creationId xmlns:a16="http://schemas.microsoft.com/office/drawing/2014/main" id="{45FDA062-EDE9-B665-5964-56B6F95684AE}"/>
              </a:ext>
            </a:extLst>
          </p:cNvPr>
          <p:cNvSpPr/>
          <p:nvPr/>
        </p:nvSpPr>
        <p:spPr>
          <a:xfrm>
            <a:off x="8093410" y="4777395"/>
            <a:ext cx="45719" cy="45719"/>
          </a:xfrm>
          <a:prstGeom prst="ellipse">
            <a:avLst/>
          </a:prstGeom>
          <a:solidFill>
            <a:srgbClr val="0012A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Oval 12">
            <a:extLst>
              <a:ext uri="{FF2B5EF4-FFF2-40B4-BE49-F238E27FC236}">
                <a16:creationId xmlns:a16="http://schemas.microsoft.com/office/drawing/2014/main" id="{A62E9A34-2177-A1E7-C928-C512DBA5B314}"/>
              </a:ext>
            </a:extLst>
          </p:cNvPr>
          <p:cNvSpPr/>
          <p:nvPr/>
        </p:nvSpPr>
        <p:spPr>
          <a:xfrm>
            <a:off x="8383522" y="4762208"/>
            <a:ext cx="45719" cy="45719"/>
          </a:xfrm>
          <a:prstGeom prst="ellipse">
            <a:avLst/>
          </a:prstGeom>
          <a:solidFill>
            <a:srgbClr val="0012A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Oval 13">
            <a:extLst>
              <a:ext uri="{FF2B5EF4-FFF2-40B4-BE49-F238E27FC236}">
                <a16:creationId xmlns:a16="http://schemas.microsoft.com/office/drawing/2014/main" id="{BB8849EC-3CD6-A38F-413D-F8A469181813}"/>
              </a:ext>
            </a:extLst>
          </p:cNvPr>
          <p:cNvSpPr/>
          <p:nvPr/>
        </p:nvSpPr>
        <p:spPr>
          <a:xfrm>
            <a:off x="8668126" y="4746179"/>
            <a:ext cx="45719" cy="45719"/>
          </a:xfrm>
          <a:prstGeom prst="ellipse">
            <a:avLst/>
          </a:prstGeom>
          <a:solidFill>
            <a:srgbClr val="0012A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Oval 15">
            <a:extLst>
              <a:ext uri="{FF2B5EF4-FFF2-40B4-BE49-F238E27FC236}">
                <a16:creationId xmlns:a16="http://schemas.microsoft.com/office/drawing/2014/main" id="{6E460A0A-1EE2-33D9-46C6-9042F7E8B1DD}"/>
              </a:ext>
            </a:extLst>
          </p:cNvPr>
          <p:cNvSpPr/>
          <p:nvPr/>
        </p:nvSpPr>
        <p:spPr>
          <a:xfrm>
            <a:off x="8959074" y="4711295"/>
            <a:ext cx="45719" cy="45719"/>
          </a:xfrm>
          <a:prstGeom prst="ellipse">
            <a:avLst/>
          </a:prstGeom>
          <a:solidFill>
            <a:srgbClr val="0012A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Oval 16">
            <a:extLst>
              <a:ext uri="{FF2B5EF4-FFF2-40B4-BE49-F238E27FC236}">
                <a16:creationId xmlns:a16="http://schemas.microsoft.com/office/drawing/2014/main" id="{7925FB10-20AF-FC77-4BBE-E71136EA3635}"/>
              </a:ext>
            </a:extLst>
          </p:cNvPr>
          <p:cNvSpPr/>
          <p:nvPr/>
        </p:nvSpPr>
        <p:spPr>
          <a:xfrm>
            <a:off x="9243672" y="4682761"/>
            <a:ext cx="45719" cy="45719"/>
          </a:xfrm>
          <a:prstGeom prst="ellipse">
            <a:avLst/>
          </a:prstGeom>
          <a:solidFill>
            <a:srgbClr val="0012A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Oval 17">
            <a:extLst>
              <a:ext uri="{FF2B5EF4-FFF2-40B4-BE49-F238E27FC236}">
                <a16:creationId xmlns:a16="http://schemas.microsoft.com/office/drawing/2014/main" id="{588A9789-78E7-6B91-FB25-B82A229454F0}"/>
              </a:ext>
            </a:extLst>
          </p:cNvPr>
          <p:cNvSpPr/>
          <p:nvPr/>
        </p:nvSpPr>
        <p:spPr>
          <a:xfrm>
            <a:off x="9534620" y="4644702"/>
            <a:ext cx="45719" cy="45719"/>
          </a:xfrm>
          <a:prstGeom prst="ellipse">
            <a:avLst/>
          </a:prstGeom>
          <a:solidFill>
            <a:srgbClr val="0012A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Oval 18">
            <a:extLst>
              <a:ext uri="{FF2B5EF4-FFF2-40B4-BE49-F238E27FC236}">
                <a16:creationId xmlns:a16="http://schemas.microsoft.com/office/drawing/2014/main" id="{405C4477-8DA4-82BD-DB24-CB9E0DD1DE69}"/>
              </a:ext>
            </a:extLst>
          </p:cNvPr>
          <p:cNvSpPr/>
          <p:nvPr/>
        </p:nvSpPr>
        <p:spPr>
          <a:xfrm>
            <a:off x="9819218" y="4626342"/>
            <a:ext cx="45719" cy="45719"/>
          </a:xfrm>
          <a:prstGeom prst="ellipse">
            <a:avLst/>
          </a:prstGeom>
          <a:solidFill>
            <a:srgbClr val="0012A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Oval 19">
            <a:extLst>
              <a:ext uri="{FF2B5EF4-FFF2-40B4-BE49-F238E27FC236}">
                <a16:creationId xmlns:a16="http://schemas.microsoft.com/office/drawing/2014/main" id="{F45CE9F3-6946-424C-2648-2D28A9F51DAB}"/>
              </a:ext>
            </a:extLst>
          </p:cNvPr>
          <p:cNvSpPr/>
          <p:nvPr/>
        </p:nvSpPr>
        <p:spPr>
          <a:xfrm>
            <a:off x="10106991" y="4604807"/>
            <a:ext cx="45719" cy="45719"/>
          </a:xfrm>
          <a:prstGeom prst="ellipse">
            <a:avLst/>
          </a:prstGeom>
          <a:solidFill>
            <a:srgbClr val="0012A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Oval 20">
            <a:extLst>
              <a:ext uri="{FF2B5EF4-FFF2-40B4-BE49-F238E27FC236}">
                <a16:creationId xmlns:a16="http://schemas.microsoft.com/office/drawing/2014/main" id="{5383FEF8-7EB5-2CDF-4FF0-9E2846461CC7}"/>
              </a:ext>
            </a:extLst>
          </p:cNvPr>
          <p:cNvSpPr/>
          <p:nvPr/>
        </p:nvSpPr>
        <p:spPr>
          <a:xfrm>
            <a:off x="10398588" y="4569923"/>
            <a:ext cx="45719" cy="45719"/>
          </a:xfrm>
          <a:prstGeom prst="ellipse">
            <a:avLst/>
          </a:prstGeom>
          <a:solidFill>
            <a:srgbClr val="0012A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Oval 21">
            <a:extLst>
              <a:ext uri="{FF2B5EF4-FFF2-40B4-BE49-F238E27FC236}">
                <a16:creationId xmlns:a16="http://schemas.microsoft.com/office/drawing/2014/main" id="{12122A91-182F-98C0-6820-749D909766EC}"/>
              </a:ext>
            </a:extLst>
          </p:cNvPr>
          <p:cNvSpPr/>
          <p:nvPr/>
        </p:nvSpPr>
        <p:spPr>
          <a:xfrm>
            <a:off x="10688694" y="4540547"/>
            <a:ext cx="45719" cy="45719"/>
          </a:xfrm>
          <a:prstGeom prst="ellipse">
            <a:avLst/>
          </a:prstGeom>
          <a:solidFill>
            <a:srgbClr val="0012A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Oval 22">
            <a:extLst>
              <a:ext uri="{FF2B5EF4-FFF2-40B4-BE49-F238E27FC236}">
                <a16:creationId xmlns:a16="http://schemas.microsoft.com/office/drawing/2014/main" id="{30AD837E-A5A8-3662-87DC-C112B3CBABA3}"/>
              </a:ext>
            </a:extLst>
          </p:cNvPr>
          <p:cNvSpPr/>
          <p:nvPr/>
        </p:nvSpPr>
        <p:spPr>
          <a:xfrm>
            <a:off x="10978800" y="4511171"/>
            <a:ext cx="45719" cy="45719"/>
          </a:xfrm>
          <a:prstGeom prst="ellipse">
            <a:avLst/>
          </a:prstGeom>
          <a:solidFill>
            <a:srgbClr val="0012A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TextBox 23">
            <a:extLst>
              <a:ext uri="{FF2B5EF4-FFF2-40B4-BE49-F238E27FC236}">
                <a16:creationId xmlns:a16="http://schemas.microsoft.com/office/drawing/2014/main" id="{FF0C67F7-671C-BD3A-FF63-3E94876803AB}"/>
              </a:ext>
            </a:extLst>
          </p:cNvPr>
          <p:cNvSpPr txBox="1"/>
          <p:nvPr/>
        </p:nvSpPr>
        <p:spPr>
          <a:xfrm>
            <a:off x="6480665" y="5040382"/>
            <a:ext cx="38985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Calibri" panose="020F0502020204030204"/>
                <a:ea typeface="+mn-ea"/>
                <a:cs typeface="+mn-cs"/>
              </a:rPr>
              <a:t>2007</a:t>
            </a: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 name="TextBox 24">
            <a:extLst>
              <a:ext uri="{FF2B5EF4-FFF2-40B4-BE49-F238E27FC236}">
                <a16:creationId xmlns:a16="http://schemas.microsoft.com/office/drawing/2014/main" id="{A5D46C81-5FFD-1FEC-876A-61ADBBE70ACA}"/>
              </a:ext>
            </a:extLst>
          </p:cNvPr>
          <p:cNvSpPr txBox="1"/>
          <p:nvPr/>
        </p:nvSpPr>
        <p:spPr>
          <a:xfrm>
            <a:off x="6770421" y="5040382"/>
            <a:ext cx="38985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Calibri" panose="020F0502020204030204"/>
                <a:ea typeface="+mn-ea"/>
                <a:cs typeface="+mn-cs"/>
              </a:rPr>
              <a:t>2008</a:t>
            </a: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 name="TextBox 25">
            <a:extLst>
              <a:ext uri="{FF2B5EF4-FFF2-40B4-BE49-F238E27FC236}">
                <a16:creationId xmlns:a16="http://schemas.microsoft.com/office/drawing/2014/main" id="{FCC35701-DD99-48A2-8346-6EFBDD313F1A}"/>
              </a:ext>
            </a:extLst>
          </p:cNvPr>
          <p:cNvSpPr txBox="1"/>
          <p:nvPr/>
        </p:nvSpPr>
        <p:spPr>
          <a:xfrm>
            <a:off x="7060177" y="5040382"/>
            <a:ext cx="38985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Calibri" panose="020F0502020204030204"/>
                <a:ea typeface="+mn-ea"/>
                <a:cs typeface="+mn-cs"/>
              </a:rPr>
              <a:t>2009</a:t>
            </a: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 name="TextBox 26">
            <a:extLst>
              <a:ext uri="{FF2B5EF4-FFF2-40B4-BE49-F238E27FC236}">
                <a16:creationId xmlns:a16="http://schemas.microsoft.com/office/drawing/2014/main" id="{70284A1E-D6CC-1AEB-183D-B533FDD7E3D9}"/>
              </a:ext>
            </a:extLst>
          </p:cNvPr>
          <p:cNvSpPr txBox="1"/>
          <p:nvPr/>
        </p:nvSpPr>
        <p:spPr>
          <a:xfrm>
            <a:off x="7346758" y="5040382"/>
            <a:ext cx="38985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Calibri" panose="020F0502020204030204"/>
                <a:ea typeface="+mn-ea"/>
                <a:cs typeface="+mn-cs"/>
              </a:rPr>
              <a:t>2010</a:t>
            </a: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 name="TextBox 27">
            <a:extLst>
              <a:ext uri="{FF2B5EF4-FFF2-40B4-BE49-F238E27FC236}">
                <a16:creationId xmlns:a16="http://schemas.microsoft.com/office/drawing/2014/main" id="{3F89BC89-EF22-B999-CA59-606611B82432}"/>
              </a:ext>
            </a:extLst>
          </p:cNvPr>
          <p:cNvSpPr txBox="1"/>
          <p:nvPr/>
        </p:nvSpPr>
        <p:spPr>
          <a:xfrm>
            <a:off x="7636514" y="5040382"/>
            <a:ext cx="38985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Calibri" panose="020F0502020204030204"/>
                <a:ea typeface="+mn-ea"/>
                <a:cs typeface="+mn-cs"/>
              </a:rPr>
              <a:t>2011</a:t>
            </a: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 name="TextBox 28">
            <a:extLst>
              <a:ext uri="{FF2B5EF4-FFF2-40B4-BE49-F238E27FC236}">
                <a16:creationId xmlns:a16="http://schemas.microsoft.com/office/drawing/2014/main" id="{541A626E-0614-238D-6669-A49FF21B5D31}"/>
              </a:ext>
            </a:extLst>
          </p:cNvPr>
          <p:cNvSpPr txBox="1"/>
          <p:nvPr/>
        </p:nvSpPr>
        <p:spPr>
          <a:xfrm>
            <a:off x="7923095" y="5040382"/>
            <a:ext cx="38985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Calibri" panose="020F0502020204030204"/>
                <a:ea typeface="+mn-ea"/>
                <a:cs typeface="+mn-cs"/>
              </a:rPr>
              <a:t>2012</a:t>
            </a: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TextBox 29">
            <a:extLst>
              <a:ext uri="{FF2B5EF4-FFF2-40B4-BE49-F238E27FC236}">
                <a16:creationId xmlns:a16="http://schemas.microsoft.com/office/drawing/2014/main" id="{4BEBFE5B-8593-2907-D4EB-D23C051A6051}"/>
              </a:ext>
            </a:extLst>
          </p:cNvPr>
          <p:cNvSpPr txBox="1"/>
          <p:nvPr/>
        </p:nvSpPr>
        <p:spPr>
          <a:xfrm>
            <a:off x="8212851" y="5040382"/>
            <a:ext cx="38985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Calibri" panose="020F0502020204030204"/>
                <a:ea typeface="+mn-ea"/>
                <a:cs typeface="+mn-cs"/>
              </a:rPr>
              <a:t>2013</a:t>
            </a: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 name="TextBox 30">
            <a:extLst>
              <a:ext uri="{FF2B5EF4-FFF2-40B4-BE49-F238E27FC236}">
                <a16:creationId xmlns:a16="http://schemas.microsoft.com/office/drawing/2014/main" id="{6D437CF4-1949-04B4-AAE9-D08F2A1D3F9F}"/>
              </a:ext>
            </a:extLst>
          </p:cNvPr>
          <p:cNvSpPr txBox="1"/>
          <p:nvPr/>
        </p:nvSpPr>
        <p:spPr>
          <a:xfrm>
            <a:off x="8502607" y="5040382"/>
            <a:ext cx="38985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Calibri" panose="020F0502020204030204"/>
                <a:ea typeface="+mn-ea"/>
                <a:cs typeface="+mn-cs"/>
              </a:rPr>
              <a:t>2014</a:t>
            </a: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 name="TextBox 31">
            <a:extLst>
              <a:ext uri="{FF2B5EF4-FFF2-40B4-BE49-F238E27FC236}">
                <a16:creationId xmlns:a16="http://schemas.microsoft.com/office/drawing/2014/main" id="{206A36B9-1BF1-C906-4039-8CF58356002F}"/>
              </a:ext>
            </a:extLst>
          </p:cNvPr>
          <p:cNvSpPr txBox="1"/>
          <p:nvPr/>
        </p:nvSpPr>
        <p:spPr>
          <a:xfrm>
            <a:off x="8789188" y="5040382"/>
            <a:ext cx="38985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Calibri" panose="020F0502020204030204"/>
                <a:ea typeface="+mn-ea"/>
                <a:cs typeface="+mn-cs"/>
              </a:rPr>
              <a:t>2015</a:t>
            </a: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 name="TextBox 32">
            <a:extLst>
              <a:ext uri="{FF2B5EF4-FFF2-40B4-BE49-F238E27FC236}">
                <a16:creationId xmlns:a16="http://schemas.microsoft.com/office/drawing/2014/main" id="{17FDE001-E334-1CF8-AD72-31CF6E965560}"/>
              </a:ext>
            </a:extLst>
          </p:cNvPr>
          <p:cNvSpPr txBox="1"/>
          <p:nvPr/>
        </p:nvSpPr>
        <p:spPr>
          <a:xfrm>
            <a:off x="9078944" y="5040382"/>
            <a:ext cx="38985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Calibri" panose="020F0502020204030204"/>
                <a:ea typeface="+mn-ea"/>
                <a:cs typeface="+mn-cs"/>
              </a:rPr>
              <a:t>2016</a:t>
            </a: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4" name="TextBox 33">
            <a:extLst>
              <a:ext uri="{FF2B5EF4-FFF2-40B4-BE49-F238E27FC236}">
                <a16:creationId xmlns:a16="http://schemas.microsoft.com/office/drawing/2014/main" id="{0EA1AD1E-9C07-62F2-F21A-3CBDD8FFB90B}"/>
              </a:ext>
            </a:extLst>
          </p:cNvPr>
          <p:cNvSpPr txBox="1"/>
          <p:nvPr/>
        </p:nvSpPr>
        <p:spPr>
          <a:xfrm>
            <a:off x="9368700" y="5040382"/>
            <a:ext cx="38985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Calibri" panose="020F0502020204030204"/>
                <a:ea typeface="+mn-ea"/>
                <a:cs typeface="+mn-cs"/>
              </a:rPr>
              <a:t>2017</a:t>
            </a: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5" name="TextBox 34">
            <a:extLst>
              <a:ext uri="{FF2B5EF4-FFF2-40B4-BE49-F238E27FC236}">
                <a16:creationId xmlns:a16="http://schemas.microsoft.com/office/drawing/2014/main" id="{F745DFF1-C893-29D0-8EE1-EF658A9BE4A9}"/>
              </a:ext>
            </a:extLst>
          </p:cNvPr>
          <p:cNvSpPr txBox="1"/>
          <p:nvPr/>
        </p:nvSpPr>
        <p:spPr>
          <a:xfrm>
            <a:off x="9658456" y="5040382"/>
            <a:ext cx="38985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Calibri" panose="020F0502020204030204"/>
                <a:ea typeface="+mn-ea"/>
                <a:cs typeface="+mn-cs"/>
              </a:rPr>
              <a:t>2018</a:t>
            </a: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 name="TextBox 35">
            <a:extLst>
              <a:ext uri="{FF2B5EF4-FFF2-40B4-BE49-F238E27FC236}">
                <a16:creationId xmlns:a16="http://schemas.microsoft.com/office/drawing/2014/main" id="{FE2ADCDD-12F2-CF7F-7D32-4BDB89249A44}"/>
              </a:ext>
            </a:extLst>
          </p:cNvPr>
          <p:cNvSpPr txBox="1"/>
          <p:nvPr/>
        </p:nvSpPr>
        <p:spPr>
          <a:xfrm>
            <a:off x="9945037" y="5040382"/>
            <a:ext cx="38985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Calibri" panose="020F0502020204030204"/>
                <a:ea typeface="+mn-ea"/>
                <a:cs typeface="+mn-cs"/>
              </a:rPr>
              <a:t>2019</a:t>
            </a: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 name="TextBox 36">
            <a:extLst>
              <a:ext uri="{FF2B5EF4-FFF2-40B4-BE49-F238E27FC236}">
                <a16:creationId xmlns:a16="http://schemas.microsoft.com/office/drawing/2014/main" id="{9437FF3A-8C44-DC92-81EF-85DBA1DC5E12}"/>
              </a:ext>
            </a:extLst>
          </p:cNvPr>
          <p:cNvSpPr txBox="1"/>
          <p:nvPr/>
        </p:nvSpPr>
        <p:spPr>
          <a:xfrm>
            <a:off x="10234793" y="5040382"/>
            <a:ext cx="38985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Calibri" panose="020F0502020204030204"/>
                <a:ea typeface="+mn-ea"/>
                <a:cs typeface="+mn-cs"/>
              </a:rPr>
              <a:t>2020</a:t>
            </a: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 name="TextBox 37">
            <a:extLst>
              <a:ext uri="{FF2B5EF4-FFF2-40B4-BE49-F238E27FC236}">
                <a16:creationId xmlns:a16="http://schemas.microsoft.com/office/drawing/2014/main" id="{5EFE465E-2D5E-215E-15C8-4E3344CF6C5B}"/>
              </a:ext>
            </a:extLst>
          </p:cNvPr>
          <p:cNvSpPr txBox="1"/>
          <p:nvPr/>
        </p:nvSpPr>
        <p:spPr>
          <a:xfrm>
            <a:off x="10521374" y="5040382"/>
            <a:ext cx="38985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Calibri" panose="020F0502020204030204"/>
                <a:ea typeface="+mn-ea"/>
                <a:cs typeface="+mn-cs"/>
              </a:rPr>
              <a:t>2021</a:t>
            </a: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 name="TextBox 38">
            <a:extLst>
              <a:ext uri="{FF2B5EF4-FFF2-40B4-BE49-F238E27FC236}">
                <a16:creationId xmlns:a16="http://schemas.microsoft.com/office/drawing/2014/main" id="{B23880F1-0461-0540-2919-38BC19AC98F5}"/>
              </a:ext>
            </a:extLst>
          </p:cNvPr>
          <p:cNvSpPr txBox="1"/>
          <p:nvPr/>
        </p:nvSpPr>
        <p:spPr>
          <a:xfrm>
            <a:off x="10811130" y="5040382"/>
            <a:ext cx="38985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Calibri" panose="020F0502020204030204"/>
                <a:ea typeface="+mn-ea"/>
                <a:cs typeface="+mn-cs"/>
              </a:rPr>
              <a:t>2022</a:t>
            </a: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 name="TextBox 40">
            <a:extLst>
              <a:ext uri="{FF2B5EF4-FFF2-40B4-BE49-F238E27FC236}">
                <a16:creationId xmlns:a16="http://schemas.microsoft.com/office/drawing/2014/main" id="{6487134F-C30B-DDCB-F982-EF0B8EC951A9}"/>
              </a:ext>
            </a:extLst>
          </p:cNvPr>
          <p:cNvSpPr txBox="1"/>
          <p:nvPr/>
        </p:nvSpPr>
        <p:spPr>
          <a:xfrm>
            <a:off x="6159039" y="4563406"/>
            <a:ext cx="447558"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rPr>
              <a:t>1000</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2" name="TextBox 41">
            <a:extLst>
              <a:ext uri="{FF2B5EF4-FFF2-40B4-BE49-F238E27FC236}">
                <a16:creationId xmlns:a16="http://schemas.microsoft.com/office/drawing/2014/main" id="{56E8E591-4F3F-CB55-9FD3-EAA43942E90B}"/>
              </a:ext>
            </a:extLst>
          </p:cNvPr>
          <p:cNvSpPr txBox="1"/>
          <p:nvPr/>
        </p:nvSpPr>
        <p:spPr>
          <a:xfrm>
            <a:off x="6126825" y="4191038"/>
            <a:ext cx="447558"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rPr>
              <a:t>2000</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 name="TextBox 42">
            <a:extLst>
              <a:ext uri="{FF2B5EF4-FFF2-40B4-BE49-F238E27FC236}">
                <a16:creationId xmlns:a16="http://schemas.microsoft.com/office/drawing/2014/main" id="{8B694EEA-83CE-7FEB-084A-7F6FCA4424AE}"/>
              </a:ext>
            </a:extLst>
          </p:cNvPr>
          <p:cNvSpPr txBox="1"/>
          <p:nvPr/>
        </p:nvSpPr>
        <p:spPr>
          <a:xfrm>
            <a:off x="6126825" y="3826905"/>
            <a:ext cx="447558"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rPr>
              <a:t>3000</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4" name="TextBox 43">
            <a:extLst>
              <a:ext uri="{FF2B5EF4-FFF2-40B4-BE49-F238E27FC236}">
                <a16:creationId xmlns:a16="http://schemas.microsoft.com/office/drawing/2014/main" id="{E3A76909-C242-71AF-4FDE-E5A4EBA450D7}"/>
              </a:ext>
            </a:extLst>
          </p:cNvPr>
          <p:cNvSpPr txBox="1"/>
          <p:nvPr/>
        </p:nvSpPr>
        <p:spPr>
          <a:xfrm>
            <a:off x="6126825" y="3465947"/>
            <a:ext cx="447558"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rPr>
              <a:t>4000</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5" name="TextBox 44">
            <a:extLst>
              <a:ext uri="{FF2B5EF4-FFF2-40B4-BE49-F238E27FC236}">
                <a16:creationId xmlns:a16="http://schemas.microsoft.com/office/drawing/2014/main" id="{C6596399-1DA3-3948-E3BE-AB14C73749E1}"/>
              </a:ext>
            </a:extLst>
          </p:cNvPr>
          <p:cNvSpPr txBox="1"/>
          <p:nvPr/>
        </p:nvSpPr>
        <p:spPr>
          <a:xfrm>
            <a:off x="6126825" y="3104989"/>
            <a:ext cx="447558"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rPr>
              <a:t>5000</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 name="TextBox 45">
            <a:extLst>
              <a:ext uri="{FF2B5EF4-FFF2-40B4-BE49-F238E27FC236}">
                <a16:creationId xmlns:a16="http://schemas.microsoft.com/office/drawing/2014/main" id="{69DEA235-5918-CC8F-BBEE-6CFAF5E24FB4}"/>
              </a:ext>
            </a:extLst>
          </p:cNvPr>
          <p:cNvSpPr txBox="1"/>
          <p:nvPr/>
        </p:nvSpPr>
        <p:spPr>
          <a:xfrm>
            <a:off x="6126825" y="2740856"/>
            <a:ext cx="447558"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rPr>
              <a:t>6000</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 name="TextBox 46">
            <a:extLst>
              <a:ext uri="{FF2B5EF4-FFF2-40B4-BE49-F238E27FC236}">
                <a16:creationId xmlns:a16="http://schemas.microsoft.com/office/drawing/2014/main" id="{562019B8-C306-877D-0809-B07C6C48539E}"/>
              </a:ext>
            </a:extLst>
          </p:cNvPr>
          <p:cNvSpPr txBox="1"/>
          <p:nvPr/>
        </p:nvSpPr>
        <p:spPr>
          <a:xfrm>
            <a:off x="6126825" y="2376723"/>
            <a:ext cx="447558"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rPr>
              <a:t>7000</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 name="TextBox 47">
            <a:extLst>
              <a:ext uri="{FF2B5EF4-FFF2-40B4-BE49-F238E27FC236}">
                <a16:creationId xmlns:a16="http://schemas.microsoft.com/office/drawing/2014/main" id="{939FA208-B8FE-A0BB-B987-F68EE393DFE8}"/>
              </a:ext>
            </a:extLst>
          </p:cNvPr>
          <p:cNvSpPr txBox="1"/>
          <p:nvPr/>
        </p:nvSpPr>
        <p:spPr>
          <a:xfrm>
            <a:off x="6126825" y="2012550"/>
            <a:ext cx="447558"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rPr>
              <a:t>8000</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50" name="Straight Connector 49">
            <a:extLst>
              <a:ext uri="{FF2B5EF4-FFF2-40B4-BE49-F238E27FC236}">
                <a16:creationId xmlns:a16="http://schemas.microsoft.com/office/drawing/2014/main" id="{2F96E318-E963-BFF3-D0ED-18179BBE18E6}"/>
              </a:ext>
            </a:extLst>
          </p:cNvPr>
          <p:cNvCxnSpPr/>
          <p:nvPr/>
        </p:nvCxnSpPr>
        <p:spPr>
          <a:xfrm>
            <a:off x="6534691" y="2113922"/>
            <a:ext cx="4642918" cy="0"/>
          </a:xfrm>
          <a:prstGeom prst="line">
            <a:avLst/>
          </a:prstGeom>
          <a:ln>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203C5EEC-5433-36C3-A28F-CEC72A1A5F9F}"/>
              </a:ext>
            </a:extLst>
          </p:cNvPr>
          <p:cNvCxnSpPr/>
          <p:nvPr/>
        </p:nvCxnSpPr>
        <p:spPr>
          <a:xfrm>
            <a:off x="6519850" y="2487620"/>
            <a:ext cx="4642918" cy="0"/>
          </a:xfrm>
          <a:prstGeom prst="line">
            <a:avLst/>
          </a:prstGeom>
          <a:ln>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566DF19A-64F0-B84D-A076-E4916E9144C9}"/>
              </a:ext>
            </a:extLst>
          </p:cNvPr>
          <p:cNvCxnSpPr/>
          <p:nvPr/>
        </p:nvCxnSpPr>
        <p:spPr>
          <a:xfrm>
            <a:off x="6527234" y="2848618"/>
            <a:ext cx="4642918" cy="0"/>
          </a:xfrm>
          <a:prstGeom prst="line">
            <a:avLst/>
          </a:prstGeom>
          <a:ln>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05B8EA9E-0982-BA33-E3C3-A0D52A6660FE}"/>
              </a:ext>
            </a:extLst>
          </p:cNvPr>
          <p:cNvCxnSpPr/>
          <p:nvPr/>
        </p:nvCxnSpPr>
        <p:spPr>
          <a:xfrm>
            <a:off x="6531443" y="3212791"/>
            <a:ext cx="4642918" cy="0"/>
          </a:xfrm>
          <a:prstGeom prst="line">
            <a:avLst/>
          </a:prstGeom>
          <a:ln>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51DF8EE5-B237-02F0-823E-EC4A55219DE3}"/>
              </a:ext>
            </a:extLst>
          </p:cNvPr>
          <p:cNvCxnSpPr/>
          <p:nvPr/>
        </p:nvCxnSpPr>
        <p:spPr>
          <a:xfrm>
            <a:off x="6535652" y="3583314"/>
            <a:ext cx="4642918" cy="0"/>
          </a:xfrm>
          <a:prstGeom prst="line">
            <a:avLst/>
          </a:prstGeom>
          <a:ln>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E778A477-AFFC-D08B-295F-8E633B20F062}"/>
              </a:ext>
            </a:extLst>
          </p:cNvPr>
          <p:cNvCxnSpPr/>
          <p:nvPr/>
        </p:nvCxnSpPr>
        <p:spPr>
          <a:xfrm>
            <a:off x="6533511" y="3944312"/>
            <a:ext cx="4642918" cy="0"/>
          </a:xfrm>
          <a:prstGeom prst="line">
            <a:avLst/>
          </a:prstGeom>
          <a:ln>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CED7727B-D12C-7BCC-2072-8FB5CBB606F2}"/>
              </a:ext>
            </a:extLst>
          </p:cNvPr>
          <p:cNvCxnSpPr/>
          <p:nvPr/>
        </p:nvCxnSpPr>
        <p:spPr>
          <a:xfrm>
            <a:off x="6530949" y="4309666"/>
            <a:ext cx="4642918" cy="0"/>
          </a:xfrm>
          <a:prstGeom prst="line">
            <a:avLst/>
          </a:prstGeom>
          <a:ln>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2E8B676E-7576-E519-ECF8-1DAED4405395}"/>
              </a:ext>
            </a:extLst>
          </p:cNvPr>
          <p:cNvCxnSpPr/>
          <p:nvPr/>
        </p:nvCxnSpPr>
        <p:spPr>
          <a:xfrm>
            <a:off x="6528387" y="4675020"/>
            <a:ext cx="4642918" cy="0"/>
          </a:xfrm>
          <a:prstGeom prst="line">
            <a:avLst/>
          </a:prstGeom>
          <a:ln>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2D8AE6E9-41FC-88CB-0701-0B40783538A4}"/>
              </a:ext>
            </a:extLst>
          </p:cNvPr>
          <p:cNvCxnSpPr>
            <a:cxnSpLocks/>
          </p:cNvCxnSpPr>
          <p:nvPr/>
        </p:nvCxnSpPr>
        <p:spPr>
          <a:xfrm>
            <a:off x="6525825" y="5030781"/>
            <a:ext cx="4908988" cy="0"/>
          </a:xfrm>
          <a:prstGeom prst="line">
            <a:avLst/>
          </a:prstGeom>
          <a:ln>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CAD13BAB-D672-0F7D-F332-DE320F18DC15}"/>
              </a:ext>
            </a:extLst>
          </p:cNvPr>
          <p:cNvCxnSpPr>
            <a:cxnSpLocks/>
          </p:cNvCxnSpPr>
          <p:nvPr/>
        </p:nvCxnSpPr>
        <p:spPr>
          <a:xfrm flipV="1">
            <a:off x="6529068" y="2012550"/>
            <a:ext cx="0" cy="3016305"/>
          </a:xfrm>
          <a:prstGeom prst="line">
            <a:avLst/>
          </a:prstGeom>
          <a:ln>
            <a:solidFill>
              <a:schemeClr val="tx1"/>
            </a:solidFill>
            <a:prstDash val="solid"/>
          </a:ln>
        </p:spPr>
        <p:style>
          <a:lnRef idx="1">
            <a:schemeClr val="accent1"/>
          </a:lnRef>
          <a:fillRef idx="0">
            <a:schemeClr val="accent1"/>
          </a:fillRef>
          <a:effectRef idx="0">
            <a:schemeClr val="accent1"/>
          </a:effectRef>
          <a:fontRef idx="minor">
            <a:schemeClr val="tx1"/>
          </a:fontRef>
        </p:style>
      </p:cxnSp>
      <p:sp>
        <p:nvSpPr>
          <p:cNvPr id="62" name="Oval 61">
            <a:extLst>
              <a:ext uri="{FF2B5EF4-FFF2-40B4-BE49-F238E27FC236}">
                <a16:creationId xmlns:a16="http://schemas.microsoft.com/office/drawing/2014/main" id="{247F645E-A2E1-FA24-E0A8-5570A56DD7A9}"/>
              </a:ext>
            </a:extLst>
          </p:cNvPr>
          <p:cNvSpPr/>
          <p:nvPr/>
        </p:nvSpPr>
        <p:spPr>
          <a:xfrm>
            <a:off x="6649555" y="4918330"/>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 name="Oval 62">
            <a:extLst>
              <a:ext uri="{FF2B5EF4-FFF2-40B4-BE49-F238E27FC236}">
                <a16:creationId xmlns:a16="http://schemas.microsoft.com/office/drawing/2014/main" id="{4ED789FF-A1E5-0CFA-D266-C878FB77F6D9}"/>
              </a:ext>
            </a:extLst>
          </p:cNvPr>
          <p:cNvSpPr/>
          <p:nvPr/>
        </p:nvSpPr>
        <p:spPr>
          <a:xfrm>
            <a:off x="7224230" y="4791330"/>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 name="Oval 63">
            <a:extLst>
              <a:ext uri="{FF2B5EF4-FFF2-40B4-BE49-F238E27FC236}">
                <a16:creationId xmlns:a16="http://schemas.microsoft.com/office/drawing/2014/main" id="{23E5322E-4BAE-8E69-F2A9-768A6427F26B}"/>
              </a:ext>
            </a:extLst>
          </p:cNvPr>
          <p:cNvSpPr/>
          <p:nvPr/>
        </p:nvSpPr>
        <p:spPr>
          <a:xfrm>
            <a:off x="6935305" y="4851655"/>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Oval 64">
            <a:extLst>
              <a:ext uri="{FF2B5EF4-FFF2-40B4-BE49-F238E27FC236}">
                <a16:creationId xmlns:a16="http://schemas.microsoft.com/office/drawing/2014/main" id="{D86F0E45-EBC8-12FD-DDBD-2A57030F811A}"/>
              </a:ext>
            </a:extLst>
          </p:cNvPr>
          <p:cNvSpPr/>
          <p:nvPr/>
        </p:nvSpPr>
        <p:spPr>
          <a:xfrm>
            <a:off x="7516360" y="4718609"/>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 name="Oval 65">
            <a:extLst>
              <a:ext uri="{FF2B5EF4-FFF2-40B4-BE49-F238E27FC236}">
                <a16:creationId xmlns:a16="http://schemas.microsoft.com/office/drawing/2014/main" id="{7038D6BB-01F1-6BEF-EC39-DC3408514EC9}"/>
              </a:ext>
            </a:extLst>
          </p:cNvPr>
          <p:cNvSpPr/>
          <p:nvPr/>
        </p:nvSpPr>
        <p:spPr>
          <a:xfrm>
            <a:off x="7802140" y="4585563"/>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 name="Oval 66">
            <a:extLst>
              <a:ext uri="{FF2B5EF4-FFF2-40B4-BE49-F238E27FC236}">
                <a16:creationId xmlns:a16="http://schemas.microsoft.com/office/drawing/2014/main" id="{B0C96E50-6660-2496-398D-DBD5AEB89130}"/>
              </a:ext>
            </a:extLst>
          </p:cNvPr>
          <p:cNvSpPr/>
          <p:nvPr/>
        </p:nvSpPr>
        <p:spPr>
          <a:xfrm>
            <a:off x="8091095" y="4452517"/>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 name="Oval 67">
            <a:extLst>
              <a:ext uri="{FF2B5EF4-FFF2-40B4-BE49-F238E27FC236}">
                <a16:creationId xmlns:a16="http://schemas.microsoft.com/office/drawing/2014/main" id="{288AF55B-0763-339B-F512-2D0F32F16BC0}"/>
              </a:ext>
            </a:extLst>
          </p:cNvPr>
          <p:cNvSpPr/>
          <p:nvPr/>
        </p:nvSpPr>
        <p:spPr>
          <a:xfrm>
            <a:off x="8380050" y="4303596"/>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 name="Oval 68">
            <a:extLst>
              <a:ext uri="{FF2B5EF4-FFF2-40B4-BE49-F238E27FC236}">
                <a16:creationId xmlns:a16="http://schemas.microsoft.com/office/drawing/2014/main" id="{54C940C2-2AB6-F6A8-18A9-C742B95B8D02}"/>
              </a:ext>
            </a:extLst>
          </p:cNvPr>
          <p:cNvSpPr/>
          <p:nvPr/>
        </p:nvSpPr>
        <p:spPr>
          <a:xfrm>
            <a:off x="8669005" y="4043550"/>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 name="Oval 69">
            <a:extLst>
              <a:ext uri="{FF2B5EF4-FFF2-40B4-BE49-F238E27FC236}">
                <a16:creationId xmlns:a16="http://schemas.microsoft.com/office/drawing/2014/main" id="{9463D8F8-C244-D22B-0871-DDFC7B075887}"/>
              </a:ext>
            </a:extLst>
          </p:cNvPr>
          <p:cNvSpPr/>
          <p:nvPr/>
        </p:nvSpPr>
        <p:spPr>
          <a:xfrm>
            <a:off x="8957960" y="3827954"/>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 name="Oval 70">
            <a:extLst>
              <a:ext uri="{FF2B5EF4-FFF2-40B4-BE49-F238E27FC236}">
                <a16:creationId xmlns:a16="http://schemas.microsoft.com/office/drawing/2014/main" id="{8E2DBDD7-BCE0-F0B0-B5DE-1361EFCECA0C}"/>
              </a:ext>
            </a:extLst>
          </p:cNvPr>
          <p:cNvSpPr/>
          <p:nvPr/>
        </p:nvSpPr>
        <p:spPr>
          <a:xfrm>
            <a:off x="9243740" y="3609183"/>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 name="Oval 71">
            <a:extLst>
              <a:ext uri="{FF2B5EF4-FFF2-40B4-BE49-F238E27FC236}">
                <a16:creationId xmlns:a16="http://schemas.microsoft.com/office/drawing/2014/main" id="{406FEC56-EB5E-AB55-D976-55706F61C5F6}"/>
              </a:ext>
            </a:extLst>
          </p:cNvPr>
          <p:cNvSpPr/>
          <p:nvPr/>
        </p:nvSpPr>
        <p:spPr>
          <a:xfrm>
            <a:off x="9529520" y="3298337"/>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3" name="Oval 72">
            <a:extLst>
              <a:ext uri="{FF2B5EF4-FFF2-40B4-BE49-F238E27FC236}">
                <a16:creationId xmlns:a16="http://schemas.microsoft.com/office/drawing/2014/main" id="{314AB4FE-A99D-D7F3-32FC-A9519B144775}"/>
              </a:ext>
            </a:extLst>
          </p:cNvPr>
          <p:cNvSpPr/>
          <p:nvPr/>
        </p:nvSpPr>
        <p:spPr>
          <a:xfrm>
            <a:off x="9824825" y="3085916"/>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4" name="Oval 73">
            <a:extLst>
              <a:ext uri="{FF2B5EF4-FFF2-40B4-BE49-F238E27FC236}">
                <a16:creationId xmlns:a16="http://schemas.microsoft.com/office/drawing/2014/main" id="{CB111797-286B-F50E-7BCF-800E71EB5CF6}"/>
              </a:ext>
            </a:extLst>
          </p:cNvPr>
          <p:cNvSpPr/>
          <p:nvPr/>
        </p:nvSpPr>
        <p:spPr>
          <a:xfrm>
            <a:off x="10113780" y="2933820"/>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5" name="Oval 74">
            <a:extLst>
              <a:ext uri="{FF2B5EF4-FFF2-40B4-BE49-F238E27FC236}">
                <a16:creationId xmlns:a16="http://schemas.microsoft.com/office/drawing/2014/main" id="{429BFAF4-9C36-2819-38A4-B37B80030283}"/>
              </a:ext>
            </a:extLst>
          </p:cNvPr>
          <p:cNvSpPr/>
          <p:nvPr/>
        </p:nvSpPr>
        <p:spPr>
          <a:xfrm>
            <a:off x="10399560" y="2807124"/>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6" name="Oval 75">
            <a:extLst>
              <a:ext uri="{FF2B5EF4-FFF2-40B4-BE49-F238E27FC236}">
                <a16:creationId xmlns:a16="http://schemas.microsoft.com/office/drawing/2014/main" id="{43B96708-A4F2-97A8-6460-88464CC0B2FC}"/>
              </a:ext>
            </a:extLst>
          </p:cNvPr>
          <p:cNvSpPr/>
          <p:nvPr/>
        </p:nvSpPr>
        <p:spPr>
          <a:xfrm>
            <a:off x="10685340" y="2667728"/>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7" name="Oval 76">
            <a:extLst>
              <a:ext uri="{FF2B5EF4-FFF2-40B4-BE49-F238E27FC236}">
                <a16:creationId xmlns:a16="http://schemas.microsoft.com/office/drawing/2014/main" id="{7D0D517C-06E7-92C3-1D5F-CD5239E495F2}"/>
              </a:ext>
            </a:extLst>
          </p:cNvPr>
          <p:cNvSpPr/>
          <p:nvPr/>
        </p:nvSpPr>
        <p:spPr>
          <a:xfrm>
            <a:off x="10971120" y="2502932"/>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9" name="Freeform 78">
            <a:extLst>
              <a:ext uri="{FF2B5EF4-FFF2-40B4-BE49-F238E27FC236}">
                <a16:creationId xmlns:a16="http://schemas.microsoft.com/office/drawing/2014/main" id="{6496005F-BFA7-ECAF-C20B-9083947C186E}"/>
              </a:ext>
            </a:extLst>
          </p:cNvPr>
          <p:cNvSpPr/>
          <p:nvPr/>
        </p:nvSpPr>
        <p:spPr>
          <a:xfrm>
            <a:off x="6677365" y="2470982"/>
            <a:ext cx="4589627" cy="2467022"/>
          </a:xfrm>
          <a:custGeom>
            <a:avLst/>
            <a:gdLst>
              <a:gd name="connsiteX0" fmla="*/ 0 w 4319752"/>
              <a:gd name="connsiteY0" fmla="*/ 2409872 h 2409872"/>
              <a:gd name="connsiteX1" fmla="*/ 283780 w 4319752"/>
              <a:gd name="connsiteY1" fmla="*/ 2346810 h 2409872"/>
              <a:gd name="connsiteX2" fmla="*/ 572063 w 4319752"/>
              <a:gd name="connsiteY2" fmla="*/ 2288252 h 2409872"/>
              <a:gd name="connsiteX3" fmla="*/ 864852 w 4319752"/>
              <a:gd name="connsiteY3" fmla="*/ 2216182 h 2409872"/>
              <a:gd name="connsiteX4" fmla="*/ 1148631 w 4319752"/>
              <a:gd name="connsiteY4" fmla="*/ 2081049 h 2409872"/>
              <a:gd name="connsiteX5" fmla="*/ 1441419 w 4319752"/>
              <a:gd name="connsiteY5" fmla="*/ 1945916 h 2409872"/>
              <a:gd name="connsiteX6" fmla="*/ 1729703 w 4319752"/>
              <a:gd name="connsiteY6" fmla="*/ 1797269 h 2409872"/>
              <a:gd name="connsiteX7" fmla="*/ 2017987 w 4319752"/>
              <a:gd name="connsiteY7" fmla="*/ 1540516 h 2409872"/>
              <a:gd name="connsiteX8" fmla="*/ 2306270 w 4319752"/>
              <a:gd name="connsiteY8" fmla="*/ 1324304 h 2409872"/>
              <a:gd name="connsiteX9" fmla="*/ 2590050 w 4319752"/>
              <a:gd name="connsiteY9" fmla="*/ 1103586 h 2409872"/>
              <a:gd name="connsiteX10" fmla="*/ 2878333 w 4319752"/>
              <a:gd name="connsiteY10" fmla="*/ 788276 h 2409872"/>
              <a:gd name="connsiteX11" fmla="*/ 3171122 w 4319752"/>
              <a:gd name="connsiteY11" fmla="*/ 581072 h 2409872"/>
              <a:gd name="connsiteX12" fmla="*/ 3463910 w 4319752"/>
              <a:gd name="connsiteY12" fmla="*/ 427921 h 2409872"/>
              <a:gd name="connsiteX13" fmla="*/ 3743185 w 4319752"/>
              <a:gd name="connsiteY13" fmla="*/ 301797 h 2409872"/>
              <a:gd name="connsiteX14" fmla="*/ 4035973 w 4319752"/>
              <a:gd name="connsiteY14" fmla="*/ 162160 h 2409872"/>
              <a:gd name="connsiteX15" fmla="*/ 4319752 w 4319752"/>
              <a:gd name="connsiteY15" fmla="*/ 0 h 2409872"/>
              <a:gd name="connsiteX0" fmla="*/ 0 w 4319752"/>
              <a:gd name="connsiteY0" fmla="*/ 2409872 h 2409872"/>
              <a:gd name="connsiteX1" fmla="*/ 283780 w 4319752"/>
              <a:gd name="connsiteY1" fmla="*/ 2346810 h 2409872"/>
              <a:gd name="connsiteX2" fmla="*/ 572063 w 4319752"/>
              <a:gd name="connsiteY2" fmla="*/ 2288252 h 2409872"/>
              <a:gd name="connsiteX3" fmla="*/ 864852 w 4319752"/>
              <a:gd name="connsiteY3" fmla="*/ 2216182 h 2409872"/>
              <a:gd name="connsiteX4" fmla="*/ 1148631 w 4319752"/>
              <a:gd name="connsiteY4" fmla="*/ 2081049 h 2409872"/>
              <a:gd name="connsiteX5" fmla="*/ 1441419 w 4319752"/>
              <a:gd name="connsiteY5" fmla="*/ 1945916 h 2409872"/>
              <a:gd name="connsiteX6" fmla="*/ 1729703 w 4319752"/>
              <a:gd name="connsiteY6" fmla="*/ 1797269 h 2409872"/>
              <a:gd name="connsiteX7" fmla="*/ 2017987 w 4319752"/>
              <a:gd name="connsiteY7" fmla="*/ 1540516 h 2409872"/>
              <a:gd name="connsiteX8" fmla="*/ 2306270 w 4319752"/>
              <a:gd name="connsiteY8" fmla="*/ 1324304 h 2409872"/>
              <a:gd name="connsiteX9" fmla="*/ 2590050 w 4319752"/>
              <a:gd name="connsiteY9" fmla="*/ 1103586 h 2409872"/>
              <a:gd name="connsiteX10" fmla="*/ 2878333 w 4319752"/>
              <a:gd name="connsiteY10" fmla="*/ 788276 h 2409872"/>
              <a:gd name="connsiteX11" fmla="*/ 3171122 w 4319752"/>
              <a:gd name="connsiteY11" fmla="*/ 581072 h 2409872"/>
              <a:gd name="connsiteX12" fmla="*/ 3463910 w 4319752"/>
              <a:gd name="connsiteY12" fmla="*/ 427921 h 2409872"/>
              <a:gd name="connsiteX13" fmla="*/ 3743185 w 4319752"/>
              <a:gd name="connsiteY13" fmla="*/ 301797 h 2409872"/>
              <a:gd name="connsiteX14" fmla="*/ 4035973 w 4319752"/>
              <a:gd name="connsiteY14" fmla="*/ 162160 h 2409872"/>
              <a:gd name="connsiteX15" fmla="*/ 4238285 w 4319752"/>
              <a:gd name="connsiteY15" fmla="*/ 43618 h 2409872"/>
              <a:gd name="connsiteX16" fmla="*/ 4319752 w 4319752"/>
              <a:gd name="connsiteY16" fmla="*/ 0 h 2409872"/>
              <a:gd name="connsiteX0" fmla="*/ 0 w 4589627"/>
              <a:gd name="connsiteY0" fmla="*/ 2467022 h 2467022"/>
              <a:gd name="connsiteX1" fmla="*/ 283780 w 4589627"/>
              <a:gd name="connsiteY1" fmla="*/ 2403960 h 2467022"/>
              <a:gd name="connsiteX2" fmla="*/ 572063 w 4589627"/>
              <a:gd name="connsiteY2" fmla="*/ 2345402 h 2467022"/>
              <a:gd name="connsiteX3" fmla="*/ 864852 w 4589627"/>
              <a:gd name="connsiteY3" fmla="*/ 2273332 h 2467022"/>
              <a:gd name="connsiteX4" fmla="*/ 1148631 w 4589627"/>
              <a:gd name="connsiteY4" fmla="*/ 2138199 h 2467022"/>
              <a:gd name="connsiteX5" fmla="*/ 1441419 w 4589627"/>
              <a:gd name="connsiteY5" fmla="*/ 2003066 h 2467022"/>
              <a:gd name="connsiteX6" fmla="*/ 1729703 w 4589627"/>
              <a:gd name="connsiteY6" fmla="*/ 1854419 h 2467022"/>
              <a:gd name="connsiteX7" fmla="*/ 2017987 w 4589627"/>
              <a:gd name="connsiteY7" fmla="*/ 1597666 h 2467022"/>
              <a:gd name="connsiteX8" fmla="*/ 2306270 w 4589627"/>
              <a:gd name="connsiteY8" fmla="*/ 1381454 h 2467022"/>
              <a:gd name="connsiteX9" fmla="*/ 2590050 w 4589627"/>
              <a:gd name="connsiteY9" fmla="*/ 1160736 h 2467022"/>
              <a:gd name="connsiteX10" fmla="*/ 2878333 w 4589627"/>
              <a:gd name="connsiteY10" fmla="*/ 845426 h 2467022"/>
              <a:gd name="connsiteX11" fmla="*/ 3171122 w 4589627"/>
              <a:gd name="connsiteY11" fmla="*/ 638222 h 2467022"/>
              <a:gd name="connsiteX12" fmla="*/ 3463910 w 4589627"/>
              <a:gd name="connsiteY12" fmla="*/ 485071 h 2467022"/>
              <a:gd name="connsiteX13" fmla="*/ 3743185 w 4589627"/>
              <a:gd name="connsiteY13" fmla="*/ 358947 h 2467022"/>
              <a:gd name="connsiteX14" fmla="*/ 4035973 w 4589627"/>
              <a:gd name="connsiteY14" fmla="*/ 219310 h 2467022"/>
              <a:gd name="connsiteX15" fmla="*/ 4238285 w 4589627"/>
              <a:gd name="connsiteY15" fmla="*/ 100768 h 2467022"/>
              <a:gd name="connsiteX16" fmla="*/ 4589627 w 4589627"/>
              <a:gd name="connsiteY16" fmla="*/ 0 h 2467022"/>
              <a:gd name="connsiteX0" fmla="*/ 0 w 4589627"/>
              <a:gd name="connsiteY0" fmla="*/ 2467022 h 2467022"/>
              <a:gd name="connsiteX1" fmla="*/ 283780 w 4589627"/>
              <a:gd name="connsiteY1" fmla="*/ 2403960 h 2467022"/>
              <a:gd name="connsiteX2" fmla="*/ 572063 w 4589627"/>
              <a:gd name="connsiteY2" fmla="*/ 2345402 h 2467022"/>
              <a:gd name="connsiteX3" fmla="*/ 864852 w 4589627"/>
              <a:gd name="connsiteY3" fmla="*/ 2273332 h 2467022"/>
              <a:gd name="connsiteX4" fmla="*/ 1148631 w 4589627"/>
              <a:gd name="connsiteY4" fmla="*/ 2138199 h 2467022"/>
              <a:gd name="connsiteX5" fmla="*/ 1441419 w 4589627"/>
              <a:gd name="connsiteY5" fmla="*/ 2003066 h 2467022"/>
              <a:gd name="connsiteX6" fmla="*/ 1729703 w 4589627"/>
              <a:gd name="connsiteY6" fmla="*/ 1854419 h 2467022"/>
              <a:gd name="connsiteX7" fmla="*/ 2017987 w 4589627"/>
              <a:gd name="connsiteY7" fmla="*/ 1597666 h 2467022"/>
              <a:gd name="connsiteX8" fmla="*/ 2306270 w 4589627"/>
              <a:gd name="connsiteY8" fmla="*/ 1381454 h 2467022"/>
              <a:gd name="connsiteX9" fmla="*/ 2590050 w 4589627"/>
              <a:gd name="connsiteY9" fmla="*/ 1160736 h 2467022"/>
              <a:gd name="connsiteX10" fmla="*/ 2878333 w 4589627"/>
              <a:gd name="connsiteY10" fmla="*/ 845426 h 2467022"/>
              <a:gd name="connsiteX11" fmla="*/ 3171122 w 4589627"/>
              <a:gd name="connsiteY11" fmla="*/ 638222 h 2467022"/>
              <a:gd name="connsiteX12" fmla="*/ 3463910 w 4589627"/>
              <a:gd name="connsiteY12" fmla="*/ 485071 h 2467022"/>
              <a:gd name="connsiteX13" fmla="*/ 3743185 w 4589627"/>
              <a:gd name="connsiteY13" fmla="*/ 358947 h 2467022"/>
              <a:gd name="connsiteX14" fmla="*/ 4035973 w 4589627"/>
              <a:gd name="connsiteY14" fmla="*/ 219310 h 2467022"/>
              <a:gd name="connsiteX15" fmla="*/ 4314485 w 4589627"/>
              <a:gd name="connsiteY15" fmla="*/ 53143 h 2467022"/>
              <a:gd name="connsiteX16" fmla="*/ 4589627 w 4589627"/>
              <a:gd name="connsiteY16" fmla="*/ 0 h 2467022"/>
              <a:gd name="connsiteX0" fmla="*/ 0 w 4589627"/>
              <a:gd name="connsiteY0" fmla="*/ 2467022 h 2467022"/>
              <a:gd name="connsiteX1" fmla="*/ 283780 w 4589627"/>
              <a:gd name="connsiteY1" fmla="*/ 2403960 h 2467022"/>
              <a:gd name="connsiteX2" fmla="*/ 572063 w 4589627"/>
              <a:gd name="connsiteY2" fmla="*/ 2345402 h 2467022"/>
              <a:gd name="connsiteX3" fmla="*/ 864852 w 4589627"/>
              <a:gd name="connsiteY3" fmla="*/ 2273332 h 2467022"/>
              <a:gd name="connsiteX4" fmla="*/ 1148631 w 4589627"/>
              <a:gd name="connsiteY4" fmla="*/ 2138199 h 2467022"/>
              <a:gd name="connsiteX5" fmla="*/ 1441419 w 4589627"/>
              <a:gd name="connsiteY5" fmla="*/ 2003066 h 2467022"/>
              <a:gd name="connsiteX6" fmla="*/ 1729703 w 4589627"/>
              <a:gd name="connsiteY6" fmla="*/ 1854419 h 2467022"/>
              <a:gd name="connsiteX7" fmla="*/ 2017987 w 4589627"/>
              <a:gd name="connsiteY7" fmla="*/ 1597666 h 2467022"/>
              <a:gd name="connsiteX8" fmla="*/ 2306270 w 4589627"/>
              <a:gd name="connsiteY8" fmla="*/ 1381454 h 2467022"/>
              <a:gd name="connsiteX9" fmla="*/ 2590050 w 4589627"/>
              <a:gd name="connsiteY9" fmla="*/ 1160736 h 2467022"/>
              <a:gd name="connsiteX10" fmla="*/ 2878333 w 4589627"/>
              <a:gd name="connsiteY10" fmla="*/ 845426 h 2467022"/>
              <a:gd name="connsiteX11" fmla="*/ 3171122 w 4589627"/>
              <a:gd name="connsiteY11" fmla="*/ 638222 h 2467022"/>
              <a:gd name="connsiteX12" fmla="*/ 3463910 w 4589627"/>
              <a:gd name="connsiteY12" fmla="*/ 485071 h 2467022"/>
              <a:gd name="connsiteX13" fmla="*/ 3743185 w 4589627"/>
              <a:gd name="connsiteY13" fmla="*/ 358947 h 2467022"/>
              <a:gd name="connsiteX14" fmla="*/ 4035973 w 4589627"/>
              <a:gd name="connsiteY14" fmla="*/ 219310 h 2467022"/>
              <a:gd name="connsiteX15" fmla="*/ 4308135 w 4589627"/>
              <a:gd name="connsiteY15" fmla="*/ 59493 h 2467022"/>
              <a:gd name="connsiteX16" fmla="*/ 4589627 w 4589627"/>
              <a:gd name="connsiteY16" fmla="*/ 0 h 246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89627" h="2467022">
                <a:moveTo>
                  <a:pt x="0" y="2467022"/>
                </a:moveTo>
                <a:lnTo>
                  <a:pt x="283780" y="2403960"/>
                </a:lnTo>
                <a:lnTo>
                  <a:pt x="572063" y="2345402"/>
                </a:lnTo>
                <a:lnTo>
                  <a:pt x="864852" y="2273332"/>
                </a:lnTo>
                <a:lnTo>
                  <a:pt x="1148631" y="2138199"/>
                </a:lnTo>
                <a:lnTo>
                  <a:pt x="1441419" y="2003066"/>
                </a:lnTo>
                <a:lnTo>
                  <a:pt x="1729703" y="1854419"/>
                </a:lnTo>
                <a:lnTo>
                  <a:pt x="2017987" y="1597666"/>
                </a:lnTo>
                <a:lnTo>
                  <a:pt x="2306270" y="1381454"/>
                </a:lnTo>
                <a:lnTo>
                  <a:pt x="2590050" y="1160736"/>
                </a:lnTo>
                <a:lnTo>
                  <a:pt x="2878333" y="845426"/>
                </a:lnTo>
                <a:lnTo>
                  <a:pt x="3171122" y="638222"/>
                </a:lnTo>
                <a:lnTo>
                  <a:pt x="3463910" y="485071"/>
                </a:lnTo>
                <a:lnTo>
                  <a:pt x="3743185" y="358947"/>
                </a:lnTo>
                <a:lnTo>
                  <a:pt x="4035973" y="219310"/>
                </a:lnTo>
                <a:lnTo>
                  <a:pt x="4308135" y="59493"/>
                </a:lnTo>
                <a:lnTo>
                  <a:pt x="4589627" y="0"/>
                </a:lnTo>
              </a:path>
            </a:pathLst>
          </a:custGeom>
          <a:no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0" name="Freeform 79">
            <a:extLst>
              <a:ext uri="{FF2B5EF4-FFF2-40B4-BE49-F238E27FC236}">
                <a16:creationId xmlns:a16="http://schemas.microsoft.com/office/drawing/2014/main" id="{F3524B8D-7477-4DB4-3726-DAA479AB48B4}"/>
              </a:ext>
            </a:extLst>
          </p:cNvPr>
          <p:cNvSpPr/>
          <p:nvPr/>
        </p:nvSpPr>
        <p:spPr>
          <a:xfrm>
            <a:off x="6677366" y="4510926"/>
            <a:ext cx="4596972" cy="382034"/>
          </a:xfrm>
          <a:custGeom>
            <a:avLst/>
            <a:gdLst>
              <a:gd name="connsiteX0" fmla="*/ 0 w 3752193"/>
              <a:gd name="connsiteY0" fmla="*/ 1085569 h 1085569"/>
              <a:gd name="connsiteX1" fmla="*/ 288284 w 3752193"/>
              <a:gd name="connsiteY1" fmla="*/ 1081064 h 1085569"/>
              <a:gd name="connsiteX2" fmla="*/ 572063 w 3752193"/>
              <a:gd name="connsiteY2" fmla="*/ 1058542 h 1085569"/>
              <a:gd name="connsiteX3" fmla="*/ 864852 w 3752193"/>
              <a:gd name="connsiteY3" fmla="*/ 1040524 h 1085569"/>
              <a:gd name="connsiteX4" fmla="*/ 1148631 w 3752193"/>
              <a:gd name="connsiteY4" fmla="*/ 1013498 h 1085569"/>
              <a:gd name="connsiteX5" fmla="*/ 1436915 w 3752193"/>
              <a:gd name="connsiteY5" fmla="*/ 995480 h 1085569"/>
              <a:gd name="connsiteX6" fmla="*/ 1734207 w 3752193"/>
              <a:gd name="connsiteY6" fmla="*/ 977462 h 1085569"/>
              <a:gd name="connsiteX7" fmla="*/ 2017987 w 3752193"/>
              <a:gd name="connsiteY7" fmla="*/ 963949 h 1085569"/>
              <a:gd name="connsiteX8" fmla="*/ 2306270 w 3752193"/>
              <a:gd name="connsiteY8" fmla="*/ 927914 h 1085569"/>
              <a:gd name="connsiteX9" fmla="*/ 2590050 w 3752193"/>
              <a:gd name="connsiteY9" fmla="*/ 896383 h 1085569"/>
              <a:gd name="connsiteX10" fmla="*/ 2882838 w 3752193"/>
              <a:gd name="connsiteY10" fmla="*/ 864852 h 1085569"/>
              <a:gd name="connsiteX11" fmla="*/ 3166617 w 3752193"/>
              <a:gd name="connsiteY11" fmla="*/ 846834 h 1085569"/>
              <a:gd name="connsiteX12" fmla="*/ 3459405 w 3752193"/>
              <a:gd name="connsiteY12" fmla="*/ 819807 h 1085569"/>
              <a:gd name="connsiteX13" fmla="*/ 3752193 w 3752193"/>
              <a:gd name="connsiteY13" fmla="*/ 788276 h 1085569"/>
              <a:gd name="connsiteX14" fmla="*/ 3729671 w 3752193"/>
              <a:gd name="connsiteY14" fmla="*/ 558550 h 1085569"/>
              <a:gd name="connsiteX15" fmla="*/ 3648591 w 3752193"/>
              <a:gd name="connsiteY15" fmla="*/ 315311 h 1085569"/>
              <a:gd name="connsiteX16" fmla="*/ 3563007 w 3752193"/>
              <a:gd name="connsiteY16" fmla="*/ 0 h 1085569"/>
              <a:gd name="connsiteX17" fmla="*/ 3130582 w 3752193"/>
              <a:gd name="connsiteY17" fmla="*/ 13514 h 1085569"/>
              <a:gd name="connsiteX0" fmla="*/ 0 w 4026963"/>
              <a:gd name="connsiteY0" fmla="*/ 1085569 h 1085569"/>
              <a:gd name="connsiteX1" fmla="*/ 288284 w 4026963"/>
              <a:gd name="connsiteY1" fmla="*/ 1081064 h 1085569"/>
              <a:gd name="connsiteX2" fmla="*/ 572063 w 4026963"/>
              <a:gd name="connsiteY2" fmla="*/ 1058542 h 1085569"/>
              <a:gd name="connsiteX3" fmla="*/ 864852 w 4026963"/>
              <a:gd name="connsiteY3" fmla="*/ 1040524 h 1085569"/>
              <a:gd name="connsiteX4" fmla="*/ 1148631 w 4026963"/>
              <a:gd name="connsiteY4" fmla="*/ 1013498 h 1085569"/>
              <a:gd name="connsiteX5" fmla="*/ 1436915 w 4026963"/>
              <a:gd name="connsiteY5" fmla="*/ 995480 h 1085569"/>
              <a:gd name="connsiteX6" fmla="*/ 1734207 w 4026963"/>
              <a:gd name="connsiteY6" fmla="*/ 977462 h 1085569"/>
              <a:gd name="connsiteX7" fmla="*/ 2017987 w 4026963"/>
              <a:gd name="connsiteY7" fmla="*/ 963949 h 1085569"/>
              <a:gd name="connsiteX8" fmla="*/ 2306270 w 4026963"/>
              <a:gd name="connsiteY8" fmla="*/ 927914 h 1085569"/>
              <a:gd name="connsiteX9" fmla="*/ 2590050 w 4026963"/>
              <a:gd name="connsiteY9" fmla="*/ 896383 h 1085569"/>
              <a:gd name="connsiteX10" fmla="*/ 2882838 w 4026963"/>
              <a:gd name="connsiteY10" fmla="*/ 864852 h 1085569"/>
              <a:gd name="connsiteX11" fmla="*/ 3166617 w 4026963"/>
              <a:gd name="connsiteY11" fmla="*/ 846834 h 1085569"/>
              <a:gd name="connsiteX12" fmla="*/ 3459405 w 4026963"/>
              <a:gd name="connsiteY12" fmla="*/ 819807 h 1085569"/>
              <a:gd name="connsiteX13" fmla="*/ 3752193 w 4026963"/>
              <a:gd name="connsiteY13" fmla="*/ 788276 h 1085569"/>
              <a:gd name="connsiteX14" fmla="*/ 4026963 w 4026963"/>
              <a:gd name="connsiteY14" fmla="*/ 747736 h 1085569"/>
              <a:gd name="connsiteX15" fmla="*/ 3648591 w 4026963"/>
              <a:gd name="connsiteY15" fmla="*/ 315311 h 1085569"/>
              <a:gd name="connsiteX16" fmla="*/ 3563007 w 4026963"/>
              <a:gd name="connsiteY16" fmla="*/ 0 h 1085569"/>
              <a:gd name="connsiteX17" fmla="*/ 3130582 w 4026963"/>
              <a:gd name="connsiteY17" fmla="*/ 13514 h 1085569"/>
              <a:gd name="connsiteX0" fmla="*/ 0 w 4324256"/>
              <a:gd name="connsiteY0" fmla="*/ 1085569 h 1085569"/>
              <a:gd name="connsiteX1" fmla="*/ 288284 w 4324256"/>
              <a:gd name="connsiteY1" fmla="*/ 1081064 h 1085569"/>
              <a:gd name="connsiteX2" fmla="*/ 572063 w 4324256"/>
              <a:gd name="connsiteY2" fmla="*/ 1058542 h 1085569"/>
              <a:gd name="connsiteX3" fmla="*/ 864852 w 4324256"/>
              <a:gd name="connsiteY3" fmla="*/ 1040524 h 1085569"/>
              <a:gd name="connsiteX4" fmla="*/ 1148631 w 4324256"/>
              <a:gd name="connsiteY4" fmla="*/ 1013498 h 1085569"/>
              <a:gd name="connsiteX5" fmla="*/ 1436915 w 4324256"/>
              <a:gd name="connsiteY5" fmla="*/ 995480 h 1085569"/>
              <a:gd name="connsiteX6" fmla="*/ 1734207 w 4324256"/>
              <a:gd name="connsiteY6" fmla="*/ 977462 h 1085569"/>
              <a:gd name="connsiteX7" fmla="*/ 2017987 w 4324256"/>
              <a:gd name="connsiteY7" fmla="*/ 963949 h 1085569"/>
              <a:gd name="connsiteX8" fmla="*/ 2306270 w 4324256"/>
              <a:gd name="connsiteY8" fmla="*/ 927914 h 1085569"/>
              <a:gd name="connsiteX9" fmla="*/ 2590050 w 4324256"/>
              <a:gd name="connsiteY9" fmla="*/ 896383 h 1085569"/>
              <a:gd name="connsiteX10" fmla="*/ 2882838 w 4324256"/>
              <a:gd name="connsiteY10" fmla="*/ 864852 h 1085569"/>
              <a:gd name="connsiteX11" fmla="*/ 3166617 w 4324256"/>
              <a:gd name="connsiteY11" fmla="*/ 846834 h 1085569"/>
              <a:gd name="connsiteX12" fmla="*/ 3459405 w 4324256"/>
              <a:gd name="connsiteY12" fmla="*/ 819807 h 1085569"/>
              <a:gd name="connsiteX13" fmla="*/ 3752193 w 4324256"/>
              <a:gd name="connsiteY13" fmla="*/ 788276 h 1085569"/>
              <a:gd name="connsiteX14" fmla="*/ 4026963 w 4324256"/>
              <a:gd name="connsiteY14" fmla="*/ 747736 h 1085569"/>
              <a:gd name="connsiteX15" fmla="*/ 4324256 w 4324256"/>
              <a:gd name="connsiteY15" fmla="*/ 738728 h 1085569"/>
              <a:gd name="connsiteX16" fmla="*/ 3563007 w 4324256"/>
              <a:gd name="connsiteY16" fmla="*/ 0 h 1085569"/>
              <a:gd name="connsiteX17" fmla="*/ 3130582 w 4324256"/>
              <a:gd name="connsiteY17" fmla="*/ 13514 h 1085569"/>
              <a:gd name="connsiteX0" fmla="*/ 0 w 4324256"/>
              <a:gd name="connsiteY0" fmla="*/ 1072055 h 1072055"/>
              <a:gd name="connsiteX1" fmla="*/ 288284 w 4324256"/>
              <a:gd name="connsiteY1" fmla="*/ 1067550 h 1072055"/>
              <a:gd name="connsiteX2" fmla="*/ 572063 w 4324256"/>
              <a:gd name="connsiteY2" fmla="*/ 1045028 h 1072055"/>
              <a:gd name="connsiteX3" fmla="*/ 864852 w 4324256"/>
              <a:gd name="connsiteY3" fmla="*/ 1027010 h 1072055"/>
              <a:gd name="connsiteX4" fmla="*/ 1148631 w 4324256"/>
              <a:gd name="connsiteY4" fmla="*/ 999984 h 1072055"/>
              <a:gd name="connsiteX5" fmla="*/ 1436915 w 4324256"/>
              <a:gd name="connsiteY5" fmla="*/ 981966 h 1072055"/>
              <a:gd name="connsiteX6" fmla="*/ 1734207 w 4324256"/>
              <a:gd name="connsiteY6" fmla="*/ 963948 h 1072055"/>
              <a:gd name="connsiteX7" fmla="*/ 2017987 w 4324256"/>
              <a:gd name="connsiteY7" fmla="*/ 950435 h 1072055"/>
              <a:gd name="connsiteX8" fmla="*/ 2306270 w 4324256"/>
              <a:gd name="connsiteY8" fmla="*/ 914400 h 1072055"/>
              <a:gd name="connsiteX9" fmla="*/ 2590050 w 4324256"/>
              <a:gd name="connsiteY9" fmla="*/ 882869 h 1072055"/>
              <a:gd name="connsiteX10" fmla="*/ 2882838 w 4324256"/>
              <a:gd name="connsiteY10" fmla="*/ 851338 h 1072055"/>
              <a:gd name="connsiteX11" fmla="*/ 3166617 w 4324256"/>
              <a:gd name="connsiteY11" fmla="*/ 833320 h 1072055"/>
              <a:gd name="connsiteX12" fmla="*/ 3459405 w 4324256"/>
              <a:gd name="connsiteY12" fmla="*/ 806293 h 1072055"/>
              <a:gd name="connsiteX13" fmla="*/ 3752193 w 4324256"/>
              <a:gd name="connsiteY13" fmla="*/ 774762 h 1072055"/>
              <a:gd name="connsiteX14" fmla="*/ 4026963 w 4324256"/>
              <a:gd name="connsiteY14" fmla="*/ 734222 h 1072055"/>
              <a:gd name="connsiteX15" fmla="*/ 4324256 w 4324256"/>
              <a:gd name="connsiteY15" fmla="*/ 725214 h 1072055"/>
              <a:gd name="connsiteX16" fmla="*/ 3130582 w 4324256"/>
              <a:gd name="connsiteY16" fmla="*/ 0 h 1072055"/>
              <a:gd name="connsiteX0" fmla="*/ 0 w 4324256"/>
              <a:gd name="connsiteY0" fmla="*/ 346841 h 346841"/>
              <a:gd name="connsiteX1" fmla="*/ 288284 w 4324256"/>
              <a:gd name="connsiteY1" fmla="*/ 342336 h 346841"/>
              <a:gd name="connsiteX2" fmla="*/ 572063 w 4324256"/>
              <a:gd name="connsiteY2" fmla="*/ 319814 h 346841"/>
              <a:gd name="connsiteX3" fmla="*/ 864852 w 4324256"/>
              <a:gd name="connsiteY3" fmla="*/ 301796 h 346841"/>
              <a:gd name="connsiteX4" fmla="*/ 1148631 w 4324256"/>
              <a:gd name="connsiteY4" fmla="*/ 274770 h 346841"/>
              <a:gd name="connsiteX5" fmla="*/ 1436915 w 4324256"/>
              <a:gd name="connsiteY5" fmla="*/ 256752 h 346841"/>
              <a:gd name="connsiteX6" fmla="*/ 1734207 w 4324256"/>
              <a:gd name="connsiteY6" fmla="*/ 238734 h 346841"/>
              <a:gd name="connsiteX7" fmla="*/ 2017987 w 4324256"/>
              <a:gd name="connsiteY7" fmla="*/ 225221 h 346841"/>
              <a:gd name="connsiteX8" fmla="*/ 2306270 w 4324256"/>
              <a:gd name="connsiteY8" fmla="*/ 189186 h 346841"/>
              <a:gd name="connsiteX9" fmla="*/ 2590050 w 4324256"/>
              <a:gd name="connsiteY9" fmla="*/ 157655 h 346841"/>
              <a:gd name="connsiteX10" fmla="*/ 2882838 w 4324256"/>
              <a:gd name="connsiteY10" fmla="*/ 126124 h 346841"/>
              <a:gd name="connsiteX11" fmla="*/ 3166617 w 4324256"/>
              <a:gd name="connsiteY11" fmla="*/ 108106 h 346841"/>
              <a:gd name="connsiteX12" fmla="*/ 3459405 w 4324256"/>
              <a:gd name="connsiteY12" fmla="*/ 81079 h 346841"/>
              <a:gd name="connsiteX13" fmla="*/ 3752193 w 4324256"/>
              <a:gd name="connsiteY13" fmla="*/ 49548 h 346841"/>
              <a:gd name="connsiteX14" fmla="*/ 4026963 w 4324256"/>
              <a:gd name="connsiteY14" fmla="*/ 9008 h 346841"/>
              <a:gd name="connsiteX15" fmla="*/ 4324256 w 4324256"/>
              <a:gd name="connsiteY15" fmla="*/ 0 h 346841"/>
              <a:gd name="connsiteX0" fmla="*/ 0 w 4324256"/>
              <a:gd name="connsiteY0" fmla="*/ 356366 h 356366"/>
              <a:gd name="connsiteX1" fmla="*/ 288284 w 4324256"/>
              <a:gd name="connsiteY1" fmla="*/ 351861 h 356366"/>
              <a:gd name="connsiteX2" fmla="*/ 572063 w 4324256"/>
              <a:gd name="connsiteY2" fmla="*/ 329339 h 356366"/>
              <a:gd name="connsiteX3" fmla="*/ 864852 w 4324256"/>
              <a:gd name="connsiteY3" fmla="*/ 311321 h 356366"/>
              <a:gd name="connsiteX4" fmla="*/ 1148631 w 4324256"/>
              <a:gd name="connsiteY4" fmla="*/ 284295 h 356366"/>
              <a:gd name="connsiteX5" fmla="*/ 1436915 w 4324256"/>
              <a:gd name="connsiteY5" fmla="*/ 266277 h 356366"/>
              <a:gd name="connsiteX6" fmla="*/ 1734207 w 4324256"/>
              <a:gd name="connsiteY6" fmla="*/ 248259 h 356366"/>
              <a:gd name="connsiteX7" fmla="*/ 2017987 w 4324256"/>
              <a:gd name="connsiteY7" fmla="*/ 234746 h 356366"/>
              <a:gd name="connsiteX8" fmla="*/ 2306270 w 4324256"/>
              <a:gd name="connsiteY8" fmla="*/ 198711 h 356366"/>
              <a:gd name="connsiteX9" fmla="*/ 2590050 w 4324256"/>
              <a:gd name="connsiteY9" fmla="*/ 167180 h 356366"/>
              <a:gd name="connsiteX10" fmla="*/ 2882838 w 4324256"/>
              <a:gd name="connsiteY10" fmla="*/ 135649 h 356366"/>
              <a:gd name="connsiteX11" fmla="*/ 3166617 w 4324256"/>
              <a:gd name="connsiteY11" fmla="*/ 117631 h 356366"/>
              <a:gd name="connsiteX12" fmla="*/ 3459405 w 4324256"/>
              <a:gd name="connsiteY12" fmla="*/ 90604 h 356366"/>
              <a:gd name="connsiteX13" fmla="*/ 3752193 w 4324256"/>
              <a:gd name="connsiteY13" fmla="*/ 59073 h 356366"/>
              <a:gd name="connsiteX14" fmla="*/ 4026963 w 4324256"/>
              <a:gd name="connsiteY14" fmla="*/ 18533 h 356366"/>
              <a:gd name="connsiteX15" fmla="*/ 4324256 w 4324256"/>
              <a:gd name="connsiteY15" fmla="*/ 0 h 356366"/>
              <a:gd name="connsiteX0" fmla="*/ 0 w 4324256"/>
              <a:gd name="connsiteY0" fmla="*/ 356366 h 356366"/>
              <a:gd name="connsiteX1" fmla="*/ 288284 w 4324256"/>
              <a:gd name="connsiteY1" fmla="*/ 351861 h 356366"/>
              <a:gd name="connsiteX2" fmla="*/ 572063 w 4324256"/>
              <a:gd name="connsiteY2" fmla="*/ 329339 h 356366"/>
              <a:gd name="connsiteX3" fmla="*/ 864852 w 4324256"/>
              <a:gd name="connsiteY3" fmla="*/ 311321 h 356366"/>
              <a:gd name="connsiteX4" fmla="*/ 1148631 w 4324256"/>
              <a:gd name="connsiteY4" fmla="*/ 284295 h 356366"/>
              <a:gd name="connsiteX5" fmla="*/ 1436915 w 4324256"/>
              <a:gd name="connsiteY5" fmla="*/ 266277 h 356366"/>
              <a:gd name="connsiteX6" fmla="*/ 1734207 w 4324256"/>
              <a:gd name="connsiteY6" fmla="*/ 248259 h 356366"/>
              <a:gd name="connsiteX7" fmla="*/ 2017987 w 4324256"/>
              <a:gd name="connsiteY7" fmla="*/ 234746 h 356366"/>
              <a:gd name="connsiteX8" fmla="*/ 2306270 w 4324256"/>
              <a:gd name="connsiteY8" fmla="*/ 198711 h 356366"/>
              <a:gd name="connsiteX9" fmla="*/ 2590050 w 4324256"/>
              <a:gd name="connsiteY9" fmla="*/ 167180 h 356366"/>
              <a:gd name="connsiteX10" fmla="*/ 2882838 w 4324256"/>
              <a:gd name="connsiteY10" fmla="*/ 135649 h 356366"/>
              <a:gd name="connsiteX11" fmla="*/ 3166617 w 4324256"/>
              <a:gd name="connsiteY11" fmla="*/ 117631 h 356366"/>
              <a:gd name="connsiteX12" fmla="*/ 3459405 w 4324256"/>
              <a:gd name="connsiteY12" fmla="*/ 90604 h 356366"/>
              <a:gd name="connsiteX13" fmla="*/ 3752193 w 4324256"/>
              <a:gd name="connsiteY13" fmla="*/ 59073 h 356366"/>
              <a:gd name="connsiteX14" fmla="*/ 4036488 w 4324256"/>
              <a:gd name="connsiteY14" fmla="*/ 21708 h 356366"/>
              <a:gd name="connsiteX15" fmla="*/ 4324256 w 4324256"/>
              <a:gd name="connsiteY15" fmla="*/ 0 h 356366"/>
              <a:gd name="connsiteX0" fmla="*/ 0 w 4324256"/>
              <a:gd name="connsiteY0" fmla="*/ 356366 h 356366"/>
              <a:gd name="connsiteX1" fmla="*/ 288284 w 4324256"/>
              <a:gd name="connsiteY1" fmla="*/ 351861 h 356366"/>
              <a:gd name="connsiteX2" fmla="*/ 572063 w 4324256"/>
              <a:gd name="connsiteY2" fmla="*/ 329339 h 356366"/>
              <a:gd name="connsiteX3" fmla="*/ 864852 w 4324256"/>
              <a:gd name="connsiteY3" fmla="*/ 311321 h 356366"/>
              <a:gd name="connsiteX4" fmla="*/ 1148631 w 4324256"/>
              <a:gd name="connsiteY4" fmla="*/ 284295 h 356366"/>
              <a:gd name="connsiteX5" fmla="*/ 1436915 w 4324256"/>
              <a:gd name="connsiteY5" fmla="*/ 266277 h 356366"/>
              <a:gd name="connsiteX6" fmla="*/ 1734207 w 4324256"/>
              <a:gd name="connsiteY6" fmla="*/ 248259 h 356366"/>
              <a:gd name="connsiteX7" fmla="*/ 2017987 w 4324256"/>
              <a:gd name="connsiteY7" fmla="*/ 234746 h 356366"/>
              <a:gd name="connsiteX8" fmla="*/ 2306270 w 4324256"/>
              <a:gd name="connsiteY8" fmla="*/ 198711 h 356366"/>
              <a:gd name="connsiteX9" fmla="*/ 2590050 w 4324256"/>
              <a:gd name="connsiteY9" fmla="*/ 167180 h 356366"/>
              <a:gd name="connsiteX10" fmla="*/ 2882838 w 4324256"/>
              <a:gd name="connsiteY10" fmla="*/ 135649 h 356366"/>
              <a:gd name="connsiteX11" fmla="*/ 3166617 w 4324256"/>
              <a:gd name="connsiteY11" fmla="*/ 117631 h 356366"/>
              <a:gd name="connsiteX12" fmla="*/ 3459405 w 4324256"/>
              <a:gd name="connsiteY12" fmla="*/ 90604 h 356366"/>
              <a:gd name="connsiteX13" fmla="*/ 3749018 w 4324256"/>
              <a:gd name="connsiteY13" fmla="*/ 52723 h 356366"/>
              <a:gd name="connsiteX14" fmla="*/ 4036488 w 4324256"/>
              <a:gd name="connsiteY14" fmla="*/ 21708 h 356366"/>
              <a:gd name="connsiteX15" fmla="*/ 4324256 w 4324256"/>
              <a:gd name="connsiteY15" fmla="*/ 0 h 356366"/>
              <a:gd name="connsiteX0" fmla="*/ 0 w 4324256"/>
              <a:gd name="connsiteY0" fmla="*/ 356366 h 356366"/>
              <a:gd name="connsiteX1" fmla="*/ 288284 w 4324256"/>
              <a:gd name="connsiteY1" fmla="*/ 351861 h 356366"/>
              <a:gd name="connsiteX2" fmla="*/ 572063 w 4324256"/>
              <a:gd name="connsiteY2" fmla="*/ 329339 h 356366"/>
              <a:gd name="connsiteX3" fmla="*/ 864852 w 4324256"/>
              <a:gd name="connsiteY3" fmla="*/ 311321 h 356366"/>
              <a:gd name="connsiteX4" fmla="*/ 1148631 w 4324256"/>
              <a:gd name="connsiteY4" fmla="*/ 284295 h 356366"/>
              <a:gd name="connsiteX5" fmla="*/ 1436915 w 4324256"/>
              <a:gd name="connsiteY5" fmla="*/ 266277 h 356366"/>
              <a:gd name="connsiteX6" fmla="*/ 1734207 w 4324256"/>
              <a:gd name="connsiteY6" fmla="*/ 248259 h 356366"/>
              <a:gd name="connsiteX7" fmla="*/ 2017987 w 4324256"/>
              <a:gd name="connsiteY7" fmla="*/ 234746 h 356366"/>
              <a:gd name="connsiteX8" fmla="*/ 2306270 w 4324256"/>
              <a:gd name="connsiteY8" fmla="*/ 198711 h 356366"/>
              <a:gd name="connsiteX9" fmla="*/ 2590050 w 4324256"/>
              <a:gd name="connsiteY9" fmla="*/ 167180 h 356366"/>
              <a:gd name="connsiteX10" fmla="*/ 2882838 w 4324256"/>
              <a:gd name="connsiteY10" fmla="*/ 135649 h 356366"/>
              <a:gd name="connsiteX11" fmla="*/ 3166617 w 4324256"/>
              <a:gd name="connsiteY11" fmla="*/ 117631 h 356366"/>
              <a:gd name="connsiteX12" fmla="*/ 3459405 w 4324256"/>
              <a:gd name="connsiteY12" fmla="*/ 90604 h 356366"/>
              <a:gd name="connsiteX13" fmla="*/ 3749018 w 4324256"/>
              <a:gd name="connsiteY13" fmla="*/ 52723 h 356366"/>
              <a:gd name="connsiteX14" fmla="*/ 4036488 w 4324256"/>
              <a:gd name="connsiteY14" fmla="*/ 21708 h 356366"/>
              <a:gd name="connsiteX15" fmla="*/ 4224849 w 4324256"/>
              <a:gd name="connsiteY15" fmla="*/ 9739 h 356366"/>
              <a:gd name="connsiteX16" fmla="*/ 4324256 w 4324256"/>
              <a:gd name="connsiteY16" fmla="*/ 0 h 356366"/>
              <a:gd name="connsiteX0" fmla="*/ 0 w 4596972"/>
              <a:gd name="connsiteY0" fmla="*/ 382034 h 382034"/>
              <a:gd name="connsiteX1" fmla="*/ 288284 w 4596972"/>
              <a:gd name="connsiteY1" fmla="*/ 377529 h 382034"/>
              <a:gd name="connsiteX2" fmla="*/ 572063 w 4596972"/>
              <a:gd name="connsiteY2" fmla="*/ 355007 h 382034"/>
              <a:gd name="connsiteX3" fmla="*/ 864852 w 4596972"/>
              <a:gd name="connsiteY3" fmla="*/ 336989 h 382034"/>
              <a:gd name="connsiteX4" fmla="*/ 1148631 w 4596972"/>
              <a:gd name="connsiteY4" fmla="*/ 309963 h 382034"/>
              <a:gd name="connsiteX5" fmla="*/ 1436915 w 4596972"/>
              <a:gd name="connsiteY5" fmla="*/ 291945 h 382034"/>
              <a:gd name="connsiteX6" fmla="*/ 1734207 w 4596972"/>
              <a:gd name="connsiteY6" fmla="*/ 273927 h 382034"/>
              <a:gd name="connsiteX7" fmla="*/ 2017987 w 4596972"/>
              <a:gd name="connsiteY7" fmla="*/ 260414 h 382034"/>
              <a:gd name="connsiteX8" fmla="*/ 2306270 w 4596972"/>
              <a:gd name="connsiteY8" fmla="*/ 224379 h 382034"/>
              <a:gd name="connsiteX9" fmla="*/ 2590050 w 4596972"/>
              <a:gd name="connsiteY9" fmla="*/ 192848 h 382034"/>
              <a:gd name="connsiteX10" fmla="*/ 2882838 w 4596972"/>
              <a:gd name="connsiteY10" fmla="*/ 161317 h 382034"/>
              <a:gd name="connsiteX11" fmla="*/ 3166617 w 4596972"/>
              <a:gd name="connsiteY11" fmla="*/ 143299 h 382034"/>
              <a:gd name="connsiteX12" fmla="*/ 3459405 w 4596972"/>
              <a:gd name="connsiteY12" fmla="*/ 116272 h 382034"/>
              <a:gd name="connsiteX13" fmla="*/ 3749018 w 4596972"/>
              <a:gd name="connsiteY13" fmla="*/ 78391 h 382034"/>
              <a:gd name="connsiteX14" fmla="*/ 4036488 w 4596972"/>
              <a:gd name="connsiteY14" fmla="*/ 47376 h 382034"/>
              <a:gd name="connsiteX15" fmla="*/ 4224849 w 4596972"/>
              <a:gd name="connsiteY15" fmla="*/ 35407 h 382034"/>
              <a:gd name="connsiteX16" fmla="*/ 4596972 w 4596972"/>
              <a:gd name="connsiteY16" fmla="*/ 0 h 382034"/>
              <a:gd name="connsiteX0" fmla="*/ 0 w 4596972"/>
              <a:gd name="connsiteY0" fmla="*/ 382034 h 382034"/>
              <a:gd name="connsiteX1" fmla="*/ 288284 w 4596972"/>
              <a:gd name="connsiteY1" fmla="*/ 377529 h 382034"/>
              <a:gd name="connsiteX2" fmla="*/ 572063 w 4596972"/>
              <a:gd name="connsiteY2" fmla="*/ 355007 h 382034"/>
              <a:gd name="connsiteX3" fmla="*/ 864852 w 4596972"/>
              <a:gd name="connsiteY3" fmla="*/ 336989 h 382034"/>
              <a:gd name="connsiteX4" fmla="*/ 1148631 w 4596972"/>
              <a:gd name="connsiteY4" fmla="*/ 309963 h 382034"/>
              <a:gd name="connsiteX5" fmla="*/ 1436915 w 4596972"/>
              <a:gd name="connsiteY5" fmla="*/ 291945 h 382034"/>
              <a:gd name="connsiteX6" fmla="*/ 1734207 w 4596972"/>
              <a:gd name="connsiteY6" fmla="*/ 273927 h 382034"/>
              <a:gd name="connsiteX7" fmla="*/ 2017987 w 4596972"/>
              <a:gd name="connsiteY7" fmla="*/ 260414 h 382034"/>
              <a:gd name="connsiteX8" fmla="*/ 2306270 w 4596972"/>
              <a:gd name="connsiteY8" fmla="*/ 224379 h 382034"/>
              <a:gd name="connsiteX9" fmla="*/ 2590050 w 4596972"/>
              <a:gd name="connsiteY9" fmla="*/ 192848 h 382034"/>
              <a:gd name="connsiteX10" fmla="*/ 2882838 w 4596972"/>
              <a:gd name="connsiteY10" fmla="*/ 161317 h 382034"/>
              <a:gd name="connsiteX11" fmla="*/ 3166617 w 4596972"/>
              <a:gd name="connsiteY11" fmla="*/ 143299 h 382034"/>
              <a:gd name="connsiteX12" fmla="*/ 3459405 w 4596972"/>
              <a:gd name="connsiteY12" fmla="*/ 116272 h 382034"/>
              <a:gd name="connsiteX13" fmla="*/ 3749018 w 4596972"/>
              <a:gd name="connsiteY13" fmla="*/ 78391 h 382034"/>
              <a:gd name="connsiteX14" fmla="*/ 4036488 w 4596972"/>
              <a:gd name="connsiteY14" fmla="*/ 47376 h 382034"/>
              <a:gd name="connsiteX15" fmla="*/ 4317893 w 4596972"/>
              <a:gd name="connsiteY15" fmla="*/ 19365 h 382034"/>
              <a:gd name="connsiteX16" fmla="*/ 4596972 w 4596972"/>
              <a:gd name="connsiteY16" fmla="*/ 0 h 382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96972" h="382034">
                <a:moveTo>
                  <a:pt x="0" y="382034"/>
                </a:moveTo>
                <a:lnTo>
                  <a:pt x="288284" y="377529"/>
                </a:lnTo>
                <a:lnTo>
                  <a:pt x="572063" y="355007"/>
                </a:lnTo>
                <a:lnTo>
                  <a:pt x="864852" y="336989"/>
                </a:lnTo>
                <a:lnTo>
                  <a:pt x="1148631" y="309963"/>
                </a:lnTo>
                <a:lnTo>
                  <a:pt x="1436915" y="291945"/>
                </a:lnTo>
                <a:lnTo>
                  <a:pt x="1734207" y="273927"/>
                </a:lnTo>
                <a:lnTo>
                  <a:pt x="2017987" y="260414"/>
                </a:lnTo>
                <a:lnTo>
                  <a:pt x="2306270" y="224379"/>
                </a:lnTo>
                <a:lnTo>
                  <a:pt x="2590050" y="192848"/>
                </a:lnTo>
                <a:lnTo>
                  <a:pt x="2882838" y="161317"/>
                </a:lnTo>
                <a:lnTo>
                  <a:pt x="3166617" y="143299"/>
                </a:lnTo>
                <a:lnTo>
                  <a:pt x="3459405" y="116272"/>
                </a:lnTo>
                <a:lnTo>
                  <a:pt x="3749018" y="78391"/>
                </a:lnTo>
                <a:lnTo>
                  <a:pt x="4036488" y="47376"/>
                </a:lnTo>
                <a:lnTo>
                  <a:pt x="4317893" y="19365"/>
                </a:lnTo>
                <a:lnTo>
                  <a:pt x="4596972" y="0"/>
                </a:lnTo>
              </a:path>
            </a:pathLst>
          </a:custGeom>
          <a:noFill/>
          <a:ln>
            <a:solidFill>
              <a:srgbClr val="0012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2" name="Rectangle 81">
            <a:extLst>
              <a:ext uri="{FF2B5EF4-FFF2-40B4-BE49-F238E27FC236}">
                <a16:creationId xmlns:a16="http://schemas.microsoft.com/office/drawing/2014/main" id="{025C4C57-782E-98D7-AABC-2E513CB3314A}"/>
              </a:ext>
            </a:extLst>
          </p:cNvPr>
          <p:cNvSpPr/>
          <p:nvPr/>
        </p:nvSpPr>
        <p:spPr>
          <a:xfrm>
            <a:off x="9293186" y="3373305"/>
            <a:ext cx="351215" cy="16372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1" name="TextBox 80">
            <a:extLst>
              <a:ext uri="{FF2B5EF4-FFF2-40B4-BE49-F238E27FC236}">
                <a16:creationId xmlns:a16="http://schemas.microsoft.com/office/drawing/2014/main" id="{D296623C-0C2F-36AE-706E-25E167EB10E8}"/>
              </a:ext>
            </a:extLst>
          </p:cNvPr>
          <p:cNvSpPr txBox="1"/>
          <p:nvPr/>
        </p:nvSpPr>
        <p:spPr>
          <a:xfrm>
            <a:off x="7926917" y="3304264"/>
            <a:ext cx="2697726"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srgbClr val="C00000"/>
                </a:solidFill>
                <a:effectLst/>
                <a:uLnTx/>
                <a:uFillTx/>
                <a:latin typeface="Calibri" panose="020F0502020204030204"/>
                <a:ea typeface="+mn-ea"/>
                <a:cs typeface="+mn-cs"/>
              </a:rPr>
              <a:t>Mobile</a:t>
            </a:r>
            <a:r>
              <a:rPr kumimoji="0" lang="en-US" sz="1400" b="0" i="0" u="none" strike="noStrike" kern="1200" cap="none" spc="0" normalizeH="0" baseline="0" noProof="0" dirty="0">
                <a:ln>
                  <a:noFill/>
                </a:ln>
                <a:solidFill>
                  <a:srgbClr val="C00000"/>
                </a:solidFill>
                <a:effectLst/>
                <a:uLnTx/>
                <a:uFillTx/>
                <a:latin typeface="Calibri" panose="020F0502020204030204"/>
                <a:ea typeface="+mn-ea"/>
                <a:cs typeface="+mn-cs"/>
              </a:rPr>
              <a:t> broadband subscribers (M)</a:t>
            </a:r>
          </a:p>
        </p:txBody>
      </p:sp>
      <p:sp>
        <p:nvSpPr>
          <p:cNvPr id="83" name="TextBox 82">
            <a:extLst>
              <a:ext uri="{FF2B5EF4-FFF2-40B4-BE49-F238E27FC236}">
                <a16:creationId xmlns:a16="http://schemas.microsoft.com/office/drawing/2014/main" id="{8F14A109-9D5B-AC0D-D303-876FB6C17150}"/>
              </a:ext>
            </a:extLst>
          </p:cNvPr>
          <p:cNvSpPr txBox="1"/>
          <p:nvPr/>
        </p:nvSpPr>
        <p:spPr>
          <a:xfrm>
            <a:off x="8380050" y="4250446"/>
            <a:ext cx="312527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srgbClr val="0012A0"/>
                </a:solidFill>
                <a:effectLst/>
                <a:uLnTx/>
                <a:uFillTx/>
                <a:latin typeface="Calibri" panose="020F0502020204030204"/>
                <a:ea typeface="+mn-ea"/>
                <a:cs typeface="+mn-cs"/>
              </a:rPr>
              <a:t>Fixed (wired)</a:t>
            </a:r>
            <a:r>
              <a:rPr kumimoji="0" lang="en-US" sz="1400" b="0" i="0" u="none" strike="noStrike" kern="1200" cap="none" spc="0" normalizeH="0" baseline="0" noProof="0" dirty="0">
                <a:ln>
                  <a:noFill/>
                </a:ln>
                <a:solidFill>
                  <a:srgbClr val="0012A0"/>
                </a:solidFill>
                <a:effectLst/>
                <a:uLnTx/>
                <a:uFillTx/>
                <a:latin typeface="Calibri" panose="020F0502020204030204"/>
                <a:ea typeface="+mn-ea"/>
                <a:cs typeface="+mn-cs"/>
              </a:rPr>
              <a:t> broadband subscribers (M)</a:t>
            </a:r>
          </a:p>
        </p:txBody>
      </p:sp>
      <p:sp>
        <p:nvSpPr>
          <p:cNvPr id="84" name="TextBox 83">
            <a:extLst>
              <a:ext uri="{FF2B5EF4-FFF2-40B4-BE49-F238E27FC236}">
                <a16:creationId xmlns:a16="http://schemas.microsoft.com/office/drawing/2014/main" id="{29EBF8BE-B396-B8FD-0BD9-47A8C1BBD8B6}"/>
              </a:ext>
            </a:extLst>
          </p:cNvPr>
          <p:cNvSpPr txBox="1"/>
          <p:nvPr/>
        </p:nvSpPr>
        <p:spPr>
          <a:xfrm rot="16200000">
            <a:off x="5208623" y="3478789"/>
            <a:ext cx="1731564"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1" u="none" strike="noStrike" kern="1200" cap="none" spc="0" normalizeH="0" baseline="0" noProof="0" dirty="0">
                <a:ln>
                  <a:noFill/>
                </a:ln>
                <a:solidFill>
                  <a:prstClr val="black"/>
                </a:solidFill>
                <a:effectLst/>
                <a:uLnTx/>
                <a:uFillTx/>
                <a:latin typeface="Calibri" panose="020F0502020204030204"/>
                <a:ea typeface="+mn-ea"/>
                <a:cs typeface="+mn-cs"/>
              </a:rPr>
              <a:t>B</a:t>
            </a:r>
            <a:r>
              <a:rPr kumimoji="0" lang="en-US" sz="1100" b="0" i="0" u="none" strike="noStrike" kern="1200" cap="none" spc="0" normalizeH="0" baseline="0" noProof="0" dirty="0">
                <a:ln>
                  <a:noFill/>
                </a:ln>
                <a:solidFill>
                  <a:prstClr val="black"/>
                </a:solidFill>
                <a:effectLst/>
                <a:uLnTx/>
                <a:uFillTx/>
                <a:latin typeface="Calibri" panose="020F0502020204030204"/>
                <a:ea typeface="+mn-ea"/>
                <a:cs typeface="+mn-cs"/>
              </a:rPr>
              <a:t>roadband subscribers (M)</a:t>
            </a:r>
          </a:p>
        </p:txBody>
      </p:sp>
      <p:sp>
        <p:nvSpPr>
          <p:cNvPr id="8" name="TextBox 7">
            <a:extLst>
              <a:ext uri="{FF2B5EF4-FFF2-40B4-BE49-F238E27FC236}">
                <a16:creationId xmlns:a16="http://schemas.microsoft.com/office/drawing/2014/main" id="{843381F0-9C78-59A6-5E15-07964EAB9294}"/>
              </a:ext>
            </a:extLst>
          </p:cNvPr>
          <p:cNvSpPr txBox="1"/>
          <p:nvPr/>
        </p:nvSpPr>
        <p:spPr>
          <a:xfrm>
            <a:off x="324853" y="6468013"/>
            <a:ext cx="2549737"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prstClr val="black"/>
                </a:solidFill>
                <a:effectLst/>
                <a:uLnTx/>
                <a:uFillTx/>
                <a:latin typeface="Calibri" panose="020F0502020204030204"/>
                <a:ea typeface="+mn-ea"/>
                <a:cs typeface="+mn-cs"/>
              </a:rPr>
              <a:t>Data source: </a:t>
            </a:r>
            <a:r>
              <a:rPr kumimoji="0" lang="en-US" sz="1200" b="0" i="1" u="none" strike="noStrike" kern="1200" cap="none" spc="0" normalizeH="0" baseline="0" noProof="0" dirty="0" err="1">
                <a:ln>
                  <a:noFill/>
                </a:ln>
                <a:solidFill>
                  <a:prstClr val="black"/>
                </a:solidFill>
                <a:effectLst/>
                <a:uLnTx/>
                <a:uFillTx/>
                <a:latin typeface="Calibri" panose="020F0502020204030204"/>
                <a:ea typeface="+mn-ea"/>
                <a:cs typeface="+mn-cs"/>
              </a:rPr>
              <a:t>www.statista.com</a:t>
            </a:r>
            <a:r>
              <a:rPr kumimoji="0" lang="en-US" sz="1200" b="0" i="1" u="none" strike="noStrike" kern="1200" cap="none" spc="0" normalizeH="0" baseline="0" noProof="0" dirty="0">
                <a:ln>
                  <a:noFill/>
                </a:ln>
                <a:solidFill>
                  <a:prstClr val="black"/>
                </a:solidFill>
                <a:effectLst/>
                <a:uLnTx/>
                <a:uFillTx/>
                <a:latin typeface="Calibri" panose="020F0502020204030204"/>
                <a:ea typeface="+mn-ea"/>
                <a:cs typeface="+mn-cs"/>
              </a:rPr>
              <a:t> (1/25)</a:t>
            </a:r>
          </a:p>
        </p:txBody>
      </p:sp>
      <p:sp>
        <p:nvSpPr>
          <p:cNvPr id="15" name="Slide Number Placeholder 3">
            <a:extLst>
              <a:ext uri="{FF2B5EF4-FFF2-40B4-BE49-F238E27FC236}">
                <a16:creationId xmlns:a16="http://schemas.microsoft.com/office/drawing/2014/main" id="{FDFC512D-49A2-0266-6BEA-ADD1581B980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 Overview, Introduction </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78" name="Oval 77">
            <a:extLst>
              <a:ext uri="{FF2B5EF4-FFF2-40B4-BE49-F238E27FC236}">
                <a16:creationId xmlns:a16="http://schemas.microsoft.com/office/drawing/2014/main" id="{2A93CAC4-2915-DD10-74E7-3FBBDB06C9F2}"/>
              </a:ext>
            </a:extLst>
          </p:cNvPr>
          <p:cNvSpPr/>
          <p:nvPr/>
        </p:nvSpPr>
        <p:spPr>
          <a:xfrm>
            <a:off x="11252473" y="2445076"/>
            <a:ext cx="45719" cy="45719"/>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8" name="Oval 87">
            <a:extLst>
              <a:ext uri="{FF2B5EF4-FFF2-40B4-BE49-F238E27FC236}">
                <a16:creationId xmlns:a16="http://schemas.microsoft.com/office/drawing/2014/main" id="{C75006F8-B84B-B588-AB50-6F09C1FBB3C7}"/>
              </a:ext>
            </a:extLst>
          </p:cNvPr>
          <p:cNvSpPr/>
          <p:nvPr/>
        </p:nvSpPr>
        <p:spPr>
          <a:xfrm>
            <a:off x="11242983" y="4480302"/>
            <a:ext cx="45719" cy="45719"/>
          </a:xfrm>
          <a:prstGeom prst="ellipse">
            <a:avLst/>
          </a:prstGeom>
          <a:solidFill>
            <a:srgbClr val="0012A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9" name="TextBox 88">
            <a:extLst>
              <a:ext uri="{FF2B5EF4-FFF2-40B4-BE49-F238E27FC236}">
                <a16:creationId xmlns:a16="http://schemas.microsoft.com/office/drawing/2014/main" id="{AA9DFF07-BC22-B551-CF4B-A87BF3FC948D}"/>
              </a:ext>
            </a:extLst>
          </p:cNvPr>
          <p:cNvSpPr txBox="1"/>
          <p:nvPr/>
        </p:nvSpPr>
        <p:spPr>
          <a:xfrm>
            <a:off x="11109063" y="5040382"/>
            <a:ext cx="38985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Calibri" panose="020F0502020204030204"/>
                <a:ea typeface="+mn-ea"/>
                <a:cs typeface="+mn-cs"/>
              </a:rPr>
              <a:t>2023</a:t>
            </a: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0133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50F6FC3-7DD0-8D48-A73C-1EC08DB3BAF6}"/>
              </a:ext>
            </a:extLst>
          </p:cNvPr>
          <p:cNvSpPr>
            <a:spLocks noGrp="1"/>
          </p:cNvSpPr>
          <p:nvPr>
            <p:ph type="title"/>
          </p:nvPr>
        </p:nvSpPr>
        <p:spPr>
          <a:xfrm>
            <a:off x="685800" y="381483"/>
            <a:ext cx="10515600" cy="894622"/>
          </a:xfrm>
        </p:spPr>
        <p:txBody>
          <a:bodyPr/>
          <a:lstStyle/>
          <a:p>
            <a:r>
              <a:rPr lang="en-US" altLang="en-US" dirty="0">
                <a:cs typeface="Calibri" panose="020F0502020204030204" pitchFamily="34" charset="0"/>
              </a:rPr>
              <a:t>Wireless and Mobile Networks: context</a:t>
            </a:r>
            <a:endParaRPr lang="en-US" dirty="0"/>
          </a:p>
        </p:txBody>
      </p:sp>
      <p:pic>
        <p:nvPicPr>
          <p:cNvPr id="3" name="Picture 2">
            <a:extLst>
              <a:ext uri="{FF2B5EF4-FFF2-40B4-BE49-F238E27FC236}">
                <a16:creationId xmlns:a16="http://schemas.microsoft.com/office/drawing/2014/main" id="{5A4642D7-9155-2723-765C-2AE9959C1947}"/>
              </a:ext>
            </a:extLst>
          </p:cNvPr>
          <p:cNvPicPr>
            <a:picLocks noChangeAspect="1"/>
          </p:cNvPicPr>
          <p:nvPr/>
        </p:nvPicPr>
        <p:blipFill>
          <a:blip r:embed="rId3"/>
          <a:stretch>
            <a:fillRect/>
          </a:stretch>
        </p:blipFill>
        <p:spPr>
          <a:xfrm>
            <a:off x="3529455" y="1389054"/>
            <a:ext cx="7010400" cy="4405949"/>
          </a:xfrm>
          <a:prstGeom prst="rect">
            <a:avLst/>
          </a:prstGeom>
        </p:spPr>
      </p:pic>
      <p:sp>
        <p:nvSpPr>
          <p:cNvPr id="4" name="TextBox 3">
            <a:extLst>
              <a:ext uri="{FF2B5EF4-FFF2-40B4-BE49-F238E27FC236}">
                <a16:creationId xmlns:a16="http://schemas.microsoft.com/office/drawing/2014/main" id="{E932029C-A537-1501-8662-2D314A889232}"/>
              </a:ext>
            </a:extLst>
          </p:cNvPr>
          <p:cNvSpPr txBox="1"/>
          <p:nvPr/>
        </p:nvSpPr>
        <p:spPr>
          <a:xfrm rot="16200000">
            <a:off x="966728" y="3453528"/>
            <a:ext cx="4631845" cy="276999"/>
          </a:xfrm>
          <a:prstGeom prst="rect">
            <a:avLst/>
          </a:prstGeom>
          <a:noFill/>
        </p:spPr>
        <p:txBody>
          <a:bodyPr wrap="none" rtlCol="0">
            <a:spAutoFit/>
          </a:bodyPr>
          <a:lstStyle/>
          <a:p>
            <a:r>
              <a:rPr lang="en-US" sz="1200" dirty="0"/>
              <a:t>% global website traffic generated by mobile devices (excluding tablets)</a:t>
            </a:r>
          </a:p>
        </p:txBody>
      </p:sp>
      <p:sp>
        <p:nvSpPr>
          <p:cNvPr id="8" name="TextBox 7">
            <a:extLst>
              <a:ext uri="{FF2B5EF4-FFF2-40B4-BE49-F238E27FC236}">
                <a16:creationId xmlns:a16="http://schemas.microsoft.com/office/drawing/2014/main" id="{287BA086-5F1E-E400-2D1A-0F3414B2947F}"/>
              </a:ext>
            </a:extLst>
          </p:cNvPr>
          <p:cNvSpPr txBox="1"/>
          <p:nvPr/>
        </p:nvSpPr>
        <p:spPr>
          <a:xfrm>
            <a:off x="324853" y="6468013"/>
            <a:ext cx="2819298" cy="276999"/>
          </a:xfrm>
          <a:prstGeom prst="rect">
            <a:avLst/>
          </a:prstGeom>
          <a:noFill/>
        </p:spPr>
        <p:txBody>
          <a:bodyPr wrap="none" rtlCol="0">
            <a:spAutoFit/>
          </a:bodyPr>
          <a:lstStyle/>
          <a:p>
            <a:r>
              <a:rPr lang="en-US" sz="1200" i="1" dirty="0"/>
              <a:t>Image source: </a:t>
            </a:r>
            <a:r>
              <a:rPr lang="en-US" sz="1200" i="1" dirty="0" err="1"/>
              <a:t>www.statista.com</a:t>
            </a:r>
            <a:r>
              <a:rPr lang="en-US" sz="1200" i="1" dirty="0"/>
              <a:t> (11/23)</a:t>
            </a:r>
          </a:p>
        </p:txBody>
      </p:sp>
      <p:sp>
        <p:nvSpPr>
          <p:cNvPr id="15" name="Slide Number Placeholder 3">
            <a:extLst>
              <a:ext uri="{FF2B5EF4-FFF2-40B4-BE49-F238E27FC236}">
                <a16:creationId xmlns:a16="http://schemas.microsoft.com/office/drawing/2014/main" id="{1B23E162-3A3E-104F-DEA6-8B04E43478E2}"/>
              </a:ext>
            </a:extLst>
          </p:cNvPr>
          <p:cNvSpPr>
            <a:spLocks noGrp="1"/>
          </p:cNvSpPr>
          <p:nvPr>
            <p:ph type="sldNum" sz="quarter" idx="4"/>
          </p:nvPr>
        </p:nvSpPr>
        <p:spPr>
          <a:xfrm>
            <a:off x="9219616" y="6443089"/>
            <a:ext cx="2743200" cy="365125"/>
          </a:xfrm>
        </p:spPr>
        <p:txBody>
          <a:bodyPr/>
          <a:lstStyle/>
          <a:p>
            <a:r>
              <a:rPr lang="en-US" dirty="0"/>
              <a:t> Overview, Introduction </a:t>
            </a:r>
            <a:fld id="{C4204591-24BD-A542-B9D5-F8D8A88D2FEE}" type="slidenum">
              <a:rPr lang="en-US" smtClean="0"/>
              <a:pPr/>
              <a:t>12</a:t>
            </a:fld>
            <a:endParaRPr lang="en-US" dirty="0"/>
          </a:p>
        </p:txBody>
      </p:sp>
      <p:sp>
        <p:nvSpPr>
          <p:cNvPr id="5" name="TextBox 4">
            <a:extLst>
              <a:ext uri="{FF2B5EF4-FFF2-40B4-BE49-F238E27FC236}">
                <a16:creationId xmlns:a16="http://schemas.microsoft.com/office/drawing/2014/main" id="{01767874-66F7-8DCF-8591-2DF4DAA9EC23}"/>
              </a:ext>
            </a:extLst>
          </p:cNvPr>
          <p:cNvSpPr txBox="1"/>
          <p:nvPr/>
        </p:nvSpPr>
        <p:spPr>
          <a:xfrm>
            <a:off x="685800" y="2459504"/>
            <a:ext cx="1738678" cy="2246769"/>
          </a:xfrm>
          <a:prstGeom prst="rect">
            <a:avLst/>
          </a:prstGeom>
          <a:noFill/>
        </p:spPr>
        <p:txBody>
          <a:bodyPr wrap="square" rtlCol="0">
            <a:spAutoFit/>
          </a:bodyPr>
          <a:lstStyle/>
          <a:p>
            <a:pPr algn="ctr"/>
            <a:r>
              <a:rPr lang="en-US" sz="2000" dirty="0"/>
              <a:t>Majority of Internet web site traffic directed to mobile (rather than fixed) devices</a:t>
            </a:r>
          </a:p>
        </p:txBody>
      </p:sp>
    </p:spTree>
    <p:extLst>
      <p:ext uri="{BB962C8B-B14F-4D97-AF65-F5344CB8AC3E}">
        <p14:creationId xmlns:p14="http://schemas.microsoft.com/office/powerpoint/2010/main" val="32906410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73A8336-201F-DFDF-94DE-D5E8D89A8A89}"/>
            </a:ext>
          </a:extLst>
        </p:cNvPr>
        <p:cNvGrpSpPr/>
        <p:nvPr/>
      </p:nvGrpSpPr>
      <p:grpSpPr>
        <a:xfrm>
          <a:off x="0" y="0"/>
          <a:ext cx="0" cy="0"/>
          <a:chOff x="0" y="0"/>
          <a:chExt cx="0" cy="0"/>
        </a:xfrm>
      </p:grpSpPr>
      <p:sp>
        <p:nvSpPr>
          <p:cNvPr id="6" name="Rectangle 3">
            <a:extLst>
              <a:ext uri="{FF2B5EF4-FFF2-40B4-BE49-F238E27FC236}">
                <a16:creationId xmlns:a16="http://schemas.microsoft.com/office/drawing/2014/main" id="{5FF0EB0D-3303-306A-7829-3293C3A31889}"/>
              </a:ext>
            </a:extLst>
          </p:cNvPr>
          <p:cNvSpPr>
            <a:spLocks noChangeArrowheads="1"/>
          </p:cNvSpPr>
          <p:nvPr/>
        </p:nvSpPr>
        <p:spPr bwMode="auto">
          <a:xfrm>
            <a:off x="712170" y="248845"/>
            <a:ext cx="10972356" cy="1097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4800" b="1" dirty="0">
                <a:solidFill>
                  <a:srgbClr val="000099"/>
                </a:solidFill>
                <a:latin typeface="+mj-lt"/>
              </a:rPr>
              <a:t>Wireless</a:t>
            </a:r>
            <a:r>
              <a:rPr lang="en-US" altLang="en-US" sz="4400" b="1" dirty="0">
                <a:solidFill>
                  <a:srgbClr val="000099"/>
                </a:solidFill>
                <a:latin typeface="+mj-lt"/>
              </a:rPr>
              <a:t> applications their needs</a:t>
            </a:r>
            <a:endParaRPr lang="en-US" altLang="en-US" sz="4400" b="1" dirty="0">
              <a:solidFill>
                <a:srgbClr val="C00000"/>
              </a:solidFill>
              <a:latin typeface="+mj-lt"/>
            </a:endParaRPr>
          </a:p>
        </p:txBody>
      </p:sp>
      <p:sp>
        <p:nvSpPr>
          <p:cNvPr id="2" name="TextBox 1">
            <a:extLst>
              <a:ext uri="{FF2B5EF4-FFF2-40B4-BE49-F238E27FC236}">
                <a16:creationId xmlns:a16="http://schemas.microsoft.com/office/drawing/2014/main" id="{98FAE58A-15E4-E60D-1656-3B0F93504E9E}"/>
              </a:ext>
            </a:extLst>
          </p:cNvPr>
          <p:cNvSpPr txBox="1"/>
          <p:nvPr/>
        </p:nvSpPr>
        <p:spPr>
          <a:xfrm>
            <a:off x="816209" y="1439977"/>
            <a:ext cx="4658764" cy="646331"/>
          </a:xfrm>
          <a:prstGeom prst="rect">
            <a:avLst/>
          </a:prstGeom>
          <a:noFill/>
        </p:spPr>
        <p:txBody>
          <a:bodyPr wrap="square" rtlCol="0">
            <a:spAutoFit/>
          </a:bodyPr>
          <a:lstStyle/>
          <a:p>
            <a:pPr>
              <a:buClr>
                <a:srgbClr val="0012A0"/>
              </a:buClr>
            </a:pPr>
            <a:r>
              <a:rPr lang="en-US" sz="3600" dirty="0">
                <a:solidFill>
                  <a:srgbClr val="0012A0"/>
                </a:solidFill>
              </a:rPr>
              <a:t>Six application areas : </a:t>
            </a:r>
          </a:p>
        </p:txBody>
      </p:sp>
      <p:sp>
        <p:nvSpPr>
          <p:cNvPr id="4" name="Rectangle 3">
            <a:extLst>
              <a:ext uri="{FF2B5EF4-FFF2-40B4-BE49-F238E27FC236}">
                <a16:creationId xmlns:a16="http://schemas.microsoft.com/office/drawing/2014/main" id="{9D807927-5EE9-12D5-4774-D222DE47B84E}"/>
              </a:ext>
            </a:extLst>
          </p:cNvPr>
          <p:cNvSpPr/>
          <p:nvPr/>
        </p:nvSpPr>
        <p:spPr>
          <a:xfrm>
            <a:off x="802569" y="3572962"/>
            <a:ext cx="6038958" cy="2463800"/>
          </a:xfrm>
          <a:prstGeom prst="rect">
            <a:avLst/>
          </a:prstGeom>
          <a:solidFill>
            <a:schemeClr val="bg1">
              <a:alpha val="86056"/>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3">
            <a:extLst>
              <a:ext uri="{FF2B5EF4-FFF2-40B4-BE49-F238E27FC236}">
                <a16:creationId xmlns:a16="http://schemas.microsoft.com/office/drawing/2014/main" id="{C2D8D746-8046-F33D-7FD5-A1E17027D8DF}"/>
              </a:ext>
            </a:extLst>
          </p:cNvPr>
          <p:cNvSpPr>
            <a:spLocks noGrp="1"/>
          </p:cNvSpPr>
          <p:nvPr>
            <p:ph type="sldNum" sz="quarter" idx="4"/>
          </p:nvPr>
        </p:nvSpPr>
        <p:spPr>
          <a:xfrm>
            <a:off x="9219616" y="6443089"/>
            <a:ext cx="2743200" cy="365125"/>
          </a:xfrm>
        </p:spPr>
        <p:txBody>
          <a:bodyPr/>
          <a:lstStyle/>
          <a:p>
            <a:r>
              <a:rPr lang="en-US" dirty="0"/>
              <a:t> Overview, Introduction </a:t>
            </a:r>
            <a:fld id="{C4204591-24BD-A542-B9D5-F8D8A88D2FEE}" type="slidenum">
              <a:rPr lang="en-US" smtClean="0"/>
              <a:pPr/>
              <a:t>13</a:t>
            </a:fld>
            <a:endParaRPr lang="en-US" dirty="0"/>
          </a:p>
        </p:txBody>
      </p:sp>
      <p:sp>
        <p:nvSpPr>
          <p:cNvPr id="7" name="TextBox 6">
            <a:extLst>
              <a:ext uri="{FF2B5EF4-FFF2-40B4-BE49-F238E27FC236}">
                <a16:creationId xmlns:a16="http://schemas.microsoft.com/office/drawing/2014/main" id="{EB76D158-8C20-0847-581F-B0AC77BC736D}"/>
              </a:ext>
            </a:extLst>
          </p:cNvPr>
          <p:cNvSpPr txBox="1"/>
          <p:nvPr/>
        </p:nvSpPr>
        <p:spPr>
          <a:xfrm>
            <a:off x="1049590" y="2278804"/>
            <a:ext cx="4994221" cy="3801041"/>
          </a:xfrm>
          <a:prstGeom prst="rect">
            <a:avLst/>
          </a:prstGeom>
          <a:noFill/>
        </p:spPr>
        <p:txBody>
          <a:bodyPr wrap="square" rtlCol="0">
            <a:spAutoFit/>
          </a:bodyPr>
          <a:lstStyle/>
          <a:p>
            <a:pPr marL="228600" indent="-228600">
              <a:spcBef>
                <a:spcPts val="600"/>
              </a:spcBef>
              <a:buClr>
                <a:srgbClr val="0012A0"/>
              </a:buClr>
              <a:buFont typeface="Wingdings" pitchFamily="2" charset="2"/>
              <a:buChar char="§"/>
            </a:pPr>
            <a:r>
              <a:rPr lang="en-US" sz="2400" dirty="0">
                <a:effectLst/>
                <a:ea typeface="Aptos" panose="020B0004020202020204" pitchFamily="34" charset="0"/>
                <a:cs typeface="Times New Roman" panose="02020603050405020304" pitchFamily="18" charset="0"/>
              </a:rPr>
              <a:t>Wide-area Mobile Wireless Internet Access</a:t>
            </a:r>
          </a:p>
          <a:p>
            <a:pPr marL="228600" indent="-228600">
              <a:spcBef>
                <a:spcPts val="600"/>
              </a:spcBef>
              <a:buClr>
                <a:srgbClr val="0012A0"/>
              </a:buClr>
              <a:buFont typeface="Wingdings" pitchFamily="2" charset="2"/>
              <a:buChar char="§"/>
            </a:pPr>
            <a:r>
              <a:rPr lang="en-US" sz="2400" dirty="0">
                <a:effectLst/>
                <a:ea typeface="Aptos" panose="020B0004020202020204" pitchFamily="34" charset="0"/>
                <a:cs typeface="Times New Roman" panose="02020603050405020304" pitchFamily="18" charset="0"/>
              </a:rPr>
              <a:t>Local-area Mobile Wireless Internet Access</a:t>
            </a:r>
            <a:r>
              <a:rPr lang="en-US" sz="2400" dirty="0">
                <a:effectLst/>
              </a:rPr>
              <a:t> </a:t>
            </a:r>
          </a:p>
          <a:p>
            <a:pPr marL="228600" indent="-228600">
              <a:spcBef>
                <a:spcPts val="600"/>
              </a:spcBef>
              <a:buClr>
                <a:srgbClr val="0012A0"/>
              </a:buClr>
              <a:buFont typeface="Wingdings" pitchFamily="2" charset="2"/>
              <a:buChar char="§"/>
            </a:pPr>
            <a:r>
              <a:rPr lang="en-US" sz="2400" dirty="0">
                <a:effectLst/>
                <a:ea typeface="Aptos" panose="020B0004020202020204" pitchFamily="34" charset="0"/>
                <a:cs typeface="Times New Roman" panose="02020603050405020304" pitchFamily="18" charset="0"/>
              </a:rPr>
              <a:t>Fixed Wireless Internet Access</a:t>
            </a:r>
            <a:r>
              <a:rPr lang="en-US" sz="2400" dirty="0">
                <a:effectLst/>
              </a:rPr>
              <a:t> </a:t>
            </a:r>
          </a:p>
          <a:p>
            <a:pPr marL="228600" indent="-228600">
              <a:spcBef>
                <a:spcPts val="600"/>
              </a:spcBef>
              <a:buClr>
                <a:srgbClr val="0012A0"/>
              </a:buClr>
              <a:buFont typeface="Wingdings" pitchFamily="2" charset="2"/>
              <a:buChar char="§"/>
            </a:pPr>
            <a:r>
              <a:rPr lang="en-US" sz="2400" dirty="0">
                <a:effectLst/>
                <a:ea typeface="Aptos" panose="020B0004020202020204" pitchFamily="34" charset="0"/>
                <a:cs typeface="Times New Roman" panose="02020603050405020304" pitchFamily="18" charset="0"/>
              </a:rPr>
              <a:t>Satellite Networks for Internet Access and Sensing</a:t>
            </a:r>
          </a:p>
          <a:p>
            <a:pPr marL="228600" indent="-228600">
              <a:spcBef>
                <a:spcPts val="600"/>
              </a:spcBef>
              <a:buClr>
                <a:srgbClr val="0012A0"/>
              </a:buClr>
              <a:buFont typeface="Wingdings" pitchFamily="2" charset="2"/>
              <a:buChar char="§"/>
            </a:pPr>
            <a:r>
              <a:rPr lang="en-US" sz="2400" dirty="0">
                <a:effectLst/>
                <a:ea typeface="Aptos" panose="020B0004020202020204" pitchFamily="34" charset="0"/>
                <a:cs typeface="Times New Roman" panose="02020603050405020304" pitchFamily="18" charset="0"/>
              </a:rPr>
              <a:t>Cable replacement</a:t>
            </a:r>
            <a:r>
              <a:rPr lang="en-US" sz="2400" dirty="0">
                <a:effectLst/>
              </a:rPr>
              <a:t> </a:t>
            </a:r>
          </a:p>
          <a:p>
            <a:pPr marL="228600" indent="-228600">
              <a:spcBef>
                <a:spcPts val="600"/>
              </a:spcBef>
              <a:buClr>
                <a:srgbClr val="0012A0"/>
              </a:buClr>
              <a:buFont typeface="Wingdings" pitchFamily="2" charset="2"/>
              <a:buChar char="§"/>
            </a:pPr>
            <a:r>
              <a:rPr lang="en-US" sz="2400" dirty="0">
                <a:effectLst/>
                <a:ea typeface="Aptos" panose="020B0004020202020204" pitchFamily="34" charset="0"/>
                <a:cs typeface="Times New Roman" panose="02020603050405020304" pitchFamily="18" charset="0"/>
              </a:rPr>
              <a:t>Internet of Things (IoT)</a:t>
            </a:r>
            <a:r>
              <a:rPr lang="en-US" sz="2400" dirty="0">
                <a:effectLst/>
              </a:rPr>
              <a:t>  </a:t>
            </a:r>
            <a:endParaRPr lang="en-US" sz="2800" dirty="0"/>
          </a:p>
        </p:txBody>
      </p:sp>
      <p:grpSp>
        <p:nvGrpSpPr>
          <p:cNvPr id="8" name="Group 7">
            <a:extLst>
              <a:ext uri="{FF2B5EF4-FFF2-40B4-BE49-F238E27FC236}">
                <a16:creationId xmlns:a16="http://schemas.microsoft.com/office/drawing/2014/main" id="{1DBE3501-2344-1F49-7A7D-C9E6530C8034}"/>
              </a:ext>
            </a:extLst>
          </p:cNvPr>
          <p:cNvGrpSpPr/>
          <p:nvPr/>
        </p:nvGrpSpPr>
        <p:grpSpPr>
          <a:xfrm>
            <a:off x="5792981" y="2629043"/>
            <a:ext cx="6223687" cy="3801042"/>
            <a:chOff x="2778794" y="1641778"/>
            <a:chExt cx="6675540" cy="4028647"/>
          </a:xfrm>
        </p:grpSpPr>
        <p:cxnSp>
          <p:nvCxnSpPr>
            <p:cNvPr id="9" name="Straight Connector 8">
              <a:extLst>
                <a:ext uri="{FF2B5EF4-FFF2-40B4-BE49-F238E27FC236}">
                  <a16:creationId xmlns:a16="http://schemas.microsoft.com/office/drawing/2014/main" id="{8E82B35F-B2DC-BEE1-B659-D8A870713768}"/>
                </a:ext>
              </a:extLst>
            </p:cNvPr>
            <p:cNvCxnSpPr/>
            <p:nvPr/>
          </p:nvCxnSpPr>
          <p:spPr>
            <a:xfrm>
              <a:off x="3970547" y="3710354"/>
              <a:ext cx="4593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97AAEF77-693D-CABC-83CD-B0FB9C747628}"/>
                </a:ext>
              </a:extLst>
            </p:cNvPr>
            <p:cNvCxnSpPr>
              <a:cxnSpLocks/>
            </p:cNvCxnSpPr>
            <p:nvPr/>
          </p:nvCxnSpPr>
          <p:spPr>
            <a:xfrm flipV="1">
              <a:off x="6185067" y="2151148"/>
              <a:ext cx="1568744" cy="15592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18118B60-043A-C841-AEAD-AC2E7C0507D7}"/>
                </a:ext>
              </a:extLst>
            </p:cNvPr>
            <p:cNvCxnSpPr>
              <a:cxnSpLocks/>
            </p:cNvCxnSpPr>
            <p:nvPr/>
          </p:nvCxnSpPr>
          <p:spPr>
            <a:xfrm flipH="1" flipV="1">
              <a:off x="4593201" y="2132741"/>
              <a:ext cx="1561352" cy="15602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89293862-E175-F773-1E6A-65E66A6B773A}"/>
                </a:ext>
              </a:extLst>
            </p:cNvPr>
            <p:cNvCxnSpPr>
              <a:cxnSpLocks/>
            </p:cNvCxnSpPr>
            <p:nvPr/>
          </p:nvCxnSpPr>
          <p:spPr>
            <a:xfrm rot="5400000" flipV="1">
              <a:off x="6169696" y="3720892"/>
              <a:ext cx="1523047" cy="15137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D4C95EE5-5FA9-6FA4-831D-41F89FAD4D25}"/>
                </a:ext>
              </a:extLst>
            </p:cNvPr>
            <p:cNvCxnSpPr>
              <a:cxnSpLocks/>
            </p:cNvCxnSpPr>
            <p:nvPr/>
          </p:nvCxnSpPr>
          <p:spPr>
            <a:xfrm rot="16200000" flipH="1" flipV="1">
              <a:off x="4634045" y="3701143"/>
              <a:ext cx="1561352" cy="15602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Oval 13">
              <a:extLst>
                <a:ext uri="{FF2B5EF4-FFF2-40B4-BE49-F238E27FC236}">
                  <a16:creationId xmlns:a16="http://schemas.microsoft.com/office/drawing/2014/main" id="{815BA7CE-D2FD-A851-A437-3F110CF82776}"/>
                </a:ext>
              </a:extLst>
            </p:cNvPr>
            <p:cNvSpPr/>
            <p:nvPr/>
          </p:nvSpPr>
          <p:spPr>
            <a:xfrm>
              <a:off x="5563891" y="3037667"/>
              <a:ext cx="1286360" cy="1286360"/>
            </a:xfrm>
            <a:prstGeom prst="ellipse">
              <a:avLst/>
            </a:prstGeom>
            <a:noFill/>
            <a:ln>
              <a:solidFill>
                <a:srgbClr val="C00000"/>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15" name="Oval 14">
              <a:extLst>
                <a:ext uri="{FF2B5EF4-FFF2-40B4-BE49-F238E27FC236}">
                  <a16:creationId xmlns:a16="http://schemas.microsoft.com/office/drawing/2014/main" id="{77A29AF0-4680-1107-53FD-D3301D344813}"/>
                </a:ext>
              </a:extLst>
            </p:cNvPr>
            <p:cNvSpPr/>
            <p:nvPr/>
          </p:nvSpPr>
          <p:spPr>
            <a:xfrm>
              <a:off x="4894881" y="2383178"/>
              <a:ext cx="2638273" cy="2638273"/>
            </a:xfrm>
            <a:prstGeom prst="ellipse">
              <a:avLst/>
            </a:prstGeom>
            <a:noFill/>
            <a:ln>
              <a:solidFill>
                <a:srgbClr val="C00000"/>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16" name="TextBox 15">
              <a:extLst>
                <a:ext uri="{FF2B5EF4-FFF2-40B4-BE49-F238E27FC236}">
                  <a16:creationId xmlns:a16="http://schemas.microsoft.com/office/drawing/2014/main" id="{7CE41396-CC70-28C6-491F-3A4C2F5E631C}"/>
                </a:ext>
              </a:extLst>
            </p:cNvPr>
            <p:cNvSpPr txBox="1"/>
            <p:nvPr/>
          </p:nvSpPr>
          <p:spPr>
            <a:xfrm>
              <a:off x="7462629" y="1893136"/>
              <a:ext cx="1068224" cy="467698"/>
            </a:xfrm>
            <a:prstGeom prst="rect">
              <a:avLst/>
            </a:prstGeom>
            <a:noFill/>
          </p:spPr>
          <p:txBody>
            <a:bodyPr wrap="square" rtlCol="0">
              <a:spAutoFit/>
            </a:bodyPr>
            <a:lstStyle/>
            <a:p>
              <a:pPr algn="ctr">
                <a:lnSpc>
                  <a:spcPct val="80000"/>
                </a:lnSpc>
              </a:pPr>
              <a:r>
                <a:rPr lang="en-US" sz="1400" dirty="0"/>
                <a:t>user data rate</a:t>
              </a:r>
            </a:p>
          </p:txBody>
        </p:sp>
        <p:sp>
          <p:nvSpPr>
            <p:cNvPr id="17" name="TextBox 16">
              <a:extLst>
                <a:ext uri="{FF2B5EF4-FFF2-40B4-BE49-F238E27FC236}">
                  <a16:creationId xmlns:a16="http://schemas.microsoft.com/office/drawing/2014/main" id="{58AA2532-9E2A-2724-72EB-D0593A95823F}"/>
                </a:ext>
              </a:extLst>
            </p:cNvPr>
            <p:cNvSpPr txBox="1"/>
            <p:nvPr/>
          </p:nvSpPr>
          <p:spPr>
            <a:xfrm>
              <a:off x="8418008" y="3431190"/>
              <a:ext cx="1036326" cy="513366"/>
            </a:xfrm>
            <a:prstGeom prst="rect">
              <a:avLst/>
            </a:prstGeom>
            <a:noFill/>
          </p:spPr>
          <p:txBody>
            <a:bodyPr wrap="square" rtlCol="0">
              <a:spAutoFit/>
            </a:bodyPr>
            <a:lstStyle/>
            <a:p>
              <a:pPr algn="ctr"/>
              <a:r>
                <a:rPr lang="en-US" sz="1400" dirty="0"/>
                <a:t>energy</a:t>
              </a:r>
            </a:p>
            <a:p>
              <a:pPr algn="ctr">
                <a:lnSpc>
                  <a:spcPct val="80000"/>
                </a:lnSpc>
              </a:pPr>
              <a:r>
                <a:rPr lang="en-US" sz="1400" dirty="0"/>
                <a:t>efficiency</a:t>
              </a:r>
            </a:p>
          </p:txBody>
        </p:sp>
        <p:sp>
          <p:nvSpPr>
            <p:cNvPr id="18" name="TextBox 17">
              <a:extLst>
                <a:ext uri="{FF2B5EF4-FFF2-40B4-BE49-F238E27FC236}">
                  <a16:creationId xmlns:a16="http://schemas.microsoft.com/office/drawing/2014/main" id="{741F44BD-013D-82B1-45B3-1B8111BC8312}"/>
                </a:ext>
              </a:extLst>
            </p:cNvPr>
            <p:cNvSpPr txBox="1"/>
            <p:nvPr/>
          </p:nvSpPr>
          <p:spPr>
            <a:xfrm>
              <a:off x="7484244" y="5036469"/>
              <a:ext cx="1036326" cy="467698"/>
            </a:xfrm>
            <a:prstGeom prst="rect">
              <a:avLst/>
            </a:prstGeom>
            <a:noFill/>
          </p:spPr>
          <p:txBody>
            <a:bodyPr wrap="square" rtlCol="0">
              <a:spAutoFit/>
            </a:bodyPr>
            <a:lstStyle/>
            <a:p>
              <a:pPr algn="ctr">
                <a:lnSpc>
                  <a:spcPct val="80000"/>
                </a:lnSpc>
              </a:pPr>
              <a:r>
                <a:rPr lang="en-US" sz="1400" dirty="0"/>
                <a:t>device density</a:t>
              </a:r>
            </a:p>
          </p:txBody>
        </p:sp>
        <p:sp>
          <p:nvSpPr>
            <p:cNvPr id="19" name="TextBox 18">
              <a:extLst>
                <a:ext uri="{FF2B5EF4-FFF2-40B4-BE49-F238E27FC236}">
                  <a16:creationId xmlns:a16="http://schemas.microsoft.com/office/drawing/2014/main" id="{87478F3C-81E7-32BB-7D95-CBBD199CF978}"/>
                </a:ext>
              </a:extLst>
            </p:cNvPr>
            <p:cNvSpPr txBox="1"/>
            <p:nvPr/>
          </p:nvSpPr>
          <p:spPr>
            <a:xfrm>
              <a:off x="3809802" y="4990611"/>
              <a:ext cx="1036326" cy="338554"/>
            </a:xfrm>
            <a:prstGeom prst="rect">
              <a:avLst/>
            </a:prstGeom>
            <a:noFill/>
          </p:spPr>
          <p:txBody>
            <a:bodyPr wrap="square" rtlCol="0">
              <a:spAutoFit/>
            </a:bodyPr>
            <a:lstStyle/>
            <a:p>
              <a:pPr algn="ctr"/>
              <a:r>
                <a:rPr lang="en-US" sz="1400" dirty="0"/>
                <a:t>latency</a:t>
              </a:r>
            </a:p>
          </p:txBody>
        </p:sp>
        <p:sp>
          <p:nvSpPr>
            <p:cNvPr id="20" name="TextBox 19">
              <a:extLst>
                <a:ext uri="{FF2B5EF4-FFF2-40B4-BE49-F238E27FC236}">
                  <a16:creationId xmlns:a16="http://schemas.microsoft.com/office/drawing/2014/main" id="{0D467635-93B7-22FD-FE03-3CFFC2F88225}"/>
                </a:ext>
              </a:extLst>
            </p:cNvPr>
            <p:cNvSpPr txBox="1"/>
            <p:nvPr/>
          </p:nvSpPr>
          <p:spPr>
            <a:xfrm>
              <a:off x="2778794" y="3442439"/>
              <a:ext cx="1522725" cy="467698"/>
            </a:xfrm>
            <a:prstGeom prst="rect">
              <a:avLst/>
            </a:prstGeom>
            <a:noFill/>
          </p:spPr>
          <p:txBody>
            <a:bodyPr wrap="square" rtlCol="0">
              <a:spAutoFit/>
            </a:bodyPr>
            <a:lstStyle/>
            <a:p>
              <a:pPr algn="ctr">
                <a:lnSpc>
                  <a:spcPct val="80000"/>
                </a:lnSpc>
              </a:pPr>
              <a:r>
                <a:rPr lang="en-US" sz="1400" dirty="0"/>
                <a:t>area traffic capacity</a:t>
              </a:r>
            </a:p>
          </p:txBody>
        </p:sp>
        <p:sp>
          <p:nvSpPr>
            <p:cNvPr id="21" name="TextBox 20">
              <a:extLst>
                <a:ext uri="{FF2B5EF4-FFF2-40B4-BE49-F238E27FC236}">
                  <a16:creationId xmlns:a16="http://schemas.microsoft.com/office/drawing/2014/main" id="{CB977AB6-9835-09ED-CF3B-14D1E83951EF}"/>
                </a:ext>
              </a:extLst>
            </p:cNvPr>
            <p:cNvSpPr txBox="1"/>
            <p:nvPr/>
          </p:nvSpPr>
          <p:spPr>
            <a:xfrm>
              <a:off x="4008883" y="1901891"/>
              <a:ext cx="1068224" cy="294248"/>
            </a:xfrm>
            <a:prstGeom prst="rect">
              <a:avLst/>
            </a:prstGeom>
            <a:noFill/>
          </p:spPr>
          <p:txBody>
            <a:bodyPr wrap="square" rtlCol="0">
              <a:spAutoFit/>
            </a:bodyPr>
            <a:lstStyle/>
            <a:p>
              <a:pPr algn="ctr">
                <a:lnSpc>
                  <a:spcPct val="80000"/>
                </a:lnSpc>
              </a:pPr>
              <a:r>
                <a:rPr lang="en-US" sz="1400" dirty="0"/>
                <a:t>mobility</a:t>
              </a:r>
            </a:p>
          </p:txBody>
        </p:sp>
        <p:sp>
          <p:nvSpPr>
            <p:cNvPr id="22" name="TextBox 21">
              <a:extLst>
                <a:ext uri="{FF2B5EF4-FFF2-40B4-BE49-F238E27FC236}">
                  <a16:creationId xmlns:a16="http://schemas.microsoft.com/office/drawing/2014/main" id="{3154DB9C-E9B6-6BCF-639E-A2E87A13FC09}"/>
                </a:ext>
              </a:extLst>
            </p:cNvPr>
            <p:cNvSpPr txBox="1"/>
            <p:nvPr/>
          </p:nvSpPr>
          <p:spPr>
            <a:xfrm>
              <a:off x="5270402" y="1641778"/>
              <a:ext cx="1834180" cy="541046"/>
            </a:xfrm>
            <a:prstGeom prst="rect">
              <a:avLst/>
            </a:prstGeom>
            <a:noFill/>
          </p:spPr>
          <p:txBody>
            <a:bodyPr wrap="none" rtlCol="0">
              <a:prstTxWarp prst="textArchUp">
                <a:avLst/>
              </a:prstTxWarp>
              <a:spAutoFit/>
            </a:bodyPr>
            <a:lstStyle/>
            <a:p>
              <a:pPr algn="ctr">
                <a:lnSpc>
                  <a:spcPct val="80000"/>
                </a:lnSpc>
              </a:pPr>
              <a:r>
                <a:rPr lang="en-US" sz="1600" dirty="0">
                  <a:solidFill>
                    <a:srgbClr val="C00000"/>
                  </a:solidFill>
                </a:rPr>
                <a:t>high importance</a:t>
              </a:r>
            </a:p>
          </p:txBody>
        </p:sp>
        <p:sp>
          <p:nvSpPr>
            <p:cNvPr id="23" name="TextBox 22">
              <a:extLst>
                <a:ext uri="{FF2B5EF4-FFF2-40B4-BE49-F238E27FC236}">
                  <a16:creationId xmlns:a16="http://schemas.microsoft.com/office/drawing/2014/main" id="{773BEBE8-ABE7-1ED7-804C-253CBF6720E8}"/>
                </a:ext>
              </a:extLst>
            </p:cNvPr>
            <p:cNvSpPr txBox="1"/>
            <p:nvPr/>
          </p:nvSpPr>
          <p:spPr>
            <a:xfrm>
              <a:off x="5693780" y="2317376"/>
              <a:ext cx="965329" cy="319446"/>
            </a:xfrm>
            <a:prstGeom prst="rect">
              <a:avLst/>
            </a:prstGeom>
            <a:noFill/>
          </p:spPr>
          <p:txBody>
            <a:bodyPr wrap="square" rtlCol="0">
              <a:prstTxWarp prst="textArchUp">
                <a:avLst/>
              </a:prstTxWarp>
              <a:spAutoFit/>
            </a:bodyPr>
            <a:lstStyle/>
            <a:p>
              <a:pPr algn="ctr">
                <a:lnSpc>
                  <a:spcPct val="80000"/>
                </a:lnSpc>
              </a:pPr>
              <a:r>
                <a:rPr lang="en-US" sz="1600" dirty="0">
                  <a:solidFill>
                    <a:srgbClr val="C00000"/>
                  </a:solidFill>
                </a:rPr>
                <a:t>medium</a:t>
              </a:r>
            </a:p>
          </p:txBody>
        </p:sp>
        <p:sp>
          <p:nvSpPr>
            <p:cNvPr id="24" name="TextBox 23">
              <a:extLst>
                <a:ext uri="{FF2B5EF4-FFF2-40B4-BE49-F238E27FC236}">
                  <a16:creationId xmlns:a16="http://schemas.microsoft.com/office/drawing/2014/main" id="{9B33D4E6-5366-D344-641A-169A32B20DDE}"/>
                </a:ext>
              </a:extLst>
            </p:cNvPr>
            <p:cNvSpPr txBox="1"/>
            <p:nvPr/>
          </p:nvSpPr>
          <p:spPr>
            <a:xfrm>
              <a:off x="5914710" y="2980783"/>
              <a:ext cx="523606" cy="319446"/>
            </a:xfrm>
            <a:prstGeom prst="rect">
              <a:avLst/>
            </a:prstGeom>
            <a:noFill/>
          </p:spPr>
          <p:txBody>
            <a:bodyPr wrap="square" rtlCol="0">
              <a:prstTxWarp prst="textArchUp">
                <a:avLst/>
              </a:prstTxWarp>
              <a:spAutoFit/>
            </a:bodyPr>
            <a:lstStyle/>
            <a:p>
              <a:pPr algn="ctr">
                <a:lnSpc>
                  <a:spcPct val="80000"/>
                </a:lnSpc>
              </a:pPr>
              <a:r>
                <a:rPr lang="en-US" sz="1600" dirty="0">
                  <a:solidFill>
                    <a:srgbClr val="C00000"/>
                  </a:solidFill>
                </a:rPr>
                <a:t>low</a:t>
              </a:r>
            </a:p>
          </p:txBody>
        </p:sp>
        <p:sp>
          <p:nvSpPr>
            <p:cNvPr id="25" name="Oval 24">
              <a:extLst>
                <a:ext uri="{FF2B5EF4-FFF2-40B4-BE49-F238E27FC236}">
                  <a16:creationId xmlns:a16="http://schemas.microsoft.com/office/drawing/2014/main" id="{41B90C44-26E6-17A0-667A-1D726C146924}"/>
                </a:ext>
              </a:extLst>
            </p:cNvPr>
            <p:cNvSpPr/>
            <p:nvPr/>
          </p:nvSpPr>
          <p:spPr>
            <a:xfrm>
              <a:off x="4225871" y="1728689"/>
              <a:ext cx="3941736" cy="3941736"/>
            </a:xfrm>
            <a:prstGeom prst="ellipse">
              <a:avLst/>
            </a:prstGeom>
            <a:noFill/>
            <a:ln>
              <a:solidFill>
                <a:srgbClr val="C00000"/>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grpSp>
      <p:sp>
        <p:nvSpPr>
          <p:cNvPr id="5" name="TextBox 4">
            <a:extLst>
              <a:ext uri="{FF2B5EF4-FFF2-40B4-BE49-F238E27FC236}">
                <a16:creationId xmlns:a16="http://schemas.microsoft.com/office/drawing/2014/main" id="{7E1FE3C4-6454-0768-B017-EC19BD8FFDD4}"/>
              </a:ext>
            </a:extLst>
          </p:cNvPr>
          <p:cNvSpPr txBox="1"/>
          <p:nvPr/>
        </p:nvSpPr>
        <p:spPr>
          <a:xfrm>
            <a:off x="6368806" y="1436003"/>
            <a:ext cx="4658764" cy="646331"/>
          </a:xfrm>
          <a:prstGeom prst="rect">
            <a:avLst/>
          </a:prstGeom>
          <a:noFill/>
        </p:spPr>
        <p:txBody>
          <a:bodyPr wrap="square" rtlCol="0">
            <a:spAutoFit/>
          </a:bodyPr>
          <a:lstStyle/>
          <a:p>
            <a:pPr>
              <a:buClr>
                <a:srgbClr val="0012A0"/>
              </a:buClr>
            </a:pPr>
            <a:r>
              <a:rPr lang="en-US" sz="3600" dirty="0">
                <a:solidFill>
                  <a:srgbClr val="0012A0"/>
                </a:solidFill>
              </a:rPr>
              <a:t>Application needs: </a:t>
            </a:r>
          </a:p>
        </p:txBody>
      </p:sp>
      <p:grpSp>
        <p:nvGrpSpPr>
          <p:cNvPr id="28" name="Group 27">
            <a:extLst>
              <a:ext uri="{FF2B5EF4-FFF2-40B4-BE49-F238E27FC236}">
                <a16:creationId xmlns:a16="http://schemas.microsoft.com/office/drawing/2014/main" id="{11039F41-557F-7226-A2FB-FD7CA4C8DDD0}"/>
              </a:ext>
            </a:extLst>
          </p:cNvPr>
          <p:cNvGrpSpPr/>
          <p:nvPr/>
        </p:nvGrpSpPr>
        <p:grpSpPr>
          <a:xfrm>
            <a:off x="6754202" y="2698040"/>
            <a:ext cx="1455667" cy="609435"/>
            <a:chOff x="6754202" y="2698040"/>
            <a:chExt cx="1455667" cy="609435"/>
          </a:xfrm>
        </p:grpSpPr>
        <p:sp>
          <p:nvSpPr>
            <p:cNvPr id="26" name="Oval 25">
              <a:extLst>
                <a:ext uri="{FF2B5EF4-FFF2-40B4-BE49-F238E27FC236}">
                  <a16:creationId xmlns:a16="http://schemas.microsoft.com/office/drawing/2014/main" id="{B707B0B2-1FAA-1BAA-F24D-59AB07B8FDA1}"/>
                </a:ext>
              </a:extLst>
            </p:cNvPr>
            <p:cNvSpPr/>
            <p:nvPr/>
          </p:nvSpPr>
          <p:spPr>
            <a:xfrm>
              <a:off x="6754202" y="2698040"/>
              <a:ext cx="1455667" cy="609435"/>
            </a:xfrm>
            <a:prstGeom prst="ellipse">
              <a:avLst/>
            </a:prstGeom>
            <a:solidFill>
              <a:srgbClr val="C00000"/>
            </a:solidFill>
            <a:ln>
              <a:solidFill>
                <a:srgbClr val="CD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A099C2A4-4D5F-A565-BC5C-EEE188213D17}"/>
                </a:ext>
              </a:extLst>
            </p:cNvPr>
            <p:cNvSpPr txBox="1"/>
            <p:nvPr/>
          </p:nvSpPr>
          <p:spPr>
            <a:xfrm>
              <a:off x="6997375" y="2798698"/>
              <a:ext cx="1039067" cy="400110"/>
            </a:xfrm>
            <a:prstGeom prst="rect">
              <a:avLst/>
            </a:prstGeom>
            <a:noFill/>
          </p:spPr>
          <p:txBody>
            <a:bodyPr wrap="none" rtlCol="0">
              <a:spAutoFit/>
            </a:bodyPr>
            <a:lstStyle/>
            <a:p>
              <a:r>
                <a:rPr lang="en-US" sz="2000" dirty="0">
                  <a:solidFill>
                    <a:schemeClr val="bg1"/>
                  </a:solidFill>
                </a:rPr>
                <a:t>mobility</a:t>
              </a:r>
            </a:p>
          </p:txBody>
        </p:sp>
      </p:grpSp>
      <p:grpSp>
        <p:nvGrpSpPr>
          <p:cNvPr id="29" name="Group 28">
            <a:extLst>
              <a:ext uri="{FF2B5EF4-FFF2-40B4-BE49-F238E27FC236}">
                <a16:creationId xmlns:a16="http://schemas.microsoft.com/office/drawing/2014/main" id="{FEF8C119-0A2F-8482-17CF-55BD04084595}"/>
              </a:ext>
            </a:extLst>
          </p:cNvPr>
          <p:cNvGrpSpPr/>
          <p:nvPr/>
        </p:nvGrpSpPr>
        <p:grpSpPr>
          <a:xfrm>
            <a:off x="10007852" y="2639287"/>
            <a:ext cx="1455667" cy="609435"/>
            <a:chOff x="6754202" y="2698040"/>
            <a:chExt cx="1455667" cy="609435"/>
          </a:xfrm>
        </p:grpSpPr>
        <p:sp>
          <p:nvSpPr>
            <p:cNvPr id="30" name="Oval 29">
              <a:extLst>
                <a:ext uri="{FF2B5EF4-FFF2-40B4-BE49-F238E27FC236}">
                  <a16:creationId xmlns:a16="http://schemas.microsoft.com/office/drawing/2014/main" id="{7981C41D-7880-9D76-5873-13F2A500D66A}"/>
                </a:ext>
              </a:extLst>
            </p:cNvPr>
            <p:cNvSpPr/>
            <p:nvPr/>
          </p:nvSpPr>
          <p:spPr>
            <a:xfrm>
              <a:off x="6754202" y="2698040"/>
              <a:ext cx="1455667" cy="609435"/>
            </a:xfrm>
            <a:prstGeom prst="ellipse">
              <a:avLst/>
            </a:prstGeom>
            <a:solidFill>
              <a:srgbClr val="C00000"/>
            </a:solidFill>
            <a:ln>
              <a:solidFill>
                <a:srgbClr val="CD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CE0B7FA7-72E5-A902-EAB0-24208C760025}"/>
                </a:ext>
              </a:extLst>
            </p:cNvPr>
            <p:cNvSpPr txBox="1"/>
            <p:nvPr/>
          </p:nvSpPr>
          <p:spPr>
            <a:xfrm>
              <a:off x="6875788" y="2765148"/>
              <a:ext cx="1212494" cy="537070"/>
            </a:xfrm>
            <a:prstGeom prst="rect">
              <a:avLst/>
            </a:prstGeom>
            <a:noFill/>
          </p:spPr>
          <p:txBody>
            <a:bodyPr wrap="square" rtlCol="0">
              <a:spAutoFit/>
            </a:bodyPr>
            <a:lstStyle/>
            <a:p>
              <a:pPr algn="ctr">
                <a:lnSpc>
                  <a:spcPct val="70000"/>
                </a:lnSpc>
              </a:pPr>
              <a:r>
                <a:rPr lang="en-US" sz="2000" dirty="0">
                  <a:solidFill>
                    <a:schemeClr val="bg1"/>
                  </a:solidFill>
                </a:rPr>
                <a:t>user data rate</a:t>
              </a:r>
            </a:p>
          </p:txBody>
        </p:sp>
      </p:grpSp>
      <p:grpSp>
        <p:nvGrpSpPr>
          <p:cNvPr id="32" name="Group 31">
            <a:extLst>
              <a:ext uri="{FF2B5EF4-FFF2-40B4-BE49-F238E27FC236}">
                <a16:creationId xmlns:a16="http://schemas.microsoft.com/office/drawing/2014/main" id="{F7820B7D-0818-85AB-0D68-F44192B369E5}"/>
              </a:ext>
            </a:extLst>
          </p:cNvPr>
          <p:cNvGrpSpPr/>
          <p:nvPr/>
        </p:nvGrpSpPr>
        <p:grpSpPr>
          <a:xfrm>
            <a:off x="10663018" y="4236574"/>
            <a:ext cx="1455667" cy="609435"/>
            <a:chOff x="6754202" y="2698040"/>
            <a:chExt cx="1455667" cy="609435"/>
          </a:xfrm>
        </p:grpSpPr>
        <p:sp>
          <p:nvSpPr>
            <p:cNvPr id="33" name="Oval 32">
              <a:extLst>
                <a:ext uri="{FF2B5EF4-FFF2-40B4-BE49-F238E27FC236}">
                  <a16:creationId xmlns:a16="http://schemas.microsoft.com/office/drawing/2014/main" id="{BABC4249-5D99-F554-0CE2-21D315187555}"/>
                </a:ext>
              </a:extLst>
            </p:cNvPr>
            <p:cNvSpPr/>
            <p:nvPr/>
          </p:nvSpPr>
          <p:spPr>
            <a:xfrm>
              <a:off x="6754202" y="2698040"/>
              <a:ext cx="1455667" cy="609435"/>
            </a:xfrm>
            <a:prstGeom prst="ellipse">
              <a:avLst/>
            </a:prstGeom>
            <a:solidFill>
              <a:srgbClr val="C00000"/>
            </a:solidFill>
            <a:ln>
              <a:solidFill>
                <a:srgbClr val="CD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8E346453-6222-EE62-7961-497BE4733956}"/>
                </a:ext>
              </a:extLst>
            </p:cNvPr>
            <p:cNvSpPr txBox="1"/>
            <p:nvPr/>
          </p:nvSpPr>
          <p:spPr>
            <a:xfrm>
              <a:off x="6875788" y="2765148"/>
              <a:ext cx="1212494" cy="537070"/>
            </a:xfrm>
            <a:prstGeom prst="rect">
              <a:avLst/>
            </a:prstGeom>
            <a:noFill/>
          </p:spPr>
          <p:txBody>
            <a:bodyPr wrap="square" rtlCol="0">
              <a:spAutoFit/>
            </a:bodyPr>
            <a:lstStyle/>
            <a:p>
              <a:pPr algn="ctr">
                <a:lnSpc>
                  <a:spcPct val="70000"/>
                </a:lnSpc>
              </a:pPr>
              <a:r>
                <a:rPr lang="en-US" sz="2000" dirty="0">
                  <a:solidFill>
                    <a:schemeClr val="bg1"/>
                  </a:solidFill>
                </a:rPr>
                <a:t>energy efficiency</a:t>
              </a:r>
            </a:p>
          </p:txBody>
        </p:sp>
      </p:grpSp>
      <p:grpSp>
        <p:nvGrpSpPr>
          <p:cNvPr id="35" name="Group 34">
            <a:extLst>
              <a:ext uri="{FF2B5EF4-FFF2-40B4-BE49-F238E27FC236}">
                <a16:creationId xmlns:a16="http://schemas.microsoft.com/office/drawing/2014/main" id="{ED95B88F-90D5-315F-3701-A2C9523BD1EB}"/>
              </a:ext>
            </a:extLst>
          </p:cNvPr>
          <p:cNvGrpSpPr/>
          <p:nvPr/>
        </p:nvGrpSpPr>
        <p:grpSpPr>
          <a:xfrm>
            <a:off x="10089202" y="5725111"/>
            <a:ext cx="1455667" cy="609435"/>
            <a:chOff x="6754202" y="2698040"/>
            <a:chExt cx="1455667" cy="609435"/>
          </a:xfrm>
        </p:grpSpPr>
        <p:sp>
          <p:nvSpPr>
            <p:cNvPr id="36" name="Oval 35">
              <a:extLst>
                <a:ext uri="{FF2B5EF4-FFF2-40B4-BE49-F238E27FC236}">
                  <a16:creationId xmlns:a16="http://schemas.microsoft.com/office/drawing/2014/main" id="{B1AA4C1A-E66B-512B-6EE6-764BE7E4C0EB}"/>
                </a:ext>
              </a:extLst>
            </p:cNvPr>
            <p:cNvSpPr/>
            <p:nvPr/>
          </p:nvSpPr>
          <p:spPr>
            <a:xfrm>
              <a:off x="6754202" y="2698040"/>
              <a:ext cx="1455667" cy="609435"/>
            </a:xfrm>
            <a:prstGeom prst="ellipse">
              <a:avLst/>
            </a:prstGeom>
            <a:solidFill>
              <a:srgbClr val="C00000"/>
            </a:solidFill>
            <a:ln>
              <a:solidFill>
                <a:srgbClr val="CD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E39CD86F-238C-D8B4-4377-9F16456DBCF8}"/>
                </a:ext>
              </a:extLst>
            </p:cNvPr>
            <p:cNvSpPr txBox="1"/>
            <p:nvPr/>
          </p:nvSpPr>
          <p:spPr>
            <a:xfrm>
              <a:off x="6875788" y="2765148"/>
              <a:ext cx="1212494" cy="537070"/>
            </a:xfrm>
            <a:prstGeom prst="rect">
              <a:avLst/>
            </a:prstGeom>
            <a:noFill/>
          </p:spPr>
          <p:txBody>
            <a:bodyPr wrap="square" rtlCol="0">
              <a:spAutoFit/>
            </a:bodyPr>
            <a:lstStyle/>
            <a:p>
              <a:pPr algn="ctr">
                <a:lnSpc>
                  <a:spcPct val="70000"/>
                </a:lnSpc>
              </a:pPr>
              <a:r>
                <a:rPr lang="en-US" sz="2000" dirty="0">
                  <a:solidFill>
                    <a:schemeClr val="bg1"/>
                  </a:solidFill>
                </a:rPr>
                <a:t>device density</a:t>
              </a:r>
            </a:p>
          </p:txBody>
        </p:sp>
      </p:grpSp>
      <p:grpSp>
        <p:nvGrpSpPr>
          <p:cNvPr id="38" name="Group 37">
            <a:extLst>
              <a:ext uri="{FF2B5EF4-FFF2-40B4-BE49-F238E27FC236}">
                <a16:creationId xmlns:a16="http://schemas.microsoft.com/office/drawing/2014/main" id="{85BAF852-26AE-0831-6DB3-06B8AA385B5B}"/>
              </a:ext>
            </a:extLst>
          </p:cNvPr>
          <p:cNvGrpSpPr/>
          <p:nvPr/>
        </p:nvGrpSpPr>
        <p:grpSpPr>
          <a:xfrm>
            <a:off x="6634547" y="5663785"/>
            <a:ext cx="1455667" cy="609435"/>
            <a:chOff x="6754202" y="2698040"/>
            <a:chExt cx="1455667" cy="609435"/>
          </a:xfrm>
        </p:grpSpPr>
        <p:sp>
          <p:nvSpPr>
            <p:cNvPr id="39" name="Oval 38">
              <a:extLst>
                <a:ext uri="{FF2B5EF4-FFF2-40B4-BE49-F238E27FC236}">
                  <a16:creationId xmlns:a16="http://schemas.microsoft.com/office/drawing/2014/main" id="{60A2D2D5-E5B7-EE92-896E-F995AEF32F45}"/>
                </a:ext>
              </a:extLst>
            </p:cNvPr>
            <p:cNvSpPr/>
            <p:nvPr/>
          </p:nvSpPr>
          <p:spPr>
            <a:xfrm>
              <a:off x="6754202" y="2698040"/>
              <a:ext cx="1455667" cy="609435"/>
            </a:xfrm>
            <a:prstGeom prst="ellipse">
              <a:avLst/>
            </a:prstGeom>
            <a:solidFill>
              <a:srgbClr val="C00000"/>
            </a:solidFill>
            <a:ln>
              <a:solidFill>
                <a:srgbClr val="CD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1BFF762D-D3EC-9E57-1CF0-2FB15FA2C19D}"/>
                </a:ext>
              </a:extLst>
            </p:cNvPr>
            <p:cNvSpPr txBox="1"/>
            <p:nvPr/>
          </p:nvSpPr>
          <p:spPr>
            <a:xfrm>
              <a:off x="6860076" y="2859875"/>
              <a:ext cx="1212494" cy="321627"/>
            </a:xfrm>
            <a:prstGeom prst="rect">
              <a:avLst/>
            </a:prstGeom>
            <a:noFill/>
          </p:spPr>
          <p:txBody>
            <a:bodyPr wrap="square" rtlCol="0">
              <a:spAutoFit/>
            </a:bodyPr>
            <a:lstStyle/>
            <a:p>
              <a:pPr algn="ctr">
                <a:lnSpc>
                  <a:spcPct val="70000"/>
                </a:lnSpc>
              </a:pPr>
              <a:r>
                <a:rPr lang="en-US" sz="2000" dirty="0">
                  <a:solidFill>
                    <a:schemeClr val="bg1"/>
                  </a:solidFill>
                </a:rPr>
                <a:t>latency</a:t>
              </a:r>
            </a:p>
          </p:txBody>
        </p:sp>
      </p:grpSp>
      <p:grpSp>
        <p:nvGrpSpPr>
          <p:cNvPr id="41" name="Group 40">
            <a:extLst>
              <a:ext uri="{FF2B5EF4-FFF2-40B4-BE49-F238E27FC236}">
                <a16:creationId xmlns:a16="http://schemas.microsoft.com/office/drawing/2014/main" id="{0E9F4C46-6B4A-ADCC-ED53-BEF6334A4E06}"/>
              </a:ext>
            </a:extLst>
          </p:cNvPr>
          <p:cNvGrpSpPr/>
          <p:nvPr/>
        </p:nvGrpSpPr>
        <p:grpSpPr>
          <a:xfrm>
            <a:off x="5589144" y="4289760"/>
            <a:ext cx="1515580" cy="623745"/>
            <a:chOff x="6719446" y="2698040"/>
            <a:chExt cx="1515580" cy="623745"/>
          </a:xfrm>
        </p:grpSpPr>
        <p:sp>
          <p:nvSpPr>
            <p:cNvPr id="42" name="Oval 41">
              <a:extLst>
                <a:ext uri="{FF2B5EF4-FFF2-40B4-BE49-F238E27FC236}">
                  <a16:creationId xmlns:a16="http://schemas.microsoft.com/office/drawing/2014/main" id="{12107E41-6913-0747-6627-DE802CBBF92F}"/>
                </a:ext>
              </a:extLst>
            </p:cNvPr>
            <p:cNvSpPr/>
            <p:nvPr/>
          </p:nvSpPr>
          <p:spPr>
            <a:xfrm>
              <a:off x="6754202" y="2698040"/>
              <a:ext cx="1455667" cy="609435"/>
            </a:xfrm>
            <a:prstGeom prst="ellipse">
              <a:avLst/>
            </a:prstGeom>
            <a:solidFill>
              <a:srgbClr val="C00000"/>
            </a:solidFill>
            <a:ln>
              <a:solidFill>
                <a:srgbClr val="CD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5F0BC1EF-5955-89D4-9845-4CFA9A6257ED}"/>
                </a:ext>
              </a:extLst>
            </p:cNvPr>
            <p:cNvSpPr txBox="1"/>
            <p:nvPr/>
          </p:nvSpPr>
          <p:spPr>
            <a:xfrm>
              <a:off x="6719446" y="2784715"/>
              <a:ext cx="1515580" cy="537070"/>
            </a:xfrm>
            <a:prstGeom prst="rect">
              <a:avLst/>
            </a:prstGeom>
            <a:noFill/>
          </p:spPr>
          <p:txBody>
            <a:bodyPr wrap="square" rtlCol="0">
              <a:spAutoFit/>
            </a:bodyPr>
            <a:lstStyle/>
            <a:p>
              <a:pPr algn="ctr">
                <a:lnSpc>
                  <a:spcPct val="70000"/>
                </a:lnSpc>
              </a:pPr>
              <a:r>
                <a:rPr lang="en-US" sz="2000" dirty="0">
                  <a:solidFill>
                    <a:schemeClr val="bg1"/>
                  </a:solidFill>
                </a:rPr>
                <a:t>area traffic capacity</a:t>
              </a:r>
            </a:p>
          </p:txBody>
        </p:sp>
      </p:grpSp>
    </p:spTree>
    <p:extLst>
      <p:ext uri="{BB962C8B-B14F-4D97-AF65-F5344CB8AC3E}">
        <p14:creationId xmlns:p14="http://schemas.microsoft.com/office/powerpoint/2010/main" val="20137571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8"/>
                                        </p:tgtEl>
                                        <p:attrNameLst>
                                          <p:attrName>style.visibility</p:attrName>
                                        </p:attrNameLst>
                                      </p:cBhvr>
                                      <p:to>
                                        <p:strVal val="visible"/>
                                      </p:to>
                                    </p:set>
                                    <p:animEffect transition="in" filter="dissolve">
                                      <p:cBhvr>
                                        <p:cTn id="12" dur="500"/>
                                        <p:tgtEl>
                                          <p:spTgt spid="28"/>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xit" presetSubtype="0" fill="hold" nodeType="clickEffect">
                                  <p:stCondLst>
                                    <p:cond delay="0"/>
                                  </p:stCondLst>
                                  <p:childTnLst>
                                    <p:animEffect transition="out" filter="dissolve">
                                      <p:cBhvr>
                                        <p:cTn id="16" dur="500"/>
                                        <p:tgtEl>
                                          <p:spTgt spid="28"/>
                                        </p:tgtEl>
                                      </p:cBhvr>
                                    </p:animEffect>
                                    <p:set>
                                      <p:cBhvr>
                                        <p:cTn id="17" dur="1" fill="hold">
                                          <p:stCondLst>
                                            <p:cond delay="499"/>
                                          </p:stCondLst>
                                        </p:cTn>
                                        <p:tgtEl>
                                          <p:spTgt spid="28"/>
                                        </p:tgtEl>
                                        <p:attrNameLst>
                                          <p:attrName>style.visibility</p:attrName>
                                        </p:attrNameLst>
                                      </p:cBhvr>
                                      <p:to>
                                        <p:strVal val="hidden"/>
                                      </p:to>
                                    </p:set>
                                  </p:childTnLst>
                                </p:cTn>
                              </p:par>
                              <p:par>
                                <p:cTn id="18" presetID="9" presetClass="entr" presetSubtype="0" fill="hold" nodeType="withEffect">
                                  <p:stCondLst>
                                    <p:cond delay="0"/>
                                  </p:stCondLst>
                                  <p:childTnLst>
                                    <p:set>
                                      <p:cBhvr>
                                        <p:cTn id="19" dur="1" fill="hold">
                                          <p:stCondLst>
                                            <p:cond delay="0"/>
                                          </p:stCondLst>
                                        </p:cTn>
                                        <p:tgtEl>
                                          <p:spTgt spid="29"/>
                                        </p:tgtEl>
                                        <p:attrNameLst>
                                          <p:attrName>style.visibility</p:attrName>
                                        </p:attrNameLst>
                                      </p:cBhvr>
                                      <p:to>
                                        <p:strVal val="visible"/>
                                      </p:to>
                                    </p:set>
                                    <p:animEffect transition="in" filter="dissolve">
                                      <p:cBhvr>
                                        <p:cTn id="20" dur="500"/>
                                        <p:tgtEl>
                                          <p:spTgt spid="29"/>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xit" presetSubtype="0" fill="hold" nodeType="clickEffect">
                                  <p:stCondLst>
                                    <p:cond delay="0"/>
                                  </p:stCondLst>
                                  <p:childTnLst>
                                    <p:animEffect transition="out" filter="dissolve">
                                      <p:cBhvr>
                                        <p:cTn id="24" dur="500"/>
                                        <p:tgtEl>
                                          <p:spTgt spid="29"/>
                                        </p:tgtEl>
                                      </p:cBhvr>
                                    </p:animEffect>
                                    <p:set>
                                      <p:cBhvr>
                                        <p:cTn id="25" dur="1" fill="hold">
                                          <p:stCondLst>
                                            <p:cond delay="499"/>
                                          </p:stCondLst>
                                        </p:cTn>
                                        <p:tgtEl>
                                          <p:spTgt spid="29"/>
                                        </p:tgtEl>
                                        <p:attrNameLst>
                                          <p:attrName>style.visibility</p:attrName>
                                        </p:attrNameLst>
                                      </p:cBhvr>
                                      <p:to>
                                        <p:strVal val="hidden"/>
                                      </p:to>
                                    </p:set>
                                  </p:childTnLst>
                                </p:cTn>
                              </p:par>
                              <p:par>
                                <p:cTn id="26" presetID="9" presetClass="entr" presetSubtype="0" fill="hold" nodeType="withEffect">
                                  <p:stCondLst>
                                    <p:cond delay="0"/>
                                  </p:stCondLst>
                                  <p:childTnLst>
                                    <p:set>
                                      <p:cBhvr>
                                        <p:cTn id="27" dur="1" fill="hold">
                                          <p:stCondLst>
                                            <p:cond delay="0"/>
                                          </p:stCondLst>
                                        </p:cTn>
                                        <p:tgtEl>
                                          <p:spTgt spid="32"/>
                                        </p:tgtEl>
                                        <p:attrNameLst>
                                          <p:attrName>style.visibility</p:attrName>
                                        </p:attrNameLst>
                                      </p:cBhvr>
                                      <p:to>
                                        <p:strVal val="visible"/>
                                      </p:to>
                                    </p:set>
                                    <p:animEffect transition="in" filter="dissolve">
                                      <p:cBhvr>
                                        <p:cTn id="28" dur="500"/>
                                        <p:tgtEl>
                                          <p:spTgt spid="32"/>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xit" presetSubtype="0" fill="hold" nodeType="clickEffect">
                                  <p:stCondLst>
                                    <p:cond delay="0"/>
                                  </p:stCondLst>
                                  <p:childTnLst>
                                    <p:animEffect transition="out" filter="dissolve">
                                      <p:cBhvr>
                                        <p:cTn id="32" dur="500"/>
                                        <p:tgtEl>
                                          <p:spTgt spid="32"/>
                                        </p:tgtEl>
                                      </p:cBhvr>
                                    </p:animEffect>
                                    <p:set>
                                      <p:cBhvr>
                                        <p:cTn id="33" dur="1" fill="hold">
                                          <p:stCondLst>
                                            <p:cond delay="499"/>
                                          </p:stCondLst>
                                        </p:cTn>
                                        <p:tgtEl>
                                          <p:spTgt spid="32"/>
                                        </p:tgtEl>
                                        <p:attrNameLst>
                                          <p:attrName>style.visibility</p:attrName>
                                        </p:attrNameLst>
                                      </p:cBhvr>
                                      <p:to>
                                        <p:strVal val="hidden"/>
                                      </p:to>
                                    </p:set>
                                  </p:childTnLst>
                                </p:cTn>
                              </p:par>
                              <p:par>
                                <p:cTn id="34" presetID="9" presetClass="entr" presetSubtype="0" fill="hold" nodeType="with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dissolve">
                                      <p:cBhvr>
                                        <p:cTn id="36" dur="500"/>
                                        <p:tgtEl>
                                          <p:spTgt spid="35"/>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xit" presetSubtype="0" fill="hold" nodeType="clickEffect">
                                  <p:stCondLst>
                                    <p:cond delay="0"/>
                                  </p:stCondLst>
                                  <p:childTnLst>
                                    <p:animEffect transition="out" filter="dissolve">
                                      <p:cBhvr>
                                        <p:cTn id="40" dur="500"/>
                                        <p:tgtEl>
                                          <p:spTgt spid="35"/>
                                        </p:tgtEl>
                                      </p:cBhvr>
                                    </p:animEffect>
                                    <p:set>
                                      <p:cBhvr>
                                        <p:cTn id="41" dur="1" fill="hold">
                                          <p:stCondLst>
                                            <p:cond delay="499"/>
                                          </p:stCondLst>
                                        </p:cTn>
                                        <p:tgtEl>
                                          <p:spTgt spid="35"/>
                                        </p:tgtEl>
                                        <p:attrNameLst>
                                          <p:attrName>style.visibility</p:attrName>
                                        </p:attrNameLst>
                                      </p:cBhvr>
                                      <p:to>
                                        <p:strVal val="hidden"/>
                                      </p:to>
                                    </p:set>
                                  </p:childTnLst>
                                </p:cTn>
                              </p:par>
                              <p:par>
                                <p:cTn id="42" presetID="9" presetClass="entr" presetSubtype="0" fill="hold" nodeType="withEffect">
                                  <p:stCondLst>
                                    <p:cond delay="0"/>
                                  </p:stCondLst>
                                  <p:childTnLst>
                                    <p:set>
                                      <p:cBhvr>
                                        <p:cTn id="43" dur="1" fill="hold">
                                          <p:stCondLst>
                                            <p:cond delay="0"/>
                                          </p:stCondLst>
                                        </p:cTn>
                                        <p:tgtEl>
                                          <p:spTgt spid="38"/>
                                        </p:tgtEl>
                                        <p:attrNameLst>
                                          <p:attrName>style.visibility</p:attrName>
                                        </p:attrNameLst>
                                      </p:cBhvr>
                                      <p:to>
                                        <p:strVal val="visible"/>
                                      </p:to>
                                    </p:set>
                                    <p:animEffect transition="in" filter="dissolve">
                                      <p:cBhvr>
                                        <p:cTn id="44" dur="500"/>
                                        <p:tgtEl>
                                          <p:spTgt spid="38"/>
                                        </p:tgtEl>
                                      </p:cBhvr>
                                    </p:animEffect>
                                  </p:childTnLst>
                                </p:cTn>
                              </p:par>
                            </p:childTnLst>
                          </p:cTn>
                        </p:par>
                      </p:childTnLst>
                    </p:cTn>
                  </p:par>
                  <p:par>
                    <p:cTn id="45" fill="hold">
                      <p:stCondLst>
                        <p:cond delay="indefinite"/>
                      </p:stCondLst>
                      <p:childTnLst>
                        <p:par>
                          <p:cTn id="46" fill="hold">
                            <p:stCondLst>
                              <p:cond delay="0"/>
                            </p:stCondLst>
                            <p:childTnLst>
                              <p:par>
                                <p:cTn id="47" presetID="9" presetClass="exit" presetSubtype="0" fill="hold" nodeType="clickEffect">
                                  <p:stCondLst>
                                    <p:cond delay="0"/>
                                  </p:stCondLst>
                                  <p:childTnLst>
                                    <p:animEffect transition="out" filter="dissolve">
                                      <p:cBhvr>
                                        <p:cTn id="48" dur="500"/>
                                        <p:tgtEl>
                                          <p:spTgt spid="38"/>
                                        </p:tgtEl>
                                      </p:cBhvr>
                                    </p:animEffect>
                                    <p:set>
                                      <p:cBhvr>
                                        <p:cTn id="49" dur="1" fill="hold">
                                          <p:stCondLst>
                                            <p:cond delay="499"/>
                                          </p:stCondLst>
                                        </p:cTn>
                                        <p:tgtEl>
                                          <p:spTgt spid="38"/>
                                        </p:tgtEl>
                                        <p:attrNameLst>
                                          <p:attrName>style.visibility</p:attrName>
                                        </p:attrNameLst>
                                      </p:cBhvr>
                                      <p:to>
                                        <p:strVal val="hidden"/>
                                      </p:to>
                                    </p:set>
                                  </p:childTnLst>
                                </p:cTn>
                              </p:par>
                              <p:par>
                                <p:cTn id="50" presetID="9" presetClass="entr" presetSubtype="0" fill="hold" nodeType="withEffect">
                                  <p:stCondLst>
                                    <p:cond delay="0"/>
                                  </p:stCondLst>
                                  <p:childTnLst>
                                    <p:set>
                                      <p:cBhvr>
                                        <p:cTn id="51" dur="1" fill="hold">
                                          <p:stCondLst>
                                            <p:cond delay="0"/>
                                          </p:stCondLst>
                                        </p:cTn>
                                        <p:tgtEl>
                                          <p:spTgt spid="41"/>
                                        </p:tgtEl>
                                        <p:attrNameLst>
                                          <p:attrName>style.visibility</p:attrName>
                                        </p:attrNameLst>
                                      </p:cBhvr>
                                      <p:to>
                                        <p:strVal val="visible"/>
                                      </p:to>
                                    </p:set>
                                    <p:animEffect transition="in" filter="dissolve">
                                      <p:cBhvr>
                                        <p:cTn id="52" dur="500"/>
                                        <p:tgtEl>
                                          <p:spTgt spid="41"/>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xit" presetSubtype="0" fill="hold" nodeType="clickEffect">
                                  <p:stCondLst>
                                    <p:cond delay="0"/>
                                  </p:stCondLst>
                                  <p:childTnLst>
                                    <p:animEffect transition="out" filter="dissolve">
                                      <p:cBhvr>
                                        <p:cTn id="56" dur="500"/>
                                        <p:tgtEl>
                                          <p:spTgt spid="41"/>
                                        </p:tgtEl>
                                      </p:cBhvr>
                                    </p:animEffect>
                                    <p:set>
                                      <p:cBhvr>
                                        <p:cTn id="57" dur="1" fill="hold">
                                          <p:stCondLst>
                                            <p:cond delay="499"/>
                                          </p:stCondLst>
                                        </p:cTn>
                                        <p:tgtEl>
                                          <p:spTgt spid="4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0785A97-9F37-DE94-B51A-7FC68BBAB193}"/>
            </a:ext>
          </a:extLst>
        </p:cNvPr>
        <p:cNvGrpSpPr/>
        <p:nvPr/>
      </p:nvGrpSpPr>
      <p:grpSpPr>
        <a:xfrm>
          <a:off x="0" y="0"/>
          <a:ext cx="0" cy="0"/>
          <a:chOff x="0" y="0"/>
          <a:chExt cx="0" cy="0"/>
        </a:xfrm>
      </p:grpSpPr>
      <p:sp>
        <p:nvSpPr>
          <p:cNvPr id="6" name="Rectangle 3">
            <a:extLst>
              <a:ext uri="{FF2B5EF4-FFF2-40B4-BE49-F238E27FC236}">
                <a16:creationId xmlns:a16="http://schemas.microsoft.com/office/drawing/2014/main" id="{546C470D-A943-9F60-EE4D-45712E2EE61E}"/>
              </a:ext>
            </a:extLst>
          </p:cNvPr>
          <p:cNvSpPr>
            <a:spLocks noChangeArrowheads="1"/>
          </p:cNvSpPr>
          <p:nvPr/>
        </p:nvSpPr>
        <p:spPr bwMode="auto">
          <a:xfrm>
            <a:off x="736554" y="17576"/>
            <a:ext cx="10972356" cy="172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endParaRPr lang="en-US" altLang="en-US" sz="4400" b="1" dirty="0">
              <a:solidFill>
                <a:srgbClr val="C00000"/>
              </a:solidFill>
              <a:latin typeface="+mj-lt"/>
            </a:endParaRPr>
          </a:p>
        </p:txBody>
      </p:sp>
      <p:sp>
        <p:nvSpPr>
          <p:cNvPr id="3" name="Slide Number Placeholder 3">
            <a:extLst>
              <a:ext uri="{FF2B5EF4-FFF2-40B4-BE49-F238E27FC236}">
                <a16:creationId xmlns:a16="http://schemas.microsoft.com/office/drawing/2014/main" id="{42588E7B-0A4E-122C-CC1B-8E939182531F}"/>
              </a:ext>
            </a:extLst>
          </p:cNvPr>
          <p:cNvSpPr>
            <a:spLocks noGrp="1"/>
          </p:cNvSpPr>
          <p:nvPr>
            <p:ph type="sldNum" sz="quarter" idx="4"/>
          </p:nvPr>
        </p:nvSpPr>
        <p:spPr>
          <a:xfrm>
            <a:off x="9219616" y="6443089"/>
            <a:ext cx="2743200" cy="365125"/>
          </a:xfrm>
        </p:spPr>
        <p:txBody>
          <a:bodyPr/>
          <a:lstStyle/>
          <a:p>
            <a:r>
              <a:rPr lang="en-US" dirty="0"/>
              <a:t> Overview, Introduction </a:t>
            </a:r>
            <a:fld id="{C4204591-24BD-A542-B9D5-F8D8A88D2FEE}" type="slidenum">
              <a:rPr lang="en-US" smtClean="0"/>
              <a:pPr/>
              <a:t>14</a:t>
            </a:fld>
            <a:endParaRPr lang="en-US" dirty="0"/>
          </a:p>
        </p:txBody>
      </p:sp>
      <p:sp>
        <p:nvSpPr>
          <p:cNvPr id="7" name="TextBox 6">
            <a:extLst>
              <a:ext uri="{FF2B5EF4-FFF2-40B4-BE49-F238E27FC236}">
                <a16:creationId xmlns:a16="http://schemas.microsoft.com/office/drawing/2014/main" id="{250257B3-A1B8-4B57-143E-8C57D5B99EFC}"/>
              </a:ext>
            </a:extLst>
          </p:cNvPr>
          <p:cNvSpPr txBox="1"/>
          <p:nvPr/>
        </p:nvSpPr>
        <p:spPr>
          <a:xfrm>
            <a:off x="736554" y="1474132"/>
            <a:ext cx="5514196" cy="2015936"/>
          </a:xfrm>
          <a:prstGeom prst="rect">
            <a:avLst/>
          </a:prstGeom>
          <a:noFill/>
        </p:spPr>
        <p:txBody>
          <a:bodyPr wrap="square" rtlCol="0">
            <a:spAutoFit/>
          </a:bodyPr>
          <a:lstStyle/>
          <a:p>
            <a:pPr marL="228600" indent="-228600">
              <a:spcBef>
                <a:spcPts val="600"/>
              </a:spcBef>
              <a:buClr>
                <a:srgbClr val="0012A0"/>
              </a:buClr>
              <a:buFont typeface="Wingdings" pitchFamily="2" charset="2"/>
              <a:buChar char="§"/>
            </a:pPr>
            <a:r>
              <a:rPr lang="en-US" sz="2400" dirty="0">
                <a:effectLst/>
                <a:latin typeface="Aptos" panose="020B0004020202020204" pitchFamily="34" charset="0"/>
                <a:ea typeface="Aptos" panose="020B0004020202020204" pitchFamily="34" charset="0"/>
                <a:cs typeface="Times New Roman" panose="02020603050405020304" pitchFamily="18" charset="0"/>
              </a:rPr>
              <a:t>device ranges over tens or hundreds of miles while maintaining </a:t>
            </a:r>
            <a:r>
              <a:rPr lang="en-US" sz="2400" i="1" dirty="0">
                <a:solidFill>
                  <a:srgbClr val="C00000"/>
                </a:solidFill>
                <a:effectLst/>
                <a:latin typeface="Aptos" panose="020B0004020202020204" pitchFamily="34" charset="0"/>
                <a:ea typeface="Aptos" panose="020B0004020202020204" pitchFamily="34" charset="0"/>
                <a:cs typeface="Times New Roman" panose="02020603050405020304" pitchFamily="18" charset="0"/>
              </a:rPr>
              <a:t>continuous</a:t>
            </a:r>
            <a:r>
              <a:rPr lang="en-US" sz="2400" dirty="0">
                <a:effectLst/>
                <a:latin typeface="Aptos" panose="020B0004020202020204" pitchFamily="34" charset="0"/>
                <a:ea typeface="Aptos" panose="020B0004020202020204" pitchFamily="34" charset="0"/>
                <a:cs typeface="Times New Roman" panose="02020603050405020304" pitchFamily="18" charset="0"/>
              </a:rPr>
              <a:t> Internet connectivity (e</a:t>
            </a:r>
            <a:r>
              <a:rPr lang="en-US" sz="2400" dirty="0">
                <a:latin typeface="Aptos" panose="020B0004020202020204" pitchFamily="34" charset="0"/>
                <a:ea typeface="Aptos" panose="020B0004020202020204" pitchFamily="34" charset="0"/>
                <a:cs typeface="Times New Roman" panose="02020603050405020304" pitchFamily="18" charset="0"/>
              </a:rPr>
              <a:t>.g., </a:t>
            </a:r>
            <a:r>
              <a:rPr lang="en-US" sz="2400" dirty="0">
                <a:effectLst/>
                <a:latin typeface="Aptos" panose="020B0004020202020204" pitchFamily="34" charset="0"/>
                <a:ea typeface="Aptos" panose="020B0004020202020204" pitchFamily="34" charset="0"/>
                <a:cs typeface="Times New Roman" panose="02020603050405020304" pitchFamily="18" charset="0"/>
              </a:rPr>
              <a:t>VoIP, streaming, ongoing TCP connection)</a:t>
            </a:r>
          </a:p>
          <a:p>
            <a:pPr marL="228600" indent="-228600">
              <a:spcBef>
                <a:spcPts val="600"/>
              </a:spcBef>
              <a:buClr>
                <a:srgbClr val="0012A0"/>
              </a:buClr>
              <a:buFont typeface="Wingdings" pitchFamily="2" charset="2"/>
              <a:buChar char="§"/>
            </a:pPr>
            <a:r>
              <a:rPr lang="en-US" sz="2400" i="1" dirty="0">
                <a:solidFill>
                  <a:srgbClr val="C00000"/>
                </a:solidFill>
                <a:latin typeface="Aptos" panose="020B0004020202020204" pitchFamily="34" charset="0"/>
                <a:ea typeface="Aptos" panose="020B0004020202020204" pitchFamily="34" charset="0"/>
                <a:cs typeface="Times New Roman" panose="02020603050405020304" pitchFamily="18" charset="0"/>
              </a:rPr>
              <a:t>only </a:t>
            </a:r>
            <a:r>
              <a:rPr lang="en-US" sz="2400" dirty="0">
                <a:latin typeface="Aptos" panose="020B0004020202020204" pitchFamily="34" charset="0"/>
                <a:ea typeface="Aptos" panose="020B0004020202020204" pitchFamily="34" charset="0"/>
                <a:cs typeface="Times New Roman" panose="02020603050405020304" pitchFamily="18" charset="0"/>
              </a:rPr>
              <a:t>provided by cellular networks</a:t>
            </a:r>
            <a:endParaRPr lang="en-US" sz="2400" dirty="0">
              <a:effectLst/>
              <a:latin typeface="Aptos" panose="020B0004020202020204" pitchFamily="34" charset="0"/>
              <a:ea typeface="Aptos" panose="020B0004020202020204" pitchFamily="34" charset="0"/>
              <a:cs typeface="Times New Roman" panose="02020603050405020304" pitchFamily="18" charset="0"/>
            </a:endParaRPr>
          </a:p>
        </p:txBody>
      </p:sp>
      <p:sp>
        <p:nvSpPr>
          <p:cNvPr id="26" name="Rectangle 3">
            <a:extLst>
              <a:ext uri="{FF2B5EF4-FFF2-40B4-BE49-F238E27FC236}">
                <a16:creationId xmlns:a16="http://schemas.microsoft.com/office/drawing/2014/main" id="{013FE65F-1E8B-8A31-ED7D-286E98D2C397}"/>
              </a:ext>
            </a:extLst>
          </p:cNvPr>
          <p:cNvSpPr>
            <a:spLocks noChangeArrowheads="1"/>
          </p:cNvSpPr>
          <p:nvPr/>
        </p:nvSpPr>
        <p:spPr bwMode="auto">
          <a:xfrm>
            <a:off x="712170" y="248845"/>
            <a:ext cx="10972356" cy="1097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4400" b="1" dirty="0">
                <a:solidFill>
                  <a:srgbClr val="000099"/>
                </a:solidFill>
                <a:latin typeface="+mj-lt"/>
              </a:rPr>
              <a:t>Wide-area Mobile Wireless Internet Access</a:t>
            </a:r>
          </a:p>
        </p:txBody>
      </p:sp>
      <p:pic>
        <p:nvPicPr>
          <p:cNvPr id="27" name="Picture 26" descr="A map of massachusetts with red and white text&#10;&#10;Description automatically generated">
            <a:extLst>
              <a:ext uri="{FF2B5EF4-FFF2-40B4-BE49-F238E27FC236}">
                <a16:creationId xmlns:a16="http://schemas.microsoft.com/office/drawing/2014/main" id="{35D3A461-E8EE-8BB7-D2B4-1F3964C24880}"/>
              </a:ext>
            </a:extLst>
          </p:cNvPr>
          <p:cNvPicPr>
            <a:picLocks noChangeAspect="1"/>
          </p:cNvPicPr>
          <p:nvPr/>
        </p:nvPicPr>
        <p:blipFill>
          <a:blip r:embed="rId3"/>
          <a:stretch>
            <a:fillRect/>
          </a:stretch>
        </p:blipFill>
        <p:spPr>
          <a:xfrm>
            <a:off x="1104019" y="3490068"/>
            <a:ext cx="4779265" cy="3169113"/>
          </a:xfrm>
          <a:prstGeom prst="rect">
            <a:avLst/>
          </a:prstGeom>
        </p:spPr>
      </p:pic>
      <p:pic>
        <p:nvPicPr>
          <p:cNvPr id="29" name="Picture 28" descr="A white car with windows&#10;&#10;Description automatically generated">
            <a:extLst>
              <a:ext uri="{FF2B5EF4-FFF2-40B4-BE49-F238E27FC236}">
                <a16:creationId xmlns:a16="http://schemas.microsoft.com/office/drawing/2014/main" id="{F521D292-15E2-52E7-8A80-7F0315FF69A1}"/>
              </a:ext>
            </a:extLst>
          </p:cNvPr>
          <p:cNvPicPr>
            <a:picLocks noChangeAspect="1"/>
          </p:cNvPicPr>
          <p:nvPr/>
        </p:nvPicPr>
        <p:blipFill>
          <a:blip r:embed="rId4"/>
          <a:stretch>
            <a:fillRect/>
          </a:stretch>
        </p:blipFill>
        <p:spPr>
          <a:xfrm flipH="1">
            <a:off x="2149602" y="4298513"/>
            <a:ext cx="776478" cy="309046"/>
          </a:xfrm>
          <a:prstGeom prst="rect">
            <a:avLst/>
          </a:prstGeom>
        </p:spPr>
      </p:pic>
      <p:pic>
        <p:nvPicPr>
          <p:cNvPr id="30" name="Picture 29" descr="A white car with windows&#10;&#10;Description automatically generated">
            <a:extLst>
              <a:ext uri="{FF2B5EF4-FFF2-40B4-BE49-F238E27FC236}">
                <a16:creationId xmlns:a16="http://schemas.microsoft.com/office/drawing/2014/main" id="{68DA5764-2B66-4F27-2F40-D3E00E579B81}"/>
              </a:ext>
            </a:extLst>
          </p:cNvPr>
          <p:cNvPicPr>
            <a:picLocks noChangeAspect="1"/>
          </p:cNvPicPr>
          <p:nvPr/>
        </p:nvPicPr>
        <p:blipFill>
          <a:blip r:embed="rId4"/>
          <a:stretch>
            <a:fillRect/>
          </a:stretch>
        </p:blipFill>
        <p:spPr>
          <a:xfrm>
            <a:off x="4016443" y="4563315"/>
            <a:ext cx="776478" cy="309046"/>
          </a:xfrm>
          <a:prstGeom prst="rect">
            <a:avLst/>
          </a:prstGeom>
        </p:spPr>
      </p:pic>
      <p:sp>
        <p:nvSpPr>
          <p:cNvPr id="33" name="Freeform 32">
            <a:extLst>
              <a:ext uri="{FF2B5EF4-FFF2-40B4-BE49-F238E27FC236}">
                <a16:creationId xmlns:a16="http://schemas.microsoft.com/office/drawing/2014/main" id="{3A36E837-6939-966B-CC92-78744E27FA50}"/>
              </a:ext>
            </a:extLst>
          </p:cNvPr>
          <p:cNvSpPr/>
          <p:nvPr/>
        </p:nvSpPr>
        <p:spPr>
          <a:xfrm>
            <a:off x="7651070" y="2570286"/>
            <a:ext cx="3005440" cy="2101932"/>
          </a:xfrm>
          <a:custGeom>
            <a:avLst/>
            <a:gdLst>
              <a:gd name="connsiteX0" fmla="*/ 463138 w 2992582"/>
              <a:gd name="connsiteY0" fmla="*/ 0 h 2113808"/>
              <a:gd name="connsiteX1" fmla="*/ 2553195 w 2992582"/>
              <a:gd name="connsiteY1" fmla="*/ 0 h 2113808"/>
              <a:gd name="connsiteX2" fmla="*/ 2992582 w 2992582"/>
              <a:gd name="connsiteY2" fmla="*/ 1056904 h 2113808"/>
              <a:gd name="connsiteX3" fmla="*/ 2553195 w 2992582"/>
              <a:gd name="connsiteY3" fmla="*/ 2113808 h 2113808"/>
              <a:gd name="connsiteX4" fmla="*/ 724395 w 2992582"/>
              <a:gd name="connsiteY4" fmla="*/ 1793174 h 2113808"/>
              <a:gd name="connsiteX5" fmla="*/ 0 w 2992582"/>
              <a:gd name="connsiteY5" fmla="*/ 1056904 h 2113808"/>
              <a:gd name="connsiteX6" fmla="*/ 463138 w 2992582"/>
              <a:gd name="connsiteY6" fmla="*/ 0 h 2113808"/>
              <a:gd name="connsiteX0" fmla="*/ 463138 w 2992582"/>
              <a:gd name="connsiteY0" fmla="*/ 0 h 2113808"/>
              <a:gd name="connsiteX1" fmla="*/ 2553195 w 2992582"/>
              <a:gd name="connsiteY1" fmla="*/ 0 h 2113808"/>
              <a:gd name="connsiteX2" fmla="*/ 2992582 w 2992582"/>
              <a:gd name="connsiteY2" fmla="*/ 1056904 h 2113808"/>
              <a:gd name="connsiteX3" fmla="*/ 2553195 w 2992582"/>
              <a:gd name="connsiteY3" fmla="*/ 2113808 h 2113808"/>
              <a:gd name="connsiteX4" fmla="*/ 427512 w 2992582"/>
              <a:gd name="connsiteY4" fmla="*/ 2090057 h 2113808"/>
              <a:gd name="connsiteX5" fmla="*/ 0 w 2992582"/>
              <a:gd name="connsiteY5" fmla="*/ 1056904 h 2113808"/>
              <a:gd name="connsiteX6" fmla="*/ 463138 w 2992582"/>
              <a:gd name="connsiteY6" fmla="*/ 0 h 2113808"/>
              <a:gd name="connsiteX0" fmla="*/ 463138 w 2553195"/>
              <a:gd name="connsiteY0" fmla="*/ 0 h 2113808"/>
              <a:gd name="connsiteX1" fmla="*/ 2553195 w 2553195"/>
              <a:gd name="connsiteY1" fmla="*/ 0 h 2113808"/>
              <a:gd name="connsiteX2" fmla="*/ 2529444 w 2553195"/>
              <a:gd name="connsiteY2" fmla="*/ 1056904 h 2113808"/>
              <a:gd name="connsiteX3" fmla="*/ 2553195 w 2553195"/>
              <a:gd name="connsiteY3" fmla="*/ 2113808 h 2113808"/>
              <a:gd name="connsiteX4" fmla="*/ 427512 w 2553195"/>
              <a:gd name="connsiteY4" fmla="*/ 2090057 h 2113808"/>
              <a:gd name="connsiteX5" fmla="*/ 0 w 2553195"/>
              <a:gd name="connsiteY5" fmla="*/ 1056904 h 2113808"/>
              <a:gd name="connsiteX6" fmla="*/ 463138 w 2553195"/>
              <a:gd name="connsiteY6" fmla="*/ 0 h 2113808"/>
              <a:gd name="connsiteX0" fmla="*/ 463138 w 2553195"/>
              <a:gd name="connsiteY0" fmla="*/ 0 h 2113808"/>
              <a:gd name="connsiteX1" fmla="*/ 2553195 w 2553195"/>
              <a:gd name="connsiteY1" fmla="*/ 0 h 2113808"/>
              <a:gd name="connsiteX2" fmla="*/ 2529444 w 2553195"/>
              <a:gd name="connsiteY2" fmla="*/ 1045029 h 2113808"/>
              <a:gd name="connsiteX3" fmla="*/ 2553195 w 2553195"/>
              <a:gd name="connsiteY3" fmla="*/ 2113808 h 2113808"/>
              <a:gd name="connsiteX4" fmla="*/ 427512 w 2553195"/>
              <a:gd name="connsiteY4" fmla="*/ 2090057 h 2113808"/>
              <a:gd name="connsiteX5" fmla="*/ 0 w 2553195"/>
              <a:gd name="connsiteY5" fmla="*/ 1056904 h 2113808"/>
              <a:gd name="connsiteX6" fmla="*/ 463138 w 2553195"/>
              <a:gd name="connsiteY6" fmla="*/ 0 h 2113808"/>
              <a:gd name="connsiteX0" fmla="*/ 463138 w 2553195"/>
              <a:gd name="connsiteY0" fmla="*/ 11875 h 2125683"/>
              <a:gd name="connsiteX1" fmla="*/ 2529444 w 2553195"/>
              <a:gd name="connsiteY1" fmla="*/ 0 h 2125683"/>
              <a:gd name="connsiteX2" fmla="*/ 2529444 w 2553195"/>
              <a:gd name="connsiteY2" fmla="*/ 1056904 h 2125683"/>
              <a:gd name="connsiteX3" fmla="*/ 2553195 w 2553195"/>
              <a:gd name="connsiteY3" fmla="*/ 2125683 h 2125683"/>
              <a:gd name="connsiteX4" fmla="*/ 427512 w 2553195"/>
              <a:gd name="connsiteY4" fmla="*/ 2101932 h 2125683"/>
              <a:gd name="connsiteX5" fmla="*/ 0 w 2553195"/>
              <a:gd name="connsiteY5" fmla="*/ 1068779 h 2125683"/>
              <a:gd name="connsiteX6" fmla="*/ 463138 w 2553195"/>
              <a:gd name="connsiteY6" fmla="*/ 11875 h 2125683"/>
              <a:gd name="connsiteX0" fmla="*/ 463138 w 2553195"/>
              <a:gd name="connsiteY0" fmla="*/ 11875 h 2125683"/>
              <a:gd name="connsiteX1" fmla="*/ 2529444 w 2553195"/>
              <a:gd name="connsiteY1" fmla="*/ 0 h 2125683"/>
              <a:gd name="connsiteX2" fmla="*/ 2542144 w 2553195"/>
              <a:gd name="connsiteY2" fmla="*/ 1072779 h 2125683"/>
              <a:gd name="connsiteX3" fmla="*/ 2553195 w 2553195"/>
              <a:gd name="connsiteY3" fmla="*/ 2125683 h 2125683"/>
              <a:gd name="connsiteX4" fmla="*/ 427512 w 2553195"/>
              <a:gd name="connsiteY4" fmla="*/ 2101932 h 2125683"/>
              <a:gd name="connsiteX5" fmla="*/ 0 w 2553195"/>
              <a:gd name="connsiteY5" fmla="*/ 1068779 h 2125683"/>
              <a:gd name="connsiteX6" fmla="*/ 463138 w 2553195"/>
              <a:gd name="connsiteY6" fmla="*/ 11875 h 2125683"/>
              <a:gd name="connsiteX0" fmla="*/ 463138 w 3005440"/>
              <a:gd name="connsiteY0" fmla="*/ 11875 h 2125683"/>
              <a:gd name="connsiteX1" fmla="*/ 2529444 w 3005440"/>
              <a:gd name="connsiteY1" fmla="*/ 0 h 2125683"/>
              <a:gd name="connsiteX2" fmla="*/ 3005440 w 3005440"/>
              <a:gd name="connsiteY2" fmla="*/ 1072779 h 2125683"/>
              <a:gd name="connsiteX3" fmla="*/ 2553195 w 3005440"/>
              <a:gd name="connsiteY3" fmla="*/ 2125683 h 2125683"/>
              <a:gd name="connsiteX4" fmla="*/ 427512 w 3005440"/>
              <a:gd name="connsiteY4" fmla="*/ 2101932 h 2125683"/>
              <a:gd name="connsiteX5" fmla="*/ 0 w 3005440"/>
              <a:gd name="connsiteY5" fmla="*/ 1068779 h 2125683"/>
              <a:gd name="connsiteX6" fmla="*/ 463138 w 3005440"/>
              <a:gd name="connsiteY6" fmla="*/ 11875 h 2125683"/>
              <a:gd name="connsiteX0" fmla="*/ 463138 w 3005440"/>
              <a:gd name="connsiteY0" fmla="*/ 11875 h 2101932"/>
              <a:gd name="connsiteX1" fmla="*/ 2529444 w 3005440"/>
              <a:gd name="connsiteY1" fmla="*/ 0 h 2101932"/>
              <a:gd name="connsiteX2" fmla="*/ 3005440 w 3005440"/>
              <a:gd name="connsiteY2" fmla="*/ 1072779 h 2101932"/>
              <a:gd name="connsiteX3" fmla="*/ 2272975 w 3005440"/>
              <a:gd name="connsiteY3" fmla="*/ 1845464 h 2101932"/>
              <a:gd name="connsiteX4" fmla="*/ 427512 w 3005440"/>
              <a:gd name="connsiteY4" fmla="*/ 2101932 h 2101932"/>
              <a:gd name="connsiteX5" fmla="*/ 0 w 3005440"/>
              <a:gd name="connsiteY5" fmla="*/ 1068779 h 2101932"/>
              <a:gd name="connsiteX6" fmla="*/ 463138 w 3005440"/>
              <a:gd name="connsiteY6" fmla="*/ 11875 h 2101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5440" h="2101932">
                <a:moveTo>
                  <a:pt x="463138" y="11875"/>
                </a:moveTo>
                <a:lnTo>
                  <a:pt x="2529444" y="0"/>
                </a:lnTo>
                <a:lnTo>
                  <a:pt x="3005440" y="1072779"/>
                </a:lnTo>
                <a:lnTo>
                  <a:pt x="2272975" y="1845464"/>
                </a:lnTo>
                <a:lnTo>
                  <a:pt x="427512" y="2101932"/>
                </a:lnTo>
                <a:lnTo>
                  <a:pt x="0" y="1068779"/>
                </a:lnTo>
                <a:lnTo>
                  <a:pt x="463138" y="11875"/>
                </a:lnTo>
                <a:close/>
              </a:path>
            </a:pathLst>
          </a:custGeom>
          <a:solidFill>
            <a:schemeClr val="accent1">
              <a:alpha val="45000"/>
            </a:schemeClr>
          </a:solidFill>
          <a:ln>
            <a:solidFill>
              <a:schemeClr val="accent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 name="Group 49">
            <a:extLst>
              <a:ext uri="{FF2B5EF4-FFF2-40B4-BE49-F238E27FC236}">
                <a16:creationId xmlns:a16="http://schemas.microsoft.com/office/drawing/2014/main" id="{D2789FED-B957-02AA-FE01-D095C2E52BFF}"/>
              </a:ext>
            </a:extLst>
          </p:cNvPr>
          <p:cNvGrpSpPr/>
          <p:nvPr/>
        </p:nvGrpSpPr>
        <p:grpSpPr>
          <a:xfrm>
            <a:off x="6375566" y="1972870"/>
            <a:ext cx="5376303" cy="4057241"/>
            <a:chOff x="6375566" y="1972870"/>
            <a:chExt cx="5376303" cy="4057241"/>
          </a:xfrm>
        </p:grpSpPr>
        <p:grpSp>
          <p:nvGrpSpPr>
            <p:cNvPr id="32" name="Group 31">
              <a:extLst>
                <a:ext uri="{FF2B5EF4-FFF2-40B4-BE49-F238E27FC236}">
                  <a16:creationId xmlns:a16="http://schemas.microsoft.com/office/drawing/2014/main" id="{14B14FFF-B657-2A21-6EE5-CAD8A4DC05C4}"/>
                </a:ext>
              </a:extLst>
            </p:cNvPr>
            <p:cNvGrpSpPr/>
            <p:nvPr/>
          </p:nvGrpSpPr>
          <p:grpSpPr>
            <a:xfrm>
              <a:off x="6375566" y="1972870"/>
              <a:ext cx="5376303" cy="3327832"/>
              <a:chOff x="3358068" y="1933091"/>
              <a:chExt cx="5376303" cy="3327832"/>
            </a:xfrm>
          </p:grpSpPr>
          <p:cxnSp>
            <p:nvCxnSpPr>
              <p:cNvPr id="35" name="Straight Connector 34">
                <a:extLst>
                  <a:ext uri="{FF2B5EF4-FFF2-40B4-BE49-F238E27FC236}">
                    <a16:creationId xmlns:a16="http://schemas.microsoft.com/office/drawing/2014/main" id="{E4C7E473-F6AE-0138-743A-44970CD8235D}"/>
                  </a:ext>
                </a:extLst>
              </p:cNvPr>
              <p:cNvCxnSpPr>
                <a:cxnSpLocks/>
              </p:cNvCxnSpPr>
              <p:nvPr/>
            </p:nvCxnSpPr>
            <p:spPr>
              <a:xfrm rot="16200000">
                <a:off x="4477504" y="3597007"/>
                <a:ext cx="3327832" cy="0"/>
              </a:xfrm>
              <a:prstGeom prst="line">
                <a:avLst/>
              </a:prstGeom>
              <a:ln>
                <a:solidFill>
                  <a:schemeClr val="bg2">
                    <a:lumMod val="75000"/>
                  </a:schemeClr>
                </a:solidFill>
              </a:ln>
              <a:scene3d>
                <a:camera prst="orthographicFront">
                  <a:rot lat="0" lon="0" rev="2700000"/>
                </a:camera>
                <a:lightRig rig="threePt" dir="t"/>
              </a:scene3d>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135A2293-947A-E52F-43F1-CE570F824154}"/>
                  </a:ext>
                </a:extLst>
              </p:cNvPr>
              <p:cNvCxnSpPr>
                <a:cxnSpLocks/>
              </p:cNvCxnSpPr>
              <p:nvPr/>
            </p:nvCxnSpPr>
            <p:spPr>
              <a:xfrm>
                <a:off x="4483360" y="3594071"/>
                <a:ext cx="3327832" cy="0"/>
              </a:xfrm>
              <a:prstGeom prst="line">
                <a:avLst/>
              </a:prstGeom>
              <a:ln>
                <a:solidFill>
                  <a:schemeClr val="bg2">
                    <a:lumMod val="75000"/>
                  </a:schemeClr>
                </a:solidFill>
              </a:ln>
              <a:scene3d>
                <a:camera prst="orthographicFront">
                  <a:rot lat="0" lon="0" rev="2700000"/>
                </a:camera>
                <a:lightRig rig="threePt" dir="t"/>
              </a:scene3d>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E3F93C89-4277-E79E-9AE6-FFED44A42253}"/>
                  </a:ext>
                </a:extLst>
              </p:cNvPr>
              <p:cNvCxnSpPr>
                <a:cxnSpLocks/>
              </p:cNvCxnSpPr>
              <p:nvPr/>
            </p:nvCxnSpPr>
            <p:spPr>
              <a:xfrm>
                <a:off x="4490243" y="3600695"/>
                <a:ext cx="3327832" cy="0"/>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38" name="Oval 37">
                <a:extLst>
                  <a:ext uri="{FF2B5EF4-FFF2-40B4-BE49-F238E27FC236}">
                    <a16:creationId xmlns:a16="http://schemas.microsoft.com/office/drawing/2014/main" id="{EC452E06-6AF6-D0A7-4BF8-C5EC5AEB7237}"/>
                  </a:ext>
                </a:extLst>
              </p:cNvPr>
              <p:cNvSpPr/>
              <p:nvPr/>
            </p:nvSpPr>
            <p:spPr>
              <a:xfrm>
                <a:off x="5608495" y="3071120"/>
                <a:ext cx="1073056" cy="1073056"/>
              </a:xfrm>
              <a:prstGeom prst="ellipse">
                <a:avLst/>
              </a:prstGeom>
              <a:noFill/>
              <a:ln>
                <a:solidFill>
                  <a:srgbClr val="C00000"/>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4DE50F7E-86C8-FE00-8CF5-7CD6C7ED9A20}"/>
                  </a:ext>
                </a:extLst>
              </p:cNvPr>
              <p:cNvSpPr/>
              <p:nvPr/>
            </p:nvSpPr>
            <p:spPr>
              <a:xfrm>
                <a:off x="5084449" y="2539293"/>
                <a:ext cx="2109342" cy="2109342"/>
              </a:xfrm>
              <a:prstGeom prst="ellipse">
                <a:avLst/>
              </a:prstGeom>
              <a:noFill/>
              <a:ln>
                <a:solidFill>
                  <a:srgbClr val="C00000"/>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2639E3D5-EA0C-F06B-90AA-074688BCFB2F}"/>
                  </a:ext>
                </a:extLst>
              </p:cNvPr>
              <p:cNvSpPr txBox="1"/>
              <p:nvPr/>
            </p:nvSpPr>
            <p:spPr>
              <a:xfrm>
                <a:off x="7048613" y="2095568"/>
                <a:ext cx="1068224" cy="491225"/>
              </a:xfrm>
              <a:prstGeom prst="rect">
                <a:avLst/>
              </a:prstGeom>
              <a:noFill/>
            </p:spPr>
            <p:txBody>
              <a:bodyPr wrap="square" rtlCol="0">
                <a:spAutoFit/>
              </a:bodyPr>
              <a:lstStyle/>
              <a:p>
                <a:pPr algn="ctr">
                  <a:lnSpc>
                    <a:spcPct val="80000"/>
                  </a:lnSpc>
                </a:pPr>
                <a:r>
                  <a:rPr lang="en-US" sz="1600" dirty="0"/>
                  <a:t>user data rate</a:t>
                </a:r>
              </a:p>
            </p:txBody>
          </p:sp>
          <p:sp>
            <p:nvSpPr>
              <p:cNvPr id="41" name="TextBox 40">
                <a:extLst>
                  <a:ext uri="{FF2B5EF4-FFF2-40B4-BE49-F238E27FC236}">
                    <a16:creationId xmlns:a16="http://schemas.microsoft.com/office/drawing/2014/main" id="{62479E26-EB2E-04E1-8421-9913683A15ED}"/>
                  </a:ext>
                </a:extLst>
              </p:cNvPr>
              <p:cNvSpPr txBox="1"/>
              <p:nvPr/>
            </p:nvSpPr>
            <p:spPr>
              <a:xfrm>
                <a:off x="7166495" y="4575834"/>
                <a:ext cx="1036326" cy="540469"/>
              </a:xfrm>
              <a:prstGeom prst="rect">
                <a:avLst/>
              </a:prstGeom>
              <a:noFill/>
            </p:spPr>
            <p:txBody>
              <a:bodyPr wrap="square" rtlCol="0">
                <a:spAutoFit/>
              </a:bodyPr>
              <a:lstStyle/>
              <a:p>
                <a:pPr algn="ctr"/>
                <a:r>
                  <a:rPr lang="en-US" sz="1600" dirty="0"/>
                  <a:t>energy</a:t>
                </a:r>
              </a:p>
              <a:p>
                <a:pPr algn="ctr">
                  <a:lnSpc>
                    <a:spcPct val="80000"/>
                  </a:lnSpc>
                </a:pPr>
                <a:r>
                  <a:rPr lang="en-US" sz="1600" dirty="0"/>
                  <a:t>efficiency</a:t>
                </a:r>
              </a:p>
            </p:txBody>
          </p:sp>
          <p:sp>
            <p:nvSpPr>
              <p:cNvPr id="42" name="TextBox 41">
                <a:extLst>
                  <a:ext uri="{FF2B5EF4-FFF2-40B4-BE49-F238E27FC236}">
                    <a16:creationId xmlns:a16="http://schemas.microsoft.com/office/drawing/2014/main" id="{669D0E2E-17AF-974F-E3CE-195FB4BDFC8A}"/>
                  </a:ext>
                </a:extLst>
              </p:cNvPr>
              <p:cNvSpPr txBox="1"/>
              <p:nvPr/>
            </p:nvSpPr>
            <p:spPr>
              <a:xfrm>
                <a:off x="4161547" y="4637444"/>
                <a:ext cx="1036326" cy="491225"/>
              </a:xfrm>
              <a:prstGeom prst="rect">
                <a:avLst/>
              </a:prstGeom>
              <a:noFill/>
            </p:spPr>
            <p:txBody>
              <a:bodyPr wrap="square" rtlCol="0">
                <a:spAutoFit/>
              </a:bodyPr>
              <a:lstStyle/>
              <a:p>
                <a:pPr algn="ctr">
                  <a:lnSpc>
                    <a:spcPct val="80000"/>
                  </a:lnSpc>
                </a:pPr>
                <a:r>
                  <a:rPr lang="en-US" sz="1600" dirty="0"/>
                  <a:t>device density</a:t>
                </a:r>
              </a:p>
            </p:txBody>
          </p:sp>
          <p:sp>
            <p:nvSpPr>
              <p:cNvPr id="43" name="TextBox 42">
                <a:extLst>
                  <a:ext uri="{FF2B5EF4-FFF2-40B4-BE49-F238E27FC236}">
                    <a16:creationId xmlns:a16="http://schemas.microsoft.com/office/drawing/2014/main" id="{DC824E23-8350-9C51-8A57-BA661A3582B8}"/>
                  </a:ext>
                </a:extLst>
              </p:cNvPr>
              <p:cNvSpPr txBox="1"/>
              <p:nvPr/>
            </p:nvSpPr>
            <p:spPr>
              <a:xfrm>
                <a:off x="7698045" y="3424686"/>
                <a:ext cx="1036326" cy="338554"/>
              </a:xfrm>
              <a:prstGeom prst="rect">
                <a:avLst/>
              </a:prstGeom>
              <a:noFill/>
            </p:spPr>
            <p:txBody>
              <a:bodyPr wrap="square" rtlCol="0">
                <a:spAutoFit/>
              </a:bodyPr>
              <a:lstStyle/>
              <a:p>
                <a:pPr algn="ctr"/>
                <a:r>
                  <a:rPr lang="en-US" sz="1600" dirty="0"/>
                  <a:t>latency</a:t>
                </a:r>
              </a:p>
            </p:txBody>
          </p:sp>
          <p:sp>
            <p:nvSpPr>
              <p:cNvPr id="44" name="TextBox 43">
                <a:extLst>
                  <a:ext uri="{FF2B5EF4-FFF2-40B4-BE49-F238E27FC236}">
                    <a16:creationId xmlns:a16="http://schemas.microsoft.com/office/drawing/2014/main" id="{D24EEEA3-572B-917B-FD31-1847BB81F6B9}"/>
                  </a:ext>
                </a:extLst>
              </p:cNvPr>
              <p:cNvSpPr txBox="1"/>
              <p:nvPr/>
            </p:nvSpPr>
            <p:spPr>
              <a:xfrm>
                <a:off x="3358068" y="3348351"/>
                <a:ext cx="1522725" cy="491225"/>
              </a:xfrm>
              <a:prstGeom prst="rect">
                <a:avLst/>
              </a:prstGeom>
              <a:noFill/>
            </p:spPr>
            <p:txBody>
              <a:bodyPr wrap="square" rtlCol="0">
                <a:spAutoFit/>
              </a:bodyPr>
              <a:lstStyle/>
              <a:p>
                <a:pPr algn="ctr">
                  <a:lnSpc>
                    <a:spcPct val="80000"/>
                  </a:lnSpc>
                </a:pPr>
                <a:r>
                  <a:rPr lang="en-US" sz="1600" dirty="0"/>
                  <a:t>area traffic capacity</a:t>
                </a:r>
              </a:p>
            </p:txBody>
          </p:sp>
          <p:sp>
            <p:nvSpPr>
              <p:cNvPr id="45" name="TextBox 44">
                <a:extLst>
                  <a:ext uri="{FF2B5EF4-FFF2-40B4-BE49-F238E27FC236}">
                    <a16:creationId xmlns:a16="http://schemas.microsoft.com/office/drawing/2014/main" id="{6C2A7E9B-2646-519F-9231-8F4433B4A5AF}"/>
                  </a:ext>
                </a:extLst>
              </p:cNvPr>
              <p:cNvSpPr txBox="1"/>
              <p:nvPr/>
            </p:nvSpPr>
            <p:spPr>
              <a:xfrm>
                <a:off x="4155302" y="2094578"/>
                <a:ext cx="1068224" cy="294248"/>
              </a:xfrm>
              <a:prstGeom prst="rect">
                <a:avLst/>
              </a:prstGeom>
              <a:noFill/>
            </p:spPr>
            <p:txBody>
              <a:bodyPr wrap="square" rtlCol="0">
                <a:spAutoFit/>
              </a:bodyPr>
              <a:lstStyle/>
              <a:p>
                <a:pPr algn="ctr">
                  <a:lnSpc>
                    <a:spcPct val="80000"/>
                  </a:lnSpc>
                </a:pPr>
                <a:r>
                  <a:rPr lang="en-US" sz="1600" dirty="0"/>
                  <a:t>mobility</a:t>
                </a:r>
              </a:p>
            </p:txBody>
          </p:sp>
          <p:sp>
            <p:nvSpPr>
              <p:cNvPr id="46" name="TextBox 45">
                <a:extLst>
                  <a:ext uri="{FF2B5EF4-FFF2-40B4-BE49-F238E27FC236}">
                    <a16:creationId xmlns:a16="http://schemas.microsoft.com/office/drawing/2014/main" id="{71E1C51D-0AF5-6406-07AE-47E6FECC8D53}"/>
                  </a:ext>
                </a:extLst>
              </p:cNvPr>
              <p:cNvSpPr txBox="1"/>
              <p:nvPr/>
            </p:nvSpPr>
            <p:spPr>
              <a:xfrm>
                <a:off x="5394988" y="2056647"/>
                <a:ext cx="1493947" cy="541046"/>
              </a:xfrm>
              <a:prstGeom prst="rect">
                <a:avLst/>
              </a:prstGeom>
              <a:noFill/>
            </p:spPr>
            <p:txBody>
              <a:bodyPr wrap="none" rtlCol="0">
                <a:prstTxWarp prst="textArchUp">
                  <a:avLst/>
                </a:prstTxWarp>
                <a:spAutoFit/>
              </a:bodyPr>
              <a:lstStyle/>
              <a:p>
                <a:pPr algn="ctr">
                  <a:lnSpc>
                    <a:spcPct val="80000"/>
                  </a:lnSpc>
                </a:pPr>
                <a:r>
                  <a:rPr lang="en-US" sz="1600" dirty="0">
                    <a:solidFill>
                      <a:srgbClr val="C00000"/>
                    </a:solidFill>
                  </a:rPr>
                  <a:t>high importance</a:t>
                </a:r>
              </a:p>
            </p:txBody>
          </p:sp>
          <p:sp>
            <p:nvSpPr>
              <p:cNvPr id="47" name="TextBox 46">
                <a:extLst>
                  <a:ext uri="{FF2B5EF4-FFF2-40B4-BE49-F238E27FC236}">
                    <a16:creationId xmlns:a16="http://schemas.microsoft.com/office/drawing/2014/main" id="{73053B9C-C373-BE5C-845B-A3848788B811}"/>
                  </a:ext>
                </a:extLst>
              </p:cNvPr>
              <p:cNvSpPr txBox="1"/>
              <p:nvPr/>
            </p:nvSpPr>
            <p:spPr>
              <a:xfrm>
                <a:off x="5653628" y="2491124"/>
                <a:ext cx="965329" cy="319446"/>
              </a:xfrm>
              <a:prstGeom prst="rect">
                <a:avLst/>
              </a:prstGeom>
              <a:noFill/>
            </p:spPr>
            <p:txBody>
              <a:bodyPr wrap="square" rtlCol="0">
                <a:prstTxWarp prst="textArchUp">
                  <a:avLst/>
                </a:prstTxWarp>
                <a:spAutoFit/>
              </a:bodyPr>
              <a:lstStyle/>
              <a:p>
                <a:pPr algn="ctr">
                  <a:lnSpc>
                    <a:spcPct val="80000"/>
                  </a:lnSpc>
                </a:pPr>
                <a:r>
                  <a:rPr lang="en-US" sz="1600" dirty="0">
                    <a:solidFill>
                      <a:srgbClr val="C00000"/>
                    </a:solidFill>
                  </a:rPr>
                  <a:t>medium</a:t>
                </a:r>
              </a:p>
            </p:txBody>
          </p:sp>
          <p:sp>
            <p:nvSpPr>
              <p:cNvPr id="48" name="TextBox 47">
                <a:extLst>
                  <a:ext uri="{FF2B5EF4-FFF2-40B4-BE49-F238E27FC236}">
                    <a16:creationId xmlns:a16="http://schemas.microsoft.com/office/drawing/2014/main" id="{62A7D02E-7122-F84D-FD39-069881B4F0E0}"/>
                  </a:ext>
                </a:extLst>
              </p:cNvPr>
              <p:cNvSpPr txBox="1"/>
              <p:nvPr/>
            </p:nvSpPr>
            <p:spPr>
              <a:xfrm>
                <a:off x="5899284" y="3016837"/>
                <a:ext cx="474018" cy="319446"/>
              </a:xfrm>
              <a:prstGeom prst="rect">
                <a:avLst/>
              </a:prstGeom>
              <a:noFill/>
            </p:spPr>
            <p:txBody>
              <a:bodyPr wrap="square" rtlCol="0">
                <a:prstTxWarp prst="textArchUp">
                  <a:avLst/>
                </a:prstTxWarp>
                <a:spAutoFit/>
              </a:bodyPr>
              <a:lstStyle/>
              <a:p>
                <a:pPr algn="ctr">
                  <a:lnSpc>
                    <a:spcPct val="80000"/>
                  </a:lnSpc>
                </a:pPr>
                <a:r>
                  <a:rPr lang="en-US" sz="1600" dirty="0">
                    <a:solidFill>
                      <a:srgbClr val="C00000"/>
                    </a:solidFill>
                  </a:rPr>
                  <a:t>low</a:t>
                </a:r>
              </a:p>
            </p:txBody>
          </p:sp>
          <p:sp>
            <p:nvSpPr>
              <p:cNvPr id="49" name="Oval 48">
                <a:extLst>
                  <a:ext uri="{FF2B5EF4-FFF2-40B4-BE49-F238E27FC236}">
                    <a16:creationId xmlns:a16="http://schemas.microsoft.com/office/drawing/2014/main" id="{52845C8C-9F31-9F58-0F94-607FB3B10CDD}"/>
                  </a:ext>
                </a:extLst>
              </p:cNvPr>
              <p:cNvSpPr/>
              <p:nvPr/>
            </p:nvSpPr>
            <p:spPr>
              <a:xfrm>
                <a:off x="4670593" y="2116735"/>
                <a:ext cx="2967920" cy="2967920"/>
              </a:xfrm>
              <a:prstGeom prst="ellipse">
                <a:avLst/>
              </a:prstGeom>
              <a:noFill/>
              <a:ln>
                <a:solidFill>
                  <a:srgbClr val="C00000"/>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F1E8B8AE-BC3D-596F-FB15-B17A74BB64B4}"/>
                </a:ext>
              </a:extLst>
            </p:cNvPr>
            <p:cNvSpPr txBox="1"/>
            <p:nvPr/>
          </p:nvSpPr>
          <p:spPr>
            <a:xfrm>
              <a:off x="7707605" y="5339473"/>
              <a:ext cx="2903545" cy="690638"/>
            </a:xfrm>
            <a:prstGeom prst="rect">
              <a:avLst/>
            </a:prstGeom>
            <a:noFill/>
          </p:spPr>
          <p:txBody>
            <a:bodyPr wrap="square" rtlCol="0">
              <a:spAutoFit/>
            </a:bodyPr>
            <a:lstStyle/>
            <a:p>
              <a:pPr algn="ctr">
                <a:lnSpc>
                  <a:spcPct val="80000"/>
                </a:lnSpc>
              </a:pPr>
              <a:r>
                <a:rPr lang="en-US" sz="2400" dirty="0">
                  <a:solidFill>
                    <a:srgbClr val="0012A0"/>
                  </a:solidFill>
                </a:rPr>
                <a:t>wide-area mobile Internet access</a:t>
              </a:r>
            </a:p>
          </p:txBody>
        </p:sp>
      </p:grpSp>
      <p:sp>
        <p:nvSpPr>
          <p:cNvPr id="2" name="TextBox 1">
            <a:extLst>
              <a:ext uri="{FF2B5EF4-FFF2-40B4-BE49-F238E27FC236}">
                <a16:creationId xmlns:a16="http://schemas.microsoft.com/office/drawing/2014/main" id="{52EB917A-8AA9-03D8-75EF-70F6FF765C04}"/>
              </a:ext>
            </a:extLst>
          </p:cNvPr>
          <p:cNvSpPr txBox="1"/>
          <p:nvPr/>
        </p:nvSpPr>
        <p:spPr>
          <a:xfrm>
            <a:off x="6651417" y="1262376"/>
            <a:ext cx="5033109" cy="369332"/>
          </a:xfrm>
          <a:prstGeom prst="rect">
            <a:avLst/>
          </a:prstGeom>
          <a:noFill/>
        </p:spPr>
        <p:txBody>
          <a:bodyPr wrap="none" rtlCol="0">
            <a:spAutoFit/>
          </a:bodyPr>
          <a:lstStyle/>
          <a:p>
            <a:r>
              <a:rPr lang="en-US" i="1" dirty="0"/>
              <a:t>Q: two high importance, 1 medium/low importance</a:t>
            </a:r>
          </a:p>
        </p:txBody>
      </p:sp>
    </p:spTree>
    <p:extLst>
      <p:ext uri="{BB962C8B-B14F-4D97-AF65-F5344CB8AC3E}">
        <p14:creationId xmlns:p14="http://schemas.microsoft.com/office/powerpoint/2010/main" val="28121897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dissolve">
                                      <p:cBhvr>
                                        <p:cTn id="7" dur="500"/>
                                        <p:tgtEl>
                                          <p:spTgt spid="29"/>
                                        </p:tgtEl>
                                      </p:cBhvr>
                                    </p:animEffect>
                                  </p:childTnLst>
                                </p:cTn>
                              </p:par>
                            </p:childTnLst>
                          </p:cTn>
                        </p:par>
                        <p:par>
                          <p:cTn id="8" fill="hold">
                            <p:stCondLst>
                              <p:cond delay="500"/>
                            </p:stCondLst>
                            <p:childTnLst>
                              <p:par>
                                <p:cTn id="9" presetID="0" presetClass="path" presetSubtype="0" repeatCount="0" accel="50000" decel="50000" fill="hold" nodeType="afterEffect">
                                  <p:stCondLst>
                                    <p:cond delay="0"/>
                                  </p:stCondLst>
                                  <p:childTnLst>
                                    <p:animMotion origin="layout" path="M -2.91667E-6 4.44444E-6 C 0.00157 0.02615 -0.0026 0.04513 0.01732 0.05463 C 0.03724 0.06412 0.10313 0.05717 0.11992 0.05625 C 0.13672 0.05532 0.14388 0.05046 0.15104 0.0456 " pathEditMode="relative" rAng="0" ptsTypes="AAAA">
                                      <p:cBhvr>
                                        <p:cTn id="10" dur="2000" fill="hold"/>
                                        <p:tgtEl>
                                          <p:spTgt spid="29"/>
                                        </p:tgtEl>
                                        <p:attrNameLst>
                                          <p:attrName>ppt_x</p:attrName>
                                          <p:attrName>ppt_y</p:attrName>
                                        </p:attrNameLst>
                                      </p:cBhvr>
                                      <p:rCtr x="7552" y="2986"/>
                                    </p:animMotion>
                                  </p:childTnLst>
                                </p:cTn>
                              </p:par>
                            </p:childTnLst>
                          </p:cTn>
                        </p:par>
                        <p:par>
                          <p:cTn id="11" fill="hold">
                            <p:stCondLst>
                              <p:cond delay="2500"/>
                            </p:stCondLst>
                            <p:childTnLst>
                              <p:par>
                                <p:cTn id="12" presetID="9" presetClass="exit" presetSubtype="0" fill="hold" nodeType="afterEffect">
                                  <p:stCondLst>
                                    <p:cond delay="0"/>
                                  </p:stCondLst>
                                  <p:childTnLst>
                                    <p:animEffect transition="out" filter="dissolve">
                                      <p:cBhvr>
                                        <p:cTn id="13" dur="500"/>
                                        <p:tgtEl>
                                          <p:spTgt spid="29"/>
                                        </p:tgtEl>
                                      </p:cBhvr>
                                    </p:animEffect>
                                    <p:set>
                                      <p:cBhvr>
                                        <p:cTn id="14" dur="1" fill="hold">
                                          <p:stCondLst>
                                            <p:cond delay="499"/>
                                          </p:stCondLst>
                                        </p:cTn>
                                        <p:tgtEl>
                                          <p:spTgt spid="29"/>
                                        </p:tgtEl>
                                        <p:attrNameLst>
                                          <p:attrName>style.visibility</p:attrName>
                                        </p:attrNameLst>
                                      </p:cBhvr>
                                      <p:to>
                                        <p:strVal val="hidden"/>
                                      </p:to>
                                    </p:set>
                                  </p:childTnLst>
                                </p:cTn>
                              </p:par>
                            </p:childTnLst>
                          </p:cTn>
                        </p:par>
                        <p:par>
                          <p:cTn id="15" fill="hold">
                            <p:stCondLst>
                              <p:cond delay="3000"/>
                            </p:stCondLst>
                            <p:childTnLst>
                              <p:par>
                                <p:cTn id="16" presetID="9" presetClass="entr" presetSubtype="0" fill="hold"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dissolve">
                                      <p:cBhvr>
                                        <p:cTn id="18" dur="500"/>
                                        <p:tgtEl>
                                          <p:spTgt spid="30"/>
                                        </p:tgtEl>
                                      </p:cBhvr>
                                    </p:animEffect>
                                  </p:childTnLst>
                                </p:cTn>
                              </p:par>
                            </p:childTnLst>
                          </p:cTn>
                        </p:par>
                        <p:par>
                          <p:cTn id="19" fill="hold">
                            <p:stCondLst>
                              <p:cond delay="3500"/>
                            </p:stCondLst>
                            <p:childTnLst>
                              <p:par>
                                <p:cTn id="20" presetID="0" presetClass="path" presetSubtype="0" repeatCount="0" accel="50000" decel="50000" fill="hold" nodeType="afterEffect">
                                  <p:stCondLst>
                                    <p:cond delay="0"/>
                                  </p:stCondLst>
                                  <p:childTnLst>
                                    <p:animMotion origin="layout" path="M -4.58333E-6 4.07407E-6 C -0.04726 0.01388 -0.03528 0.01319 -0.05859 0.01388 C -0.08216 0.01527 -0.11966 0.01851 -0.13997 0.00671 C -0.14882 -0.00579 -0.1526 -0.01945 -0.15364 -0.03449 " pathEditMode="relative" rAng="0" ptsTypes="AAAA">
                                      <p:cBhvr>
                                        <p:cTn id="21" dur="2000" fill="hold"/>
                                        <p:tgtEl>
                                          <p:spTgt spid="30"/>
                                        </p:tgtEl>
                                        <p:attrNameLst>
                                          <p:attrName>ppt_x</p:attrName>
                                          <p:attrName>ppt_y</p:attrName>
                                        </p:attrNameLst>
                                      </p:cBhvr>
                                      <p:rCtr x="-7682" y="-949"/>
                                    </p:animMotion>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50"/>
                                        </p:tgtEl>
                                        <p:attrNameLst>
                                          <p:attrName>style.visibility</p:attrName>
                                        </p:attrNameLst>
                                      </p:cBhvr>
                                      <p:to>
                                        <p:strVal val="visible"/>
                                      </p:to>
                                    </p:set>
                                    <p:animEffect transition="in" filter="dissolve">
                                      <p:cBhvr>
                                        <p:cTn id="26" dur="500"/>
                                        <p:tgtEl>
                                          <p:spTgt spid="50"/>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2"/>
                                        </p:tgtEl>
                                        <p:attrNameLst>
                                          <p:attrName>style.visibility</p:attrName>
                                        </p:attrNameLst>
                                      </p:cBhvr>
                                      <p:to>
                                        <p:strVal val="visible"/>
                                      </p:to>
                                    </p:set>
                                    <p:animEffect transition="in" filter="dissolve">
                                      <p:cBhvr>
                                        <p:cTn id="31" dur="500"/>
                                        <p:tgtEl>
                                          <p:spTgt spid="2"/>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dissolve">
                                      <p:cBhvr>
                                        <p:cTn id="36"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2"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922022B-70FC-B5F2-3517-58DCBB753E1D}"/>
            </a:ext>
          </a:extLst>
        </p:cNvPr>
        <p:cNvGrpSpPr/>
        <p:nvPr/>
      </p:nvGrpSpPr>
      <p:grpSpPr>
        <a:xfrm>
          <a:off x="0" y="0"/>
          <a:ext cx="0" cy="0"/>
          <a:chOff x="0" y="0"/>
          <a:chExt cx="0" cy="0"/>
        </a:xfrm>
      </p:grpSpPr>
      <p:sp>
        <p:nvSpPr>
          <p:cNvPr id="6" name="Rectangle 3">
            <a:extLst>
              <a:ext uri="{FF2B5EF4-FFF2-40B4-BE49-F238E27FC236}">
                <a16:creationId xmlns:a16="http://schemas.microsoft.com/office/drawing/2014/main" id="{880EF901-9EF2-2128-A4F1-EE981109D751}"/>
              </a:ext>
            </a:extLst>
          </p:cNvPr>
          <p:cNvSpPr>
            <a:spLocks noChangeArrowheads="1"/>
          </p:cNvSpPr>
          <p:nvPr/>
        </p:nvSpPr>
        <p:spPr bwMode="auto">
          <a:xfrm>
            <a:off x="736554" y="17576"/>
            <a:ext cx="10972356" cy="172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endParaRPr lang="en-US" altLang="en-US" sz="4400" b="1" dirty="0">
              <a:solidFill>
                <a:srgbClr val="C00000"/>
              </a:solidFill>
              <a:latin typeface="+mj-lt"/>
            </a:endParaRPr>
          </a:p>
        </p:txBody>
      </p:sp>
      <p:sp>
        <p:nvSpPr>
          <p:cNvPr id="3" name="Slide Number Placeholder 3">
            <a:extLst>
              <a:ext uri="{FF2B5EF4-FFF2-40B4-BE49-F238E27FC236}">
                <a16:creationId xmlns:a16="http://schemas.microsoft.com/office/drawing/2014/main" id="{D4DFFEDF-8308-6DB5-C897-3BBC06A28A01}"/>
              </a:ext>
            </a:extLst>
          </p:cNvPr>
          <p:cNvSpPr>
            <a:spLocks noGrp="1"/>
          </p:cNvSpPr>
          <p:nvPr>
            <p:ph type="sldNum" sz="quarter" idx="4"/>
          </p:nvPr>
        </p:nvSpPr>
        <p:spPr>
          <a:xfrm>
            <a:off x="9219616" y="6443089"/>
            <a:ext cx="2743200" cy="365125"/>
          </a:xfrm>
        </p:spPr>
        <p:txBody>
          <a:bodyPr/>
          <a:lstStyle/>
          <a:p>
            <a:r>
              <a:rPr lang="en-US" dirty="0"/>
              <a:t> Overview, Introduction </a:t>
            </a:r>
            <a:fld id="{C4204591-24BD-A542-B9D5-F8D8A88D2FEE}" type="slidenum">
              <a:rPr lang="en-US" smtClean="0"/>
              <a:pPr/>
              <a:t>15</a:t>
            </a:fld>
            <a:endParaRPr lang="en-US" dirty="0"/>
          </a:p>
        </p:txBody>
      </p:sp>
      <p:sp>
        <p:nvSpPr>
          <p:cNvPr id="7" name="TextBox 6">
            <a:extLst>
              <a:ext uri="{FF2B5EF4-FFF2-40B4-BE49-F238E27FC236}">
                <a16:creationId xmlns:a16="http://schemas.microsoft.com/office/drawing/2014/main" id="{B89029F0-9DC1-91E1-470C-1D781398A560}"/>
              </a:ext>
            </a:extLst>
          </p:cNvPr>
          <p:cNvSpPr txBox="1"/>
          <p:nvPr/>
        </p:nvSpPr>
        <p:spPr>
          <a:xfrm>
            <a:off x="637661" y="1248287"/>
            <a:ext cx="5514196" cy="2015936"/>
          </a:xfrm>
          <a:prstGeom prst="rect">
            <a:avLst/>
          </a:prstGeom>
          <a:noFill/>
        </p:spPr>
        <p:txBody>
          <a:bodyPr wrap="square" rtlCol="0">
            <a:spAutoFit/>
          </a:bodyPr>
          <a:lstStyle/>
          <a:p>
            <a:pPr marL="228600" indent="-228600">
              <a:spcBef>
                <a:spcPts val="600"/>
              </a:spcBef>
              <a:buClr>
                <a:srgbClr val="0012A0"/>
              </a:buClr>
              <a:buFont typeface="Wingdings" pitchFamily="2" charset="2"/>
              <a:buChar char="§"/>
            </a:pPr>
            <a:r>
              <a:rPr lang="en-US" sz="2400" kern="0" dirty="0">
                <a:solidFill>
                  <a:srgbClr val="000000"/>
                </a:solidFill>
                <a:effectLst/>
                <a:ea typeface="Aptos" panose="020B0004020202020204" pitchFamily="34" charset="0"/>
                <a:cs typeface="Times New Roman" panose="02020603050405020304" pitchFamily="18" charset="0"/>
              </a:rPr>
              <a:t>connecting devices (often small, energy-constrained</a:t>
            </a:r>
            <a:r>
              <a:rPr lang="en-US" sz="2400" kern="0" dirty="0">
                <a:solidFill>
                  <a:srgbClr val="000000"/>
                </a:solidFill>
                <a:ea typeface="Aptos" panose="020B0004020202020204" pitchFamily="34" charset="0"/>
                <a:cs typeface="Times New Roman" panose="02020603050405020304" pitchFamily="18" charset="0"/>
              </a:rPr>
              <a:t>)</a:t>
            </a:r>
            <a:r>
              <a:rPr lang="en-US" sz="2400" kern="0" dirty="0">
                <a:solidFill>
                  <a:srgbClr val="000000"/>
                </a:solidFill>
                <a:effectLst/>
                <a:ea typeface="Aptos" panose="020B0004020202020204" pitchFamily="34" charset="0"/>
                <a:cs typeface="Times New Roman" panose="02020603050405020304" pitchFamily="18" charset="0"/>
              </a:rPr>
              <a:t> to computation that senses, monitors, reports, and controls phenomena in the physical world</a:t>
            </a:r>
            <a:r>
              <a:rPr lang="en-US" sz="2400" dirty="0">
                <a:effectLst/>
              </a:rPr>
              <a:t> </a:t>
            </a:r>
          </a:p>
          <a:p>
            <a:pPr marL="228600" indent="-228600">
              <a:spcBef>
                <a:spcPts val="600"/>
              </a:spcBef>
              <a:buClr>
                <a:srgbClr val="0012A0"/>
              </a:buClr>
              <a:buFont typeface="Wingdings" pitchFamily="2" charset="2"/>
              <a:buChar char="§"/>
            </a:pPr>
            <a:r>
              <a:rPr lang="en-US" sz="2400" kern="0" dirty="0">
                <a:cs typeface="Times New Roman" panose="02020603050405020304" pitchFamily="18" charset="0"/>
              </a:rPr>
              <a:t>Bluetooth, WiFi, cellular, LoRaWAN</a:t>
            </a:r>
            <a:endParaRPr lang="en-US" sz="2400" dirty="0">
              <a:effectLst/>
            </a:endParaRPr>
          </a:p>
        </p:txBody>
      </p:sp>
      <p:sp>
        <p:nvSpPr>
          <p:cNvPr id="26" name="Rectangle 3">
            <a:extLst>
              <a:ext uri="{FF2B5EF4-FFF2-40B4-BE49-F238E27FC236}">
                <a16:creationId xmlns:a16="http://schemas.microsoft.com/office/drawing/2014/main" id="{B4A07A47-2A31-DD6D-6E57-A57C4E366428}"/>
              </a:ext>
            </a:extLst>
          </p:cNvPr>
          <p:cNvSpPr>
            <a:spLocks noChangeArrowheads="1"/>
          </p:cNvSpPr>
          <p:nvPr/>
        </p:nvSpPr>
        <p:spPr bwMode="auto">
          <a:xfrm>
            <a:off x="712170" y="248845"/>
            <a:ext cx="10972356" cy="1097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4400" b="1" dirty="0">
                <a:solidFill>
                  <a:srgbClr val="C00000"/>
                </a:solidFill>
                <a:latin typeface="+mj-lt"/>
              </a:rPr>
              <a:t>Internet-of-Things</a:t>
            </a:r>
            <a:endParaRPr lang="en-US" altLang="en-US" sz="4400" b="1" dirty="0">
              <a:solidFill>
                <a:srgbClr val="0012A0"/>
              </a:solidFill>
              <a:latin typeface="+mj-lt"/>
            </a:endParaRPr>
          </a:p>
        </p:txBody>
      </p:sp>
      <p:grpSp>
        <p:nvGrpSpPr>
          <p:cNvPr id="32" name="Group 31">
            <a:extLst>
              <a:ext uri="{FF2B5EF4-FFF2-40B4-BE49-F238E27FC236}">
                <a16:creationId xmlns:a16="http://schemas.microsoft.com/office/drawing/2014/main" id="{AEB86772-12B6-EE00-D5AE-47BCF2E91879}"/>
              </a:ext>
            </a:extLst>
          </p:cNvPr>
          <p:cNvGrpSpPr/>
          <p:nvPr/>
        </p:nvGrpSpPr>
        <p:grpSpPr>
          <a:xfrm>
            <a:off x="6735348" y="1346717"/>
            <a:ext cx="5376303" cy="3327832"/>
            <a:chOff x="3358068" y="1933091"/>
            <a:chExt cx="5376303" cy="3327832"/>
          </a:xfrm>
        </p:grpSpPr>
        <p:cxnSp>
          <p:nvCxnSpPr>
            <p:cNvPr id="35" name="Straight Connector 34">
              <a:extLst>
                <a:ext uri="{FF2B5EF4-FFF2-40B4-BE49-F238E27FC236}">
                  <a16:creationId xmlns:a16="http://schemas.microsoft.com/office/drawing/2014/main" id="{7C5FE940-0356-4A0E-5BCA-86770DCD32AD}"/>
                </a:ext>
              </a:extLst>
            </p:cNvPr>
            <p:cNvCxnSpPr>
              <a:cxnSpLocks/>
            </p:cNvCxnSpPr>
            <p:nvPr/>
          </p:nvCxnSpPr>
          <p:spPr>
            <a:xfrm rot="16200000">
              <a:off x="4477504" y="3597007"/>
              <a:ext cx="3327832" cy="0"/>
            </a:xfrm>
            <a:prstGeom prst="line">
              <a:avLst/>
            </a:prstGeom>
            <a:ln>
              <a:solidFill>
                <a:schemeClr val="bg2">
                  <a:lumMod val="75000"/>
                </a:schemeClr>
              </a:solidFill>
            </a:ln>
            <a:scene3d>
              <a:camera prst="orthographicFront">
                <a:rot lat="0" lon="0" rev="2700000"/>
              </a:camera>
              <a:lightRig rig="threePt" dir="t"/>
            </a:scene3d>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A98F5B69-A3C5-1035-EBEA-3C8F1313D1AB}"/>
                </a:ext>
              </a:extLst>
            </p:cNvPr>
            <p:cNvCxnSpPr>
              <a:cxnSpLocks/>
            </p:cNvCxnSpPr>
            <p:nvPr/>
          </p:nvCxnSpPr>
          <p:spPr>
            <a:xfrm>
              <a:off x="4483360" y="3594071"/>
              <a:ext cx="3327832" cy="0"/>
            </a:xfrm>
            <a:prstGeom prst="line">
              <a:avLst/>
            </a:prstGeom>
            <a:ln>
              <a:solidFill>
                <a:schemeClr val="bg2">
                  <a:lumMod val="75000"/>
                </a:schemeClr>
              </a:solidFill>
            </a:ln>
            <a:scene3d>
              <a:camera prst="orthographicFront">
                <a:rot lat="0" lon="0" rev="2700000"/>
              </a:camera>
              <a:lightRig rig="threePt" dir="t"/>
            </a:scene3d>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8743ACA4-D30B-968B-D854-A7A8606F45A5}"/>
                </a:ext>
              </a:extLst>
            </p:cNvPr>
            <p:cNvCxnSpPr>
              <a:cxnSpLocks/>
            </p:cNvCxnSpPr>
            <p:nvPr/>
          </p:nvCxnSpPr>
          <p:spPr>
            <a:xfrm>
              <a:off x="4490243" y="3600695"/>
              <a:ext cx="3327832" cy="0"/>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38" name="Oval 37">
              <a:extLst>
                <a:ext uri="{FF2B5EF4-FFF2-40B4-BE49-F238E27FC236}">
                  <a16:creationId xmlns:a16="http://schemas.microsoft.com/office/drawing/2014/main" id="{852D6B93-A55F-77AB-073C-055C3139FE91}"/>
                </a:ext>
              </a:extLst>
            </p:cNvPr>
            <p:cNvSpPr/>
            <p:nvPr/>
          </p:nvSpPr>
          <p:spPr>
            <a:xfrm>
              <a:off x="5608495" y="3071120"/>
              <a:ext cx="1073056" cy="1073056"/>
            </a:xfrm>
            <a:prstGeom prst="ellipse">
              <a:avLst/>
            </a:prstGeom>
            <a:noFill/>
            <a:ln>
              <a:solidFill>
                <a:srgbClr val="C00000"/>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34892839-B43A-38F9-1302-DDC2ECF07D73}"/>
                </a:ext>
              </a:extLst>
            </p:cNvPr>
            <p:cNvSpPr/>
            <p:nvPr/>
          </p:nvSpPr>
          <p:spPr>
            <a:xfrm>
              <a:off x="5084449" y="2539293"/>
              <a:ext cx="2109342" cy="2109342"/>
            </a:xfrm>
            <a:prstGeom prst="ellipse">
              <a:avLst/>
            </a:prstGeom>
            <a:noFill/>
            <a:ln>
              <a:solidFill>
                <a:srgbClr val="C00000"/>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0C64B494-CED9-591C-B88D-A9B5964C1C44}"/>
                </a:ext>
              </a:extLst>
            </p:cNvPr>
            <p:cNvSpPr txBox="1"/>
            <p:nvPr/>
          </p:nvSpPr>
          <p:spPr>
            <a:xfrm>
              <a:off x="7048613" y="2095568"/>
              <a:ext cx="1068224" cy="491225"/>
            </a:xfrm>
            <a:prstGeom prst="rect">
              <a:avLst/>
            </a:prstGeom>
            <a:noFill/>
          </p:spPr>
          <p:txBody>
            <a:bodyPr wrap="square" rtlCol="0">
              <a:spAutoFit/>
            </a:bodyPr>
            <a:lstStyle/>
            <a:p>
              <a:pPr algn="ctr">
                <a:lnSpc>
                  <a:spcPct val="80000"/>
                </a:lnSpc>
              </a:pPr>
              <a:r>
                <a:rPr lang="en-US" sz="1600" dirty="0"/>
                <a:t>user data rate</a:t>
              </a:r>
            </a:p>
          </p:txBody>
        </p:sp>
        <p:sp>
          <p:nvSpPr>
            <p:cNvPr id="41" name="TextBox 40">
              <a:extLst>
                <a:ext uri="{FF2B5EF4-FFF2-40B4-BE49-F238E27FC236}">
                  <a16:creationId xmlns:a16="http://schemas.microsoft.com/office/drawing/2014/main" id="{C1003B44-97CC-0789-27EE-035595697B29}"/>
                </a:ext>
              </a:extLst>
            </p:cNvPr>
            <p:cNvSpPr txBox="1"/>
            <p:nvPr/>
          </p:nvSpPr>
          <p:spPr>
            <a:xfrm>
              <a:off x="7166495" y="4575834"/>
              <a:ext cx="1036326" cy="540469"/>
            </a:xfrm>
            <a:prstGeom prst="rect">
              <a:avLst/>
            </a:prstGeom>
            <a:noFill/>
          </p:spPr>
          <p:txBody>
            <a:bodyPr wrap="square" rtlCol="0">
              <a:spAutoFit/>
            </a:bodyPr>
            <a:lstStyle/>
            <a:p>
              <a:pPr algn="ctr"/>
              <a:r>
                <a:rPr lang="en-US" sz="1600" dirty="0"/>
                <a:t>energy</a:t>
              </a:r>
            </a:p>
            <a:p>
              <a:pPr algn="ctr">
                <a:lnSpc>
                  <a:spcPct val="80000"/>
                </a:lnSpc>
              </a:pPr>
              <a:r>
                <a:rPr lang="en-US" sz="1600" dirty="0"/>
                <a:t>efficiency</a:t>
              </a:r>
            </a:p>
          </p:txBody>
        </p:sp>
        <p:sp>
          <p:nvSpPr>
            <p:cNvPr id="42" name="TextBox 41">
              <a:extLst>
                <a:ext uri="{FF2B5EF4-FFF2-40B4-BE49-F238E27FC236}">
                  <a16:creationId xmlns:a16="http://schemas.microsoft.com/office/drawing/2014/main" id="{70D48AA8-3888-B833-A2FE-19C925A213D8}"/>
                </a:ext>
              </a:extLst>
            </p:cNvPr>
            <p:cNvSpPr txBox="1"/>
            <p:nvPr/>
          </p:nvSpPr>
          <p:spPr>
            <a:xfrm>
              <a:off x="4161547" y="4637444"/>
              <a:ext cx="1036326" cy="491225"/>
            </a:xfrm>
            <a:prstGeom prst="rect">
              <a:avLst/>
            </a:prstGeom>
            <a:noFill/>
          </p:spPr>
          <p:txBody>
            <a:bodyPr wrap="square" rtlCol="0">
              <a:spAutoFit/>
            </a:bodyPr>
            <a:lstStyle/>
            <a:p>
              <a:pPr algn="ctr">
                <a:lnSpc>
                  <a:spcPct val="80000"/>
                </a:lnSpc>
              </a:pPr>
              <a:r>
                <a:rPr lang="en-US" sz="1600" dirty="0"/>
                <a:t>device density</a:t>
              </a:r>
            </a:p>
          </p:txBody>
        </p:sp>
        <p:sp>
          <p:nvSpPr>
            <p:cNvPr id="43" name="TextBox 42">
              <a:extLst>
                <a:ext uri="{FF2B5EF4-FFF2-40B4-BE49-F238E27FC236}">
                  <a16:creationId xmlns:a16="http://schemas.microsoft.com/office/drawing/2014/main" id="{862D3545-5AC1-0D5A-1F3D-0321192F4976}"/>
                </a:ext>
              </a:extLst>
            </p:cNvPr>
            <p:cNvSpPr txBox="1"/>
            <p:nvPr/>
          </p:nvSpPr>
          <p:spPr>
            <a:xfrm>
              <a:off x="7698045" y="3424686"/>
              <a:ext cx="1036326" cy="338554"/>
            </a:xfrm>
            <a:prstGeom prst="rect">
              <a:avLst/>
            </a:prstGeom>
            <a:noFill/>
          </p:spPr>
          <p:txBody>
            <a:bodyPr wrap="square" rtlCol="0">
              <a:spAutoFit/>
            </a:bodyPr>
            <a:lstStyle/>
            <a:p>
              <a:pPr algn="ctr"/>
              <a:r>
                <a:rPr lang="en-US" sz="1600" dirty="0"/>
                <a:t>latency</a:t>
              </a:r>
            </a:p>
          </p:txBody>
        </p:sp>
        <p:sp>
          <p:nvSpPr>
            <p:cNvPr id="44" name="TextBox 43">
              <a:extLst>
                <a:ext uri="{FF2B5EF4-FFF2-40B4-BE49-F238E27FC236}">
                  <a16:creationId xmlns:a16="http://schemas.microsoft.com/office/drawing/2014/main" id="{B3227FC1-AE11-F81F-D79F-EBD593E0353E}"/>
                </a:ext>
              </a:extLst>
            </p:cNvPr>
            <p:cNvSpPr txBox="1"/>
            <p:nvPr/>
          </p:nvSpPr>
          <p:spPr>
            <a:xfrm>
              <a:off x="3358068" y="3348351"/>
              <a:ext cx="1522725" cy="491225"/>
            </a:xfrm>
            <a:prstGeom prst="rect">
              <a:avLst/>
            </a:prstGeom>
            <a:noFill/>
          </p:spPr>
          <p:txBody>
            <a:bodyPr wrap="square" rtlCol="0">
              <a:spAutoFit/>
            </a:bodyPr>
            <a:lstStyle/>
            <a:p>
              <a:pPr algn="ctr">
                <a:lnSpc>
                  <a:spcPct val="80000"/>
                </a:lnSpc>
              </a:pPr>
              <a:r>
                <a:rPr lang="en-US" sz="1600" dirty="0"/>
                <a:t>area traffic capacity</a:t>
              </a:r>
            </a:p>
          </p:txBody>
        </p:sp>
        <p:sp>
          <p:nvSpPr>
            <p:cNvPr id="45" name="TextBox 44">
              <a:extLst>
                <a:ext uri="{FF2B5EF4-FFF2-40B4-BE49-F238E27FC236}">
                  <a16:creationId xmlns:a16="http://schemas.microsoft.com/office/drawing/2014/main" id="{E2A12361-72D1-C4E0-8B0A-BCF7A8A21F3D}"/>
                </a:ext>
              </a:extLst>
            </p:cNvPr>
            <p:cNvSpPr txBox="1"/>
            <p:nvPr/>
          </p:nvSpPr>
          <p:spPr>
            <a:xfrm>
              <a:off x="4155302" y="2094578"/>
              <a:ext cx="1068224" cy="294248"/>
            </a:xfrm>
            <a:prstGeom prst="rect">
              <a:avLst/>
            </a:prstGeom>
            <a:noFill/>
          </p:spPr>
          <p:txBody>
            <a:bodyPr wrap="square" rtlCol="0">
              <a:spAutoFit/>
            </a:bodyPr>
            <a:lstStyle/>
            <a:p>
              <a:pPr algn="ctr">
                <a:lnSpc>
                  <a:spcPct val="80000"/>
                </a:lnSpc>
              </a:pPr>
              <a:r>
                <a:rPr lang="en-US" sz="1600" dirty="0"/>
                <a:t>mobility</a:t>
              </a:r>
            </a:p>
          </p:txBody>
        </p:sp>
        <p:sp>
          <p:nvSpPr>
            <p:cNvPr id="46" name="TextBox 45">
              <a:extLst>
                <a:ext uri="{FF2B5EF4-FFF2-40B4-BE49-F238E27FC236}">
                  <a16:creationId xmlns:a16="http://schemas.microsoft.com/office/drawing/2014/main" id="{DD844D9D-3F78-0D5E-6CD0-7ABF6A2216CE}"/>
                </a:ext>
              </a:extLst>
            </p:cNvPr>
            <p:cNvSpPr txBox="1"/>
            <p:nvPr/>
          </p:nvSpPr>
          <p:spPr>
            <a:xfrm>
              <a:off x="5394988" y="2056647"/>
              <a:ext cx="1493947" cy="541046"/>
            </a:xfrm>
            <a:prstGeom prst="rect">
              <a:avLst/>
            </a:prstGeom>
            <a:noFill/>
          </p:spPr>
          <p:txBody>
            <a:bodyPr wrap="none" rtlCol="0">
              <a:prstTxWarp prst="textArchUp">
                <a:avLst/>
              </a:prstTxWarp>
              <a:spAutoFit/>
            </a:bodyPr>
            <a:lstStyle/>
            <a:p>
              <a:pPr algn="ctr">
                <a:lnSpc>
                  <a:spcPct val="80000"/>
                </a:lnSpc>
              </a:pPr>
              <a:r>
                <a:rPr lang="en-US" sz="1600" dirty="0">
                  <a:solidFill>
                    <a:srgbClr val="C00000"/>
                  </a:solidFill>
                </a:rPr>
                <a:t>high importance</a:t>
              </a:r>
            </a:p>
          </p:txBody>
        </p:sp>
        <p:sp>
          <p:nvSpPr>
            <p:cNvPr id="47" name="TextBox 46">
              <a:extLst>
                <a:ext uri="{FF2B5EF4-FFF2-40B4-BE49-F238E27FC236}">
                  <a16:creationId xmlns:a16="http://schemas.microsoft.com/office/drawing/2014/main" id="{14DACFCD-BF19-292E-F6A7-BF01A3EB0DDA}"/>
                </a:ext>
              </a:extLst>
            </p:cNvPr>
            <p:cNvSpPr txBox="1"/>
            <p:nvPr/>
          </p:nvSpPr>
          <p:spPr>
            <a:xfrm>
              <a:off x="5653628" y="2491124"/>
              <a:ext cx="965329" cy="319446"/>
            </a:xfrm>
            <a:prstGeom prst="rect">
              <a:avLst/>
            </a:prstGeom>
            <a:noFill/>
          </p:spPr>
          <p:txBody>
            <a:bodyPr wrap="square" rtlCol="0">
              <a:prstTxWarp prst="textArchUp">
                <a:avLst/>
              </a:prstTxWarp>
              <a:spAutoFit/>
            </a:bodyPr>
            <a:lstStyle/>
            <a:p>
              <a:pPr algn="ctr">
                <a:lnSpc>
                  <a:spcPct val="80000"/>
                </a:lnSpc>
              </a:pPr>
              <a:r>
                <a:rPr lang="en-US" sz="1600" dirty="0">
                  <a:solidFill>
                    <a:srgbClr val="C00000"/>
                  </a:solidFill>
                </a:rPr>
                <a:t>medium</a:t>
              </a:r>
            </a:p>
          </p:txBody>
        </p:sp>
        <p:sp>
          <p:nvSpPr>
            <p:cNvPr id="48" name="TextBox 47">
              <a:extLst>
                <a:ext uri="{FF2B5EF4-FFF2-40B4-BE49-F238E27FC236}">
                  <a16:creationId xmlns:a16="http://schemas.microsoft.com/office/drawing/2014/main" id="{502ED680-86FC-63E8-2EF8-1FA708C547BD}"/>
                </a:ext>
              </a:extLst>
            </p:cNvPr>
            <p:cNvSpPr txBox="1"/>
            <p:nvPr/>
          </p:nvSpPr>
          <p:spPr>
            <a:xfrm>
              <a:off x="5899284" y="3016837"/>
              <a:ext cx="474018" cy="319446"/>
            </a:xfrm>
            <a:prstGeom prst="rect">
              <a:avLst/>
            </a:prstGeom>
            <a:noFill/>
          </p:spPr>
          <p:txBody>
            <a:bodyPr wrap="square" rtlCol="0">
              <a:prstTxWarp prst="textArchUp">
                <a:avLst/>
              </a:prstTxWarp>
              <a:spAutoFit/>
            </a:bodyPr>
            <a:lstStyle/>
            <a:p>
              <a:pPr algn="ctr">
                <a:lnSpc>
                  <a:spcPct val="80000"/>
                </a:lnSpc>
              </a:pPr>
              <a:r>
                <a:rPr lang="en-US" sz="1600" dirty="0">
                  <a:solidFill>
                    <a:srgbClr val="C00000"/>
                  </a:solidFill>
                </a:rPr>
                <a:t>low</a:t>
              </a:r>
            </a:p>
          </p:txBody>
        </p:sp>
        <p:sp>
          <p:nvSpPr>
            <p:cNvPr id="49" name="Oval 48">
              <a:extLst>
                <a:ext uri="{FF2B5EF4-FFF2-40B4-BE49-F238E27FC236}">
                  <a16:creationId xmlns:a16="http://schemas.microsoft.com/office/drawing/2014/main" id="{10E465D8-5593-123D-439B-3FF36235ED73}"/>
                </a:ext>
              </a:extLst>
            </p:cNvPr>
            <p:cNvSpPr/>
            <p:nvPr/>
          </p:nvSpPr>
          <p:spPr>
            <a:xfrm>
              <a:off x="4670593" y="2116735"/>
              <a:ext cx="2967920" cy="2967920"/>
            </a:xfrm>
            <a:prstGeom prst="ellipse">
              <a:avLst/>
            </a:prstGeom>
            <a:noFill/>
            <a:ln>
              <a:solidFill>
                <a:srgbClr val="C00000"/>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 name="Picture 3">
            <a:extLst>
              <a:ext uri="{FF2B5EF4-FFF2-40B4-BE49-F238E27FC236}">
                <a16:creationId xmlns:a16="http://schemas.microsoft.com/office/drawing/2014/main" id="{4CE585F5-3695-0E7B-886B-8F40CA45BCEA}"/>
              </a:ext>
            </a:extLst>
          </p:cNvPr>
          <p:cNvPicPr>
            <a:picLocks noChangeAspect="1"/>
          </p:cNvPicPr>
          <p:nvPr/>
        </p:nvPicPr>
        <p:blipFill>
          <a:blip r:embed="rId3"/>
          <a:stretch>
            <a:fillRect/>
          </a:stretch>
        </p:blipFill>
        <p:spPr>
          <a:xfrm>
            <a:off x="560614" y="3593777"/>
            <a:ext cx="2056738" cy="1390291"/>
          </a:xfrm>
          <a:prstGeom prst="rect">
            <a:avLst/>
          </a:prstGeom>
        </p:spPr>
      </p:pic>
      <p:pic>
        <p:nvPicPr>
          <p:cNvPr id="8" name="Picture 7">
            <a:extLst>
              <a:ext uri="{FF2B5EF4-FFF2-40B4-BE49-F238E27FC236}">
                <a16:creationId xmlns:a16="http://schemas.microsoft.com/office/drawing/2014/main" id="{E758F1A6-11EF-64BD-2E61-9C85124C884B}"/>
              </a:ext>
            </a:extLst>
          </p:cNvPr>
          <p:cNvPicPr>
            <a:picLocks noChangeAspect="1"/>
          </p:cNvPicPr>
          <p:nvPr/>
        </p:nvPicPr>
        <p:blipFill>
          <a:blip r:embed="rId4"/>
          <a:stretch>
            <a:fillRect/>
          </a:stretch>
        </p:blipFill>
        <p:spPr>
          <a:xfrm>
            <a:off x="2692448" y="3603789"/>
            <a:ext cx="2046454" cy="1390291"/>
          </a:xfrm>
          <a:prstGeom prst="rect">
            <a:avLst/>
          </a:prstGeom>
        </p:spPr>
      </p:pic>
      <p:pic>
        <p:nvPicPr>
          <p:cNvPr id="11" name="Picture 10">
            <a:extLst>
              <a:ext uri="{FF2B5EF4-FFF2-40B4-BE49-F238E27FC236}">
                <a16:creationId xmlns:a16="http://schemas.microsoft.com/office/drawing/2014/main" id="{9A7CEF9E-1819-800C-E153-10DE5F6E3E77}"/>
              </a:ext>
            </a:extLst>
          </p:cNvPr>
          <p:cNvPicPr>
            <a:picLocks noChangeAspect="1"/>
          </p:cNvPicPr>
          <p:nvPr/>
        </p:nvPicPr>
        <p:blipFill>
          <a:blip r:embed="rId5"/>
          <a:stretch>
            <a:fillRect/>
          </a:stretch>
        </p:blipFill>
        <p:spPr>
          <a:xfrm>
            <a:off x="4834437" y="3606032"/>
            <a:ext cx="2046454" cy="1378036"/>
          </a:xfrm>
          <a:prstGeom prst="rect">
            <a:avLst/>
          </a:prstGeom>
        </p:spPr>
      </p:pic>
      <p:pic>
        <p:nvPicPr>
          <p:cNvPr id="15" name="Picture 14">
            <a:extLst>
              <a:ext uri="{FF2B5EF4-FFF2-40B4-BE49-F238E27FC236}">
                <a16:creationId xmlns:a16="http://schemas.microsoft.com/office/drawing/2014/main" id="{83635930-C31D-EC81-3C4E-A8D2CB365894}"/>
              </a:ext>
            </a:extLst>
          </p:cNvPr>
          <p:cNvPicPr>
            <a:picLocks noChangeAspect="1"/>
          </p:cNvPicPr>
          <p:nvPr/>
        </p:nvPicPr>
        <p:blipFill>
          <a:blip r:embed="rId6"/>
          <a:stretch>
            <a:fillRect/>
          </a:stretch>
        </p:blipFill>
        <p:spPr>
          <a:xfrm>
            <a:off x="560614" y="5087777"/>
            <a:ext cx="2056739" cy="1395152"/>
          </a:xfrm>
          <a:prstGeom prst="rect">
            <a:avLst/>
          </a:prstGeom>
        </p:spPr>
      </p:pic>
      <p:pic>
        <p:nvPicPr>
          <p:cNvPr id="18" name="Picture 17">
            <a:extLst>
              <a:ext uri="{FF2B5EF4-FFF2-40B4-BE49-F238E27FC236}">
                <a16:creationId xmlns:a16="http://schemas.microsoft.com/office/drawing/2014/main" id="{AC5C1717-22E5-EBA9-C250-DD8870AEB01A}"/>
              </a:ext>
            </a:extLst>
          </p:cNvPr>
          <p:cNvPicPr>
            <a:picLocks noChangeAspect="1"/>
          </p:cNvPicPr>
          <p:nvPr/>
        </p:nvPicPr>
        <p:blipFill>
          <a:blip r:embed="rId7"/>
          <a:stretch>
            <a:fillRect/>
          </a:stretch>
        </p:blipFill>
        <p:spPr>
          <a:xfrm>
            <a:off x="2693096" y="5083408"/>
            <a:ext cx="2035516" cy="1359682"/>
          </a:xfrm>
          <a:prstGeom prst="rect">
            <a:avLst/>
          </a:prstGeom>
        </p:spPr>
      </p:pic>
      <p:pic>
        <p:nvPicPr>
          <p:cNvPr id="23" name="Picture 22">
            <a:extLst>
              <a:ext uri="{FF2B5EF4-FFF2-40B4-BE49-F238E27FC236}">
                <a16:creationId xmlns:a16="http://schemas.microsoft.com/office/drawing/2014/main" id="{0559B611-DC82-E01E-250D-16294A8A16C6}"/>
              </a:ext>
            </a:extLst>
          </p:cNvPr>
          <p:cNvPicPr>
            <a:picLocks noChangeAspect="1"/>
          </p:cNvPicPr>
          <p:nvPr/>
        </p:nvPicPr>
        <p:blipFill>
          <a:blip r:embed="rId8"/>
          <a:stretch>
            <a:fillRect/>
          </a:stretch>
        </p:blipFill>
        <p:spPr>
          <a:xfrm>
            <a:off x="4854922" y="5089536"/>
            <a:ext cx="2025970" cy="1379103"/>
          </a:xfrm>
          <a:prstGeom prst="rect">
            <a:avLst/>
          </a:prstGeom>
        </p:spPr>
      </p:pic>
      <p:sp>
        <p:nvSpPr>
          <p:cNvPr id="28" name="Freeform 27">
            <a:extLst>
              <a:ext uri="{FF2B5EF4-FFF2-40B4-BE49-F238E27FC236}">
                <a16:creationId xmlns:a16="http://schemas.microsoft.com/office/drawing/2014/main" id="{1AABF5E0-CBDE-2943-A7B2-CA7824072703}"/>
              </a:ext>
            </a:extLst>
          </p:cNvPr>
          <p:cNvSpPr/>
          <p:nvPr/>
        </p:nvSpPr>
        <p:spPr>
          <a:xfrm>
            <a:off x="8483709" y="2252808"/>
            <a:ext cx="2148082" cy="1847590"/>
          </a:xfrm>
          <a:custGeom>
            <a:avLst/>
            <a:gdLst>
              <a:gd name="connsiteX0" fmla="*/ 463138 w 2992582"/>
              <a:gd name="connsiteY0" fmla="*/ 0 h 2113808"/>
              <a:gd name="connsiteX1" fmla="*/ 2553195 w 2992582"/>
              <a:gd name="connsiteY1" fmla="*/ 0 h 2113808"/>
              <a:gd name="connsiteX2" fmla="*/ 2992582 w 2992582"/>
              <a:gd name="connsiteY2" fmla="*/ 1056904 h 2113808"/>
              <a:gd name="connsiteX3" fmla="*/ 2553195 w 2992582"/>
              <a:gd name="connsiteY3" fmla="*/ 2113808 h 2113808"/>
              <a:gd name="connsiteX4" fmla="*/ 724395 w 2992582"/>
              <a:gd name="connsiteY4" fmla="*/ 1793174 h 2113808"/>
              <a:gd name="connsiteX5" fmla="*/ 0 w 2992582"/>
              <a:gd name="connsiteY5" fmla="*/ 1056904 h 2113808"/>
              <a:gd name="connsiteX6" fmla="*/ 463138 w 2992582"/>
              <a:gd name="connsiteY6" fmla="*/ 0 h 2113808"/>
              <a:gd name="connsiteX0" fmla="*/ 463138 w 2992582"/>
              <a:gd name="connsiteY0" fmla="*/ 0 h 2113808"/>
              <a:gd name="connsiteX1" fmla="*/ 2553195 w 2992582"/>
              <a:gd name="connsiteY1" fmla="*/ 0 h 2113808"/>
              <a:gd name="connsiteX2" fmla="*/ 2992582 w 2992582"/>
              <a:gd name="connsiteY2" fmla="*/ 1056904 h 2113808"/>
              <a:gd name="connsiteX3" fmla="*/ 2553195 w 2992582"/>
              <a:gd name="connsiteY3" fmla="*/ 2113808 h 2113808"/>
              <a:gd name="connsiteX4" fmla="*/ 427512 w 2992582"/>
              <a:gd name="connsiteY4" fmla="*/ 2090057 h 2113808"/>
              <a:gd name="connsiteX5" fmla="*/ 0 w 2992582"/>
              <a:gd name="connsiteY5" fmla="*/ 1056904 h 2113808"/>
              <a:gd name="connsiteX6" fmla="*/ 463138 w 2992582"/>
              <a:gd name="connsiteY6" fmla="*/ 0 h 2113808"/>
              <a:gd name="connsiteX0" fmla="*/ 463138 w 2564319"/>
              <a:gd name="connsiteY0" fmla="*/ 0 h 2113808"/>
              <a:gd name="connsiteX1" fmla="*/ 2553195 w 2564319"/>
              <a:gd name="connsiteY1" fmla="*/ 0 h 2113808"/>
              <a:gd name="connsiteX2" fmla="*/ 2564319 w 2564319"/>
              <a:gd name="connsiteY2" fmla="*/ 1033755 h 2113808"/>
              <a:gd name="connsiteX3" fmla="*/ 2553195 w 2564319"/>
              <a:gd name="connsiteY3" fmla="*/ 2113808 h 2113808"/>
              <a:gd name="connsiteX4" fmla="*/ 427512 w 2564319"/>
              <a:gd name="connsiteY4" fmla="*/ 2090057 h 2113808"/>
              <a:gd name="connsiteX5" fmla="*/ 0 w 2564319"/>
              <a:gd name="connsiteY5" fmla="*/ 1056904 h 2113808"/>
              <a:gd name="connsiteX6" fmla="*/ 463138 w 2564319"/>
              <a:gd name="connsiteY6" fmla="*/ 0 h 2113808"/>
              <a:gd name="connsiteX0" fmla="*/ 463138 w 2564319"/>
              <a:gd name="connsiteY0" fmla="*/ 0 h 2113808"/>
              <a:gd name="connsiteX1" fmla="*/ 2553195 w 2564319"/>
              <a:gd name="connsiteY1" fmla="*/ 0 h 2113808"/>
              <a:gd name="connsiteX2" fmla="*/ 2564319 w 2564319"/>
              <a:gd name="connsiteY2" fmla="*/ 1033755 h 2113808"/>
              <a:gd name="connsiteX3" fmla="*/ 2553195 w 2564319"/>
              <a:gd name="connsiteY3" fmla="*/ 2113808 h 2113808"/>
              <a:gd name="connsiteX4" fmla="*/ 1075695 w 2564319"/>
              <a:gd name="connsiteY4" fmla="*/ 1418725 h 2113808"/>
              <a:gd name="connsiteX5" fmla="*/ 0 w 2564319"/>
              <a:gd name="connsiteY5" fmla="*/ 1056904 h 2113808"/>
              <a:gd name="connsiteX6" fmla="*/ 463138 w 2564319"/>
              <a:gd name="connsiteY6" fmla="*/ 0 h 2113808"/>
              <a:gd name="connsiteX0" fmla="*/ 23300 w 2124481"/>
              <a:gd name="connsiteY0" fmla="*/ 0 h 2113808"/>
              <a:gd name="connsiteX1" fmla="*/ 2113357 w 2124481"/>
              <a:gd name="connsiteY1" fmla="*/ 0 h 2113808"/>
              <a:gd name="connsiteX2" fmla="*/ 2124481 w 2124481"/>
              <a:gd name="connsiteY2" fmla="*/ 1033755 h 2113808"/>
              <a:gd name="connsiteX3" fmla="*/ 2113357 w 2124481"/>
              <a:gd name="connsiteY3" fmla="*/ 2113808 h 2113808"/>
              <a:gd name="connsiteX4" fmla="*/ 635857 w 2124481"/>
              <a:gd name="connsiteY4" fmla="*/ 1418725 h 2113808"/>
              <a:gd name="connsiteX5" fmla="*/ 0 w 2124481"/>
              <a:gd name="connsiteY5" fmla="*/ 1080053 h 2113808"/>
              <a:gd name="connsiteX6" fmla="*/ 23300 w 2124481"/>
              <a:gd name="connsiteY6" fmla="*/ 0 h 2113808"/>
              <a:gd name="connsiteX0" fmla="*/ 23300 w 2124481"/>
              <a:gd name="connsiteY0" fmla="*/ 0 h 2113808"/>
              <a:gd name="connsiteX1" fmla="*/ 2113357 w 2124481"/>
              <a:gd name="connsiteY1" fmla="*/ 0 h 2113808"/>
              <a:gd name="connsiteX2" fmla="*/ 2124481 w 2124481"/>
              <a:gd name="connsiteY2" fmla="*/ 1033755 h 2113808"/>
              <a:gd name="connsiteX3" fmla="*/ 2113357 w 2124481"/>
              <a:gd name="connsiteY3" fmla="*/ 2113808 h 2113808"/>
              <a:gd name="connsiteX4" fmla="*/ 670581 w 2124481"/>
              <a:gd name="connsiteY4" fmla="*/ 1453449 h 2113808"/>
              <a:gd name="connsiteX5" fmla="*/ 0 w 2124481"/>
              <a:gd name="connsiteY5" fmla="*/ 1080053 h 2113808"/>
              <a:gd name="connsiteX6" fmla="*/ 23300 w 2124481"/>
              <a:gd name="connsiteY6" fmla="*/ 0 h 2113808"/>
              <a:gd name="connsiteX0" fmla="*/ 277943 w 2124481"/>
              <a:gd name="connsiteY0" fmla="*/ 289367 h 2113808"/>
              <a:gd name="connsiteX1" fmla="*/ 2113357 w 2124481"/>
              <a:gd name="connsiteY1" fmla="*/ 0 h 2113808"/>
              <a:gd name="connsiteX2" fmla="*/ 2124481 w 2124481"/>
              <a:gd name="connsiteY2" fmla="*/ 1033755 h 2113808"/>
              <a:gd name="connsiteX3" fmla="*/ 2113357 w 2124481"/>
              <a:gd name="connsiteY3" fmla="*/ 2113808 h 2113808"/>
              <a:gd name="connsiteX4" fmla="*/ 670581 w 2124481"/>
              <a:gd name="connsiteY4" fmla="*/ 1453449 h 2113808"/>
              <a:gd name="connsiteX5" fmla="*/ 0 w 2124481"/>
              <a:gd name="connsiteY5" fmla="*/ 1080053 h 2113808"/>
              <a:gd name="connsiteX6" fmla="*/ 277943 w 2124481"/>
              <a:gd name="connsiteY6" fmla="*/ 289367 h 2113808"/>
              <a:gd name="connsiteX0" fmla="*/ 277943 w 2124481"/>
              <a:gd name="connsiteY0" fmla="*/ 289367 h 1812866"/>
              <a:gd name="connsiteX1" fmla="*/ 2113357 w 2124481"/>
              <a:gd name="connsiteY1" fmla="*/ 0 h 1812866"/>
              <a:gd name="connsiteX2" fmla="*/ 2124481 w 2124481"/>
              <a:gd name="connsiteY2" fmla="*/ 1033755 h 1812866"/>
              <a:gd name="connsiteX3" fmla="*/ 1800841 w 2124481"/>
              <a:gd name="connsiteY3" fmla="*/ 1812866 h 1812866"/>
              <a:gd name="connsiteX4" fmla="*/ 670581 w 2124481"/>
              <a:gd name="connsiteY4" fmla="*/ 1453449 h 1812866"/>
              <a:gd name="connsiteX5" fmla="*/ 0 w 2124481"/>
              <a:gd name="connsiteY5" fmla="*/ 1080053 h 1812866"/>
              <a:gd name="connsiteX6" fmla="*/ 277943 w 2124481"/>
              <a:gd name="connsiteY6" fmla="*/ 289367 h 1812866"/>
              <a:gd name="connsiteX0" fmla="*/ 277943 w 2124481"/>
              <a:gd name="connsiteY0" fmla="*/ 289367 h 1454051"/>
              <a:gd name="connsiteX1" fmla="*/ 2113357 w 2124481"/>
              <a:gd name="connsiteY1" fmla="*/ 0 h 1454051"/>
              <a:gd name="connsiteX2" fmla="*/ 2124481 w 2124481"/>
              <a:gd name="connsiteY2" fmla="*/ 1033755 h 1454051"/>
              <a:gd name="connsiteX3" fmla="*/ 1418877 w 2124481"/>
              <a:gd name="connsiteY3" fmla="*/ 1454051 h 1454051"/>
              <a:gd name="connsiteX4" fmla="*/ 670581 w 2124481"/>
              <a:gd name="connsiteY4" fmla="*/ 1453449 h 1454051"/>
              <a:gd name="connsiteX5" fmla="*/ 0 w 2124481"/>
              <a:gd name="connsiteY5" fmla="*/ 1080053 h 1454051"/>
              <a:gd name="connsiteX6" fmla="*/ 277943 w 2124481"/>
              <a:gd name="connsiteY6" fmla="*/ 289367 h 1454051"/>
              <a:gd name="connsiteX0" fmla="*/ 277943 w 2124481"/>
              <a:gd name="connsiteY0" fmla="*/ 289367 h 1454051"/>
              <a:gd name="connsiteX1" fmla="*/ 2113357 w 2124481"/>
              <a:gd name="connsiteY1" fmla="*/ 0 h 1454051"/>
              <a:gd name="connsiteX2" fmla="*/ 2124481 w 2124481"/>
              <a:gd name="connsiteY2" fmla="*/ 1033755 h 1454051"/>
              <a:gd name="connsiteX3" fmla="*/ 1442027 w 2124481"/>
              <a:gd name="connsiteY3" fmla="*/ 1454051 h 1454051"/>
              <a:gd name="connsiteX4" fmla="*/ 670581 w 2124481"/>
              <a:gd name="connsiteY4" fmla="*/ 1453449 h 1454051"/>
              <a:gd name="connsiteX5" fmla="*/ 0 w 2124481"/>
              <a:gd name="connsiteY5" fmla="*/ 1080053 h 1454051"/>
              <a:gd name="connsiteX6" fmla="*/ 277943 w 2124481"/>
              <a:gd name="connsiteY6" fmla="*/ 289367 h 1454051"/>
              <a:gd name="connsiteX0" fmla="*/ 277943 w 2124481"/>
              <a:gd name="connsiteY0" fmla="*/ 289367 h 2101631"/>
              <a:gd name="connsiteX1" fmla="*/ 2113357 w 2124481"/>
              <a:gd name="connsiteY1" fmla="*/ 0 h 2101631"/>
              <a:gd name="connsiteX2" fmla="*/ 2124481 w 2124481"/>
              <a:gd name="connsiteY2" fmla="*/ 1033755 h 2101631"/>
              <a:gd name="connsiteX3" fmla="*/ 1442027 w 2124481"/>
              <a:gd name="connsiteY3" fmla="*/ 1454051 h 2101631"/>
              <a:gd name="connsiteX4" fmla="*/ 10824 w 2124481"/>
              <a:gd name="connsiteY4" fmla="*/ 2101631 h 2101631"/>
              <a:gd name="connsiteX5" fmla="*/ 0 w 2124481"/>
              <a:gd name="connsiteY5" fmla="*/ 1080053 h 2101631"/>
              <a:gd name="connsiteX6" fmla="*/ 277943 w 2124481"/>
              <a:gd name="connsiteY6" fmla="*/ 289367 h 2101631"/>
              <a:gd name="connsiteX0" fmla="*/ 717781 w 2564319"/>
              <a:gd name="connsiteY0" fmla="*/ 289367 h 2101631"/>
              <a:gd name="connsiteX1" fmla="*/ 2553195 w 2564319"/>
              <a:gd name="connsiteY1" fmla="*/ 0 h 2101631"/>
              <a:gd name="connsiteX2" fmla="*/ 2564319 w 2564319"/>
              <a:gd name="connsiteY2" fmla="*/ 1033755 h 2101631"/>
              <a:gd name="connsiteX3" fmla="*/ 1881865 w 2564319"/>
              <a:gd name="connsiteY3" fmla="*/ 1454051 h 2101631"/>
              <a:gd name="connsiteX4" fmla="*/ 450662 w 2564319"/>
              <a:gd name="connsiteY4" fmla="*/ 2101631 h 2101631"/>
              <a:gd name="connsiteX5" fmla="*/ 0 w 2564319"/>
              <a:gd name="connsiteY5" fmla="*/ 1080053 h 2101631"/>
              <a:gd name="connsiteX6" fmla="*/ 717781 w 2564319"/>
              <a:gd name="connsiteY6" fmla="*/ 289367 h 2101631"/>
              <a:gd name="connsiteX0" fmla="*/ 717781 w 2564319"/>
              <a:gd name="connsiteY0" fmla="*/ 23149 h 1835413"/>
              <a:gd name="connsiteX1" fmla="*/ 2252253 w 2564319"/>
              <a:gd name="connsiteY1" fmla="*/ 0 h 1835413"/>
              <a:gd name="connsiteX2" fmla="*/ 2564319 w 2564319"/>
              <a:gd name="connsiteY2" fmla="*/ 767537 h 1835413"/>
              <a:gd name="connsiteX3" fmla="*/ 1881865 w 2564319"/>
              <a:gd name="connsiteY3" fmla="*/ 1187833 h 1835413"/>
              <a:gd name="connsiteX4" fmla="*/ 450662 w 2564319"/>
              <a:gd name="connsiteY4" fmla="*/ 1835413 h 1835413"/>
              <a:gd name="connsiteX5" fmla="*/ 0 w 2564319"/>
              <a:gd name="connsiteY5" fmla="*/ 813835 h 1835413"/>
              <a:gd name="connsiteX6" fmla="*/ 717781 w 2564319"/>
              <a:gd name="connsiteY6" fmla="*/ 23149 h 1835413"/>
              <a:gd name="connsiteX0" fmla="*/ 717781 w 2564319"/>
              <a:gd name="connsiteY0" fmla="*/ 11574 h 1823838"/>
              <a:gd name="connsiteX1" fmla="*/ 2252253 w 2564319"/>
              <a:gd name="connsiteY1" fmla="*/ 0 h 1823838"/>
              <a:gd name="connsiteX2" fmla="*/ 2564319 w 2564319"/>
              <a:gd name="connsiteY2" fmla="*/ 755962 h 1823838"/>
              <a:gd name="connsiteX3" fmla="*/ 1881865 w 2564319"/>
              <a:gd name="connsiteY3" fmla="*/ 1176258 h 1823838"/>
              <a:gd name="connsiteX4" fmla="*/ 450662 w 2564319"/>
              <a:gd name="connsiteY4" fmla="*/ 1823838 h 1823838"/>
              <a:gd name="connsiteX5" fmla="*/ 0 w 2564319"/>
              <a:gd name="connsiteY5" fmla="*/ 802260 h 1823838"/>
              <a:gd name="connsiteX6" fmla="*/ 717781 w 2564319"/>
              <a:gd name="connsiteY6" fmla="*/ 11574 h 1823838"/>
              <a:gd name="connsiteX0" fmla="*/ 717781 w 2576346"/>
              <a:gd name="connsiteY0" fmla="*/ 11574 h 1847590"/>
              <a:gd name="connsiteX1" fmla="*/ 2252253 w 2576346"/>
              <a:gd name="connsiteY1" fmla="*/ 0 h 1847590"/>
              <a:gd name="connsiteX2" fmla="*/ 2564319 w 2576346"/>
              <a:gd name="connsiteY2" fmla="*/ 755962 h 1847590"/>
              <a:gd name="connsiteX3" fmla="*/ 2576346 w 2576346"/>
              <a:gd name="connsiteY3" fmla="*/ 1847590 h 1847590"/>
              <a:gd name="connsiteX4" fmla="*/ 450662 w 2576346"/>
              <a:gd name="connsiteY4" fmla="*/ 1823838 h 1847590"/>
              <a:gd name="connsiteX5" fmla="*/ 0 w 2576346"/>
              <a:gd name="connsiteY5" fmla="*/ 802260 h 1847590"/>
              <a:gd name="connsiteX6" fmla="*/ 717781 w 2576346"/>
              <a:gd name="connsiteY6" fmla="*/ 11574 h 1847590"/>
              <a:gd name="connsiteX0" fmla="*/ 289517 w 2148082"/>
              <a:gd name="connsiteY0" fmla="*/ 11574 h 1847590"/>
              <a:gd name="connsiteX1" fmla="*/ 1823989 w 2148082"/>
              <a:gd name="connsiteY1" fmla="*/ 0 h 1847590"/>
              <a:gd name="connsiteX2" fmla="*/ 2136055 w 2148082"/>
              <a:gd name="connsiteY2" fmla="*/ 755962 h 1847590"/>
              <a:gd name="connsiteX3" fmla="*/ 2148082 w 2148082"/>
              <a:gd name="connsiteY3" fmla="*/ 1847590 h 1847590"/>
              <a:gd name="connsiteX4" fmla="*/ 22398 w 2148082"/>
              <a:gd name="connsiteY4" fmla="*/ 1823838 h 1847590"/>
              <a:gd name="connsiteX5" fmla="*/ 0 w 2148082"/>
              <a:gd name="connsiteY5" fmla="*/ 790686 h 1847590"/>
              <a:gd name="connsiteX6" fmla="*/ 289517 w 2148082"/>
              <a:gd name="connsiteY6" fmla="*/ 11574 h 1847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8082" h="1847590">
                <a:moveTo>
                  <a:pt x="289517" y="11574"/>
                </a:moveTo>
                <a:lnTo>
                  <a:pt x="1823989" y="0"/>
                </a:lnTo>
                <a:lnTo>
                  <a:pt x="2136055" y="755962"/>
                </a:lnTo>
                <a:lnTo>
                  <a:pt x="2148082" y="1847590"/>
                </a:lnTo>
                <a:lnTo>
                  <a:pt x="22398" y="1823838"/>
                </a:lnTo>
                <a:lnTo>
                  <a:pt x="0" y="790686"/>
                </a:lnTo>
                <a:lnTo>
                  <a:pt x="289517" y="11574"/>
                </a:lnTo>
                <a:close/>
              </a:path>
            </a:pathLst>
          </a:custGeom>
          <a:solidFill>
            <a:srgbClr val="C00000">
              <a:alpha val="45000"/>
            </a:srgbClr>
          </a:solid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758A218E-F460-DF53-E577-D864A6892A94}"/>
              </a:ext>
            </a:extLst>
          </p:cNvPr>
          <p:cNvSpPr txBox="1"/>
          <p:nvPr/>
        </p:nvSpPr>
        <p:spPr>
          <a:xfrm>
            <a:off x="8079498" y="4930209"/>
            <a:ext cx="2903545" cy="395173"/>
          </a:xfrm>
          <a:prstGeom prst="rect">
            <a:avLst/>
          </a:prstGeom>
          <a:noFill/>
        </p:spPr>
        <p:txBody>
          <a:bodyPr wrap="square" rtlCol="0">
            <a:spAutoFit/>
          </a:bodyPr>
          <a:lstStyle/>
          <a:p>
            <a:pPr algn="ctr">
              <a:lnSpc>
                <a:spcPct val="80000"/>
              </a:lnSpc>
            </a:pPr>
            <a:r>
              <a:rPr lang="en-US" sz="2400" dirty="0">
                <a:solidFill>
                  <a:srgbClr val="C00000"/>
                </a:solidFill>
              </a:rPr>
              <a:t>Internet of Things</a:t>
            </a:r>
          </a:p>
        </p:txBody>
      </p:sp>
      <p:sp>
        <p:nvSpPr>
          <p:cNvPr id="2" name="TextBox 1">
            <a:extLst>
              <a:ext uri="{FF2B5EF4-FFF2-40B4-BE49-F238E27FC236}">
                <a16:creationId xmlns:a16="http://schemas.microsoft.com/office/drawing/2014/main" id="{F5141ED9-15FF-A67A-EA5D-A53CA0FD2849}"/>
              </a:ext>
            </a:extLst>
          </p:cNvPr>
          <p:cNvSpPr txBox="1"/>
          <p:nvPr/>
        </p:nvSpPr>
        <p:spPr>
          <a:xfrm>
            <a:off x="6711597" y="538831"/>
            <a:ext cx="5033109" cy="369332"/>
          </a:xfrm>
          <a:prstGeom prst="rect">
            <a:avLst/>
          </a:prstGeom>
          <a:noFill/>
        </p:spPr>
        <p:txBody>
          <a:bodyPr wrap="none" rtlCol="0">
            <a:spAutoFit/>
          </a:bodyPr>
          <a:lstStyle/>
          <a:p>
            <a:r>
              <a:rPr lang="en-US" i="1" dirty="0"/>
              <a:t>Q: two high importance, 1 medium/low importance</a:t>
            </a:r>
          </a:p>
        </p:txBody>
      </p:sp>
    </p:spTree>
    <p:extLst>
      <p:ext uri="{BB962C8B-B14F-4D97-AF65-F5344CB8AC3E}">
        <p14:creationId xmlns:p14="http://schemas.microsoft.com/office/powerpoint/2010/main" val="13367061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dissolve">
                                      <p:cBhvr>
                                        <p:cTn id="7" dur="500"/>
                                        <p:tgtEl>
                                          <p:spTgt spid="32"/>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9"/>
                                        </p:tgtEl>
                                        <p:attrNameLst>
                                          <p:attrName>style.visibility</p:attrName>
                                        </p:attrNameLst>
                                      </p:cBhvr>
                                      <p:to>
                                        <p:strVal val="visible"/>
                                      </p:to>
                                    </p:set>
                                    <p:animEffect transition="in" filter="dissolve">
                                      <p:cBhvr>
                                        <p:cTn id="10" dur="500"/>
                                        <p:tgtEl>
                                          <p:spTgt spid="29"/>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dissolve">
                                      <p:cBhvr>
                                        <p:cTn id="15" dur="500"/>
                                        <p:tgtEl>
                                          <p:spTgt spid="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28"/>
                                        </p:tgtEl>
                                        <p:attrNameLst>
                                          <p:attrName>style.visibility</p:attrName>
                                        </p:attrNameLst>
                                      </p:cBhvr>
                                      <p:to>
                                        <p:strVal val="visible"/>
                                      </p:to>
                                    </p:set>
                                    <p:animEffect transition="in" filter="dissolve">
                                      <p:cBhvr>
                                        <p:cTn id="20"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9" grpId="0"/>
      <p:bldP spid="2"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FC334E0-1745-5373-4339-60C94D837B3B}"/>
            </a:ext>
          </a:extLst>
        </p:cNvPr>
        <p:cNvGrpSpPr/>
        <p:nvPr/>
      </p:nvGrpSpPr>
      <p:grpSpPr>
        <a:xfrm>
          <a:off x="0" y="0"/>
          <a:ext cx="0" cy="0"/>
          <a:chOff x="0" y="0"/>
          <a:chExt cx="0" cy="0"/>
        </a:xfrm>
      </p:grpSpPr>
      <p:sp>
        <p:nvSpPr>
          <p:cNvPr id="6" name="Rectangle 3">
            <a:extLst>
              <a:ext uri="{FF2B5EF4-FFF2-40B4-BE49-F238E27FC236}">
                <a16:creationId xmlns:a16="http://schemas.microsoft.com/office/drawing/2014/main" id="{709E7521-5A60-EB2F-6C55-A5C3A0AE898A}"/>
              </a:ext>
            </a:extLst>
          </p:cNvPr>
          <p:cNvSpPr>
            <a:spLocks noChangeArrowheads="1"/>
          </p:cNvSpPr>
          <p:nvPr/>
        </p:nvSpPr>
        <p:spPr bwMode="auto">
          <a:xfrm>
            <a:off x="990460" y="164365"/>
            <a:ext cx="10972356" cy="172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4400" b="1" dirty="0">
                <a:solidFill>
                  <a:srgbClr val="000099"/>
                </a:solidFill>
                <a:latin typeface="+mj-lt"/>
              </a:rPr>
              <a:t>Overview of today’s REU seminar</a:t>
            </a:r>
            <a:endParaRPr lang="en-US" altLang="en-US" sz="4400" b="1" dirty="0">
              <a:solidFill>
                <a:srgbClr val="C00000"/>
              </a:solidFill>
              <a:latin typeface="+mj-lt"/>
            </a:endParaRPr>
          </a:p>
        </p:txBody>
      </p:sp>
      <p:sp>
        <p:nvSpPr>
          <p:cNvPr id="2" name="TextBox 1">
            <a:extLst>
              <a:ext uri="{FF2B5EF4-FFF2-40B4-BE49-F238E27FC236}">
                <a16:creationId xmlns:a16="http://schemas.microsoft.com/office/drawing/2014/main" id="{B7276AF2-EBCE-31BD-B6EC-9EDA8207E098}"/>
              </a:ext>
            </a:extLst>
          </p:cNvPr>
          <p:cNvSpPr txBox="1"/>
          <p:nvPr/>
        </p:nvSpPr>
        <p:spPr>
          <a:xfrm>
            <a:off x="990461" y="1625174"/>
            <a:ext cx="8802468" cy="2985433"/>
          </a:xfrm>
          <a:prstGeom prst="rect">
            <a:avLst/>
          </a:prstGeom>
          <a:noFill/>
        </p:spPr>
        <p:txBody>
          <a:bodyPr wrap="square" rtlCol="0">
            <a:spAutoFit/>
          </a:bodyPr>
          <a:lstStyle/>
          <a:p>
            <a:pPr marL="296863" indent="-296863">
              <a:spcBef>
                <a:spcPts val="600"/>
              </a:spcBef>
              <a:buClr>
                <a:schemeClr val="bg1">
                  <a:lumMod val="75000"/>
                </a:schemeClr>
              </a:buClr>
              <a:buFont typeface="Wingdings" pitchFamily="2" charset="2"/>
              <a:buChar char="§"/>
            </a:pPr>
            <a:r>
              <a:rPr lang="en-US" sz="2800" dirty="0">
                <a:solidFill>
                  <a:schemeClr val="bg1">
                    <a:lumMod val="75000"/>
                  </a:schemeClr>
                </a:solidFill>
              </a:rPr>
              <a:t>Networking 101 - in 10 minutes</a:t>
            </a:r>
          </a:p>
          <a:p>
            <a:pPr marL="296863" indent="-296863">
              <a:spcBef>
                <a:spcPts val="600"/>
              </a:spcBef>
              <a:buClr>
                <a:schemeClr val="bg1">
                  <a:lumMod val="75000"/>
                </a:schemeClr>
              </a:buClr>
              <a:buFont typeface="Wingdings" pitchFamily="2" charset="2"/>
              <a:buChar char="§"/>
            </a:pPr>
            <a:r>
              <a:rPr lang="en-US" sz="2800" dirty="0">
                <a:solidFill>
                  <a:schemeClr val="bg1">
                    <a:lumMod val="75000"/>
                  </a:schemeClr>
                </a:solidFill>
              </a:rPr>
              <a:t>Wireless networks: motivation, applications</a:t>
            </a:r>
          </a:p>
          <a:p>
            <a:pPr marL="296863" indent="-296863">
              <a:spcBef>
                <a:spcPts val="600"/>
              </a:spcBef>
              <a:buClr>
                <a:srgbClr val="0012A0"/>
              </a:buClr>
              <a:buFont typeface="Wingdings" pitchFamily="2" charset="2"/>
              <a:buChar char="§"/>
            </a:pPr>
            <a:r>
              <a:rPr lang="en-US" sz="2800" dirty="0">
                <a:solidFill>
                  <a:srgbClr val="C00000"/>
                </a:solidFill>
              </a:rPr>
              <a:t>Elements of a wireless network</a:t>
            </a:r>
          </a:p>
          <a:p>
            <a:pPr marL="296863" indent="-296863">
              <a:spcBef>
                <a:spcPts val="600"/>
              </a:spcBef>
              <a:buClr>
                <a:schemeClr val="bg1">
                  <a:lumMod val="75000"/>
                </a:schemeClr>
              </a:buClr>
              <a:buFont typeface="Wingdings" pitchFamily="2" charset="2"/>
              <a:buChar char="§"/>
            </a:pPr>
            <a:r>
              <a:rPr lang="en-US" sz="2800" dirty="0">
                <a:solidFill>
                  <a:schemeClr val="bg1">
                    <a:lumMod val="75000"/>
                  </a:schemeClr>
                </a:solidFill>
              </a:rPr>
              <a:t>5G: architectural overview</a:t>
            </a:r>
          </a:p>
          <a:p>
            <a:pPr marL="296863" indent="-296863">
              <a:spcBef>
                <a:spcPts val="600"/>
              </a:spcBef>
              <a:buClr>
                <a:schemeClr val="bg1">
                  <a:lumMod val="75000"/>
                </a:schemeClr>
              </a:buClr>
              <a:buFont typeface="Wingdings" pitchFamily="2" charset="2"/>
              <a:buChar char="§"/>
            </a:pPr>
            <a:r>
              <a:rPr lang="en-US" sz="2800" dirty="0">
                <a:solidFill>
                  <a:schemeClr val="bg1">
                    <a:lumMod val="75000"/>
                  </a:schemeClr>
                </a:solidFill>
                <a:effectLst/>
                <a:ea typeface="Aptos" panose="020B0004020202020204" pitchFamily="34" charset="0"/>
                <a:cs typeface="Times New Roman" panose="02020603050405020304" pitchFamily="18" charset="0"/>
              </a:rPr>
              <a:t>5G: selected topics for REU</a:t>
            </a:r>
            <a:endParaRPr lang="en-US" sz="2800" dirty="0">
              <a:solidFill>
                <a:schemeClr val="bg1">
                  <a:lumMod val="75000"/>
                </a:schemeClr>
              </a:solidFill>
            </a:endParaRPr>
          </a:p>
          <a:p>
            <a:pPr marL="457200" indent="-276225">
              <a:buClr>
                <a:srgbClr val="0000A3"/>
              </a:buClr>
              <a:buFont typeface="Wingdings" pitchFamily="2" charset="2"/>
              <a:buChar char="§"/>
            </a:pPr>
            <a:endParaRPr lang="en-US" sz="2800" dirty="0"/>
          </a:p>
        </p:txBody>
      </p:sp>
      <p:sp>
        <p:nvSpPr>
          <p:cNvPr id="3" name="Slide Number Placeholder 3">
            <a:extLst>
              <a:ext uri="{FF2B5EF4-FFF2-40B4-BE49-F238E27FC236}">
                <a16:creationId xmlns:a16="http://schemas.microsoft.com/office/drawing/2014/main" id="{79D09614-F83C-0A26-FB87-91C466F62A52}"/>
              </a:ext>
            </a:extLst>
          </p:cNvPr>
          <p:cNvSpPr>
            <a:spLocks noGrp="1"/>
          </p:cNvSpPr>
          <p:nvPr>
            <p:ph type="sldNum" sz="quarter" idx="4"/>
          </p:nvPr>
        </p:nvSpPr>
        <p:spPr>
          <a:xfrm>
            <a:off x="9219616" y="6443089"/>
            <a:ext cx="2743200" cy="365125"/>
          </a:xfrm>
        </p:spPr>
        <p:txBody>
          <a:bodyPr/>
          <a:lstStyle/>
          <a:p>
            <a:r>
              <a:rPr lang="en-US" dirty="0"/>
              <a:t> Overview, Introduction </a:t>
            </a:r>
            <a:fld id="{C4204591-24BD-A542-B9D5-F8D8A88D2FEE}" type="slidenum">
              <a:rPr lang="en-US" smtClean="0"/>
              <a:pPr/>
              <a:t>16</a:t>
            </a:fld>
            <a:endParaRPr lang="en-US" dirty="0"/>
          </a:p>
        </p:txBody>
      </p:sp>
      <p:sp>
        <p:nvSpPr>
          <p:cNvPr id="7" name="TextBox 6">
            <a:extLst>
              <a:ext uri="{FF2B5EF4-FFF2-40B4-BE49-F238E27FC236}">
                <a16:creationId xmlns:a16="http://schemas.microsoft.com/office/drawing/2014/main" id="{BE94B3CB-8A9C-39CA-FD49-1323DB49A450}"/>
              </a:ext>
            </a:extLst>
          </p:cNvPr>
          <p:cNvSpPr txBox="1"/>
          <p:nvPr/>
        </p:nvSpPr>
        <p:spPr>
          <a:xfrm>
            <a:off x="1089542" y="5035604"/>
            <a:ext cx="10897855" cy="1569660"/>
          </a:xfrm>
          <a:prstGeom prst="rect">
            <a:avLst/>
          </a:prstGeom>
          <a:noFill/>
        </p:spPr>
        <p:txBody>
          <a:bodyPr wrap="none" rtlCol="0">
            <a:spAutoFit/>
          </a:bodyPr>
          <a:lstStyle/>
          <a:p>
            <a:r>
              <a:rPr lang="en-US" sz="2400" dirty="0"/>
              <a:t>For more information:</a:t>
            </a:r>
          </a:p>
          <a:p>
            <a:pPr marL="473075" indent="-342900">
              <a:buClr>
                <a:srgbClr val="0E00A3"/>
              </a:buClr>
              <a:buFont typeface="Wingdings" pitchFamily="2" charset="2"/>
              <a:buChar char="§"/>
            </a:pPr>
            <a:r>
              <a:rPr lang="en-US" sz="2400" dirty="0"/>
              <a:t>Networking: </a:t>
            </a:r>
            <a:r>
              <a:rPr lang="en-US" sz="2400" dirty="0">
                <a:hlinkClick r:id="rId3"/>
              </a:rPr>
              <a:t>http://gaia.cs.umass.edu/kurose_ross</a:t>
            </a:r>
            <a:endParaRPr lang="en-US" sz="2400" dirty="0"/>
          </a:p>
          <a:p>
            <a:pPr marL="473075" indent="-342900">
              <a:buClr>
                <a:srgbClr val="0E00A3"/>
              </a:buClr>
              <a:buFont typeface="Wingdings" pitchFamily="2" charset="2"/>
              <a:buChar char="§"/>
            </a:pPr>
            <a:r>
              <a:rPr lang="en-US" sz="2400" dirty="0"/>
              <a:t>Wireless Networking: https://gaia.cs.umass.edu/</a:t>
            </a:r>
            <a:r>
              <a:rPr lang="en-US" sz="2400" dirty="0" err="1"/>
              <a:t>wireless_and_mobile_networking</a:t>
            </a:r>
            <a:endParaRPr lang="en-US" sz="2400" dirty="0"/>
          </a:p>
          <a:p>
            <a:endParaRPr lang="en-US" sz="2400" dirty="0"/>
          </a:p>
        </p:txBody>
      </p:sp>
    </p:spTree>
    <p:extLst>
      <p:ext uri="{BB962C8B-B14F-4D97-AF65-F5344CB8AC3E}">
        <p14:creationId xmlns:p14="http://schemas.microsoft.com/office/powerpoint/2010/main" val="1147160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631FB7CC-D2A5-C749-8D9F-01B9FA12978B}"/>
              </a:ext>
            </a:extLst>
          </p:cNvPr>
          <p:cNvSpPr>
            <a:spLocks noGrp="1"/>
          </p:cNvSpPr>
          <p:nvPr>
            <p:ph type="title"/>
          </p:nvPr>
        </p:nvSpPr>
        <p:spPr>
          <a:xfrm>
            <a:off x="787400" y="235921"/>
            <a:ext cx="10515600" cy="894622"/>
          </a:xfrm>
        </p:spPr>
        <p:txBody>
          <a:bodyPr/>
          <a:lstStyle/>
          <a:p>
            <a:r>
              <a:rPr lang="en-US" dirty="0"/>
              <a:t>Elements of a wireless network</a:t>
            </a:r>
          </a:p>
        </p:txBody>
      </p:sp>
      <p:sp>
        <p:nvSpPr>
          <p:cNvPr id="125" name="Oval 5">
            <a:extLst>
              <a:ext uri="{FF2B5EF4-FFF2-40B4-BE49-F238E27FC236}">
                <a16:creationId xmlns:a16="http://schemas.microsoft.com/office/drawing/2014/main" id="{6FD887B1-36B7-C042-AF16-EC543F193250}"/>
              </a:ext>
            </a:extLst>
          </p:cNvPr>
          <p:cNvSpPr>
            <a:spLocks noChangeArrowheads="1"/>
          </p:cNvSpPr>
          <p:nvPr/>
        </p:nvSpPr>
        <p:spPr bwMode="auto">
          <a:xfrm>
            <a:off x="4816475" y="4378325"/>
            <a:ext cx="2152650" cy="2093913"/>
          </a:xfrm>
          <a:prstGeom prst="ellipse">
            <a:avLst/>
          </a:prstGeom>
          <a:solidFill>
            <a:srgbClr val="9CE0FA"/>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dirty="0">
              <a:solidFill>
                <a:srgbClr val="000000"/>
              </a:solidFill>
              <a:latin typeface="Arial" charset="0"/>
              <a:ea typeface="ＭＳ Ｐゴシック" charset="0"/>
            </a:endParaRPr>
          </a:p>
        </p:txBody>
      </p:sp>
      <p:sp>
        <p:nvSpPr>
          <p:cNvPr id="126" name="Oval 11">
            <a:extLst>
              <a:ext uri="{FF2B5EF4-FFF2-40B4-BE49-F238E27FC236}">
                <a16:creationId xmlns:a16="http://schemas.microsoft.com/office/drawing/2014/main" id="{E4A6400A-EFEA-6943-B38A-9D6A4B5A9B80}"/>
              </a:ext>
            </a:extLst>
          </p:cNvPr>
          <p:cNvSpPr>
            <a:spLocks noChangeArrowheads="1"/>
          </p:cNvSpPr>
          <p:nvPr/>
        </p:nvSpPr>
        <p:spPr bwMode="auto">
          <a:xfrm>
            <a:off x="650875" y="1290638"/>
            <a:ext cx="2252663" cy="2286000"/>
          </a:xfrm>
          <a:prstGeom prst="ellipse">
            <a:avLst/>
          </a:prstGeom>
          <a:solidFill>
            <a:srgbClr val="9CE0FA"/>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dirty="0">
              <a:solidFill>
                <a:srgbClr val="000000"/>
              </a:solidFill>
              <a:latin typeface="Arial" charset="0"/>
              <a:ea typeface="ＭＳ Ｐゴシック" charset="0"/>
            </a:endParaRPr>
          </a:p>
        </p:txBody>
      </p:sp>
      <p:sp>
        <p:nvSpPr>
          <p:cNvPr id="127" name="Line 22">
            <a:extLst>
              <a:ext uri="{FF2B5EF4-FFF2-40B4-BE49-F238E27FC236}">
                <a16:creationId xmlns:a16="http://schemas.microsoft.com/office/drawing/2014/main" id="{7B958348-F69B-0945-B7D1-5D0DD9A351D9}"/>
              </a:ext>
            </a:extLst>
          </p:cNvPr>
          <p:cNvSpPr>
            <a:spLocks noChangeShapeType="1"/>
          </p:cNvSpPr>
          <p:nvPr/>
        </p:nvSpPr>
        <p:spPr bwMode="auto">
          <a:xfrm>
            <a:off x="1798638" y="2447925"/>
            <a:ext cx="1277937" cy="655638"/>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8" name="Oval 23">
            <a:extLst>
              <a:ext uri="{FF2B5EF4-FFF2-40B4-BE49-F238E27FC236}">
                <a16:creationId xmlns:a16="http://schemas.microsoft.com/office/drawing/2014/main" id="{6DC7CEC3-9E37-6C43-B01A-57E7BFF18F47}"/>
              </a:ext>
            </a:extLst>
          </p:cNvPr>
          <p:cNvSpPr>
            <a:spLocks noChangeArrowheads="1"/>
          </p:cNvSpPr>
          <p:nvPr/>
        </p:nvSpPr>
        <p:spPr bwMode="auto">
          <a:xfrm>
            <a:off x="1524000" y="4033838"/>
            <a:ext cx="1038225" cy="1004887"/>
          </a:xfrm>
          <a:prstGeom prst="ellipse">
            <a:avLst/>
          </a:prstGeom>
          <a:solidFill>
            <a:srgbClr val="9CE0FA"/>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dirty="0">
              <a:solidFill>
                <a:srgbClr val="000000"/>
              </a:solidFill>
              <a:latin typeface="Arial" charset="0"/>
              <a:ea typeface="ＭＳ Ｐゴシック" charset="0"/>
            </a:endParaRPr>
          </a:p>
        </p:txBody>
      </p:sp>
      <p:sp>
        <p:nvSpPr>
          <p:cNvPr id="129" name="Oval 38">
            <a:extLst>
              <a:ext uri="{FF2B5EF4-FFF2-40B4-BE49-F238E27FC236}">
                <a16:creationId xmlns:a16="http://schemas.microsoft.com/office/drawing/2014/main" id="{D2BE75E6-7844-934E-960A-D867D9A2310E}"/>
              </a:ext>
            </a:extLst>
          </p:cNvPr>
          <p:cNvSpPr>
            <a:spLocks noChangeArrowheads="1"/>
          </p:cNvSpPr>
          <p:nvPr/>
        </p:nvSpPr>
        <p:spPr bwMode="auto">
          <a:xfrm>
            <a:off x="3108325" y="4440238"/>
            <a:ext cx="2278063" cy="2052637"/>
          </a:xfrm>
          <a:prstGeom prst="ellipse">
            <a:avLst/>
          </a:prstGeom>
          <a:solidFill>
            <a:srgbClr val="9CE0FA"/>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dirty="0">
              <a:solidFill>
                <a:srgbClr val="000000"/>
              </a:solidFill>
              <a:latin typeface="Arial" charset="0"/>
              <a:ea typeface="ＭＳ Ｐゴシック" charset="0"/>
            </a:endParaRPr>
          </a:p>
        </p:txBody>
      </p:sp>
      <p:sp>
        <p:nvSpPr>
          <p:cNvPr id="130" name="Line 59">
            <a:extLst>
              <a:ext uri="{FF2B5EF4-FFF2-40B4-BE49-F238E27FC236}">
                <a16:creationId xmlns:a16="http://schemas.microsoft.com/office/drawing/2014/main" id="{09A1ED68-4C61-C547-B087-02636BAFB272}"/>
              </a:ext>
            </a:extLst>
          </p:cNvPr>
          <p:cNvSpPr>
            <a:spLocks noChangeShapeType="1"/>
          </p:cNvSpPr>
          <p:nvPr/>
        </p:nvSpPr>
        <p:spPr bwMode="auto">
          <a:xfrm>
            <a:off x="5360988" y="5424488"/>
            <a:ext cx="304800" cy="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1" name="Line 60">
            <a:extLst>
              <a:ext uri="{FF2B5EF4-FFF2-40B4-BE49-F238E27FC236}">
                <a16:creationId xmlns:a16="http://schemas.microsoft.com/office/drawing/2014/main" id="{DCF89B4B-F2C0-9B46-A017-74044CA88C80}"/>
              </a:ext>
            </a:extLst>
          </p:cNvPr>
          <p:cNvSpPr>
            <a:spLocks noChangeShapeType="1"/>
          </p:cNvSpPr>
          <p:nvPr/>
        </p:nvSpPr>
        <p:spPr bwMode="auto">
          <a:xfrm flipH="1">
            <a:off x="4873625" y="5327650"/>
            <a:ext cx="190500"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2" name="Line 61">
            <a:extLst>
              <a:ext uri="{FF2B5EF4-FFF2-40B4-BE49-F238E27FC236}">
                <a16:creationId xmlns:a16="http://schemas.microsoft.com/office/drawing/2014/main" id="{CB846523-0AE5-B44E-9CD4-A5780699DE7D}"/>
              </a:ext>
            </a:extLst>
          </p:cNvPr>
          <p:cNvSpPr>
            <a:spLocks noChangeShapeType="1"/>
          </p:cNvSpPr>
          <p:nvPr/>
        </p:nvSpPr>
        <p:spPr bwMode="auto">
          <a:xfrm flipH="1">
            <a:off x="4887913" y="5403850"/>
            <a:ext cx="190500"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3" name="Line 62">
            <a:extLst>
              <a:ext uri="{FF2B5EF4-FFF2-40B4-BE49-F238E27FC236}">
                <a16:creationId xmlns:a16="http://schemas.microsoft.com/office/drawing/2014/main" id="{3D8D61FF-B178-A042-9F75-800F5BC23FCA}"/>
              </a:ext>
            </a:extLst>
          </p:cNvPr>
          <p:cNvSpPr>
            <a:spLocks noChangeShapeType="1"/>
          </p:cNvSpPr>
          <p:nvPr/>
        </p:nvSpPr>
        <p:spPr bwMode="auto">
          <a:xfrm flipH="1">
            <a:off x="4830763" y="5470525"/>
            <a:ext cx="190500"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4" name="Line 64">
            <a:extLst>
              <a:ext uri="{FF2B5EF4-FFF2-40B4-BE49-F238E27FC236}">
                <a16:creationId xmlns:a16="http://schemas.microsoft.com/office/drawing/2014/main" id="{0E054FAC-6E60-6F42-9532-E4FBA10A891B}"/>
              </a:ext>
            </a:extLst>
          </p:cNvPr>
          <p:cNvSpPr>
            <a:spLocks noChangeShapeType="1"/>
          </p:cNvSpPr>
          <p:nvPr/>
        </p:nvSpPr>
        <p:spPr bwMode="auto">
          <a:xfrm flipV="1">
            <a:off x="4308475" y="4144963"/>
            <a:ext cx="50800" cy="111760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35" name="Group 356">
            <a:extLst>
              <a:ext uri="{FF2B5EF4-FFF2-40B4-BE49-F238E27FC236}">
                <a16:creationId xmlns:a16="http://schemas.microsoft.com/office/drawing/2014/main" id="{33648B09-CC71-7244-88FB-21FDB43B1417}"/>
              </a:ext>
            </a:extLst>
          </p:cNvPr>
          <p:cNvGrpSpPr>
            <a:grpSpLocks/>
          </p:cNvGrpSpPr>
          <p:nvPr/>
        </p:nvGrpSpPr>
        <p:grpSpPr bwMode="auto">
          <a:xfrm>
            <a:off x="6442075" y="4867275"/>
            <a:ext cx="331788" cy="368300"/>
            <a:chOff x="313" y="1497"/>
            <a:chExt cx="1152" cy="1014"/>
          </a:xfrm>
        </p:grpSpPr>
        <p:pic>
          <p:nvPicPr>
            <p:cNvPr id="136" name="Picture 354" descr="laptop_stylized_small">
              <a:extLst>
                <a:ext uri="{FF2B5EF4-FFF2-40B4-BE49-F238E27FC236}">
                  <a16:creationId xmlns:a16="http://schemas.microsoft.com/office/drawing/2014/main" id="{916388DC-DFC7-6644-A58A-7E3CE3A4F67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7" name="Picture 355" descr="antenna_stylized">
              <a:extLst>
                <a:ext uri="{FF2B5EF4-FFF2-40B4-BE49-F238E27FC236}">
                  <a16:creationId xmlns:a16="http://schemas.microsoft.com/office/drawing/2014/main" id="{37884014-95FD-4041-8DD3-B67813446B8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38" name="Group 361">
            <a:extLst>
              <a:ext uri="{FF2B5EF4-FFF2-40B4-BE49-F238E27FC236}">
                <a16:creationId xmlns:a16="http://schemas.microsoft.com/office/drawing/2014/main" id="{F0D83CBC-A45C-DB46-B426-BC3CB27E561A}"/>
              </a:ext>
            </a:extLst>
          </p:cNvPr>
          <p:cNvGrpSpPr>
            <a:grpSpLocks/>
          </p:cNvGrpSpPr>
          <p:nvPr/>
        </p:nvGrpSpPr>
        <p:grpSpPr bwMode="auto">
          <a:xfrm>
            <a:off x="2071688" y="4195763"/>
            <a:ext cx="396875" cy="388937"/>
            <a:chOff x="2967" y="478"/>
            <a:chExt cx="788" cy="625"/>
          </a:xfrm>
        </p:grpSpPr>
        <p:pic>
          <p:nvPicPr>
            <p:cNvPr id="139" name="Picture 358" descr="access_point_stylized_small">
              <a:extLst>
                <a:ext uri="{FF2B5EF4-FFF2-40B4-BE49-F238E27FC236}">
                  <a16:creationId xmlns:a16="http://schemas.microsoft.com/office/drawing/2014/main" id="{5FE77BF3-1EFB-E041-BAC1-94C95522F18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12" y="559"/>
              <a:ext cx="576" cy="5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0" name="Picture 360" descr="antenna_radiation_stylized">
              <a:extLst>
                <a:ext uri="{FF2B5EF4-FFF2-40B4-BE49-F238E27FC236}">
                  <a16:creationId xmlns:a16="http://schemas.microsoft.com/office/drawing/2014/main" id="{ED27BB04-ED6E-0D4B-8FE8-C96C4F7B9542}"/>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967" y="478"/>
              <a:ext cx="788" cy="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41" name="Group 1">
            <a:extLst>
              <a:ext uri="{FF2B5EF4-FFF2-40B4-BE49-F238E27FC236}">
                <a16:creationId xmlns:a16="http://schemas.microsoft.com/office/drawing/2014/main" id="{F8EB07E3-DFC0-A445-A33D-75C2AD0A9EF8}"/>
              </a:ext>
            </a:extLst>
          </p:cNvPr>
          <p:cNvGrpSpPr>
            <a:grpSpLocks/>
          </p:cNvGrpSpPr>
          <p:nvPr/>
        </p:nvGrpSpPr>
        <p:grpSpPr bwMode="auto">
          <a:xfrm>
            <a:off x="5668963" y="4957763"/>
            <a:ext cx="458787" cy="620712"/>
            <a:chOff x="5955030" y="3031808"/>
            <a:chExt cx="914400" cy="1398587"/>
          </a:xfrm>
        </p:grpSpPr>
        <p:grpSp>
          <p:nvGrpSpPr>
            <p:cNvPr id="142" name="Group 398">
              <a:extLst>
                <a:ext uri="{FF2B5EF4-FFF2-40B4-BE49-F238E27FC236}">
                  <a16:creationId xmlns:a16="http://schemas.microsoft.com/office/drawing/2014/main" id="{B220ABB4-ABAB-CE46-BE7A-ED482AEAA84D}"/>
                </a:ext>
              </a:extLst>
            </p:cNvPr>
            <p:cNvGrpSpPr>
              <a:grpSpLocks/>
            </p:cNvGrpSpPr>
            <p:nvPr/>
          </p:nvGrpSpPr>
          <p:grpSpPr bwMode="auto">
            <a:xfrm>
              <a:off x="6097905" y="3403283"/>
              <a:ext cx="596900" cy="1027112"/>
              <a:chOff x="3130" y="3288"/>
              <a:chExt cx="410" cy="742"/>
            </a:xfrm>
          </p:grpSpPr>
          <p:sp>
            <p:nvSpPr>
              <p:cNvPr id="144" name="Line 270">
                <a:extLst>
                  <a:ext uri="{FF2B5EF4-FFF2-40B4-BE49-F238E27FC236}">
                    <a16:creationId xmlns:a16="http://schemas.microsoft.com/office/drawing/2014/main" id="{EB3D1AFB-9917-EB40-AEBE-C975E63F26BD}"/>
                  </a:ext>
                </a:extLst>
              </p:cNvPr>
              <p:cNvSpPr>
                <a:spLocks noChangeShapeType="1"/>
              </p:cNvSpPr>
              <p:nvPr/>
            </p:nvSpPr>
            <p:spPr bwMode="auto">
              <a:xfrm flipH="1">
                <a:off x="3130" y="3288"/>
                <a:ext cx="205" cy="672"/>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5" name="Line 271">
                <a:extLst>
                  <a:ext uri="{FF2B5EF4-FFF2-40B4-BE49-F238E27FC236}">
                    <a16:creationId xmlns:a16="http://schemas.microsoft.com/office/drawing/2014/main" id="{E08FC51C-048E-3E4D-9A0F-1FD8F96EBAB2}"/>
                  </a:ext>
                </a:extLst>
              </p:cNvPr>
              <p:cNvSpPr>
                <a:spLocks noChangeShapeType="1"/>
              </p:cNvSpPr>
              <p:nvPr/>
            </p:nvSpPr>
            <p:spPr bwMode="auto">
              <a:xfrm>
                <a:off x="3335" y="3288"/>
                <a:ext cx="205" cy="669"/>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6" name="Line 272">
                <a:extLst>
                  <a:ext uri="{FF2B5EF4-FFF2-40B4-BE49-F238E27FC236}">
                    <a16:creationId xmlns:a16="http://schemas.microsoft.com/office/drawing/2014/main" id="{F60BFC20-FF60-2749-A1D5-607289DB4114}"/>
                  </a:ext>
                </a:extLst>
              </p:cNvPr>
              <p:cNvSpPr>
                <a:spLocks noChangeShapeType="1"/>
              </p:cNvSpPr>
              <p:nvPr/>
            </p:nvSpPr>
            <p:spPr bwMode="auto">
              <a:xfrm>
                <a:off x="3130" y="3957"/>
                <a:ext cx="205" cy="73"/>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7" name="Line 273">
                <a:extLst>
                  <a:ext uri="{FF2B5EF4-FFF2-40B4-BE49-F238E27FC236}">
                    <a16:creationId xmlns:a16="http://schemas.microsoft.com/office/drawing/2014/main" id="{512627BE-7F4B-E642-8B83-2CFC68BC44F5}"/>
                  </a:ext>
                </a:extLst>
              </p:cNvPr>
              <p:cNvSpPr>
                <a:spLocks noChangeShapeType="1"/>
              </p:cNvSpPr>
              <p:nvPr/>
            </p:nvSpPr>
            <p:spPr bwMode="auto">
              <a:xfrm flipH="1">
                <a:off x="3335" y="3957"/>
                <a:ext cx="205" cy="73"/>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8" name="Line 274">
                <a:extLst>
                  <a:ext uri="{FF2B5EF4-FFF2-40B4-BE49-F238E27FC236}">
                    <a16:creationId xmlns:a16="http://schemas.microsoft.com/office/drawing/2014/main" id="{4E8A0C01-D6A7-1F42-A4A2-1DC6B281EFD6}"/>
                  </a:ext>
                </a:extLst>
              </p:cNvPr>
              <p:cNvSpPr>
                <a:spLocks noChangeShapeType="1"/>
              </p:cNvSpPr>
              <p:nvPr/>
            </p:nvSpPr>
            <p:spPr bwMode="auto">
              <a:xfrm>
                <a:off x="3335" y="3303"/>
                <a:ext cx="0" cy="727"/>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9" name="Line 275">
                <a:extLst>
                  <a:ext uri="{FF2B5EF4-FFF2-40B4-BE49-F238E27FC236}">
                    <a16:creationId xmlns:a16="http://schemas.microsoft.com/office/drawing/2014/main" id="{7438FAEA-A6F2-A246-8105-F54EDDC70154}"/>
                  </a:ext>
                </a:extLst>
              </p:cNvPr>
              <p:cNvSpPr>
                <a:spLocks noChangeShapeType="1"/>
              </p:cNvSpPr>
              <p:nvPr/>
            </p:nvSpPr>
            <p:spPr bwMode="auto">
              <a:xfrm flipV="1">
                <a:off x="3130" y="3888"/>
                <a:ext cx="205" cy="72"/>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0" name="Line 276">
                <a:extLst>
                  <a:ext uri="{FF2B5EF4-FFF2-40B4-BE49-F238E27FC236}">
                    <a16:creationId xmlns:a16="http://schemas.microsoft.com/office/drawing/2014/main" id="{E69B15B3-9399-E041-878F-938173CDFFEE}"/>
                  </a:ext>
                </a:extLst>
              </p:cNvPr>
              <p:cNvSpPr>
                <a:spLocks noChangeShapeType="1"/>
              </p:cNvSpPr>
              <p:nvPr/>
            </p:nvSpPr>
            <p:spPr bwMode="auto">
              <a:xfrm flipH="1" flipV="1">
                <a:off x="3335" y="3888"/>
                <a:ext cx="205" cy="69"/>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1" name="Line 277">
                <a:extLst>
                  <a:ext uri="{FF2B5EF4-FFF2-40B4-BE49-F238E27FC236}">
                    <a16:creationId xmlns:a16="http://schemas.microsoft.com/office/drawing/2014/main" id="{1E4874DA-7ED7-874D-B991-AABE14689B18}"/>
                  </a:ext>
                </a:extLst>
              </p:cNvPr>
              <p:cNvSpPr>
                <a:spLocks noChangeShapeType="1"/>
              </p:cNvSpPr>
              <p:nvPr/>
            </p:nvSpPr>
            <p:spPr bwMode="auto">
              <a:xfrm>
                <a:off x="3217" y="3668"/>
                <a:ext cx="118" cy="55"/>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2" name="Line 278">
                <a:extLst>
                  <a:ext uri="{FF2B5EF4-FFF2-40B4-BE49-F238E27FC236}">
                    <a16:creationId xmlns:a16="http://schemas.microsoft.com/office/drawing/2014/main" id="{6D14A8CC-9625-344D-A6EB-3F17469C477D}"/>
                  </a:ext>
                </a:extLst>
              </p:cNvPr>
              <p:cNvSpPr>
                <a:spLocks noChangeShapeType="1"/>
              </p:cNvSpPr>
              <p:nvPr/>
            </p:nvSpPr>
            <p:spPr bwMode="auto">
              <a:xfrm flipV="1">
                <a:off x="3335" y="3668"/>
                <a:ext cx="124" cy="55"/>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3" name="Line 279">
                <a:extLst>
                  <a:ext uri="{FF2B5EF4-FFF2-40B4-BE49-F238E27FC236}">
                    <a16:creationId xmlns:a16="http://schemas.microsoft.com/office/drawing/2014/main" id="{F87A61CD-1278-5C40-A7DA-1D6151D5DB16}"/>
                  </a:ext>
                </a:extLst>
              </p:cNvPr>
              <p:cNvSpPr>
                <a:spLocks noChangeShapeType="1"/>
              </p:cNvSpPr>
              <p:nvPr/>
            </p:nvSpPr>
            <p:spPr bwMode="auto">
              <a:xfrm>
                <a:off x="3178" y="3766"/>
                <a:ext cx="152" cy="75"/>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4" name="Line 280">
                <a:extLst>
                  <a:ext uri="{FF2B5EF4-FFF2-40B4-BE49-F238E27FC236}">
                    <a16:creationId xmlns:a16="http://schemas.microsoft.com/office/drawing/2014/main" id="{C0E5602D-DC2C-1843-8D4A-58D3A1ED1DD5}"/>
                  </a:ext>
                </a:extLst>
              </p:cNvPr>
              <p:cNvSpPr>
                <a:spLocks noChangeShapeType="1"/>
              </p:cNvSpPr>
              <p:nvPr/>
            </p:nvSpPr>
            <p:spPr bwMode="auto">
              <a:xfrm flipV="1">
                <a:off x="3335" y="3781"/>
                <a:ext cx="153" cy="66"/>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5" name="Line 281">
                <a:extLst>
                  <a:ext uri="{FF2B5EF4-FFF2-40B4-BE49-F238E27FC236}">
                    <a16:creationId xmlns:a16="http://schemas.microsoft.com/office/drawing/2014/main" id="{DD5E8B9D-A9BC-9746-BBCA-405945A54B48}"/>
                  </a:ext>
                </a:extLst>
              </p:cNvPr>
              <p:cNvSpPr>
                <a:spLocks noChangeShapeType="1"/>
              </p:cNvSpPr>
              <p:nvPr/>
            </p:nvSpPr>
            <p:spPr bwMode="auto">
              <a:xfrm flipV="1">
                <a:off x="3335" y="3567"/>
                <a:ext cx="78" cy="27"/>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6" name="Line 282">
                <a:extLst>
                  <a:ext uri="{FF2B5EF4-FFF2-40B4-BE49-F238E27FC236}">
                    <a16:creationId xmlns:a16="http://schemas.microsoft.com/office/drawing/2014/main" id="{19AF81E9-349A-9344-8D71-5F08AE6BFF3C}"/>
                  </a:ext>
                </a:extLst>
              </p:cNvPr>
              <p:cNvSpPr>
                <a:spLocks noChangeShapeType="1"/>
              </p:cNvSpPr>
              <p:nvPr/>
            </p:nvSpPr>
            <p:spPr bwMode="auto">
              <a:xfrm flipV="1">
                <a:off x="3335" y="3428"/>
                <a:ext cx="49" cy="21"/>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7" name="Line 283">
                <a:extLst>
                  <a:ext uri="{FF2B5EF4-FFF2-40B4-BE49-F238E27FC236}">
                    <a16:creationId xmlns:a16="http://schemas.microsoft.com/office/drawing/2014/main" id="{84FD3D45-465C-2A4D-8826-8073E7679263}"/>
                  </a:ext>
                </a:extLst>
              </p:cNvPr>
              <p:cNvSpPr>
                <a:spLocks noChangeShapeType="1"/>
              </p:cNvSpPr>
              <p:nvPr/>
            </p:nvSpPr>
            <p:spPr bwMode="auto">
              <a:xfrm>
                <a:off x="3247" y="3558"/>
                <a:ext cx="95" cy="36"/>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8" name="Line 284">
                <a:extLst>
                  <a:ext uri="{FF2B5EF4-FFF2-40B4-BE49-F238E27FC236}">
                    <a16:creationId xmlns:a16="http://schemas.microsoft.com/office/drawing/2014/main" id="{236149EB-A521-C54B-978B-B2F3D2A80FF2}"/>
                  </a:ext>
                </a:extLst>
              </p:cNvPr>
              <p:cNvSpPr>
                <a:spLocks noChangeShapeType="1"/>
              </p:cNvSpPr>
              <p:nvPr/>
            </p:nvSpPr>
            <p:spPr bwMode="auto">
              <a:xfrm>
                <a:off x="3289" y="3422"/>
                <a:ext cx="55" cy="36"/>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pic>
          <p:nvPicPr>
            <p:cNvPr id="143" name="Picture 399" descr="cell_tower_radiation copy">
              <a:extLst>
                <a:ext uri="{FF2B5EF4-FFF2-40B4-BE49-F238E27FC236}">
                  <a16:creationId xmlns:a16="http://schemas.microsoft.com/office/drawing/2014/main" id="{15477466-B0BB-D045-8469-CE320C8C19E2}"/>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955030" y="3031808"/>
              <a:ext cx="914400" cy="736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59" name="Group 403">
            <a:extLst>
              <a:ext uri="{FF2B5EF4-FFF2-40B4-BE49-F238E27FC236}">
                <a16:creationId xmlns:a16="http://schemas.microsoft.com/office/drawing/2014/main" id="{7E28037A-7EFC-0B46-95B9-4678DDAA8EC2}"/>
              </a:ext>
            </a:extLst>
          </p:cNvPr>
          <p:cNvGrpSpPr>
            <a:grpSpLocks/>
          </p:cNvGrpSpPr>
          <p:nvPr/>
        </p:nvGrpSpPr>
        <p:grpSpPr bwMode="auto">
          <a:xfrm>
            <a:off x="3403600" y="5354638"/>
            <a:ext cx="527050" cy="392112"/>
            <a:chOff x="2751" y="1851"/>
            <a:chExt cx="462" cy="478"/>
          </a:xfrm>
        </p:grpSpPr>
        <p:pic>
          <p:nvPicPr>
            <p:cNvPr id="160" name="Picture 364" descr="iphone_stylized_small">
              <a:extLst>
                <a:ext uri="{FF2B5EF4-FFF2-40B4-BE49-F238E27FC236}">
                  <a16:creationId xmlns:a16="http://schemas.microsoft.com/office/drawing/2014/main" id="{C84FCFF4-A725-4549-A2E6-AB7B6D196476}"/>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 name="Picture 402" descr="antenna_radiation_stylized">
              <a:extLst>
                <a:ext uri="{FF2B5EF4-FFF2-40B4-BE49-F238E27FC236}">
                  <a16:creationId xmlns:a16="http://schemas.microsoft.com/office/drawing/2014/main" id="{E54086FD-B992-B84A-9956-901A6D564EE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62" name="Group 100">
            <a:extLst>
              <a:ext uri="{FF2B5EF4-FFF2-40B4-BE49-F238E27FC236}">
                <a16:creationId xmlns:a16="http://schemas.microsoft.com/office/drawing/2014/main" id="{E7C998EB-2394-544D-80BB-533A98F699A4}"/>
              </a:ext>
            </a:extLst>
          </p:cNvPr>
          <p:cNvGrpSpPr>
            <a:grpSpLocks/>
          </p:cNvGrpSpPr>
          <p:nvPr/>
        </p:nvGrpSpPr>
        <p:grpSpPr bwMode="auto">
          <a:xfrm>
            <a:off x="4094163" y="4987925"/>
            <a:ext cx="458787" cy="620713"/>
            <a:chOff x="5955030" y="3031808"/>
            <a:chExt cx="914400" cy="1398587"/>
          </a:xfrm>
        </p:grpSpPr>
        <p:grpSp>
          <p:nvGrpSpPr>
            <p:cNvPr id="163" name="Group 398">
              <a:extLst>
                <a:ext uri="{FF2B5EF4-FFF2-40B4-BE49-F238E27FC236}">
                  <a16:creationId xmlns:a16="http://schemas.microsoft.com/office/drawing/2014/main" id="{4BA56D45-414C-BE4C-9A22-F243E7D162B0}"/>
                </a:ext>
              </a:extLst>
            </p:cNvPr>
            <p:cNvGrpSpPr>
              <a:grpSpLocks/>
            </p:cNvGrpSpPr>
            <p:nvPr/>
          </p:nvGrpSpPr>
          <p:grpSpPr bwMode="auto">
            <a:xfrm>
              <a:off x="6097905" y="3403283"/>
              <a:ext cx="596900" cy="1027112"/>
              <a:chOff x="3130" y="3288"/>
              <a:chExt cx="410" cy="742"/>
            </a:xfrm>
          </p:grpSpPr>
          <p:sp>
            <p:nvSpPr>
              <p:cNvPr id="165" name="Line 270">
                <a:extLst>
                  <a:ext uri="{FF2B5EF4-FFF2-40B4-BE49-F238E27FC236}">
                    <a16:creationId xmlns:a16="http://schemas.microsoft.com/office/drawing/2014/main" id="{C419645E-7341-1E42-A987-8906510D2DEF}"/>
                  </a:ext>
                </a:extLst>
              </p:cNvPr>
              <p:cNvSpPr>
                <a:spLocks noChangeShapeType="1"/>
              </p:cNvSpPr>
              <p:nvPr/>
            </p:nvSpPr>
            <p:spPr bwMode="auto">
              <a:xfrm flipH="1">
                <a:off x="3130" y="3288"/>
                <a:ext cx="205" cy="672"/>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6" name="Line 271">
                <a:extLst>
                  <a:ext uri="{FF2B5EF4-FFF2-40B4-BE49-F238E27FC236}">
                    <a16:creationId xmlns:a16="http://schemas.microsoft.com/office/drawing/2014/main" id="{E3413CC8-503E-F54F-9020-EA30E1FB6B6B}"/>
                  </a:ext>
                </a:extLst>
              </p:cNvPr>
              <p:cNvSpPr>
                <a:spLocks noChangeShapeType="1"/>
              </p:cNvSpPr>
              <p:nvPr/>
            </p:nvSpPr>
            <p:spPr bwMode="auto">
              <a:xfrm>
                <a:off x="3335" y="3288"/>
                <a:ext cx="205" cy="669"/>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7" name="Line 272">
                <a:extLst>
                  <a:ext uri="{FF2B5EF4-FFF2-40B4-BE49-F238E27FC236}">
                    <a16:creationId xmlns:a16="http://schemas.microsoft.com/office/drawing/2014/main" id="{32BE2CA0-4934-C548-8F71-8643317D620B}"/>
                  </a:ext>
                </a:extLst>
              </p:cNvPr>
              <p:cNvSpPr>
                <a:spLocks noChangeShapeType="1"/>
              </p:cNvSpPr>
              <p:nvPr/>
            </p:nvSpPr>
            <p:spPr bwMode="auto">
              <a:xfrm>
                <a:off x="3130" y="3957"/>
                <a:ext cx="205" cy="73"/>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8" name="Line 273">
                <a:extLst>
                  <a:ext uri="{FF2B5EF4-FFF2-40B4-BE49-F238E27FC236}">
                    <a16:creationId xmlns:a16="http://schemas.microsoft.com/office/drawing/2014/main" id="{0F568FA7-5D04-F249-88F8-D9BF4BB14387}"/>
                  </a:ext>
                </a:extLst>
              </p:cNvPr>
              <p:cNvSpPr>
                <a:spLocks noChangeShapeType="1"/>
              </p:cNvSpPr>
              <p:nvPr/>
            </p:nvSpPr>
            <p:spPr bwMode="auto">
              <a:xfrm flipH="1">
                <a:off x="3335" y="3957"/>
                <a:ext cx="205" cy="73"/>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9" name="Line 274">
                <a:extLst>
                  <a:ext uri="{FF2B5EF4-FFF2-40B4-BE49-F238E27FC236}">
                    <a16:creationId xmlns:a16="http://schemas.microsoft.com/office/drawing/2014/main" id="{FC33DD3A-B462-0C49-9211-16445A4184BB}"/>
                  </a:ext>
                </a:extLst>
              </p:cNvPr>
              <p:cNvSpPr>
                <a:spLocks noChangeShapeType="1"/>
              </p:cNvSpPr>
              <p:nvPr/>
            </p:nvSpPr>
            <p:spPr bwMode="auto">
              <a:xfrm>
                <a:off x="3335" y="3303"/>
                <a:ext cx="0" cy="727"/>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0" name="Line 275">
                <a:extLst>
                  <a:ext uri="{FF2B5EF4-FFF2-40B4-BE49-F238E27FC236}">
                    <a16:creationId xmlns:a16="http://schemas.microsoft.com/office/drawing/2014/main" id="{A27E10EF-E77C-324E-ABE5-7D9D36FAFB95}"/>
                  </a:ext>
                </a:extLst>
              </p:cNvPr>
              <p:cNvSpPr>
                <a:spLocks noChangeShapeType="1"/>
              </p:cNvSpPr>
              <p:nvPr/>
            </p:nvSpPr>
            <p:spPr bwMode="auto">
              <a:xfrm flipV="1">
                <a:off x="3130" y="3888"/>
                <a:ext cx="205" cy="72"/>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1" name="Line 276">
                <a:extLst>
                  <a:ext uri="{FF2B5EF4-FFF2-40B4-BE49-F238E27FC236}">
                    <a16:creationId xmlns:a16="http://schemas.microsoft.com/office/drawing/2014/main" id="{38A6549E-F28B-E548-A11B-F2688FE02DE6}"/>
                  </a:ext>
                </a:extLst>
              </p:cNvPr>
              <p:cNvSpPr>
                <a:spLocks noChangeShapeType="1"/>
              </p:cNvSpPr>
              <p:nvPr/>
            </p:nvSpPr>
            <p:spPr bwMode="auto">
              <a:xfrm flipH="1" flipV="1">
                <a:off x="3335" y="3888"/>
                <a:ext cx="205" cy="69"/>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2" name="Line 277">
                <a:extLst>
                  <a:ext uri="{FF2B5EF4-FFF2-40B4-BE49-F238E27FC236}">
                    <a16:creationId xmlns:a16="http://schemas.microsoft.com/office/drawing/2014/main" id="{CF1EC650-3BA3-404C-9765-2B632619ECD8}"/>
                  </a:ext>
                </a:extLst>
              </p:cNvPr>
              <p:cNvSpPr>
                <a:spLocks noChangeShapeType="1"/>
              </p:cNvSpPr>
              <p:nvPr/>
            </p:nvSpPr>
            <p:spPr bwMode="auto">
              <a:xfrm>
                <a:off x="3217" y="3668"/>
                <a:ext cx="118" cy="55"/>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3" name="Line 278">
                <a:extLst>
                  <a:ext uri="{FF2B5EF4-FFF2-40B4-BE49-F238E27FC236}">
                    <a16:creationId xmlns:a16="http://schemas.microsoft.com/office/drawing/2014/main" id="{633808AB-AED9-EF48-97E4-4DF625A9D8B4}"/>
                  </a:ext>
                </a:extLst>
              </p:cNvPr>
              <p:cNvSpPr>
                <a:spLocks noChangeShapeType="1"/>
              </p:cNvSpPr>
              <p:nvPr/>
            </p:nvSpPr>
            <p:spPr bwMode="auto">
              <a:xfrm flipV="1">
                <a:off x="3335" y="3668"/>
                <a:ext cx="124" cy="55"/>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4" name="Line 279">
                <a:extLst>
                  <a:ext uri="{FF2B5EF4-FFF2-40B4-BE49-F238E27FC236}">
                    <a16:creationId xmlns:a16="http://schemas.microsoft.com/office/drawing/2014/main" id="{F8580CEE-7A5C-7048-9921-68FF09DF0187}"/>
                  </a:ext>
                </a:extLst>
              </p:cNvPr>
              <p:cNvSpPr>
                <a:spLocks noChangeShapeType="1"/>
              </p:cNvSpPr>
              <p:nvPr/>
            </p:nvSpPr>
            <p:spPr bwMode="auto">
              <a:xfrm>
                <a:off x="3178" y="3766"/>
                <a:ext cx="152" cy="75"/>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5" name="Line 280">
                <a:extLst>
                  <a:ext uri="{FF2B5EF4-FFF2-40B4-BE49-F238E27FC236}">
                    <a16:creationId xmlns:a16="http://schemas.microsoft.com/office/drawing/2014/main" id="{00996F04-1F8B-CC4D-B37A-210D0A122CC8}"/>
                  </a:ext>
                </a:extLst>
              </p:cNvPr>
              <p:cNvSpPr>
                <a:spLocks noChangeShapeType="1"/>
              </p:cNvSpPr>
              <p:nvPr/>
            </p:nvSpPr>
            <p:spPr bwMode="auto">
              <a:xfrm flipV="1">
                <a:off x="3335" y="3781"/>
                <a:ext cx="153" cy="66"/>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6" name="Line 281">
                <a:extLst>
                  <a:ext uri="{FF2B5EF4-FFF2-40B4-BE49-F238E27FC236}">
                    <a16:creationId xmlns:a16="http://schemas.microsoft.com/office/drawing/2014/main" id="{F19E527D-6BF3-CC47-875A-C4D2C88E88E1}"/>
                  </a:ext>
                </a:extLst>
              </p:cNvPr>
              <p:cNvSpPr>
                <a:spLocks noChangeShapeType="1"/>
              </p:cNvSpPr>
              <p:nvPr/>
            </p:nvSpPr>
            <p:spPr bwMode="auto">
              <a:xfrm flipV="1">
                <a:off x="3335" y="3567"/>
                <a:ext cx="78" cy="27"/>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7" name="Line 282">
                <a:extLst>
                  <a:ext uri="{FF2B5EF4-FFF2-40B4-BE49-F238E27FC236}">
                    <a16:creationId xmlns:a16="http://schemas.microsoft.com/office/drawing/2014/main" id="{18E888AA-D35B-AE4C-90FA-C2A7AF93347F}"/>
                  </a:ext>
                </a:extLst>
              </p:cNvPr>
              <p:cNvSpPr>
                <a:spLocks noChangeShapeType="1"/>
              </p:cNvSpPr>
              <p:nvPr/>
            </p:nvSpPr>
            <p:spPr bwMode="auto">
              <a:xfrm flipV="1">
                <a:off x="3335" y="3428"/>
                <a:ext cx="49" cy="21"/>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8" name="Line 283">
                <a:extLst>
                  <a:ext uri="{FF2B5EF4-FFF2-40B4-BE49-F238E27FC236}">
                    <a16:creationId xmlns:a16="http://schemas.microsoft.com/office/drawing/2014/main" id="{B8D4E8F1-7790-4D40-A0EB-41F3ADEAB496}"/>
                  </a:ext>
                </a:extLst>
              </p:cNvPr>
              <p:cNvSpPr>
                <a:spLocks noChangeShapeType="1"/>
              </p:cNvSpPr>
              <p:nvPr/>
            </p:nvSpPr>
            <p:spPr bwMode="auto">
              <a:xfrm>
                <a:off x="3247" y="3558"/>
                <a:ext cx="95" cy="36"/>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9" name="Line 284">
                <a:extLst>
                  <a:ext uri="{FF2B5EF4-FFF2-40B4-BE49-F238E27FC236}">
                    <a16:creationId xmlns:a16="http://schemas.microsoft.com/office/drawing/2014/main" id="{D429B434-2C40-F74E-8CAE-0FC7B5346509}"/>
                  </a:ext>
                </a:extLst>
              </p:cNvPr>
              <p:cNvSpPr>
                <a:spLocks noChangeShapeType="1"/>
              </p:cNvSpPr>
              <p:nvPr/>
            </p:nvSpPr>
            <p:spPr bwMode="auto">
              <a:xfrm>
                <a:off x="3289" y="3422"/>
                <a:ext cx="55" cy="36"/>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pic>
          <p:nvPicPr>
            <p:cNvPr id="164" name="Picture 399" descr="cell_tower_radiation copy">
              <a:extLst>
                <a:ext uri="{FF2B5EF4-FFF2-40B4-BE49-F238E27FC236}">
                  <a16:creationId xmlns:a16="http://schemas.microsoft.com/office/drawing/2014/main" id="{A9CD3D46-2E69-B845-B173-09090C1C4EEA}"/>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955030" y="3031808"/>
              <a:ext cx="914400" cy="736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80" name="Group 356">
            <a:extLst>
              <a:ext uri="{FF2B5EF4-FFF2-40B4-BE49-F238E27FC236}">
                <a16:creationId xmlns:a16="http://schemas.microsoft.com/office/drawing/2014/main" id="{8FC9C87C-2193-FD4F-BA1A-A7FDAA554282}"/>
              </a:ext>
            </a:extLst>
          </p:cNvPr>
          <p:cNvGrpSpPr>
            <a:grpSpLocks/>
          </p:cNvGrpSpPr>
          <p:nvPr/>
        </p:nvGrpSpPr>
        <p:grpSpPr bwMode="auto">
          <a:xfrm>
            <a:off x="5781675" y="5791200"/>
            <a:ext cx="361950" cy="338138"/>
            <a:chOff x="313" y="1497"/>
            <a:chExt cx="1152" cy="1014"/>
          </a:xfrm>
        </p:grpSpPr>
        <p:pic>
          <p:nvPicPr>
            <p:cNvPr id="181" name="Picture 354" descr="laptop_stylized_small">
              <a:extLst>
                <a:ext uri="{FF2B5EF4-FFF2-40B4-BE49-F238E27FC236}">
                  <a16:creationId xmlns:a16="http://schemas.microsoft.com/office/drawing/2014/main" id="{21BC2357-8DAB-214A-992E-C0220012BD22}"/>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82" name="Picture 355" descr="antenna_stylized">
              <a:extLst>
                <a:ext uri="{FF2B5EF4-FFF2-40B4-BE49-F238E27FC236}">
                  <a16:creationId xmlns:a16="http://schemas.microsoft.com/office/drawing/2014/main" id="{FD2019DB-E154-D74C-9D01-E47FB814019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83" name="Group 356">
            <a:extLst>
              <a:ext uri="{FF2B5EF4-FFF2-40B4-BE49-F238E27FC236}">
                <a16:creationId xmlns:a16="http://schemas.microsoft.com/office/drawing/2014/main" id="{72BBF72D-947D-B841-83D8-A2FA489C0CFA}"/>
              </a:ext>
            </a:extLst>
          </p:cNvPr>
          <p:cNvGrpSpPr>
            <a:grpSpLocks/>
          </p:cNvGrpSpPr>
          <p:nvPr/>
        </p:nvGrpSpPr>
        <p:grpSpPr bwMode="auto">
          <a:xfrm>
            <a:off x="4551363" y="5811838"/>
            <a:ext cx="376237" cy="347662"/>
            <a:chOff x="313" y="1497"/>
            <a:chExt cx="1152" cy="1014"/>
          </a:xfrm>
        </p:grpSpPr>
        <p:pic>
          <p:nvPicPr>
            <p:cNvPr id="184" name="Picture 354" descr="laptop_stylized_small">
              <a:extLst>
                <a:ext uri="{FF2B5EF4-FFF2-40B4-BE49-F238E27FC236}">
                  <a16:creationId xmlns:a16="http://schemas.microsoft.com/office/drawing/2014/main" id="{836F4D94-BCDF-3542-A343-115E952ED2E8}"/>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85" name="Picture 355" descr="antenna_stylized">
              <a:extLst>
                <a:ext uri="{FF2B5EF4-FFF2-40B4-BE49-F238E27FC236}">
                  <a16:creationId xmlns:a16="http://schemas.microsoft.com/office/drawing/2014/main" id="{B4D8151E-705C-EE40-B724-E0B69FCF06D4}"/>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86" name="Group 356">
            <a:extLst>
              <a:ext uri="{FF2B5EF4-FFF2-40B4-BE49-F238E27FC236}">
                <a16:creationId xmlns:a16="http://schemas.microsoft.com/office/drawing/2014/main" id="{90CF8AA6-D241-564C-A835-C42E9A50FB94}"/>
              </a:ext>
            </a:extLst>
          </p:cNvPr>
          <p:cNvGrpSpPr>
            <a:grpSpLocks/>
          </p:cNvGrpSpPr>
          <p:nvPr/>
        </p:nvGrpSpPr>
        <p:grpSpPr bwMode="auto">
          <a:xfrm>
            <a:off x="3830638" y="5832475"/>
            <a:ext cx="382587" cy="436563"/>
            <a:chOff x="313" y="1497"/>
            <a:chExt cx="1152" cy="1014"/>
          </a:xfrm>
        </p:grpSpPr>
        <p:pic>
          <p:nvPicPr>
            <p:cNvPr id="187" name="Picture 354" descr="laptop_stylized_small">
              <a:extLst>
                <a:ext uri="{FF2B5EF4-FFF2-40B4-BE49-F238E27FC236}">
                  <a16:creationId xmlns:a16="http://schemas.microsoft.com/office/drawing/2014/main" id="{EA37CFAF-38EB-2545-8F20-380411EFBC16}"/>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88" name="Picture 355" descr="antenna_stylized">
              <a:extLst>
                <a:ext uri="{FF2B5EF4-FFF2-40B4-BE49-F238E27FC236}">
                  <a16:creationId xmlns:a16="http://schemas.microsoft.com/office/drawing/2014/main" id="{79DFDD41-1102-684C-B91C-88ADEBF387DB}"/>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89" name="Group 403">
            <a:extLst>
              <a:ext uri="{FF2B5EF4-FFF2-40B4-BE49-F238E27FC236}">
                <a16:creationId xmlns:a16="http://schemas.microsoft.com/office/drawing/2014/main" id="{3D48FC39-032B-A342-BFD0-33CBD6CB3A7F}"/>
              </a:ext>
            </a:extLst>
          </p:cNvPr>
          <p:cNvGrpSpPr>
            <a:grpSpLocks/>
          </p:cNvGrpSpPr>
          <p:nvPr/>
        </p:nvGrpSpPr>
        <p:grpSpPr bwMode="auto">
          <a:xfrm>
            <a:off x="3729038" y="4673600"/>
            <a:ext cx="485775" cy="403225"/>
            <a:chOff x="2751" y="1851"/>
            <a:chExt cx="462" cy="478"/>
          </a:xfrm>
        </p:grpSpPr>
        <p:pic>
          <p:nvPicPr>
            <p:cNvPr id="190" name="Picture 364" descr="iphone_stylized_small">
              <a:extLst>
                <a:ext uri="{FF2B5EF4-FFF2-40B4-BE49-F238E27FC236}">
                  <a16:creationId xmlns:a16="http://schemas.microsoft.com/office/drawing/2014/main" id="{D28B1A7C-E2CC-BE4F-8868-8685B04387B7}"/>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91" name="Picture 402" descr="antenna_radiation_stylized">
              <a:extLst>
                <a:ext uri="{FF2B5EF4-FFF2-40B4-BE49-F238E27FC236}">
                  <a16:creationId xmlns:a16="http://schemas.microsoft.com/office/drawing/2014/main" id="{5BB3FE4E-87C2-8246-82D8-D49345DCDF27}"/>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92" name="Group 403">
            <a:extLst>
              <a:ext uri="{FF2B5EF4-FFF2-40B4-BE49-F238E27FC236}">
                <a16:creationId xmlns:a16="http://schemas.microsoft.com/office/drawing/2014/main" id="{86FB4197-A7C7-2C4B-87E5-4528376C50B4}"/>
              </a:ext>
            </a:extLst>
          </p:cNvPr>
          <p:cNvGrpSpPr>
            <a:grpSpLocks/>
          </p:cNvGrpSpPr>
          <p:nvPr/>
        </p:nvGrpSpPr>
        <p:grpSpPr bwMode="auto">
          <a:xfrm>
            <a:off x="6289675" y="5334000"/>
            <a:ext cx="525463" cy="392113"/>
            <a:chOff x="2751" y="1851"/>
            <a:chExt cx="462" cy="478"/>
          </a:xfrm>
        </p:grpSpPr>
        <p:pic>
          <p:nvPicPr>
            <p:cNvPr id="193" name="Picture 364" descr="iphone_stylized_small">
              <a:extLst>
                <a:ext uri="{FF2B5EF4-FFF2-40B4-BE49-F238E27FC236}">
                  <a16:creationId xmlns:a16="http://schemas.microsoft.com/office/drawing/2014/main" id="{0C0CDB8A-DE3D-5F4A-A881-49C3DC050436}"/>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94" name="Picture 402" descr="antenna_radiation_stylized">
              <a:extLst>
                <a:ext uri="{FF2B5EF4-FFF2-40B4-BE49-F238E27FC236}">
                  <a16:creationId xmlns:a16="http://schemas.microsoft.com/office/drawing/2014/main" id="{FBB79140-E464-FA4E-BC03-E9D77416B1D5}"/>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95" name="Group 356">
            <a:extLst>
              <a:ext uri="{FF2B5EF4-FFF2-40B4-BE49-F238E27FC236}">
                <a16:creationId xmlns:a16="http://schemas.microsoft.com/office/drawing/2014/main" id="{814B233D-4B4F-8340-BCC6-0250B96E73AE}"/>
              </a:ext>
            </a:extLst>
          </p:cNvPr>
          <p:cNvGrpSpPr>
            <a:grpSpLocks/>
          </p:cNvGrpSpPr>
          <p:nvPr/>
        </p:nvGrpSpPr>
        <p:grpSpPr bwMode="auto">
          <a:xfrm>
            <a:off x="4987925" y="5191125"/>
            <a:ext cx="376238" cy="349250"/>
            <a:chOff x="313" y="1497"/>
            <a:chExt cx="1152" cy="1014"/>
          </a:xfrm>
        </p:grpSpPr>
        <p:pic>
          <p:nvPicPr>
            <p:cNvPr id="196" name="Picture 354" descr="laptop_stylized_small">
              <a:extLst>
                <a:ext uri="{FF2B5EF4-FFF2-40B4-BE49-F238E27FC236}">
                  <a16:creationId xmlns:a16="http://schemas.microsoft.com/office/drawing/2014/main" id="{EC5C806D-D5CA-5A4B-958A-3D3885D6353E}"/>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97" name="Picture 355" descr="antenna_stylized">
              <a:extLst>
                <a:ext uri="{FF2B5EF4-FFF2-40B4-BE49-F238E27FC236}">
                  <a16:creationId xmlns:a16="http://schemas.microsoft.com/office/drawing/2014/main" id="{22DE5A99-B75E-E846-A9CA-B5A4A8A0866D}"/>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98" name="Group 356">
            <a:extLst>
              <a:ext uri="{FF2B5EF4-FFF2-40B4-BE49-F238E27FC236}">
                <a16:creationId xmlns:a16="http://schemas.microsoft.com/office/drawing/2014/main" id="{44A62913-19C4-CF45-A43E-AF4966B1C6B9}"/>
              </a:ext>
            </a:extLst>
          </p:cNvPr>
          <p:cNvGrpSpPr>
            <a:grpSpLocks/>
          </p:cNvGrpSpPr>
          <p:nvPr/>
        </p:nvGrpSpPr>
        <p:grpSpPr bwMode="auto">
          <a:xfrm>
            <a:off x="1909763" y="4643438"/>
            <a:ext cx="282575" cy="344487"/>
            <a:chOff x="313" y="1497"/>
            <a:chExt cx="1152" cy="1014"/>
          </a:xfrm>
        </p:grpSpPr>
        <p:pic>
          <p:nvPicPr>
            <p:cNvPr id="199" name="Picture 354" descr="laptop_stylized_small">
              <a:extLst>
                <a:ext uri="{FF2B5EF4-FFF2-40B4-BE49-F238E27FC236}">
                  <a16:creationId xmlns:a16="http://schemas.microsoft.com/office/drawing/2014/main" id="{2C6FC57A-B2AA-024C-AA50-833F87F56B20}"/>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00" name="Picture 355" descr="antenna_stylized">
              <a:extLst>
                <a:ext uri="{FF2B5EF4-FFF2-40B4-BE49-F238E27FC236}">
                  <a16:creationId xmlns:a16="http://schemas.microsoft.com/office/drawing/2014/main" id="{A7408C9B-0424-4D46-A3CB-20DA2F96592F}"/>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01" name="Group 403">
            <a:extLst>
              <a:ext uri="{FF2B5EF4-FFF2-40B4-BE49-F238E27FC236}">
                <a16:creationId xmlns:a16="http://schemas.microsoft.com/office/drawing/2014/main" id="{8BF4494C-B45F-EA42-8D3E-0E8E92701DEB}"/>
              </a:ext>
            </a:extLst>
          </p:cNvPr>
          <p:cNvGrpSpPr>
            <a:grpSpLocks/>
          </p:cNvGrpSpPr>
          <p:nvPr/>
        </p:nvGrpSpPr>
        <p:grpSpPr bwMode="auto">
          <a:xfrm>
            <a:off x="1616075" y="4308475"/>
            <a:ext cx="444500" cy="381000"/>
            <a:chOff x="2751" y="1851"/>
            <a:chExt cx="462" cy="478"/>
          </a:xfrm>
        </p:grpSpPr>
        <p:pic>
          <p:nvPicPr>
            <p:cNvPr id="202" name="Picture 364" descr="iphone_stylized_small">
              <a:extLst>
                <a:ext uri="{FF2B5EF4-FFF2-40B4-BE49-F238E27FC236}">
                  <a16:creationId xmlns:a16="http://schemas.microsoft.com/office/drawing/2014/main" id="{F9290FEC-F0ED-A746-9BCA-11DE56BF8CD3}"/>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03" name="Picture 402" descr="antenna_radiation_stylized">
              <a:extLst>
                <a:ext uri="{FF2B5EF4-FFF2-40B4-BE49-F238E27FC236}">
                  <a16:creationId xmlns:a16="http://schemas.microsoft.com/office/drawing/2014/main" id="{7F0B6E3C-FE7C-8244-BFE5-BB2FF84C8354}"/>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04" name="Group 142">
            <a:extLst>
              <a:ext uri="{FF2B5EF4-FFF2-40B4-BE49-F238E27FC236}">
                <a16:creationId xmlns:a16="http://schemas.microsoft.com/office/drawing/2014/main" id="{05787F7C-D6F9-5148-A1C8-AE0EF1035320}"/>
              </a:ext>
            </a:extLst>
          </p:cNvPr>
          <p:cNvGrpSpPr>
            <a:grpSpLocks/>
          </p:cNvGrpSpPr>
          <p:nvPr/>
        </p:nvGrpSpPr>
        <p:grpSpPr bwMode="auto">
          <a:xfrm>
            <a:off x="1574800" y="1971675"/>
            <a:ext cx="458788" cy="619125"/>
            <a:chOff x="5955030" y="3031808"/>
            <a:chExt cx="914400" cy="1398587"/>
          </a:xfrm>
        </p:grpSpPr>
        <p:grpSp>
          <p:nvGrpSpPr>
            <p:cNvPr id="205" name="Group 398">
              <a:extLst>
                <a:ext uri="{FF2B5EF4-FFF2-40B4-BE49-F238E27FC236}">
                  <a16:creationId xmlns:a16="http://schemas.microsoft.com/office/drawing/2014/main" id="{DEF19A22-8F91-6842-8109-AEB66C6A5ABE}"/>
                </a:ext>
              </a:extLst>
            </p:cNvPr>
            <p:cNvGrpSpPr>
              <a:grpSpLocks/>
            </p:cNvGrpSpPr>
            <p:nvPr/>
          </p:nvGrpSpPr>
          <p:grpSpPr bwMode="auto">
            <a:xfrm>
              <a:off x="6097905" y="3403283"/>
              <a:ext cx="596900" cy="1027112"/>
              <a:chOff x="3130" y="3288"/>
              <a:chExt cx="410" cy="742"/>
            </a:xfrm>
          </p:grpSpPr>
          <p:sp>
            <p:nvSpPr>
              <p:cNvPr id="207" name="Line 270">
                <a:extLst>
                  <a:ext uri="{FF2B5EF4-FFF2-40B4-BE49-F238E27FC236}">
                    <a16:creationId xmlns:a16="http://schemas.microsoft.com/office/drawing/2014/main" id="{E417E1DB-608C-9848-9F0A-5122753DA841}"/>
                  </a:ext>
                </a:extLst>
              </p:cNvPr>
              <p:cNvSpPr>
                <a:spLocks noChangeShapeType="1"/>
              </p:cNvSpPr>
              <p:nvPr/>
            </p:nvSpPr>
            <p:spPr bwMode="auto">
              <a:xfrm flipH="1">
                <a:off x="3130" y="3288"/>
                <a:ext cx="205" cy="672"/>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8" name="Line 271">
                <a:extLst>
                  <a:ext uri="{FF2B5EF4-FFF2-40B4-BE49-F238E27FC236}">
                    <a16:creationId xmlns:a16="http://schemas.microsoft.com/office/drawing/2014/main" id="{3B2D533F-D1A2-B24B-A569-AA613E92259F}"/>
                  </a:ext>
                </a:extLst>
              </p:cNvPr>
              <p:cNvSpPr>
                <a:spLocks noChangeShapeType="1"/>
              </p:cNvSpPr>
              <p:nvPr/>
            </p:nvSpPr>
            <p:spPr bwMode="auto">
              <a:xfrm>
                <a:off x="3335" y="3288"/>
                <a:ext cx="205" cy="669"/>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9" name="Line 272">
                <a:extLst>
                  <a:ext uri="{FF2B5EF4-FFF2-40B4-BE49-F238E27FC236}">
                    <a16:creationId xmlns:a16="http://schemas.microsoft.com/office/drawing/2014/main" id="{F887C580-CEC3-4746-B37A-5E728888A4ED}"/>
                  </a:ext>
                </a:extLst>
              </p:cNvPr>
              <p:cNvSpPr>
                <a:spLocks noChangeShapeType="1"/>
              </p:cNvSpPr>
              <p:nvPr/>
            </p:nvSpPr>
            <p:spPr bwMode="auto">
              <a:xfrm>
                <a:off x="3130" y="3957"/>
                <a:ext cx="205" cy="73"/>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0" name="Line 273">
                <a:extLst>
                  <a:ext uri="{FF2B5EF4-FFF2-40B4-BE49-F238E27FC236}">
                    <a16:creationId xmlns:a16="http://schemas.microsoft.com/office/drawing/2014/main" id="{5069F6B6-EC0B-9443-B3DF-EC160AF3C2F2}"/>
                  </a:ext>
                </a:extLst>
              </p:cNvPr>
              <p:cNvSpPr>
                <a:spLocks noChangeShapeType="1"/>
              </p:cNvSpPr>
              <p:nvPr/>
            </p:nvSpPr>
            <p:spPr bwMode="auto">
              <a:xfrm flipH="1">
                <a:off x="3335" y="3957"/>
                <a:ext cx="205" cy="73"/>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1" name="Line 274">
                <a:extLst>
                  <a:ext uri="{FF2B5EF4-FFF2-40B4-BE49-F238E27FC236}">
                    <a16:creationId xmlns:a16="http://schemas.microsoft.com/office/drawing/2014/main" id="{148C5F81-3D28-1B46-BC25-8FFB6E9BBBEF}"/>
                  </a:ext>
                </a:extLst>
              </p:cNvPr>
              <p:cNvSpPr>
                <a:spLocks noChangeShapeType="1"/>
              </p:cNvSpPr>
              <p:nvPr/>
            </p:nvSpPr>
            <p:spPr bwMode="auto">
              <a:xfrm>
                <a:off x="3335" y="3303"/>
                <a:ext cx="0" cy="727"/>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2" name="Line 275">
                <a:extLst>
                  <a:ext uri="{FF2B5EF4-FFF2-40B4-BE49-F238E27FC236}">
                    <a16:creationId xmlns:a16="http://schemas.microsoft.com/office/drawing/2014/main" id="{E994C03E-7A8C-7649-B94A-FFE6213CF3CA}"/>
                  </a:ext>
                </a:extLst>
              </p:cNvPr>
              <p:cNvSpPr>
                <a:spLocks noChangeShapeType="1"/>
              </p:cNvSpPr>
              <p:nvPr/>
            </p:nvSpPr>
            <p:spPr bwMode="auto">
              <a:xfrm flipV="1">
                <a:off x="3130" y="3888"/>
                <a:ext cx="205" cy="72"/>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3" name="Line 276">
                <a:extLst>
                  <a:ext uri="{FF2B5EF4-FFF2-40B4-BE49-F238E27FC236}">
                    <a16:creationId xmlns:a16="http://schemas.microsoft.com/office/drawing/2014/main" id="{3D5CC52A-81FD-E049-A4D9-6576D1FA6977}"/>
                  </a:ext>
                </a:extLst>
              </p:cNvPr>
              <p:cNvSpPr>
                <a:spLocks noChangeShapeType="1"/>
              </p:cNvSpPr>
              <p:nvPr/>
            </p:nvSpPr>
            <p:spPr bwMode="auto">
              <a:xfrm flipH="1" flipV="1">
                <a:off x="3335" y="3888"/>
                <a:ext cx="205" cy="69"/>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4" name="Line 277">
                <a:extLst>
                  <a:ext uri="{FF2B5EF4-FFF2-40B4-BE49-F238E27FC236}">
                    <a16:creationId xmlns:a16="http://schemas.microsoft.com/office/drawing/2014/main" id="{3ED01E6D-C154-C542-A593-1C66F05106D9}"/>
                  </a:ext>
                </a:extLst>
              </p:cNvPr>
              <p:cNvSpPr>
                <a:spLocks noChangeShapeType="1"/>
              </p:cNvSpPr>
              <p:nvPr/>
            </p:nvSpPr>
            <p:spPr bwMode="auto">
              <a:xfrm>
                <a:off x="3217" y="3668"/>
                <a:ext cx="118" cy="55"/>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5" name="Line 278">
                <a:extLst>
                  <a:ext uri="{FF2B5EF4-FFF2-40B4-BE49-F238E27FC236}">
                    <a16:creationId xmlns:a16="http://schemas.microsoft.com/office/drawing/2014/main" id="{F83323B0-0B99-0747-B347-8742C2532B88}"/>
                  </a:ext>
                </a:extLst>
              </p:cNvPr>
              <p:cNvSpPr>
                <a:spLocks noChangeShapeType="1"/>
              </p:cNvSpPr>
              <p:nvPr/>
            </p:nvSpPr>
            <p:spPr bwMode="auto">
              <a:xfrm flipV="1">
                <a:off x="3335" y="3668"/>
                <a:ext cx="124" cy="55"/>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6" name="Line 279">
                <a:extLst>
                  <a:ext uri="{FF2B5EF4-FFF2-40B4-BE49-F238E27FC236}">
                    <a16:creationId xmlns:a16="http://schemas.microsoft.com/office/drawing/2014/main" id="{BC214760-2F6D-A54C-96DB-B2563CA355E6}"/>
                  </a:ext>
                </a:extLst>
              </p:cNvPr>
              <p:cNvSpPr>
                <a:spLocks noChangeShapeType="1"/>
              </p:cNvSpPr>
              <p:nvPr/>
            </p:nvSpPr>
            <p:spPr bwMode="auto">
              <a:xfrm>
                <a:off x="3178" y="3766"/>
                <a:ext cx="152" cy="75"/>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7" name="Line 280">
                <a:extLst>
                  <a:ext uri="{FF2B5EF4-FFF2-40B4-BE49-F238E27FC236}">
                    <a16:creationId xmlns:a16="http://schemas.microsoft.com/office/drawing/2014/main" id="{A0160D0F-A86D-4241-B44D-6E98425F86F0}"/>
                  </a:ext>
                </a:extLst>
              </p:cNvPr>
              <p:cNvSpPr>
                <a:spLocks noChangeShapeType="1"/>
              </p:cNvSpPr>
              <p:nvPr/>
            </p:nvSpPr>
            <p:spPr bwMode="auto">
              <a:xfrm flipV="1">
                <a:off x="3335" y="3781"/>
                <a:ext cx="153" cy="66"/>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8" name="Line 281">
                <a:extLst>
                  <a:ext uri="{FF2B5EF4-FFF2-40B4-BE49-F238E27FC236}">
                    <a16:creationId xmlns:a16="http://schemas.microsoft.com/office/drawing/2014/main" id="{3ABDB358-8829-E54F-AB3F-14EB8832BED5}"/>
                  </a:ext>
                </a:extLst>
              </p:cNvPr>
              <p:cNvSpPr>
                <a:spLocks noChangeShapeType="1"/>
              </p:cNvSpPr>
              <p:nvPr/>
            </p:nvSpPr>
            <p:spPr bwMode="auto">
              <a:xfrm flipV="1">
                <a:off x="3335" y="3567"/>
                <a:ext cx="78" cy="27"/>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9" name="Line 282">
                <a:extLst>
                  <a:ext uri="{FF2B5EF4-FFF2-40B4-BE49-F238E27FC236}">
                    <a16:creationId xmlns:a16="http://schemas.microsoft.com/office/drawing/2014/main" id="{030D6FBA-2C96-C74F-A538-CE828952DFCD}"/>
                  </a:ext>
                </a:extLst>
              </p:cNvPr>
              <p:cNvSpPr>
                <a:spLocks noChangeShapeType="1"/>
              </p:cNvSpPr>
              <p:nvPr/>
            </p:nvSpPr>
            <p:spPr bwMode="auto">
              <a:xfrm flipV="1">
                <a:off x="3335" y="3428"/>
                <a:ext cx="49" cy="21"/>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20" name="Line 283">
                <a:extLst>
                  <a:ext uri="{FF2B5EF4-FFF2-40B4-BE49-F238E27FC236}">
                    <a16:creationId xmlns:a16="http://schemas.microsoft.com/office/drawing/2014/main" id="{444C9AF6-B194-1F4D-9498-4133CAD31F8C}"/>
                  </a:ext>
                </a:extLst>
              </p:cNvPr>
              <p:cNvSpPr>
                <a:spLocks noChangeShapeType="1"/>
              </p:cNvSpPr>
              <p:nvPr/>
            </p:nvSpPr>
            <p:spPr bwMode="auto">
              <a:xfrm>
                <a:off x="3247" y="3558"/>
                <a:ext cx="95" cy="36"/>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21" name="Line 284">
                <a:extLst>
                  <a:ext uri="{FF2B5EF4-FFF2-40B4-BE49-F238E27FC236}">
                    <a16:creationId xmlns:a16="http://schemas.microsoft.com/office/drawing/2014/main" id="{1007F074-DD2C-A041-8028-27935643FE8D}"/>
                  </a:ext>
                </a:extLst>
              </p:cNvPr>
              <p:cNvSpPr>
                <a:spLocks noChangeShapeType="1"/>
              </p:cNvSpPr>
              <p:nvPr/>
            </p:nvSpPr>
            <p:spPr bwMode="auto">
              <a:xfrm>
                <a:off x="3289" y="3422"/>
                <a:ext cx="55" cy="36"/>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pic>
          <p:nvPicPr>
            <p:cNvPr id="206" name="Picture 399" descr="cell_tower_radiation copy">
              <a:extLst>
                <a:ext uri="{FF2B5EF4-FFF2-40B4-BE49-F238E27FC236}">
                  <a16:creationId xmlns:a16="http://schemas.microsoft.com/office/drawing/2014/main" id="{05BFEF5A-A9A7-8E49-BE1F-03DCB72C0021}"/>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955030" y="3031808"/>
              <a:ext cx="914400" cy="736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22" name="Group 356">
            <a:extLst>
              <a:ext uri="{FF2B5EF4-FFF2-40B4-BE49-F238E27FC236}">
                <a16:creationId xmlns:a16="http://schemas.microsoft.com/office/drawing/2014/main" id="{FE7D4943-DFC4-1049-B8CF-FEDA6FD746B2}"/>
              </a:ext>
            </a:extLst>
          </p:cNvPr>
          <p:cNvGrpSpPr>
            <a:grpSpLocks/>
          </p:cNvGrpSpPr>
          <p:nvPr/>
        </p:nvGrpSpPr>
        <p:grpSpPr bwMode="auto">
          <a:xfrm>
            <a:off x="2112963" y="2103438"/>
            <a:ext cx="465137" cy="481012"/>
            <a:chOff x="313" y="1497"/>
            <a:chExt cx="1152" cy="1014"/>
          </a:xfrm>
        </p:grpSpPr>
        <p:pic>
          <p:nvPicPr>
            <p:cNvPr id="223" name="Picture 354" descr="laptop_stylized_small">
              <a:extLst>
                <a:ext uri="{FF2B5EF4-FFF2-40B4-BE49-F238E27FC236}">
                  <a16:creationId xmlns:a16="http://schemas.microsoft.com/office/drawing/2014/main" id="{1B9DAB19-8344-BD4E-8CEC-E8179484351A}"/>
                </a:ext>
              </a:extLst>
            </p:cNvPr>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24" name="Picture 355" descr="antenna_stylized">
              <a:extLst>
                <a:ext uri="{FF2B5EF4-FFF2-40B4-BE49-F238E27FC236}">
                  <a16:creationId xmlns:a16="http://schemas.microsoft.com/office/drawing/2014/main" id="{EBC88AD6-BA3E-324A-A0BF-8DF9D89E1810}"/>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25" name="Group 356">
            <a:extLst>
              <a:ext uri="{FF2B5EF4-FFF2-40B4-BE49-F238E27FC236}">
                <a16:creationId xmlns:a16="http://schemas.microsoft.com/office/drawing/2014/main" id="{E2A474A7-8A71-AC43-9403-5CD64CFABC6B}"/>
              </a:ext>
            </a:extLst>
          </p:cNvPr>
          <p:cNvGrpSpPr>
            <a:grpSpLocks/>
          </p:cNvGrpSpPr>
          <p:nvPr/>
        </p:nvGrpSpPr>
        <p:grpSpPr bwMode="auto">
          <a:xfrm>
            <a:off x="2005013" y="2901950"/>
            <a:ext cx="333375" cy="368300"/>
            <a:chOff x="313" y="1497"/>
            <a:chExt cx="1152" cy="1014"/>
          </a:xfrm>
        </p:grpSpPr>
        <p:pic>
          <p:nvPicPr>
            <p:cNvPr id="226" name="Picture 354" descr="laptop_stylized_small">
              <a:extLst>
                <a:ext uri="{FF2B5EF4-FFF2-40B4-BE49-F238E27FC236}">
                  <a16:creationId xmlns:a16="http://schemas.microsoft.com/office/drawing/2014/main" id="{F44CEA56-C9A6-9141-81A0-8DCC3E2F587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27" name="Picture 355" descr="antenna_stylized">
              <a:extLst>
                <a:ext uri="{FF2B5EF4-FFF2-40B4-BE49-F238E27FC236}">
                  <a16:creationId xmlns:a16="http://schemas.microsoft.com/office/drawing/2014/main" id="{0C57F82F-4D98-D54F-81F8-DA60E1261DA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28" name="Group 356">
            <a:extLst>
              <a:ext uri="{FF2B5EF4-FFF2-40B4-BE49-F238E27FC236}">
                <a16:creationId xmlns:a16="http://schemas.microsoft.com/office/drawing/2014/main" id="{07CEAB6C-C9D1-9A47-BAA4-4D786E6D429A}"/>
              </a:ext>
            </a:extLst>
          </p:cNvPr>
          <p:cNvGrpSpPr>
            <a:grpSpLocks/>
          </p:cNvGrpSpPr>
          <p:nvPr/>
        </p:nvGrpSpPr>
        <p:grpSpPr bwMode="auto">
          <a:xfrm>
            <a:off x="1482725" y="2987675"/>
            <a:ext cx="282575" cy="344488"/>
            <a:chOff x="313" y="1497"/>
            <a:chExt cx="1152" cy="1014"/>
          </a:xfrm>
        </p:grpSpPr>
        <p:pic>
          <p:nvPicPr>
            <p:cNvPr id="229" name="Picture 354" descr="laptop_stylized_small">
              <a:extLst>
                <a:ext uri="{FF2B5EF4-FFF2-40B4-BE49-F238E27FC236}">
                  <a16:creationId xmlns:a16="http://schemas.microsoft.com/office/drawing/2014/main" id="{66EB1CC5-C145-7141-AE88-FDE185E245F6}"/>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30" name="Picture 355" descr="antenna_stylized">
              <a:extLst>
                <a:ext uri="{FF2B5EF4-FFF2-40B4-BE49-F238E27FC236}">
                  <a16:creationId xmlns:a16="http://schemas.microsoft.com/office/drawing/2014/main" id="{CBA3A680-EE48-5C4A-B84E-4A1FCE54879A}"/>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31" name="Group 403">
            <a:extLst>
              <a:ext uri="{FF2B5EF4-FFF2-40B4-BE49-F238E27FC236}">
                <a16:creationId xmlns:a16="http://schemas.microsoft.com/office/drawing/2014/main" id="{E09A0004-7386-EF43-AE45-070A340FAD3F}"/>
              </a:ext>
            </a:extLst>
          </p:cNvPr>
          <p:cNvGrpSpPr>
            <a:grpSpLocks/>
          </p:cNvGrpSpPr>
          <p:nvPr/>
        </p:nvGrpSpPr>
        <p:grpSpPr bwMode="auto">
          <a:xfrm>
            <a:off x="1189038" y="2651125"/>
            <a:ext cx="444500" cy="382588"/>
            <a:chOff x="2751" y="1851"/>
            <a:chExt cx="462" cy="478"/>
          </a:xfrm>
        </p:grpSpPr>
        <p:pic>
          <p:nvPicPr>
            <p:cNvPr id="232" name="Picture 364" descr="iphone_stylized_small">
              <a:extLst>
                <a:ext uri="{FF2B5EF4-FFF2-40B4-BE49-F238E27FC236}">
                  <a16:creationId xmlns:a16="http://schemas.microsoft.com/office/drawing/2014/main" id="{D04F1FE1-F105-E24F-BD11-05351E3FC702}"/>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33" name="Picture 402" descr="antenna_radiation_stylized">
              <a:extLst>
                <a:ext uri="{FF2B5EF4-FFF2-40B4-BE49-F238E27FC236}">
                  <a16:creationId xmlns:a16="http://schemas.microsoft.com/office/drawing/2014/main" id="{8995403E-B75E-864E-A3AC-A8BADEA4FAF4}"/>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34" name="Group 356">
            <a:extLst>
              <a:ext uri="{FF2B5EF4-FFF2-40B4-BE49-F238E27FC236}">
                <a16:creationId xmlns:a16="http://schemas.microsoft.com/office/drawing/2014/main" id="{45D88A96-1BEF-AF40-9EF4-F653E8F6912B}"/>
              </a:ext>
            </a:extLst>
          </p:cNvPr>
          <p:cNvGrpSpPr>
            <a:grpSpLocks/>
          </p:cNvGrpSpPr>
          <p:nvPr/>
        </p:nvGrpSpPr>
        <p:grpSpPr bwMode="auto">
          <a:xfrm>
            <a:off x="1565275" y="1401763"/>
            <a:ext cx="446088" cy="385762"/>
            <a:chOff x="313" y="1497"/>
            <a:chExt cx="1152" cy="1014"/>
          </a:xfrm>
        </p:grpSpPr>
        <p:pic>
          <p:nvPicPr>
            <p:cNvPr id="235" name="Picture 354" descr="laptop_stylized_small">
              <a:extLst>
                <a:ext uri="{FF2B5EF4-FFF2-40B4-BE49-F238E27FC236}">
                  <a16:creationId xmlns:a16="http://schemas.microsoft.com/office/drawing/2014/main" id="{5CA82CB5-E7B6-C445-B684-658BC5C33126}"/>
                </a:ext>
              </a:extLst>
            </p:cNvPr>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36" name="Picture 355" descr="antenna_stylized">
              <a:extLst>
                <a:ext uri="{FF2B5EF4-FFF2-40B4-BE49-F238E27FC236}">
                  <a16:creationId xmlns:a16="http://schemas.microsoft.com/office/drawing/2014/main" id="{75F9DB31-6339-494A-A074-B9A0B4516920}"/>
                </a:ext>
              </a:extLst>
            </p:cNvPr>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37" name="Group 403">
            <a:extLst>
              <a:ext uri="{FF2B5EF4-FFF2-40B4-BE49-F238E27FC236}">
                <a16:creationId xmlns:a16="http://schemas.microsoft.com/office/drawing/2014/main" id="{EF99A882-0F7D-1340-8F07-148A4616940E}"/>
              </a:ext>
            </a:extLst>
          </p:cNvPr>
          <p:cNvGrpSpPr>
            <a:grpSpLocks/>
          </p:cNvGrpSpPr>
          <p:nvPr/>
        </p:nvGrpSpPr>
        <p:grpSpPr bwMode="auto">
          <a:xfrm>
            <a:off x="762000" y="2530475"/>
            <a:ext cx="446088" cy="381000"/>
            <a:chOff x="2751" y="1851"/>
            <a:chExt cx="462" cy="478"/>
          </a:xfrm>
        </p:grpSpPr>
        <p:pic>
          <p:nvPicPr>
            <p:cNvPr id="238" name="Picture 364" descr="iphone_stylized_small">
              <a:extLst>
                <a:ext uri="{FF2B5EF4-FFF2-40B4-BE49-F238E27FC236}">
                  <a16:creationId xmlns:a16="http://schemas.microsoft.com/office/drawing/2014/main" id="{8C6A6BBA-51E0-724F-AB7E-9DE15DF9F0F0}"/>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39" name="Picture 402" descr="antenna_radiation_stylized">
              <a:extLst>
                <a:ext uri="{FF2B5EF4-FFF2-40B4-BE49-F238E27FC236}">
                  <a16:creationId xmlns:a16="http://schemas.microsoft.com/office/drawing/2014/main" id="{E51015F6-50FB-094B-BDF9-2FE77B03308A}"/>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240" name="Line 63">
            <a:extLst>
              <a:ext uri="{FF2B5EF4-FFF2-40B4-BE49-F238E27FC236}">
                <a16:creationId xmlns:a16="http://schemas.microsoft.com/office/drawing/2014/main" id="{CCB97428-BD70-4E49-A590-83AF71EA820E}"/>
              </a:ext>
            </a:extLst>
          </p:cNvPr>
          <p:cNvSpPr>
            <a:spLocks noChangeShapeType="1"/>
          </p:cNvSpPr>
          <p:nvPr/>
        </p:nvSpPr>
        <p:spPr bwMode="auto">
          <a:xfrm flipH="1" flipV="1">
            <a:off x="4867275" y="4105275"/>
            <a:ext cx="949325" cy="1293813"/>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1" name="Line 34">
            <a:extLst>
              <a:ext uri="{FF2B5EF4-FFF2-40B4-BE49-F238E27FC236}">
                <a16:creationId xmlns:a16="http://schemas.microsoft.com/office/drawing/2014/main" id="{4FC66219-F808-FD4D-9B59-86F203C09C9C}"/>
              </a:ext>
            </a:extLst>
          </p:cNvPr>
          <p:cNvSpPr>
            <a:spLocks noChangeShapeType="1"/>
          </p:cNvSpPr>
          <p:nvPr/>
        </p:nvSpPr>
        <p:spPr bwMode="auto">
          <a:xfrm flipV="1">
            <a:off x="2197100" y="3636963"/>
            <a:ext cx="1257300" cy="809625"/>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242" name="Group 6">
            <a:extLst>
              <a:ext uri="{FF2B5EF4-FFF2-40B4-BE49-F238E27FC236}">
                <a16:creationId xmlns:a16="http://schemas.microsoft.com/office/drawing/2014/main" id="{C361E706-F3A3-CF44-AE02-BA0595774CD9}"/>
              </a:ext>
            </a:extLst>
          </p:cNvPr>
          <p:cNvGrpSpPr>
            <a:grpSpLocks/>
          </p:cNvGrpSpPr>
          <p:nvPr/>
        </p:nvGrpSpPr>
        <p:grpSpPr bwMode="auto">
          <a:xfrm>
            <a:off x="3038475" y="2557463"/>
            <a:ext cx="2362200" cy="1762125"/>
            <a:chOff x="3839" y="1737"/>
            <a:chExt cx="1488" cy="1110"/>
          </a:xfrm>
        </p:grpSpPr>
        <p:sp>
          <p:nvSpPr>
            <p:cNvPr id="243" name="Freeform 7">
              <a:extLst>
                <a:ext uri="{FF2B5EF4-FFF2-40B4-BE49-F238E27FC236}">
                  <a16:creationId xmlns:a16="http://schemas.microsoft.com/office/drawing/2014/main" id="{393C90C1-E2F5-7E4D-9330-704828EC3DBF}"/>
                </a:ext>
              </a:extLst>
            </p:cNvPr>
            <p:cNvSpPr>
              <a:spLocks/>
            </p:cNvSpPr>
            <p:nvPr/>
          </p:nvSpPr>
          <p:spPr bwMode="auto">
            <a:xfrm>
              <a:off x="3839" y="1737"/>
              <a:ext cx="1488" cy="1110"/>
            </a:xfrm>
            <a:custGeom>
              <a:avLst/>
              <a:gdLst>
                <a:gd name="T0" fmla="*/ 3 w 2135"/>
                <a:gd name="T1" fmla="*/ 58 h 1662"/>
                <a:gd name="T2" fmla="*/ 12 w 2135"/>
                <a:gd name="T3" fmla="*/ 7 h 1662"/>
                <a:gd name="T4" fmla="*/ 75 w 2135"/>
                <a:gd name="T5" fmla="*/ 17 h 1662"/>
                <a:gd name="T6" fmla="*/ 139 w 2135"/>
                <a:gd name="T7" fmla="*/ 9 h 1662"/>
                <a:gd name="T8" fmla="*/ 229 w 2135"/>
                <a:gd name="T9" fmla="*/ 36 h 1662"/>
                <a:gd name="T10" fmla="*/ 231 w 2135"/>
                <a:gd name="T11" fmla="*/ 102 h 1662"/>
                <a:gd name="T12" fmla="*/ 181 w 2135"/>
                <a:gd name="T13" fmla="*/ 142 h 1662"/>
                <a:gd name="T14" fmla="*/ 93 w 2135"/>
                <a:gd name="T15" fmla="*/ 134 h 1662"/>
                <a:gd name="T16" fmla="*/ 57 w 2135"/>
                <a:gd name="T17" fmla="*/ 112 h 1662"/>
                <a:gd name="T18" fmla="*/ 21 w 2135"/>
                <a:gd name="T19" fmla="*/ 95 h 1662"/>
                <a:gd name="T20" fmla="*/ 3 w 2135"/>
                <a:gd name="T21" fmla="*/ 58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AE0FF"/>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244" name="Text Box 8">
              <a:extLst>
                <a:ext uri="{FF2B5EF4-FFF2-40B4-BE49-F238E27FC236}">
                  <a16:creationId xmlns:a16="http://schemas.microsoft.com/office/drawing/2014/main" id="{91AB3FE3-6836-1F44-BEB7-C93EF507CF19}"/>
                </a:ext>
              </a:extLst>
            </p:cNvPr>
            <p:cNvSpPr txBox="1">
              <a:spLocks noChangeArrowheads="1"/>
            </p:cNvSpPr>
            <p:nvPr/>
          </p:nvSpPr>
          <p:spPr bwMode="auto">
            <a:xfrm>
              <a:off x="4086" y="2030"/>
              <a:ext cx="1086" cy="40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Comic Sans MS" charset="0"/>
                  <a:ea typeface="ＭＳ Ｐゴシック" charset="0"/>
                </a:defRPr>
              </a:lvl1pPr>
              <a:lvl2pPr marL="742950" indent="-285750">
                <a:defRPr>
                  <a:solidFill>
                    <a:schemeClr val="tx1"/>
                  </a:solidFill>
                  <a:latin typeface="Comic Sans MS" charset="0"/>
                  <a:ea typeface="ＭＳ Ｐゴシック" charset="0"/>
                </a:defRPr>
              </a:lvl2pPr>
              <a:lvl3pPr marL="1143000" indent="-228600">
                <a:defRPr>
                  <a:solidFill>
                    <a:schemeClr val="tx1"/>
                  </a:solidFill>
                  <a:latin typeface="Comic Sans MS" charset="0"/>
                  <a:ea typeface="ＭＳ Ｐゴシック" charset="0"/>
                </a:defRPr>
              </a:lvl3pPr>
              <a:lvl4pPr marL="1600200" indent="-228600">
                <a:defRPr>
                  <a:solidFill>
                    <a:schemeClr val="tx1"/>
                  </a:solidFill>
                  <a:latin typeface="Comic Sans MS" charset="0"/>
                  <a:ea typeface="ＭＳ Ｐゴシック" charset="0"/>
                </a:defRPr>
              </a:lvl4pPr>
              <a:lvl5pPr marL="2057400" indent="-228600">
                <a:defRPr>
                  <a:solidFill>
                    <a:schemeClr val="tx1"/>
                  </a:solidFill>
                  <a:latin typeface="Comic Sans MS" charset="0"/>
                  <a:ea typeface="ＭＳ Ｐゴシック" charset="0"/>
                </a:defRPr>
              </a:lvl5pPr>
              <a:lvl6pPr marL="2514600" indent="-228600" eaLnBrk="0" fontAlgn="base" hangingPunct="0">
                <a:spcBef>
                  <a:spcPct val="0"/>
                </a:spcBef>
                <a:spcAft>
                  <a:spcPct val="0"/>
                </a:spcAft>
                <a:defRPr>
                  <a:solidFill>
                    <a:schemeClr val="tx1"/>
                  </a:solidFill>
                  <a:latin typeface="Comic Sans MS" charset="0"/>
                  <a:ea typeface="ＭＳ Ｐゴシック" charset="0"/>
                </a:defRPr>
              </a:lvl6pPr>
              <a:lvl7pPr marL="2971800" indent="-228600" eaLnBrk="0" fontAlgn="base" hangingPunct="0">
                <a:spcBef>
                  <a:spcPct val="0"/>
                </a:spcBef>
                <a:spcAft>
                  <a:spcPct val="0"/>
                </a:spcAft>
                <a:defRPr>
                  <a:solidFill>
                    <a:schemeClr val="tx1"/>
                  </a:solidFill>
                  <a:latin typeface="Comic Sans MS" charset="0"/>
                  <a:ea typeface="ＭＳ Ｐゴシック" charset="0"/>
                </a:defRPr>
              </a:lvl7pPr>
              <a:lvl8pPr marL="3429000" indent="-228600" eaLnBrk="0" fontAlgn="base" hangingPunct="0">
                <a:spcBef>
                  <a:spcPct val="0"/>
                </a:spcBef>
                <a:spcAft>
                  <a:spcPct val="0"/>
                </a:spcAft>
                <a:defRPr>
                  <a:solidFill>
                    <a:schemeClr val="tx1"/>
                  </a:solidFill>
                  <a:latin typeface="Comic Sans MS" charset="0"/>
                  <a:ea typeface="ＭＳ Ｐゴシック" charset="0"/>
                </a:defRPr>
              </a:lvl8pPr>
              <a:lvl9pPr marL="3886200" indent="-228600" eaLnBrk="0" fontAlgn="base" hangingPunct="0">
                <a:spcBef>
                  <a:spcPct val="0"/>
                </a:spcBef>
                <a:spcAft>
                  <a:spcPct val="0"/>
                </a:spcAft>
                <a:defRPr>
                  <a:solidFill>
                    <a:schemeClr val="tx1"/>
                  </a:solidFill>
                  <a:latin typeface="Comic Sans MS" charset="0"/>
                  <a:ea typeface="ＭＳ Ｐゴシック" charset="0"/>
                </a:defRPr>
              </a:lvl9pPr>
            </a:lstStyle>
            <a:p>
              <a:pPr algn="ctr" fontAlgn="base">
                <a:spcBef>
                  <a:spcPct val="0"/>
                </a:spcBef>
                <a:spcAft>
                  <a:spcPct val="0"/>
                </a:spcAft>
                <a:defRPr/>
              </a:pPr>
              <a:r>
                <a:rPr lang="en-US" dirty="0">
                  <a:solidFill>
                    <a:srgbClr val="000000"/>
                  </a:solidFill>
                  <a:latin typeface="Arial" charset="0"/>
                  <a:cs typeface="Arial" charset="0"/>
                </a:rPr>
                <a:t>wired network </a:t>
              </a:r>
            </a:p>
            <a:p>
              <a:pPr algn="ctr" fontAlgn="base">
                <a:spcBef>
                  <a:spcPct val="0"/>
                </a:spcBef>
                <a:spcAft>
                  <a:spcPct val="0"/>
                </a:spcAft>
                <a:defRPr/>
              </a:pPr>
              <a:r>
                <a:rPr lang="en-US" dirty="0">
                  <a:solidFill>
                    <a:srgbClr val="000000"/>
                  </a:solidFill>
                  <a:latin typeface="Arial" charset="0"/>
                  <a:cs typeface="Arial" charset="0"/>
                </a:rPr>
                <a:t>infrastructure</a:t>
              </a:r>
            </a:p>
          </p:txBody>
        </p:sp>
      </p:grpSp>
      <p:sp>
        <p:nvSpPr>
          <p:cNvPr id="2" name="Slide Number Placeholder 3">
            <a:extLst>
              <a:ext uri="{FF2B5EF4-FFF2-40B4-BE49-F238E27FC236}">
                <a16:creationId xmlns:a16="http://schemas.microsoft.com/office/drawing/2014/main" id="{6B41A958-C4B9-8B2B-E022-F9909DD176B0}"/>
              </a:ext>
            </a:extLst>
          </p:cNvPr>
          <p:cNvSpPr>
            <a:spLocks noGrp="1"/>
          </p:cNvSpPr>
          <p:nvPr>
            <p:ph type="sldNum" sz="quarter" idx="4"/>
          </p:nvPr>
        </p:nvSpPr>
        <p:spPr>
          <a:xfrm>
            <a:off x="9219616" y="6443089"/>
            <a:ext cx="2743200" cy="365125"/>
          </a:xfrm>
        </p:spPr>
        <p:txBody>
          <a:bodyPr/>
          <a:lstStyle/>
          <a:p>
            <a:r>
              <a:rPr lang="en-US" dirty="0"/>
              <a:t> Overview, Introduction </a:t>
            </a:r>
            <a:fld id="{C4204591-24BD-A542-B9D5-F8D8A88D2FEE}" type="slidenum">
              <a:rPr lang="en-US" smtClean="0"/>
              <a:pPr/>
              <a:t>17</a:t>
            </a:fld>
            <a:endParaRPr lang="en-US" dirty="0"/>
          </a:p>
        </p:txBody>
      </p:sp>
    </p:spTree>
    <p:extLst>
      <p:ext uri="{BB962C8B-B14F-4D97-AF65-F5344CB8AC3E}">
        <p14:creationId xmlns:p14="http://schemas.microsoft.com/office/powerpoint/2010/main" val="14165815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631FB7CC-D2A5-C749-8D9F-01B9FA12978B}"/>
              </a:ext>
            </a:extLst>
          </p:cNvPr>
          <p:cNvSpPr>
            <a:spLocks noGrp="1"/>
          </p:cNvSpPr>
          <p:nvPr>
            <p:ph type="title"/>
          </p:nvPr>
        </p:nvSpPr>
        <p:spPr>
          <a:xfrm>
            <a:off x="787400" y="235921"/>
            <a:ext cx="10515600" cy="894622"/>
          </a:xfrm>
        </p:spPr>
        <p:txBody>
          <a:bodyPr/>
          <a:lstStyle/>
          <a:p>
            <a:r>
              <a:rPr lang="en-US" dirty="0"/>
              <a:t>Elements of a wireless network</a:t>
            </a:r>
          </a:p>
        </p:txBody>
      </p:sp>
      <p:sp>
        <p:nvSpPr>
          <p:cNvPr id="125" name="Oval 5">
            <a:extLst>
              <a:ext uri="{FF2B5EF4-FFF2-40B4-BE49-F238E27FC236}">
                <a16:creationId xmlns:a16="http://schemas.microsoft.com/office/drawing/2014/main" id="{6FD887B1-36B7-C042-AF16-EC543F193250}"/>
              </a:ext>
            </a:extLst>
          </p:cNvPr>
          <p:cNvSpPr>
            <a:spLocks noChangeArrowheads="1"/>
          </p:cNvSpPr>
          <p:nvPr/>
        </p:nvSpPr>
        <p:spPr bwMode="auto">
          <a:xfrm>
            <a:off x="4816475" y="4378325"/>
            <a:ext cx="2152650" cy="2093913"/>
          </a:xfrm>
          <a:prstGeom prst="ellipse">
            <a:avLst/>
          </a:prstGeom>
          <a:solidFill>
            <a:srgbClr val="9CE0FA"/>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dirty="0">
              <a:solidFill>
                <a:srgbClr val="000000"/>
              </a:solidFill>
              <a:latin typeface="Arial" charset="0"/>
              <a:ea typeface="ＭＳ Ｐゴシック" charset="0"/>
            </a:endParaRPr>
          </a:p>
        </p:txBody>
      </p:sp>
      <p:sp>
        <p:nvSpPr>
          <p:cNvPr id="126" name="Oval 11">
            <a:extLst>
              <a:ext uri="{FF2B5EF4-FFF2-40B4-BE49-F238E27FC236}">
                <a16:creationId xmlns:a16="http://schemas.microsoft.com/office/drawing/2014/main" id="{E4A6400A-EFEA-6943-B38A-9D6A4B5A9B80}"/>
              </a:ext>
            </a:extLst>
          </p:cNvPr>
          <p:cNvSpPr>
            <a:spLocks noChangeArrowheads="1"/>
          </p:cNvSpPr>
          <p:nvPr/>
        </p:nvSpPr>
        <p:spPr bwMode="auto">
          <a:xfrm>
            <a:off x="650875" y="1290638"/>
            <a:ext cx="2252663" cy="2286000"/>
          </a:xfrm>
          <a:prstGeom prst="ellipse">
            <a:avLst/>
          </a:prstGeom>
          <a:solidFill>
            <a:srgbClr val="9CE0FA"/>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dirty="0">
              <a:solidFill>
                <a:srgbClr val="000000"/>
              </a:solidFill>
              <a:latin typeface="Arial" charset="0"/>
              <a:ea typeface="ＭＳ Ｐゴシック" charset="0"/>
            </a:endParaRPr>
          </a:p>
        </p:txBody>
      </p:sp>
      <p:sp>
        <p:nvSpPr>
          <p:cNvPr id="127" name="Line 22">
            <a:extLst>
              <a:ext uri="{FF2B5EF4-FFF2-40B4-BE49-F238E27FC236}">
                <a16:creationId xmlns:a16="http://schemas.microsoft.com/office/drawing/2014/main" id="{7B958348-F69B-0945-B7D1-5D0DD9A351D9}"/>
              </a:ext>
            </a:extLst>
          </p:cNvPr>
          <p:cNvSpPr>
            <a:spLocks noChangeShapeType="1"/>
          </p:cNvSpPr>
          <p:nvPr/>
        </p:nvSpPr>
        <p:spPr bwMode="auto">
          <a:xfrm>
            <a:off x="1798638" y="2447925"/>
            <a:ext cx="1277937" cy="655638"/>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8" name="Oval 23">
            <a:extLst>
              <a:ext uri="{FF2B5EF4-FFF2-40B4-BE49-F238E27FC236}">
                <a16:creationId xmlns:a16="http://schemas.microsoft.com/office/drawing/2014/main" id="{6DC7CEC3-9E37-6C43-B01A-57E7BFF18F47}"/>
              </a:ext>
            </a:extLst>
          </p:cNvPr>
          <p:cNvSpPr>
            <a:spLocks noChangeArrowheads="1"/>
          </p:cNvSpPr>
          <p:nvPr/>
        </p:nvSpPr>
        <p:spPr bwMode="auto">
          <a:xfrm>
            <a:off x="1524000" y="4033838"/>
            <a:ext cx="1038225" cy="1004887"/>
          </a:xfrm>
          <a:prstGeom prst="ellipse">
            <a:avLst/>
          </a:prstGeom>
          <a:solidFill>
            <a:srgbClr val="9CE0FA"/>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dirty="0">
              <a:solidFill>
                <a:srgbClr val="000000"/>
              </a:solidFill>
              <a:latin typeface="Arial" charset="0"/>
              <a:ea typeface="ＭＳ Ｐゴシック" charset="0"/>
            </a:endParaRPr>
          </a:p>
        </p:txBody>
      </p:sp>
      <p:sp>
        <p:nvSpPr>
          <p:cNvPr id="129" name="Oval 38">
            <a:extLst>
              <a:ext uri="{FF2B5EF4-FFF2-40B4-BE49-F238E27FC236}">
                <a16:creationId xmlns:a16="http://schemas.microsoft.com/office/drawing/2014/main" id="{D2BE75E6-7844-934E-960A-D867D9A2310E}"/>
              </a:ext>
            </a:extLst>
          </p:cNvPr>
          <p:cNvSpPr>
            <a:spLocks noChangeArrowheads="1"/>
          </p:cNvSpPr>
          <p:nvPr/>
        </p:nvSpPr>
        <p:spPr bwMode="auto">
          <a:xfrm>
            <a:off x="3108325" y="4440238"/>
            <a:ext cx="2278063" cy="2052637"/>
          </a:xfrm>
          <a:prstGeom prst="ellipse">
            <a:avLst/>
          </a:prstGeom>
          <a:solidFill>
            <a:srgbClr val="9CE0FA"/>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dirty="0">
              <a:solidFill>
                <a:srgbClr val="000000"/>
              </a:solidFill>
              <a:latin typeface="Arial" charset="0"/>
              <a:ea typeface="ＭＳ Ｐゴシック" charset="0"/>
            </a:endParaRPr>
          </a:p>
        </p:txBody>
      </p:sp>
      <p:sp>
        <p:nvSpPr>
          <p:cNvPr id="130" name="Line 59">
            <a:extLst>
              <a:ext uri="{FF2B5EF4-FFF2-40B4-BE49-F238E27FC236}">
                <a16:creationId xmlns:a16="http://schemas.microsoft.com/office/drawing/2014/main" id="{09A1ED68-4C61-C547-B087-02636BAFB272}"/>
              </a:ext>
            </a:extLst>
          </p:cNvPr>
          <p:cNvSpPr>
            <a:spLocks noChangeShapeType="1"/>
          </p:cNvSpPr>
          <p:nvPr/>
        </p:nvSpPr>
        <p:spPr bwMode="auto">
          <a:xfrm>
            <a:off x="5360988" y="5424488"/>
            <a:ext cx="304800" cy="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1" name="Line 60">
            <a:extLst>
              <a:ext uri="{FF2B5EF4-FFF2-40B4-BE49-F238E27FC236}">
                <a16:creationId xmlns:a16="http://schemas.microsoft.com/office/drawing/2014/main" id="{DCF89B4B-F2C0-9B46-A017-74044CA88C80}"/>
              </a:ext>
            </a:extLst>
          </p:cNvPr>
          <p:cNvSpPr>
            <a:spLocks noChangeShapeType="1"/>
          </p:cNvSpPr>
          <p:nvPr/>
        </p:nvSpPr>
        <p:spPr bwMode="auto">
          <a:xfrm flipH="1">
            <a:off x="4873625" y="5327650"/>
            <a:ext cx="190500"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2" name="Line 61">
            <a:extLst>
              <a:ext uri="{FF2B5EF4-FFF2-40B4-BE49-F238E27FC236}">
                <a16:creationId xmlns:a16="http://schemas.microsoft.com/office/drawing/2014/main" id="{CB846523-0AE5-B44E-9CD4-A5780699DE7D}"/>
              </a:ext>
            </a:extLst>
          </p:cNvPr>
          <p:cNvSpPr>
            <a:spLocks noChangeShapeType="1"/>
          </p:cNvSpPr>
          <p:nvPr/>
        </p:nvSpPr>
        <p:spPr bwMode="auto">
          <a:xfrm flipH="1">
            <a:off x="4887913" y="5403850"/>
            <a:ext cx="190500"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3" name="Line 62">
            <a:extLst>
              <a:ext uri="{FF2B5EF4-FFF2-40B4-BE49-F238E27FC236}">
                <a16:creationId xmlns:a16="http://schemas.microsoft.com/office/drawing/2014/main" id="{3D8D61FF-B178-A042-9F75-800F5BC23FCA}"/>
              </a:ext>
            </a:extLst>
          </p:cNvPr>
          <p:cNvSpPr>
            <a:spLocks noChangeShapeType="1"/>
          </p:cNvSpPr>
          <p:nvPr/>
        </p:nvSpPr>
        <p:spPr bwMode="auto">
          <a:xfrm flipH="1">
            <a:off x="4830763" y="5470525"/>
            <a:ext cx="190500"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4" name="Line 64">
            <a:extLst>
              <a:ext uri="{FF2B5EF4-FFF2-40B4-BE49-F238E27FC236}">
                <a16:creationId xmlns:a16="http://schemas.microsoft.com/office/drawing/2014/main" id="{0E054FAC-6E60-6F42-9532-E4FBA10A891B}"/>
              </a:ext>
            </a:extLst>
          </p:cNvPr>
          <p:cNvSpPr>
            <a:spLocks noChangeShapeType="1"/>
          </p:cNvSpPr>
          <p:nvPr/>
        </p:nvSpPr>
        <p:spPr bwMode="auto">
          <a:xfrm flipV="1">
            <a:off x="4308475" y="4144963"/>
            <a:ext cx="50800" cy="111760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35" name="Group 356">
            <a:extLst>
              <a:ext uri="{FF2B5EF4-FFF2-40B4-BE49-F238E27FC236}">
                <a16:creationId xmlns:a16="http://schemas.microsoft.com/office/drawing/2014/main" id="{33648B09-CC71-7244-88FB-21FDB43B1417}"/>
              </a:ext>
            </a:extLst>
          </p:cNvPr>
          <p:cNvGrpSpPr>
            <a:grpSpLocks/>
          </p:cNvGrpSpPr>
          <p:nvPr/>
        </p:nvGrpSpPr>
        <p:grpSpPr bwMode="auto">
          <a:xfrm>
            <a:off x="6442075" y="4867275"/>
            <a:ext cx="331788" cy="368300"/>
            <a:chOff x="313" y="1497"/>
            <a:chExt cx="1152" cy="1014"/>
          </a:xfrm>
        </p:grpSpPr>
        <p:pic>
          <p:nvPicPr>
            <p:cNvPr id="136" name="Picture 354" descr="laptop_stylized_small">
              <a:extLst>
                <a:ext uri="{FF2B5EF4-FFF2-40B4-BE49-F238E27FC236}">
                  <a16:creationId xmlns:a16="http://schemas.microsoft.com/office/drawing/2014/main" id="{916388DC-DFC7-6644-A58A-7E3CE3A4F67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7" name="Picture 355" descr="antenna_stylized">
              <a:extLst>
                <a:ext uri="{FF2B5EF4-FFF2-40B4-BE49-F238E27FC236}">
                  <a16:creationId xmlns:a16="http://schemas.microsoft.com/office/drawing/2014/main" id="{37884014-95FD-4041-8DD3-B67813446B8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38" name="Group 361">
            <a:extLst>
              <a:ext uri="{FF2B5EF4-FFF2-40B4-BE49-F238E27FC236}">
                <a16:creationId xmlns:a16="http://schemas.microsoft.com/office/drawing/2014/main" id="{F0D83CBC-A45C-DB46-B426-BC3CB27E561A}"/>
              </a:ext>
            </a:extLst>
          </p:cNvPr>
          <p:cNvGrpSpPr>
            <a:grpSpLocks/>
          </p:cNvGrpSpPr>
          <p:nvPr/>
        </p:nvGrpSpPr>
        <p:grpSpPr bwMode="auto">
          <a:xfrm>
            <a:off x="2071688" y="4195763"/>
            <a:ext cx="396875" cy="388937"/>
            <a:chOff x="2967" y="478"/>
            <a:chExt cx="788" cy="625"/>
          </a:xfrm>
        </p:grpSpPr>
        <p:pic>
          <p:nvPicPr>
            <p:cNvPr id="139" name="Picture 358" descr="access_point_stylized_small">
              <a:extLst>
                <a:ext uri="{FF2B5EF4-FFF2-40B4-BE49-F238E27FC236}">
                  <a16:creationId xmlns:a16="http://schemas.microsoft.com/office/drawing/2014/main" id="{5FE77BF3-1EFB-E041-BAC1-94C95522F18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12" y="559"/>
              <a:ext cx="576" cy="5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0" name="Picture 360" descr="antenna_radiation_stylized">
              <a:extLst>
                <a:ext uri="{FF2B5EF4-FFF2-40B4-BE49-F238E27FC236}">
                  <a16:creationId xmlns:a16="http://schemas.microsoft.com/office/drawing/2014/main" id="{ED27BB04-ED6E-0D4B-8FE8-C96C4F7B9542}"/>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967" y="478"/>
              <a:ext cx="788" cy="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41" name="Group 1">
            <a:extLst>
              <a:ext uri="{FF2B5EF4-FFF2-40B4-BE49-F238E27FC236}">
                <a16:creationId xmlns:a16="http://schemas.microsoft.com/office/drawing/2014/main" id="{F8EB07E3-DFC0-A445-A33D-75C2AD0A9EF8}"/>
              </a:ext>
            </a:extLst>
          </p:cNvPr>
          <p:cNvGrpSpPr>
            <a:grpSpLocks/>
          </p:cNvGrpSpPr>
          <p:nvPr/>
        </p:nvGrpSpPr>
        <p:grpSpPr bwMode="auto">
          <a:xfrm>
            <a:off x="5668963" y="4957763"/>
            <a:ext cx="458787" cy="620712"/>
            <a:chOff x="5955030" y="3031808"/>
            <a:chExt cx="914400" cy="1398587"/>
          </a:xfrm>
        </p:grpSpPr>
        <p:grpSp>
          <p:nvGrpSpPr>
            <p:cNvPr id="142" name="Group 398">
              <a:extLst>
                <a:ext uri="{FF2B5EF4-FFF2-40B4-BE49-F238E27FC236}">
                  <a16:creationId xmlns:a16="http://schemas.microsoft.com/office/drawing/2014/main" id="{B220ABB4-ABAB-CE46-BE7A-ED482AEAA84D}"/>
                </a:ext>
              </a:extLst>
            </p:cNvPr>
            <p:cNvGrpSpPr>
              <a:grpSpLocks/>
            </p:cNvGrpSpPr>
            <p:nvPr/>
          </p:nvGrpSpPr>
          <p:grpSpPr bwMode="auto">
            <a:xfrm>
              <a:off x="6097905" y="3403283"/>
              <a:ext cx="596900" cy="1027112"/>
              <a:chOff x="3130" y="3288"/>
              <a:chExt cx="410" cy="742"/>
            </a:xfrm>
          </p:grpSpPr>
          <p:sp>
            <p:nvSpPr>
              <p:cNvPr id="144" name="Line 270">
                <a:extLst>
                  <a:ext uri="{FF2B5EF4-FFF2-40B4-BE49-F238E27FC236}">
                    <a16:creationId xmlns:a16="http://schemas.microsoft.com/office/drawing/2014/main" id="{EB3D1AFB-9917-EB40-AEBE-C975E63F26BD}"/>
                  </a:ext>
                </a:extLst>
              </p:cNvPr>
              <p:cNvSpPr>
                <a:spLocks noChangeShapeType="1"/>
              </p:cNvSpPr>
              <p:nvPr/>
            </p:nvSpPr>
            <p:spPr bwMode="auto">
              <a:xfrm flipH="1">
                <a:off x="3130" y="3288"/>
                <a:ext cx="205" cy="672"/>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5" name="Line 271">
                <a:extLst>
                  <a:ext uri="{FF2B5EF4-FFF2-40B4-BE49-F238E27FC236}">
                    <a16:creationId xmlns:a16="http://schemas.microsoft.com/office/drawing/2014/main" id="{E08FC51C-048E-3E4D-9A0F-1FD8F96EBAB2}"/>
                  </a:ext>
                </a:extLst>
              </p:cNvPr>
              <p:cNvSpPr>
                <a:spLocks noChangeShapeType="1"/>
              </p:cNvSpPr>
              <p:nvPr/>
            </p:nvSpPr>
            <p:spPr bwMode="auto">
              <a:xfrm>
                <a:off x="3335" y="3288"/>
                <a:ext cx="205" cy="669"/>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6" name="Line 272">
                <a:extLst>
                  <a:ext uri="{FF2B5EF4-FFF2-40B4-BE49-F238E27FC236}">
                    <a16:creationId xmlns:a16="http://schemas.microsoft.com/office/drawing/2014/main" id="{F60BFC20-FF60-2749-A1D5-607289DB4114}"/>
                  </a:ext>
                </a:extLst>
              </p:cNvPr>
              <p:cNvSpPr>
                <a:spLocks noChangeShapeType="1"/>
              </p:cNvSpPr>
              <p:nvPr/>
            </p:nvSpPr>
            <p:spPr bwMode="auto">
              <a:xfrm>
                <a:off x="3130" y="3957"/>
                <a:ext cx="205" cy="73"/>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7" name="Line 273">
                <a:extLst>
                  <a:ext uri="{FF2B5EF4-FFF2-40B4-BE49-F238E27FC236}">
                    <a16:creationId xmlns:a16="http://schemas.microsoft.com/office/drawing/2014/main" id="{512627BE-7F4B-E642-8B83-2CFC68BC44F5}"/>
                  </a:ext>
                </a:extLst>
              </p:cNvPr>
              <p:cNvSpPr>
                <a:spLocks noChangeShapeType="1"/>
              </p:cNvSpPr>
              <p:nvPr/>
            </p:nvSpPr>
            <p:spPr bwMode="auto">
              <a:xfrm flipH="1">
                <a:off x="3335" y="3957"/>
                <a:ext cx="205" cy="73"/>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8" name="Line 274">
                <a:extLst>
                  <a:ext uri="{FF2B5EF4-FFF2-40B4-BE49-F238E27FC236}">
                    <a16:creationId xmlns:a16="http://schemas.microsoft.com/office/drawing/2014/main" id="{4E8A0C01-D6A7-1F42-A4A2-1DC6B281EFD6}"/>
                  </a:ext>
                </a:extLst>
              </p:cNvPr>
              <p:cNvSpPr>
                <a:spLocks noChangeShapeType="1"/>
              </p:cNvSpPr>
              <p:nvPr/>
            </p:nvSpPr>
            <p:spPr bwMode="auto">
              <a:xfrm>
                <a:off x="3335" y="3303"/>
                <a:ext cx="0" cy="727"/>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9" name="Line 275">
                <a:extLst>
                  <a:ext uri="{FF2B5EF4-FFF2-40B4-BE49-F238E27FC236}">
                    <a16:creationId xmlns:a16="http://schemas.microsoft.com/office/drawing/2014/main" id="{7438FAEA-A6F2-A246-8105-F54EDDC70154}"/>
                  </a:ext>
                </a:extLst>
              </p:cNvPr>
              <p:cNvSpPr>
                <a:spLocks noChangeShapeType="1"/>
              </p:cNvSpPr>
              <p:nvPr/>
            </p:nvSpPr>
            <p:spPr bwMode="auto">
              <a:xfrm flipV="1">
                <a:off x="3130" y="3888"/>
                <a:ext cx="205" cy="72"/>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0" name="Line 276">
                <a:extLst>
                  <a:ext uri="{FF2B5EF4-FFF2-40B4-BE49-F238E27FC236}">
                    <a16:creationId xmlns:a16="http://schemas.microsoft.com/office/drawing/2014/main" id="{E69B15B3-9399-E041-878F-938173CDFFEE}"/>
                  </a:ext>
                </a:extLst>
              </p:cNvPr>
              <p:cNvSpPr>
                <a:spLocks noChangeShapeType="1"/>
              </p:cNvSpPr>
              <p:nvPr/>
            </p:nvSpPr>
            <p:spPr bwMode="auto">
              <a:xfrm flipH="1" flipV="1">
                <a:off x="3335" y="3888"/>
                <a:ext cx="205" cy="69"/>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1" name="Line 277">
                <a:extLst>
                  <a:ext uri="{FF2B5EF4-FFF2-40B4-BE49-F238E27FC236}">
                    <a16:creationId xmlns:a16="http://schemas.microsoft.com/office/drawing/2014/main" id="{1E4874DA-7ED7-874D-B991-AABE14689B18}"/>
                  </a:ext>
                </a:extLst>
              </p:cNvPr>
              <p:cNvSpPr>
                <a:spLocks noChangeShapeType="1"/>
              </p:cNvSpPr>
              <p:nvPr/>
            </p:nvSpPr>
            <p:spPr bwMode="auto">
              <a:xfrm>
                <a:off x="3217" y="3668"/>
                <a:ext cx="118" cy="55"/>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2" name="Line 278">
                <a:extLst>
                  <a:ext uri="{FF2B5EF4-FFF2-40B4-BE49-F238E27FC236}">
                    <a16:creationId xmlns:a16="http://schemas.microsoft.com/office/drawing/2014/main" id="{6D14A8CC-9625-344D-A6EB-3F17469C477D}"/>
                  </a:ext>
                </a:extLst>
              </p:cNvPr>
              <p:cNvSpPr>
                <a:spLocks noChangeShapeType="1"/>
              </p:cNvSpPr>
              <p:nvPr/>
            </p:nvSpPr>
            <p:spPr bwMode="auto">
              <a:xfrm flipV="1">
                <a:off x="3335" y="3668"/>
                <a:ext cx="124" cy="55"/>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3" name="Line 279">
                <a:extLst>
                  <a:ext uri="{FF2B5EF4-FFF2-40B4-BE49-F238E27FC236}">
                    <a16:creationId xmlns:a16="http://schemas.microsoft.com/office/drawing/2014/main" id="{F87A61CD-1278-5C40-A7DA-1D6151D5DB16}"/>
                  </a:ext>
                </a:extLst>
              </p:cNvPr>
              <p:cNvSpPr>
                <a:spLocks noChangeShapeType="1"/>
              </p:cNvSpPr>
              <p:nvPr/>
            </p:nvSpPr>
            <p:spPr bwMode="auto">
              <a:xfrm>
                <a:off x="3178" y="3766"/>
                <a:ext cx="152" cy="75"/>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4" name="Line 280">
                <a:extLst>
                  <a:ext uri="{FF2B5EF4-FFF2-40B4-BE49-F238E27FC236}">
                    <a16:creationId xmlns:a16="http://schemas.microsoft.com/office/drawing/2014/main" id="{C0E5602D-DC2C-1843-8D4A-58D3A1ED1DD5}"/>
                  </a:ext>
                </a:extLst>
              </p:cNvPr>
              <p:cNvSpPr>
                <a:spLocks noChangeShapeType="1"/>
              </p:cNvSpPr>
              <p:nvPr/>
            </p:nvSpPr>
            <p:spPr bwMode="auto">
              <a:xfrm flipV="1">
                <a:off x="3335" y="3781"/>
                <a:ext cx="153" cy="66"/>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5" name="Line 281">
                <a:extLst>
                  <a:ext uri="{FF2B5EF4-FFF2-40B4-BE49-F238E27FC236}">
                    <a16:creationId xmlns:a16="http://schemas.microsoft.com/office/drawing/2014/main" id="{DD5E8B9D-A9BC-9746-BBCA-405945A54B48}"/>
                  </a:ext>
                </a:extLst>
              </p:cNvPr>
              <p:cNvSpPr>
                <a:spLocks noChangeShapeType="1"/>
              </p:cNvSpPr>
              <p:nvPr/>
            </p:nvSpPr>
            <p:spPr bwMode="auto">
              <a:xfrm flipV="1">
                <a:off x="3335" y="3567"/>
                <a:ext cx="78" cy="27"/>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6" name="Line 282">
                <a:extLst>
                  <a:ext uri="{FF2B5EF4-FFF2-40B4-BE49-F238E27FC236}">
                    <a16:creationId xmlns:a16="http://schemas.microsoft.com/office/drawing/2014/main" id="{19AF81E9-349A-9344-8D71-5F08AE6BFF3C}"/>
                  </a:ext>
                </a:extLst>
              </p:cNvPr>
              <p:cNvSpPr>
                <a:spLocks noChangeShapeType="1"/>
              </p:cNvSpPr>
              <p:nvPr/>
            </p:nvSpPr>
            <p:spPr bwMode="auto">
              <a:xfrm flipV="1">
                <a:off x="3335" y="3428"/>
                <a:ext cx="49" cy="21"/>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7" name="Line 283">
                <a:extLst>
                  <a:ext uri="{FF2B5EF4-FFF2-40B4-BE49-F238E27FC236}">
                    <a16:creationId xmlns:a16="http://schemas.microsoft.com/office/drawing/2014/main" id="{84FD3D45-465C-2A4D-8826-8073E7679263}"/>
                  </a:ext>
                </a:extLst>
              </p:cNvPr>
              <p:cNvSpPr>
                <a:spLocks noChangeShapeType="1"/>
              </p:cNvSpPr>
              <p:nvPr/>
            </p:nvSpPr>
            <p:spPr bwMode="auto">
              <a:xfrm>
                <a:off x="3247" y="3558"/>
                <a:ext cx="95" cy="36"/>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8" name="Line 284">
                <a:extLst>
                  <a:ext uri="{FF2B5EF4-FFF2-40B4-BE49-F238E27FC236}">
                    <a16:creationId xmlns:a16="http://schemas.microsoft.com/office/drawing/2014/main" id="{236149EB-A521-C54B-978B-B2F3D2A80FF2}"/>
                  </a:ext>
                </a:extLst>
              </p:cNvPr>
              <p:cNvSpPr>
                <a:spLocks noChangeShapeType="1"/>
              </p:cNvSpPr>
              <p:nvPr/>
            </p:nvSpPr>
            <p:spPr bwMode="auto">
              <a:xfrm>
                <a:off x="3289" y="3422"/>
                <a:ext cx="55" cy="36"/>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pic>
          <p:nvPicPr>
            <p:cNvPr id="143" name="Picture 399" descr="cell_tower_radiation copy">
              <a:extLst>
                <a:ext uri="{FF2B5EF4-FFF2-40B4-BE49-F238E27FC236}">
                  <a16:creationId xmlns:a16="http://schemas.microsoft.com/office/drawing/2014/main" id="{15477466-B0BB-D045-8469-CE320C8C19E2}"/>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955030" y="3031808"/>
              <a:ext cx="914400" cy="736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59" name="Group 403">
            <a:extLst>
              <a:ext uri="{FF2B5EF4-FFF2-40B4-BE49-F238E27FC236}">
                <a16:creationId xmlns:a16="http://schemas.microsoft.com/office/drawing/2014/main" id="{7E28037A-7EFC-0B46-95B9-4678DDAA8EC2}"/>
              </a:ext>
            </a:extLst>
          </p:cNvPr>
          <p:cNvGrpSpPr>
            <a:grpSpLocks/>
          </p:cNvGrpSpPr>
          <p:nvPr/>
        </p:nvGrpSpPr>
        <p:grpSpPr bwMode="auto">
          <a:xfrm>
            <a:off x="3403600" y="5354638"/>
            <a:ext cx="527050" cy="392112"/>
            <a:chOff x="2751" y="1851"/>
            <a:chExt cx="462" cy="478"/>
          </a:xfrm>
        </p:grpSpPr>
        <p:pic>
          <p:nvPicPr>
            <p:cNvPr id="160" name="Picture 364" descr="iphone_stylized_small">
              <a:extLst>
                <a:ext uri="{FF2B5EF4-FFF2-40B4-BE49-F238E27FC236}">
                  <a16:creationId xmlns:a16="http://schemas.microsoft.com/office/drawing/2014/main" id="{C84FCFF4-A725-4549-A2E6-AB7B6D196476}"/>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 name="Picture 402" descr="antenna_radiation_stylized">
              <a:extLst>
                <a:ext uri="{FF2B5EF4-FFF2-40B4-BE49-F238E27FC236}">
                  <a16:creationId xmlns:a16="http://schemas.microsoft.com/office/drawing/2014/main" id="{E54086FD-B992-B84A-9956-901A6D564EE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62" name="Group 100">
            <a:extLst>
              <a:ext uri="{FF2B5EF4-FFF2-40B4-BE49-F238E27FC236}">
                <a16:creationId xmlns:a16="http://schemas.microsoft.com/office/drawing/2014/main" id="{E7C998EB-2394-544D-80BB-533A98F699A4}"/>
              </a:ext>
            </a:extLst>
          </p:cNvPr>
          <p:cNvGrpSpPr>
            <a:grpSpLocks/>
          </p:cNvGrpSpPr>
          <p:nvPr/>
        </p:nvGrpSpPr>
        <p:grpSpPr bwMode="auto">
          <a:xfrm>
            <a:off x="4094163" y="4987925"/>
            <a:ext cx="458787" cy="620713"/>
            <a:chOff x="5955030" y="3031808"/>
            <a:chExt cx="914400" cy="1398587"/>
          </a:xfrm>
        </p:grpSpPr>
        <p:grpSp>
          <p:nvGrpSpPr>
            <p:cNvPr id="163" name="Group 398">
              <a:extLst>
                <a:ext uri="{FF2B5EF4-FFF2-40B4-BE49-F238E27FC236}">
                  <a16:creationId xmlns:a16="http://schemas.microsoft.com/office/drawing/2014/main" id="{4BA56D45-414C-BE4C-9A22-F243E7D162B0}"/>
                </a:ext>
              </a:extLst>
            </p:cNvPr>
            <p:cNvGrpSpPr>
              <a:grpSpLocks/>
            </p:cNvGrpSpPr>
            <p:nvPr/>
          </p:nvGrpSpPr>
          <p:grpSpPr bwMode="auto">
            <a:xfrm>
              <a:off x="6097905" y="3403283"/>
              <a:ext cx="596900" cy="1027112"/>
              <a:chOff x="3130" y="3288"/>
              <a:chExt cx="410" cy="742"/>
            </a:xfrm>
          </p:grpSpPr>
          <p:sp>
            <p:nvSpPr>
              <p:cNvPr id="165" name="Line 270">
                <a:extLst>
                  <a:ext uri="{FF2B5EF4-FFF2-40B4-BE49-F238E27FC236}">
                    <a16:creationId xmlns:a16="http://schemas.microsoft.com/office/drawing/2014/main" id="{C419645E-7341-1E42-A987-8906510D2DEF}"/>
                  </a:ext>
                </a:extLst>
              </p:cNvPr>
              <p:cNvSpPr>
                <a:spLocks noChangeShapeType="1"/>
              </p:cNvSpPr>
              <p:nvPr/>
            </p:nvSpPr>
            <p:spPr bwMode="auto">
              <a:xfrm flipH="1">
                <a:off x="3130" y="3288"/>
                <a:ext cx="205" cy="672"/>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6" name="Line 271">
                <a:extLst>
                  <a:ext uri="{FF2B5EF4-FFF2-40B4-BE49-F238E27FC236}">
                    <a16:creationId xmlns:a16="http://schemas.microsoft.com/office/drawing/2014/main" id="{E3413CC8-503E-F54F-9020-EA30E1FB6B6B}"/>
                  </a:ext>
                </a:extLst>
              </p:cNvPr>
              <p:cNvSpPr>
                <a:spLocks noChangeShapeType="1"/>
              </p:cNvSpPr>
              <p:nvPr/>
            </p:nvSpPr>
            <p:spPr bwMode="auto">
              <a:xfrm>
                <a:off x="3335" y="3288"/>
                <a:ext cx="205" cy="669"/>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7" name="Line 272">
                <a:extLst>
                  <a:ext uri="{FF2B5EF4-FFF2-40B4-BE49-F238E27FC236}">
                    <a16:creationId xmlns:a16="http://schemas.microsoft.com/office/drawing/2014/main" id="{32BE2CA0-4934-C548-8F71-8643317D620B}"/>
                  </a:ext>
                </a:extLst>
              </p:cNvPr>
              <p:cNvSpPr>
                <a:spLocks noChangeShapeType="1"/>
              </p:cNvSpPr>
              <p:nvPr/>
            </p:nvSpPr>
            <p:spPr bwMode="auto">
              <a:xfrm>
                <a:off x="3130" y="3957"/>
                <a:ext cx="205" cy="73"/>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8" name="Line 273">
                <a:extLst>
                  <a:ext uri="{FF2B5EF4-FFF2-40B4-BE49-F238E27FC236}">
                    <a16:creationId xmlns:a16="http://schemas.microsoft.com/office/drawing/2014/main" id="{0F568FA7-5D04-F249-88F8-D9BF4BB14387}"/>
                  </a:ext>
                </a:extLst>
              </p:cNvPr>
              <p:cNvSpPr>
                <a:spLocks noChangeShapeType="1"/>
              </p:cNvSpPr>
              <p:nvPr/>
            </p:nvSpPr>
            <p:spPr bwMode="auto">
              <a:xfrm flipH="1">
                <a:off x="3335" y="3957"/>
                <a:ext cx="205" cy="73"/>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9" name="Line 274">
                <a:extLst>
                  <a:ext uri="{FF2B5EF4-FFF2-40B4-BE49-F238E27FC236}">
                    <a16:creationId xmlns:a16="http://schemas.microsoft.com/office/drawing/2014/main" id="{FC33DD3A-B462-0C49-9211-16445A4184BB}"/>
                  </a:ext>
                </a:extLst>
              </p:cNvPr>
              <p:cNvSpPr>
                <a:spLocks noChangeShapeType="1"/>
              </p:cNvSpPr>
              <p:nvPr/>
            </p:nvSpPr>
            <p:spPr bwMode="auto">
              <a:xfrm>
                <a:off x="3335" y="3303"/>
                <a:ext cx="0" cy="727"/>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0" name="Line 275">
                <a:extLst>
                  <a:ext uri="{FF2B5EF4-FFF2-40B4-BE49-F238E27FC236}">
                    <a16:creationId xmlns:a16="http://schemas.microsoft.com/office/drawing/2014/main" id="{A27E10EF-E77C-324E-ABE5-7D9D36FAFB95}"/>
                  </a:ext>
                </a:extLst>
              </p:cNvPr>
              <p:cNvSpPr>
                <a:spLocks noChangeShapeType="1"/>
              </p:cNvSpPr>
              <p:nvPr/>
            </p:nvSpPr>
            <p:spPr bwMode="auto">
              <a:xfrm flipV="1">
                <a:off x="3130" y="3888"/>
                <a:ext cx="205" cy="72"/>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1" name="Line 276">
                <a:extLst>
                  <a:ext uri="{FF2B5EF4-FFF2-40B4-BE49-F238E27FC236}">
                    <a16:creationId xmlns:a16="http://schemas.microsoft.com/office/drawing/2014/main" id="{38A6549E-F28B-E548-A11B-F2688FE02DE6}"/>
                  </a:ext>
                </a:extLst>
              </p:cNvPr>
              <p:cNvSpPr>
                <a:spLocks noChangeShapeType="1"/>
              </p:cNvSpPr>
              <p:nvPr/>
            </p:nvSpPr>
            <p:spPr bwMode="auto">
              <a:xfrm flipH="1" flipV="1">
                <a:off x="3335" y="3888"/>
                <a:ext cx="205" cy="69"/>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2" name="Line 277">
                <a:extLst>
                  <a:ext uri="{FF2B5EF4-FFF2-40B4-BE49-F238E27FC236}">
                    <a16:creationId xmlns:a16="http://schemas.microsoft.com/office/drawing/2014/main" id="{CF1EC650-3BA3-404C-9765-2B632619ECD8}"/>
                  </a:ext>
                </a:extLst>
              </p:cNvPr>
              <p:cNvSpPr>
                <a:spLocks noChangeShapeType="1"/>
              </p:cNvSpPr>
              <p:nvPr/>
            </p:nvSpPr>
            <p:spPr bwMode="auto">
              <a:xfrm>
                <a:off x="3217" y="3668"/>
                <a:ext cx="118" cy="55"/>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3" name="Line 278">
                <a:extLst>
                  <a:ext uri="{FF2B5EF4-FFF2-40B4-BE49-F238E27FC236}">
                    <a16:creationId xmlns:a16="http://schemas.microsoft.com/office/drawing/2014/main" id="{633808AB-AED9-EF48-97E4-4DF625A9D8B4}"/>
                  </a:ext>
                </a:extLst>
              </p:cNvPr>
              <p:cNvSpPr>
                <a:spLocks noChangeShapeType="1"/>
              </p:cNvSpPr>
              <p:nvPr/>
            </p:nvSpPr>
            <p:spPr bwMode="auto">
              <a:xfrm flipV="1">
                <a:off x="3335" y="3668"/>
                <a:ext cx="124" cy="55"/>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4" name="Line 279">
                <a:extLst>
                  <a:ext uri="{FF2B5EF4-FFF2-40B4-BE49-F238E27FC236}">
                    <a16:creationId xmlns:a16="http://schemas.microsoft.com/office/drawing/2014/main" id="{F8580CEE-7A5C-7048-9921-68FF09DF0187}"/>
                  </a:ext>
                </a:extLst>
              </p:cNvPr>
              <p:cNvSpPr>
                <a:spLocks noChangeShapeType="1"/>
              </p:cNvSpPr>
              <p:nvPr/>
            </p:nvSpPr>
            <p:spPr bwMode="auto">
              <a:xfrm>
                <a:off x="3178" y="3766"/>
                <a:ext cx="152" cy="75"/>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5" name="Line 280">
                <a:extLst>
                  <a:ext uri="{FF2B5EF4-FFF2-40B4-BE49-F238E27FC236}">
                    <a16:creationId xmlns:a16="http://schemas.microsoft.com/office/drawing/2014/main" id="{00996F04-1F8B-CC4D-B37A-210D0A122CC8}"/>
                  </a:ext>
                </a:extLst>
              </p:cNvPr>
              <p:cNvSpPr>
                <a:spLocks noChangeShapeType="1"/>
              </p:cNvSpPr>
              <p:nvPr/>
            </p:nvSpPr>
            <p:spPr bwMode="auto">
              <a:xfrm flipV="1">
                <a:off x="3335" y="3781"/>
                <a:ext cx="153" cy="66"/>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6" name="Line 281">
                <a:extLst>
                  <a:ext uri="{FF2B5EF4-FFF2-40B4-BE49-F238E27FC236}">
                    <a16:creationId xmlns:a16="http://schemas.microsoft.com/office/drawing/2014/main" id="{F19E527D-6BF3-CC47-875A-C4D2C88E88E1}"/>
                  </a:ext>
                </a:extLst>
              </p:cNvPr>
              <p:cNvSpPr>
                <a:spLocks noChangeShapeType="1"/>
              </p:cNvSpPr>
              <p:nvPr/>
            </p:nvSpPr>
            <p:spPr bwMode="auto">
              <a:xfrm flipV="1">
                <a:off x="3335" y="3567"/>
                <a:ext cx="78" cy="27"/>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7" name="Line 282">
                <a:extLst>
                  <a:ext uri="{FF2B5EF4-FFF2-40B4-BE49-F238E27FC236}">
                    <a16:creationId xmlns:a16="http://schemas.microsoft.com/office/drawing/2014/main" id="{18E888AA-D35B-AE4C-90FA-C2A7AF93347F}"/>
                  </a:ext>
                </a:extLst>
              </p:cNvPr>
              <p:cNvSpPr>
                <a:spLocks noChangeShapeType="1"/>
              </p:cNvSpPr>
              <p:nvPr/>
            </p:nvSpPr>
            <p:spPr bwMode="auto">
              <a:xfrm flipV="1">
                <a:off x="3335" y="3428"/>
                <a:ext cx="49" cy="21"/>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8" name="Line 283">
                <a:extLst>
                  <a:ext uri="{FF2B5EF4-FFF2-40B4-BE49-F238E27FC236}">
                    <a16:creationId xmlns:a16="http://schemas.microsoft.com/office/drawing/2014/main" id="{B8D4E8F1-7790-4D40-A0EB-41F3ADEAB496}"/>
                  </a:ext>
                </a:extLst>
              </p:cNvPr>
              <p:cNvSpPr>
                <a:spLocks noChangeShapeType="1"/>
              </p:cNvSpPr>
              <p:nvPr/>
            </p:nvSpPr>
            <p:spPr bwMode="auto">
              <a:xfrm>
                <a:off x="3247" y="3558"/>
                <a:ext cx="95" cy="36"/>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9" name="Line 284">
                <a:extLst>
                  <a:ext uri="{FF2B5EF4-FFF2-40B4-BE49-F238E27FC236}">
                    <a16:creationId xmlns:a16="http://schemas.microsoft.com/office/drawing/2014/main" id="{D429B434-2C40-F74E-8CAE-0FC7B5346509}"/>
                  </a:ext>
                </a:extLst>
              </p:cNvPr>
              <p:cNvSpPr>
                <a:spLocks noChangeShapeType="1"/>
              </p:cNvSpPr>
              <p:nvPr/>
            </p:nvSpPr>
            <p:spPr bwMode="auto">
              <a:xfrm>
                <a:off x="3289" y="3422"/>
                <a:ext cx="55" cy="36"/>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pic>
          <p:nvPicPr>
            <p:cNvPr id="164" name="Picture 399" descr="cell_tower_radiation copy">
              <a:extLst>
                <a:ext uri="{FF2B5EF4-FFF2-40B4-BE49-F238E27FC236}">
                  <a16:creationId xmlns:a16="http://schemas.microsoft.com/office/drawing/2014/main" id="{A9CD3D46-2E69-B845-B173-09090C1C4EEA}"/>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955030" y="3031808"/>
              <a:ext cx="914400" cy="736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80" name="Group 356">
            <a:extLst>
              <a:ext uri="{FF2B5EF4-FFF2-40B4-BE49-F238E27FC236}">
                <a16:creationId xmlns:a16="http://schemas.microsoft.com/office/drawing/2014/main" id="{8FC9C87C-2193-FD4F-BA1A-A7FDAA554282}"/>
              </a:ext>
            </a:extLst>
          </p:cNvPr>
          <p:cNvGrpSpPr>
            <a:grpSpLocks/>
          </p:cNvGrpSpPr>
          <p:nvPr/>
        </p:nvGrpSpPr>
        <p:grpSpPr bwMode="auto">
          <a:xfrm>
            <a:off x="5781675" y="5791200"/>
            <a:ext cx="361950" cy="338138"/>
            <a:chOff x="313" y="1497"/>
            <a:chExt cx="1152" cy="1014"/>
          </a:xfrm>
        </p:grpSpPr>
        <p:pic>
          <p:nvPicPr>
            <p:cNvPr id="181" name="Picture 354" descr="laptop_stylized_small">
              <a:extLst>
                <a:ext uri="{FF2B5EF4-FFF2-40B4-BE49-F238E27FC236}">
                  <a16:creationId xmlns:a16="http://schemas.microsoft.com/office/drawing/2014/main" id="{21BC2357-8DAB-214A-992E-C0220012BD22}"/>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82" name="Picture 355" descr="antenna_stylized">
              <a:extLst>
                <a:ext uri="{FF2B5EF4-FFF2-40B4-BE49-F238E27FC236}">
                  <a16:creationId xmlns:a16="http://schemas.microsoft.com/office/drawing/2014/main" id="{FD2019DB-E154-D74C-9D01-E47FB814019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83" name="Group 356">
            <a:extLst>
              <a:ext uri="{FF2B5EF4-FFF2-40B4-BE49-F238E27FC236}">
                <a16:creationId xmlns:a16="http://schemas.microsoft.com/office/drawing/2014/main" id="{72BBF72D-947D-B841-83D8-A2FA489C0CFA}"/>
              </a:ext>
            </a:extLst>
          </p:cNvPr>
          <p:cNvGrpSpPr>
            <a:grpSpLocks/>
          </p:cNvGrpSpPr>
          <p:nvPr/>
        </p:nvGrpSpPr>
        <p:grpSpPr bwMode="auto">
          <a:xfrm>
            <a:off x="4551363" y="5811838"/>
            <a:ext cx="376237" cy="347662"/>
            <a:chOff x="313" y="1497"/>
            <a:chExt cx="1152" cy="1014"/>
          </a:xfrm>
        </p:grpSpPr>
        <p:pic>
          <p:nvPicPr>
            <p:cNvPr id="184" name="Picture 354" descr="laptop_stylized_small">
              <a:extLst>
                <a:ext uri="{FF2B5EF4-FFF2-40B4-BE49-F238E27FC236}">
                  <a16:creationId xmlns:a16="http://schemas.microsoft.com/office/drawing/2014/main" id="{836F4D94-BCDF-3542-A343-115E952ED2E8}"/>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85" name="Picture 355" descr="antenna_stylized">
              <a:extLst>
                <a:ext uri="{FF2B5EF4-FFF2-40B4-BE49-F238E27FC236}">
                  <a16:creationId xmlns:a16="http://schemas.microsoft.com/office/drawing/2014/main" id="{B4D8151E-705C-EE40-B724-E0B69FCF06D4}"/>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86" name="Group 356">
            <a:extLst>
              <a:ext uri="{FF2B5EF4-FFF2-40B4-BE49-F238E27FC236}">
                <a16:creationId xmlns:a16="http://schemas.microsoft.com/office/drawing/2014/main" id="{90CF8AA6-D241-564C-A835-C42E9A50FB94}"/>
              </a:ext>
            </a:extLst>
          </p:cNvPr>
          <p:cNvGrpSpPr>
            <a:grpSpLocks/>
          </p:cNvGrpSpPr>
          <p:nvPr/>
        </p:nvGrpSpPr>
        <p:grpSpPr bwMode="auto">
          <a:xfrm>
            <a:off x="3830638" y="5832475"/>
            <a:ext cx="382587" cy="436563"/>
            <a:chOff x="313" y="1497"/>
            <a:chExt cx="1152" cy="1014"/>
          </a:xfrm>
        </p:grpSpPr>
        <p:pic>
          <p:nvPicPr>
            <p:cNvPr id="187" name="Picture 354" descr="laptop_stylized_small">
              <a:extLst>
                <a:ext uri="{FF2B5EF4-FFF2-40B4-BE49-F238E27FC236}">
                  <a16:creationId xmlns:a16="http://schemas.microsoft.com/office/drawing/2014/main" id="{EA37CFAF-38EB-2545-8F20-380411EFBC16}"/>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88" name="Picture 355" descr="antenna_stylized">
              <a:extLst>
                <a:ext uri="{FF2B5EF4-FFF2-40B4-BE49-F238E27FC236}">
                  <a16:creationId xmlns:a16="http://schemas.microsoft.com/office/drawing/2014/main" id="{79DFDD41-1102-684C-B91C-88ADEBF387DB}"/>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89" name="Group 403">
            <a:extLst>
              <a:ext uri="{FF2B5EF4-FFF2-40B4-BE49-F238E27FC236}">
                <a16:creationId xmlns:a16="http://schemas.microsoft.com/office/drawing/2014/main" id="{3D48FC39-032B-A342-BFD0-33CBD6CB3A7F}"/>
              </a:ext>
            </a:extLst>
          </p:cNvPr>
          <p:cNvGrpSpPr>
            <a:grpSpLocks/>
          </p:cNvGrpSpPr>
          <p:nvPr/>
        </p:nvGrpSpPr>
        <p:grpSpPr bwMode="auto">
          <a:xfrm>
            <a:off x="3729038" y="4673600"/>
            <a:ext cx="485775" cy="403225"/>
            <a:chOff x="2751" y="1851"/>
            <a:chExt cx="462" cy="478"/>
          </a:xfrm>
        </p:grpSpPr>
        <p:pic>
          <p:nvPicPr>
            <p:cNvPr id="190" name="Picture 364" descr="iphone_stylized_small">
              <a:extLst>
                <a:ext uri="{FF2B5EF4-FFF2-40B4-BE49-F238E27FC236}">
                  <a16:creationId xmlns:a16="http://schemas.microsoft.com/office/drawing/2014/main" id="{D28B1A7C-E2CC-BE4F-8868-8685B04387B7}"/>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91" name="Picture 402" descr="antenna_radiation_stylized">
              <a:extLst>
                <a:ext uri="{FF2B5EF4-FFF2-40B4-BE49-F238E27FC236}">
                  <a16:creationId xmlns:a16="http://schemas.microsoft.com/office/drawing/2014/main" id="{5BB3FE4E-87C2-8246-82D8-D49345DCDF27}"/>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92" name="Group 403">
            <a:extLst>
              <a:ext uri="{FF2B5EF4-FFF2-40B4-BE49-F238E27FC236}">
                <a16:creationId xmlns:a16="http://schemas.microsoft.com/office/drawing/2014/main" id="{86FB4197-A7C7-2C4B-87E5-4528376C50B4}"/>
              </a:ext>
            </a:extLst>
          </p:cNvPr>
          <p:cNvGrpSpPr>
            <a:grpSpLocks/>
          </p:cNvGrpSpPr>
          <p:nvPr/>
        </p:nvGrpSpPr>
        <p:grpSpPr bwMode="auto">
          <a:xfrm>
            <a:off x="6289675" y="5334000"/>
            <a:ext cx="525463" cy="392113"/>
            <a:chOff x="2751" y="1851"/>
            <a:chExt cx="462" cy="478"/>
          </a:xfrm>
        </p:grpSpPr>
        <p:pic>
          <p:nvPicPr>
            <p:cNvPr id="193" name="Picture 364" descr="iphone_stylized_small">
              <a:extLst>
                <a:ext uri="{FF2B5EF4-FFF2-40B4-BE49-F238E27FC236}">
                  <a16:creationId xmlns:a16="http://schemas.microsoft.com/office/drawing/2014/main" id="{0C0CDB8A-DE3D-5F4A-A881-49C3DC050436}"/>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94" name="Picture 402" descr="antenna_radiation_stylized">
              <a:extLst>
                <a:ext uri="{FF2B5EF4-FFF2-40B4-BE49-F238E27FC236}">
                  <a16:creationId xmlns:a16="http://schemas.microsoft.com/office/drawing/2014/main" id="{FBB79140-E464-FA4E-BC03-E9D77416B1D5}"/>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95" name="Group 356">
            <a:extLst>
              <a:ext uri="{FF2B5EF4-FFF2-40B4-BE49-F238E27FC236}">
                <a16:creationId xmlns:a16="http://schemas.microsoft.com/office/drawing/2014/main" id="{814B233D-4B4F-8340-BCC6-0250B96E73AE}"/>
              </a:ext>
            </a:extLst>
          </p:cNvPr>
          <p:cNvGrpSpPr>
            <a:grpSpLocks/>
          </p:cNvGrpSpPr>
          <p:nvPr/>
        </p:nvGrpSpPr>
        <p:grpSpPr bwMode="auto">
          <a:xfrm>
            <a:off x="4987925" y="5191125"/>
            <a:ext cx="376238" cy="349250"/>
            <a:chOff x="313" y="1497"/>
            <a:chExt cx="1152" cy="1014"/>
          </a:xfrm>
        </p:grpSpPr>
        <p:pic>
          <p:nvPicPr>
            <p:cNvPr id="196" name="Picture 354" descr="laptop_stylized_small">
              <a:extLst>
                <a:ext uri="{FF2B5EF4-FFF2-40B4-BE49-F238E27FC236}">
                  <a16:creationId xmlns:a16="http://schemas.microsoft.com/office/drawing/2014/main" id="{EC5C806D-D5CA-5A4B-958A-3D3885D6353E}"/>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97" name="Picture 355" descr="antenna_stylized">
              <a:extLst>
                <a:ext uri="{FF2B5EF4-FFF2-40B4-BE49-F238E27FC236}">
                  <a16:creationId xmlns:a16="http://schemas.microsoft.com/office/drawing/2014/main" id="{22DE5A99-B75E-E846-A9CA-B5A4A8A0866D}"/>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98" name="Group 356">
            <a:extLst>
              <a:ext uri="{FF2B5EF4-FFF2-40B4-BE49-F238E27FC236}">
                <a16:creationId xmlns:a16="http://schemas.microsoft.com/office/drawing/2014/main" id="{44A62913-19C4-CF45-A43E-AF4966B1C6B9}"/>
              </a:ext>
            </a:extLst>
          </p:cNvPr>
          <p:cNvGrpSpPr>
            <a:grpSpLocks/>
          </p:cNvGrpSpPr>
          <p:nvPr/>
        </p:nvGrpSpPr>
        <p:grpSpPr bwMode="auto">
          <a:xfrm>
            <a:off x="1909763" y="4643438"/>
            <a:ext cx="282575" cy="344487"/>
            <a:chOff x="313" y="1497"/>
            <a:chExt cx="1152" cy="1014"/>
          </a:xfrm>
        </p:grpSpPr>
        <p:pic>
          <p:nvPicPr>
            <p:cNvPr id="199" name="Picture 354" descr="laptop_stylized_small">
              <a:extLst>
                <a:ext uri="{FF2B5EF4-FFF2-40B4-BE49-F238E27FC236}">
                  <a16:creationId xmlns:a16="http://schemas.microsoft.com/office/drawing/2014/main" id="{2C6FC57A-B2AA-024C-AA50-833F87F56B20}"/>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00" name="Picture 355" descr="antenna_stylized">
              <a:extLst>
                <a:ext uri="{FF2B5EF4-FFF2-40B4-BE49-F238E27FC236}">
                  <a16:creationId xmlns:a16="http://schemas.microsoft.com/office/drawing/2014/main" id="{A7408C9B-0424-4D46-A3CB-20DA2F96592F}"/>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01" name="Group 403">
            <a:extLst>
              <a:ext uri="{FF2B5EF4-FFF2-40B4-BE49-F238E27FC236}">
                <a16:creationId xmlns:a16="http://schemas.microsoft.com/office/drawing/2014/main" id="{8BF4494C-B45F-EA42-8D3E-0E8E92701DEB}"/>
              </a:ext>
            </a:extLst>
          </p:cNvPr>
          <p:cNvGrpSpPr>
            <a:grpSpLocks/>
          </p:cNvGrpSpPr>
          <p:nvPr/>
        </p:nvGrpSpPr>
        <p:grpSpPr bwMode="auto">
          <a:xfrm>
            <a:off x="1616075" y="4308475"/>
            <a:ext cx="444500" cy="381000"/>
            <a:chOff x="2751" y="1851"/>
            <a:chExt cx="462" cy="478"/>
          </a:xfrm>
        </p:grpSpPr>
        <p:pic>
          <p:nvPicPr>
            <p:cNvPr id="202" name="Picture 364" descr="iphone_stylized_small">
              <a:extLst>
                <a:ext uri="{FF2B5EF4-FFF2-40B4-BE49-F238E27FC236}">
                  <a16:creationId xmlns:a16="http://schemas.microsoft.com/office/drawing/2014/main" id="{F9290FEC-F0ED-A746-9BCA-11DE56BF8CD3}"/>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03" name="Picture 402" descr="antenna_radiation_stylized">
              <a:extLst>
                <a:ext uri="{FF2B5EF4-FFF2-40B4-BE49-F238E27FC236}">
                  <a16:creationId xmlns:a16="http://schemas.microsoft.com/office/drawing/2014/main" id="{7F0B6E3C-FE7C-8244-BFE5-BB2FF84C8354}"/>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04" name="Group 142">
            <a:extLst>
              <a:ext uri="{FF2B5EF4-FFF2-40B4-BE49-F238E27FC236}">
                <a16:creationId xmlns:a16="http://schemas.microsoft.com/office/drawing/2014/main" id="{05787F7C-D6F9-5148-A1C8-AE0EF1035320}"/>
              </a:ext>
            </a:extLst>
          </p:cNvPr>
          <p:cNvGrpSpPr>
            <a:grpSpLocks/>
          </p:cNvGrpSpPr>
          <p:nvPr/>
        </p:nvGrpSpPr>
        <p:grpSpPr bwMode="auto">
          <a:xfrm>
            <a:off x="1574800" y="1971675"/>
            <a:ext cx="458788" cy="619125"/>
            <a:chOff x="5955030" y="3031808"/>
            <a:chExt cx="914400" cy="1398587"/>
          </a:xfrm>
        </p:grpSpPr>
        <p:grpSp>
          <p:nvGrpSpPr>
            <p:cNvPr id="205" name="Group 398">
              <a:extLst>
                <a:ext uri="{FF2B5EF4-FFF2-40B4-BE49-F238E27FC236}">
                  <a16:creationId xmlns:a16="http://schemas.microsoft.com/office/drawing/2014/main" id="{DEF19A22-8F91-6842-8109-AEB66C6A5ABE}"/>
                </a:ext>
              </a:extLst>
            </p:cNvPr>
            <p:cNvGrpSpPr>
              <a:grpSpLocks/>
            </p:cNvGrpSpPr>
            <p:nvPr/>
          </p:nvGrpSpPr>
          <p:grpSpPr bwMode="auto">
            <a:xfrm>
              <a:off x="6097905" y="3403283"/>
              <a:ext cx="596900" cy="1027112"/>
              <a:chOff x="3130" y="3288"/>
              <a:chExt cx="410" cy="742"/>
            </a:xfrm>
          </p:grpSpPr>
          <p:sp>
            <p:nvSpPr>
              <p:cNvPr id="207" name="Line 270">
                <a:extLst>
                  <a:ext uri="{FF2B5EF4-FFF2-40B4-BE49-F238E27FC236}">
                    <a16:creationId xmlns:a16="http://schemas.microsoft.com/office/drawing/2014/main" id="{E417E1DB-608C-9848-9F0A-5122753DA841}"/>
                  </a:ext>
                </a:extLst>
              </p:cNvPr>
              <p:cNvSpPr>
                <a:spLocks noChangeShapeType="1"/>
              </p:cNvSpPr>
              <p:nvPr/>
            </p:nvSpPr>
            <p:spPr bwMode="auto">
              <a:xfrm flipH="1">
                <a:off x="3130" y="3288"/>
                <a:ext cx="205" cy="672"/>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8" name="Line 271">
                <a:extLst>
                  <a:ext uri="{FF2B5EF4-FFF2-40B4-BE49-F238E27FC236}">
                    <a16:creationId xmlns:a16="http://schemas.microsoft.com/office/drawing/2014/main" id="{3B2D533F-D1A2-B24B-A569-AA613E92259F}"/>
                  </a:ext>
                </a:extLst>
              </p:cNvPr>
              <p:cNvSpPr>
                <a:spLocks noChangeShapeType="1"/>
              </p:cNvSpPr>
              <p:nvPr/>
            </p:nvSpPr>
            <p:spPr bwMode="auto">
              <a:xfrm>
                <a:off x="3335" y="3288"/>
                <a:ext cx="205" cy="669"/>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9" name="Line 272">
                <a:extLst>
                  <a:ext uri="{FF2B5EF4-FFF2-40B4-BE49-F238E27FC236}">
                    <a16:creationId xmlns:a16="http://schemas.microsoft.com/office/drawing/2014/main" id="{F887C580-CEC3-4746-B37A-5E728888A4ED}"/>
                  </a:ext>
                </a:extLst>
              </p:cNvPr>
              <p:cNvSpPr>
                <a:spLocks noChangeShapeType="1"/>
              </p:cNvSpPr>
              <p:nvPr/>
            </p:nvSpPr>
            <p:spPr bwMode="auto">
              <a:xfrm>
                <a:off x="3130" y="3957"/>
                <a:ext cx="205" cy="73"/>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0" name="Line 273">
                <a:extLst>
                  <a:ext uri="{FF2B5EF4-FFF2-40B4-BE49-F238E27FC236}">
                    <a16:creationId xmlns:a16="http://schemas.microsoft.com/office/drawing/2014/main" id="{5069F6B6-EC0B-9443-B3DF-EC160AF3C2F2}"/>
                  </a:ext>
                </a:extLst>
              </p:cNvPr>
              <p:cNvSpPr>
                <a:spLocks noChangeShapeType="1"/>
              </p:cNvSpPr>
              <p:nvPr/>
            </p:nvSpPr>
            <p:spPr bwMode="auto">
              <a:xfrm flipH="1">
                <a:off x="3335" y="3957"/>
                <a:ext cx="205" cy="73"/>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1" name="Line 274">
                <a:extLst>
                  <a:ext uri="{FF2B5EF4-FFF2-40B4-BE49-F238E27FC236}">
                    <a16:creationId xmlns:a16="http://schemas.microsoft.com/office/drawing/2014/main" id="{148C5F81-3D28-1B46-BC25-8FFB6E9BBBEF}"/>
                  </a:ext>
                </a:extLst>
              </p:cNvPr>
              <p:cNvSpPr>
                <a:spLocks noChangeShapeType="1"/>
              </p:cNvSpPr>
              <p:nvPr/>
            </p:nvSpPr>
            <p:spPr bwMode="auto">
              <a:xfrm>
                <a:off x="3335" y="3303"/>
                <a:ext cx="0" cy="727"/>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2" name="Line 275">
                <a:extLst>
                  <a:ext uri="{FF2B5EF4-FFF2-40B4-BE49-F238E27FC236}">
                    <a16:creationId xmlns:a16="http://schemas.microsoft.com/office/drawing/2014/main" id="{E994C03E-7A8C-7649-B94A-FFE6213CF3CA}"/>
                  </a:ext>
                </a:extLst>
              </p:cNvPr>
              <p:cNvSpPr>
                <a:spLocks noChangeShapeType="1"/>
              </p:cNvSpPr>
              <p:nvPr/>
            </p:nvSpPr>
            <p:spPr bwMode="auto">
              <a:xfrm flipV="1">
                <a:off x="3130" y="3888"/>
                <a:ext cx="205" cy="72"/>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3" name="Line 276">
                <a:extLst>
                  <a:ext uri="{FF2B5EF4-FFF2-40B4-BE49-F238E27FC236}">
                    <a16:creationId xmlns:a16="http://schemas.microsoft.com/office/drawing/2014/main" id="{3D5CC52A-81FD-E049-A4D9-6576D1FA6977}"/>
                  </a:ext>
                </a:extLst>
              </p:cNvPr>
              <p:cNvSpPr>
                <a:spLocks noChangeShapeType="1"/>
              </p:cNvSpPr>
              <p:nvPr/>
            </p:nvSpPr>
            <p:spPr bwMode="auto">
              <a:xfrm flipH="1" flipV="1">
                <a:off x="3335" y="3888"/>
                <a:ext cx="205" cy="69"/>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4" name="Line 277">
                <a:extLst>
                  <a:ext uri="{FF2B5EF4-FFF2-40B4-BE49-F238E27FC236}">
                    <a16:creationId xmlns:a16="http://schemas.microsoft.com/office/drawing/2014/main" id="{3ED01E6D-C154-C542-A593-1C66F05106D9}"/>
                  </a:ext>
                </a:extLst>
              </p:cNvPr>
              <p:cNvSpPr>
                <a:spLocks noChangeShapeType="1"/>
              </p:cNvSpPr>
              <p:nvPr/>
            </p:nvSpPr>
            <p:spPr bwMode="auto">
              <a:xfrm>
                <a:off x="3217" y="3668"/>
                <a:ext cx="118" cy="55"/>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5" name="Line 278">
                <a:extLst>
                  <a:ext uri="{FF2B5EF4-FFF2-40B4-BE49-F238E27FC236}">
                    <a16:creationId xmlns:a16="http://schemas.microsoft.com/office/drawing/2014/main" id="{F83323B0-0B99-0747-B347-8742C2532B88}"/>
                  </a:ext>
                </a:extLst>
              </p:cNvPr>
              <p:cNvSpPr>
                <a:spLocks noChangeShapeType="1"/>
              </p:cNvSpPr>
              <p:nvPr/>
            </p:nvSpPr>
            <p:spPr bwMode="auto">
              <a:xfrm flipV="1">
                <a:off x="3335" y="3668"/>
                <a:ext cx="124" cy="55"/>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6" name="Line 279">
                <a:extLst>
                  <a:ext uri="{FF2B5EF4-FFF2-40B4-BE49-F238E27FC236}">
                    <a16:creationId xmlns:a16="http://schemas.microsoft.com/office/drawing/2014/main" id="{BC214760-2F6D-A54C-96DB-B2563CA355E6}"/>
                  </a:ext>
                </a:extLst>
              </p:cNvPr>
              <p:cNvSpPr>
                <a:spLocks noChangeShapeType="1"/>
              </p:cNvSpPr>
              <p:nvPr/>
            </p:nvSpPr>
            <p:spPr bwMode="auto">
              <a:xfrm>
                <a:off x="3178" y="3766"/>
                <a:ext cx="152" cy="75"/>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7" name="Line 280">
                <a:extLst>
                  <a:ext uri="{FF2B5EF4-FFF2-40B4-BE49-F238E27FC236}">
                    <a16:creationId xmlns:a16="http://schemas.microsoft.com/office/drawing/2014/main" id="{A0160D0F-A86D-4241-B44D-6E98425F86F0}"/>
                  </a:ext>
                </a:extLst>
              </p:cNvPr>
              <p:cNvSpPr>
                <a:spLocks noChangeShapeType="1"/>
              </p:cNvSpPr>
              <p:nvPr/>
            </p:nvSpPr>
            <p:spPr bwMode="auto">
              <a:xfrm flipV="1">
                <a:off x="3335" y="3781"/>
                <a:ext cx="153" cy="66"/>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8" name="Line 281">
                <a:extLst>
                  <a:ext uri="{FF2B5EF4-FFF2-40B4-BE49-F238E27FC236}">
                    <a16:creationId xmlns:a16="http://schemas.microsoft.com/office/drawing/2014/main" id="{3ABDB358-8829-E54F-AB3F-14EB8832BED5}"/>
                  </a:ext>
                </a:extLst>
              </p:cNvPr>
              <p:cNvSpPr>
                <a:spLocks noChangeShapeType="1"/>
              </p:cNvSpPr>
              <p:nvPr/>
            </p:nvSpPr>
            <p:spPr bwMode="auto">
              <a:xfrm flipV="1">
                <a:off x="3335" y="3567"/>
                <a:ext cx="78" cy="27"/>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9" name="Line 282">
                <a:extLst>
                  <a:ext uri="{FF2B5EF4-FFF2-40B4-BE49-F238E27FC236}">
                    <a16:creationId xmlns:a16="http://schemas.microsoft.com/office/drawing/2014/main" id="{030D6FBA-2C96-C74F-A538-CE828952DFCD}"/>
                  </a:ext>
                </a:extLst>
              </p:cNvPr>
              <p:cNvSpPr>
                <a:spLocks noChangeShapeType="1"/>
              </p:cNvSpPr>
              <p:nvPr/>
            </p:nvSpPr>
            <p:spPr bwMode="auto">
              <a:xfrm flipV="1">
                <a:off x="3335" y="3428"/>
                <a:ext cx="49" cy="21"/>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20" name="Line 283">
                <a:extLst>
                  <a:ext uri="{FF2B5EF4-FFF2-40B4-BE49-F238E27FC236}">
                    <a16:creationId xmlns:a16="http://schemas.microsoft.com/office/drawing/2014/main" id="{444C9AF6-B194-1F4D-9498-4133CAD31F8C}"/>
                  </a:ext>
                </a:extLst>
              </p:cNvPr>
              <p:cNvSpPr>
                <a:spLocks noChangeShapeType="1"/>
              </p:cNvSpPr>
              <p:nvPr/>
            </p:nvSpPr>
            <p:spPr bwMode="auto">
              <a:xfrm>
                <a:off x="3247" y="3558"/>
                <a:ext cx="95" cy="36"/>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21" name="Line 284">
                <a:extLst>
                  <a:ext uri="{FF2B5EF4-FFF2-40B4-BE49-F238E27FC236}">
                    <a16:creationId xmlns:a16="http://schemas.microsoft.com/office/drawing/2014/main" id="{1007F074-DD2C-A041-8028-27935643FE8D}"/>
                  </a:ext>
                </a:extLst>
              </p:cNvPr>
              <p:cNvSpPr>
                <a:spLocks noChangeShapeType="1"/>
              </p:cNvSpPr>
              <p:nvPr/>
            </p:nvSpPr>
            <p:spPr bwMode="auto">
              <a:xfrm>
                <a:off x="3289" y="3422"/>
                <a:ext cx="55" cy="36"/>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pic>
          <p:nvPicPr>
            <p:cNvPr id="206" name="Picture 399" descr="cell_tower_radiation copy">
              <a:extLst>
                <a:ext uri="{FF2B5EF4-FFF2-40B4-BE49-F238E27FC236}">
                  <a16:creationId xmlns:a16="http://schemas.microsoft.com/office/drawing/2014/main" id="{05BFEF5A-A9A7-8E49-BE1F-03DCB72C0021}"/>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955030" y="3031808"/>
              <a:ext cx="914400" cy="736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22" name="Group 356">
            <a:extLst>
              <a:ext uri="{FF2B5EF4-FFF2-40B4-BE49-F238E27FC236}">
                <a16:creationId xmlns:a16="http://schemas.microsoft.com/office/drawing/2014/main" id="{FE7D4943-DFC4-1049-B8CF-FEDA6FD746B2}"/>
              </a:ext>
            </a:extLst>
          </p:cNvPr>
          <p:cNvGrpSpPr>
            <a:grpSpLocks/>
          </p:cNvGrpSpPr>
          <p:nvPr/>
        </p:nvGrpSpPr>
        <p:grpSpPr bwMode="auto">
          <a:xfrm>
            <a:off x="2112963" y="2103438"/>
            <a:ext cx="465137" cy="481012"/>
            <a:chOff x="313" y="1497"/>
            <a:chExt cx="1152" cy="1014"/>
          </a:xfrm>
        </p:grpSpPr>
        <p:pic>
          <p:nvPicPr>
            <p:cNvPr id="223" name="Picture 354" descr="laptop_stylized_small">
              <a:extLst>
                <a:ext uri="{FF2B5EF4-FFF2-40B4-BE49-F238E27FC236}">
                  <a16:creationId xmlns:a16="http://schemas.microsoft.com/office/drawing/2014/main" id="{1B9DAB19-8344-BD4E-8CEC-E8179484351A}"/>
                </a:ext>
              </a:extLst>
            </p:cNvPr>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24" name="Picture 355" descr="antenna_stylized">
              <a:extLst>
                <a:ext uri="{FF2B5EF4-FFF2-40B4-BE49-F238E27FC236}">
                  <a16:creationId xmlns:a16="http://schemas.microsoft.com/office/drawing/2014/main" id="{EBC88AD6-BA3E-324A-A0BF-8DF9D89E1810}"/>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25" name="Group 356">
            <a:extLst>
              <a:ext uri="{FF2B5EF4-FFF2-40B4-BE49-F238E27FC236}">
                <a16:creationId xmlns:a16="http://schemas.microsoft.com/office/drawing/2014/main" id="{E2A474A7-8A71-AC43-9403-5CD64CFABC6B}"/>
              </a:ext>
            </a:extLst>
          </p:cNvPr>
          <p:cNvGrpSpPr>
            <a:grpSpLocks/>
          </p:cNvGrpSpPr>
          <p:nvPr/>
        </p:nvGrpSpPr>
        <p:grpSpPr bwMode="auto">
          <a:xfrm>
            <a:off x="2005013" y="2901950"/>
            <a:ext cx="333375" cy="368300"/>
            <a:chOff x="313" y="1497"/>
            <a:chExt cx="1152" cy="1014"/>
          </a:xfrm>
        </p:grpSpPr>
        <p:pic>
          <p:nvPicPr>
            <p:cNvPr id="226" name="Picture 354" descr="laptop_stylized_small">
              <a:extLst>
                <a:ext uri="{FF2B5EF4-FFF2-40B4-BE49-F238E27FC236}">
                  <a16:creationId xmlns:a16="http://schemas.microsoft.com/office/drawing/2014/main" id="{F44CEA56-C9A6-9141-81A0-8DCC3E2F587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27" name="Picture 355" descr="antenna_stylized">
              <a:extLst>
                <a:ext uri="{FF2B5EF4-FFF2-40B4-BE49-F238E27FC236}">
                  <a16:creationId xmlns:a16="http://schemas.microsoft.com/office/drawing/2014/main" id="{0C57F82F-4D98-D54F-81F8-DA60E1261DA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28" name="Group 356">
            <a:extLst>
              <a:ext uri="{FF2B5EF4-FFF2-40B4-BE49-F238E27FC236}">
                <a16:creationId xmlns:a16="http://schemas.microsoft.com/office/drawing/2014/main" id="{07CEAB6C-C9D1-9A47-BAA4-4D786E6D429A}"/>
              </a:ext>
            </a:extLst>
          </p:cNvPr>
          <p:cNvGrpSpPr>
            <a:grpSpLocks/>
          </p:cNvGrpSpPr>
          <p:nvPr/>
        </p:nvGrpSpPr>
        <p:grpSpPr bwMode="auto">
          <a:xfrm>
            <a:off x="1482725" y="2987675"/>
            <a:ext cx="282575" cy="344488"/>
            <a:chOff x="313" y="1497"/>
            <a:chExt cx="1152" cy="1014"/>
          </a:xfrm>
        </p:grpSpPr>
        <p:pic>
          <p:nvPicPr>
            <p:cNvPr id="229" name="Picture 354" descr="laptop_stylized_small">
              <a:extLst>
                <a:ext uri="{FF2B5EF4-FFF2-40B4-BE49-F238E27FC236}">
                  <a16:creationId xmlns:a16="http://schemas.microsoft.com/office/drawing/2014/main" id="{66EB1CC5-C145-7141-AE88-FDE185E245F6}"/>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30" name="Picture 355" descr="antenna_stylized">
              <a:extLst>
                <a:ext uri="{FF2B5EF4-FFF2-40B4-BE49-F238E27FC236}">
                  <a16:creationId xmlns:a16="http://schemas.microsoft.com/office/drawing/2014/main" id="{CBA3A680-EE48-5C4A-B84E-4A1FCE54879A}"/>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31" name="Group 403">
            <a:extLst>
              <a:ext uri="{FF2B5EF4-FFF2-40B4-BE49-F238E27FC236}">
                <a16:creationId xmlns:a16="http://schemas.microsoft.com/office/drawing/2014/main" id="{E09A0004-7386-EF43-AE45-070A340FAD3F}"/>
              </a:ext>
            </a:extLst>
          </p:cNvPr>
          <p:cNvGrpSpPr>
            <a:grpSpLocks/>
          </p:cNvGrpSpPr>
          <p:nvPr/>
        </p:nvGrpSpPr>
        <p:grpSpPr bwMode="auto">
          <a:xfrm>
            <a:off x="1189038" y="2651125"/>
            <a:ext cx="444500" cy="382588"/>
            <a:chOff x="2751" y="1851"/>
            <a:chExt cx="462" cy="478"/>
          </a:xfrm>
        </p:grpSpPr>
        <p:pic>
          <p:nvPicPr>
            <p:cNvPr id="232" name="Picture 364" descr="iphone_stylized_small">
              <a:extLst>
                <a:ext uri="{FF2B5EF4-FFF2-40B4-BE49-F238E27FC236}">
                  <a16:creationId xmlns:a16="http://schemas.microsoft.com/office/drawing/2014/main" id="{D04F1FE1-F105-E24F-BD11-05351E3FC702}"/>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33" name="Picture 402" descr="antenna_radiation_stylized">
              <a:extLst>
                <a:ext uri="{FF2B5EF4-FFF2-40B4-BE49-F238E27FC236}">
                  <a16:creationId xmlns:a16="http://schemas.microsoft.com/office/drawing/2014/main" id="{8995403E-B75E-864E-A3AC-A8BADEA4FAF4}"/>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34" name="Group 356">
            <a:extLst>
              <a:ext uri="{FF2B5EF4-FFF2-40B4-BE49-F238E27FC236}">
                <a16:creationId xmlns:a16="http://schemas.microsoft.com/office/drawing/2014/main" id="{45D88A96-1BEF-AF40-9EF4-F653E8F6912B}"/>
              </a:ext>
            </a:extLst>
          </p:cNvPr>
          <p:cNvGrpSpPr>
            <a:grpSpLocks/>
          </p:cNvGrpSpPr>
          <p:nvPr/>
        </p:nvGrpSpPr>
        <p:grpSpPr bwMode="auto">
          <a:xfrm>
            <a:off x="1565275" y="1401763"/>
            <a:ext cx="446088" cy="385762"/>
            <a:chOff x="313" y="1497"/>
            <a:chExt cx="1152" cy="1014"/>
          </a:xfrm>
        </p:grpSpPr>
        <p:pic>
          <p:nvPicPr>
            <p:cNvPr id="235" name="Picture 354" descr="laptop_stylized_small">
              <a:extLst>
                <a:ext uri="{FF2B5EF4-FFF2-40B4-BE49-F238E27FC236}">
                  <a16:creationId xmlns:a16="http://schemas.microsoft.com/office/drawing/2014/main" id="{5CA82CB5-E7B6-C445-B684-658BC5C33126}"/>
                </a:ext>
              </a:extLst>
            </p:cNvPr>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36" name="Picture 355" descr="antenna_stylized">
              <a:extLst>
                <a:ext uri="{FF2B5EF4-FFF2-40B4-BE49-F238E27FC236}">
                  <a16:creationId xmlns:a16="http://schemas.microsoft.com/office/drawing/2014/main" id="{75F9DB31-6339-494A-A074-B9A0B4516920}"/>
                </a:ext>
              </a:extLst>
            </p:cNvPr>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37" name="Group 403">
            <a:extLst>
              <a:ext uri="{FF2B5EF4-FFF2-40B4-BE49-F238E27FC236}">
                <a16:creationId xmlns:a16="http://schemas.microsoft.com/office/drawing/2014/main" id="{EF99A882-0F7D-1340-8F07-148A4616940E}"/>
              </a:ext>
            </a:extLst>
          </p:cNvPr>
          <p:cNvGrpSpPr>
            <a:grpSpLocks/>
          </p:cNvGrpSpPr>
          <p:nvPr/>
        </p:nvGrpSpPr>
        <p:grpSpPr bwMode="auto">
          <a:xfrm>
            <a:off x="762000" y="2530475"/>
            <a:ext cx="446088" cy="381000"/>
            <a:chOff x="2751" y="1851"/>
            <a:chExt cx="462" cy="478"/>
          </a:xfrm>
        </p:grpSpPr>
        <p:pic>
          <p:nvPicPr>
            <p:cNvPr id="238" name="Picture 364" descr="iphone_stylized_small">
              <a:extLst>
                <a:ext uri="{FF2B5EF4-FFF2-40B4-BE49-F238E27FC236}">
                  <a16:creationId xmlns:a16="http://schemas.microsoft.com/office/drawing/2014/main" id="{8C6A6BBA-51E0-724F-AB7E-9DE15DF9F0F0}"/>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39" name="Picture 402" descr="antenna_radiation_stylized">
              <a:extLst>
                <a:ext uri="{FF2B5EF4-FFF2-40B4-BE49-F238E27FC236}">
                  <a16:creationId xmlns:a16="http://schemas.microsoft.com/office/drawing/2014/main" id="{E51015F6-50FB-094B-BDF9-2FE77B03308A}"/>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240" name="Line 63">
            <a:extLst>
              <a:ext uri="{FF2B5EF4-FFF2-40B4-BE49-F238E27FC236}">
                <a16:creationId xmlns:a16="http://schemas.microsoft.com/office/drawing/2014/main" id="{CCB97428-BD70-4E49-A590-83AF71EA820E}"/>
              </a:ext>
            </a:extLst>
          </p:cNvPr>
          <p:cNvSpPr>
            <a:spLocks noChangeShapeType="1"/>
          </p:cNvSpPr>
          <p:nvPr/>
        </p:nvSpPr>
        <p:spPr bwMode="auto">
          <a:xfrm flipH="1" flipV="1">
            <a:off x="4867275" y="4105275"/>
            <a:ext cx="949325" cy="1293813"/>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1" name="Line 34">
            <a:extLst>
              <a:ext uri="{FF2B5EF4-FFF2-40B4-BE49-F238E27FC236}">
                <a16:creationId xmlns:a16="http://schemas.microsoft.com/office/drawing/2014/main" id="{4FC66219-F808-FD4D-9B59-86F203C09C9C}"/>
              </a:ext>
            </a:extLst>
          </p:cNvPr>
          <p:cNvSpPr>
            <a:spLocks noChangeShapeType="1"/>
          </p:cNvSpPr>
          <p:nvPr/>
        </p:nvSpPr>
        <p:spPr bwMode="auto">
          <a:xfrm flipV="1">
            <a:off x="2197100" y="3636963"/>
            <a:ext cx="1257300" cy="809625"/>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242" name="Group 6">
            <a:extLst>
              <a:ext uri="{FF2B5EF4-FFF2-40B4-BE49-F238E27FC236}">
                <a16:creationId xmlns:a16="http://schemas.microsoft.com/office/drawing/2014/main" id="{C361E706-F3A3-CF44-AE02-BA0595774CD9}"/>
              </a:ext>
            </a:extLst>
          </p:cNvPr>
          <p:cNvGrpSpPr>
            <a:grpSpLocks/>
          </p:cNvGrpSpPr>
          <p:nvPr/>
        </p:nvGrpSpPr>
        <p:grpSpPr bwMode="auto">
          <a:xfrm>
            <a:off x="3038475" y="2557463"/>
            <a:ext cx="2362200" cy="1762125"/>
            <a:chOff x="3839" y="1737"/>
            <a:chExt cx="1488" cy="1110"/>
          </a:xfrm>
        </p:grpSpPr>
        <p:sp>
          <p:nvSpPr>
            <p:cNvPr id="243" name="Freeform 7">
              <a:extLst>
                <a:ext uri="{FF2B5EF4-FFF2-40B4-BE49-F238E27FC236}">
                  <a16:creationId xmlns:a16="http://schemas.microsoft.com/office/drawing/2014/main" id="{393C90C1-E2F5-7E4D-9330-704828EC3DBF}"/>
                </a:ext>
              </a:extLst>
            </p:cNvPr>
            <p:cNvSpPr>
              <a:spLocks/>
            </p:cNvSpPr>
            <p:nvPr/>
          </p:nvSpPr>
          <p:spPr bwMode="auto">
            <a:xfrm>
              <a:off x="3839" y="1737"/>
              <a:ext cx="1488" cy="1110"/>
            </a:xfrm>
            <a:custGeom>
              <a:avLst/>
              <a:gdLst>
                <a:gd name="T0" fmla="*/ 3 w 2135"/>
                <a:gd name="T1" fmla="*/ 58 h 1662"/>
                <a:gd name="T2" fmla="*/ 12 w 2135"/>
                <a:gd name="T3" fmla="*/ 7 h 1662"/>
                <a:gd name="T4" fmla="*/ 75 w 2135"/>
                <a:gd name="T5" fmla="*/ 17 h 1662"/>
                <a:gd name="T6" fmla="*/ 139 w 2135"/>
                <a:gd name="T7" fmla="*/ 9 h 1662"/>
                <a:gd name="T8" fmla="*/ 229 w 2135"/>
                <a:gd name="T9" fmla="*/ 36 h 1662"/>
                <a:gd name="T10" fmla="*/ 231 w 2135"/>
                <a:gd name="T11" fmla="*/ 102 h 1662"/>
                <a:gd name="T12" fmla="*/ 181 w 2135"/>
                <a:gd name="T13" fmla="*/ 142 h 1662"/>
                <a:gd name="T14" fmla="*/ 93 w 2135"/>
                <a:gd name="T15" fmla="*/ 134 h 1662"/>
                <a:gd name="T16" fmla="*/ 57 w 2135"/>
                <a:gd name="T17" fmla="*/ 112 h 1662"/>
                <a:gd name="T18" fmla="*/ 21 w 2135"/>
                <a:gd name="T19" fmla="*/ 95 h 1662"/>
                <a:gd name="T20" fmla="*/ 3 w 2135"/>
                <a:gd name="T21" fmla="*/ 58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AE0FF"/>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244" name="Text Box 8">
              <a:extLst>
                <a:ext uri="{FF2B5EF4-FFF2-40B4-BE49-F238E27FC236}">
                  <a16:creationId xmlns:a16="http://schemas.microsoft.com/office/drawing/2014/main" id="{91AB3FE3-6836-1F44-BEB7-C93EF507CF19}"/>
                </a:ext>
              </a:extLst>
            </p:cNvPr>
            <p:cNvSpPr txBox="1">
              <a:spLocks noChangeArrowheads="1"/>
            </p:cNvSpPr>
            <p:nvPr/>
          </p:nvSpPr>
          <p:spPr bwMode="auto">
            <a:xfrm>
              <a:off x="4086" y="2030"/>
              <a:ext cx="1086" cy="40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Comic Sans MS" charset="0"/>
                  <a:ea typeface="ＭＳ Ｐゴシック" charset="0"/>
                </a:defRPr>
              </a:lvl1pPr>
              <a:lvl2pPr marL="742950" indent="-285750">
                <a:defRPr>
                  <a:solidFill>
                    <a:schemeClr val="tx1"/>
                  </a:solidFill>
                  <a:latin typeface="Comic Sans MS" charset="0"/>
                  <a:ea typeface="ＭＳ Ｐゴシック" charset="0"/>
                </a:defRPr>
              </a:lvl2pPr>
              <a:lvl3pPr marL="1143000" indent="-228600">
                <a:defRPr>
                  <a:solidFill>
                    <a:schemeClr val="tx1"/>
                  </a:solidFill>
                  <a:latin typeface="Comic Sans MS" charset="0"/>
                  <a:ea typeface="ＭＳ Ｐゴシック" charset="0"/>
                </a:defRPr>
              </a:lvl3pPr>
              <a:lvl4pPr marL="1600200" indent="-228600">
                <a:defRPr>
                  <a:solidFill>
                    <a:schemeClr val="tx1"/>
                  </a:solidFill>
                  <a:latin typeface="Comic Sans MS" charset="0"/>
                  <a:ea typeface="ＭＳ Ｐゴシック" charset="0"/>
                </a:defRPr>
              </a:lvl4pPr>
              <a:lvl5pPr marL="2057400" indent="-228600">
                <a:defRPr>
                  <a:solidFill>
                    <a:schemeClr val="tx1"/>
                  </a:solidFill>
                  <a:latin typeface="Comic Sans MS" charset="0"/>
                  <a:ea typeface="ＭＳ Ｐゴシック" charset="0"/>
                </a:defRPr>
              </a:lvl5pPr>
              <a:lvl6pPr marL="2514600" indent="-228600" eaLnBrk="0" fontAlgn="base" hangingPunct="0">
                <a:spcBef>
                  <a:spcPct val="0"/>
                </a:spcBef>
                <a:spcAft>
                  <a:spcPct val="0"/>
                </a:spcAft>
                <a:defRPr>
                  <a:solidFill>
                    <a:schemeClr val="tx1"/>
                  </a:solidFill>
                  <a:latin typeface="Comic Sans MS" charset="0"/>
                  <a:ea typeface="ＭＳ Ｐゴシック" charset="0"/>
                </a:defRPr>
              </a:lvl6pPr>
              <a:lvl7pPr marL="2971800" indent="-228600" eaLnBrk="0" fontAlgn="base" hangingPunct="0">
                <a:spcBef>
                  <a:spcPct val="0"/>
                </a:spcBef>
                <a:spcAft>
                  <a:spcPct val="0"/>
                </a:spcAft>
                <a:defRPr>
                  <a:solidFill>
                    <a:schemeClr val="tx1"/>
                  </a:solidFill>
                  <a:latin typeface="Comic Sans MS" charset="0"/>
                  <a:ea typeface="ＭＳ Ｐゴシック" charset="0"/>
                </a:defRPr>
              </a:lvl7pPr>
              <a:lvl8pPr marL="3429000" indent="-228600" eaLnBrk="0" fontAlgn="base" hangingPunct="0">
                <a:spcBef>
                  <a:spcPct val="0"/>
                </a:spcBef>
                <a:spcAft>
                  <a:spcPct val="0"/>
                </a:spcAft>
                <a:defRPr>
                  <a:solidFill>
                    <a:schemeClr val="tx1"/>
                  </a:solidFill>
                  <a:latin typeface="Comic Sans MS" charset="0"/>
                  <a:ea typeface="ＭＳ Ｐゴシック" charset="0"/>
                </a:defRPr>
              </a:lvl8pPr>
              <a:lvl9pPr marL="3886200" indent="-228600" eaLnBrk="0" fontAlgn="base" hangingPunct="0">
                <a:spcBef>
                  <a:spcPct val="0"/>
                </a:spcBef>
                <a:spcAft>
                  <a:spcPct val="0"/>
                </a:spcAft>
                <a:defRPr>
                  <a:solidFill>
                    <a:schemeClr val="tx1"/>
                  </a:solidFill>
                  <a:latin typeface="Comic Sans MS" charset="0"/>
                  <a:ea typeface="ＭＳ Ｐゴシック" charset="0"/>
                </a:defRPr>
              </a:lvl9pPr>
            </a:lstStyle>
            <a:p>
              <a:pPr algn="ctr" fontAlgn="base">
                <a:spcBef>
                  <a:spcPct val="0"/>
                </a:spcBef>
                <a:spcAft>
                  <a:spcPct val="0"/>
                </a:spcAft>
                <a:defRPr/>
              </a:pPr>
              <a:r>
                <a:rPr lang="en-US" dirty="0">
                  <a:solidFill>
                    <a:srgbClr val="000000"/>
                  </a:solidFill>
                  <a:latin typeface="Arial" charset="0"/>
                  <a:cs typeface="Arial" charset="0"/>
                </a:rPr>
                <a:t>wired network </a:t>
              </a:r>
            </a:p>
            <a:p>
              <a:pPr algn="ctr" fontAlgn="base">
                <a:spcBef>
                  <a:spcPct val="0"/>
                </a:spcBef>
                <a:spcAft>
                  <a:spcPct val="0"/>
                </a:spcAft>
                <a:defRPr/>
              </a:pPr>
              <a:r>
                <a:rPr lang="en-US" dirty="0">
                  <a:solidFill>
                    <a:srgbClr val="000000"/>
                  </a:solidFill>
                  <a:latin typeface="Arial" charset="0"/>
                  <a:cs typeface="Arial" charset="0"/>
                </a:rPr>
                <a:t>infrastructure</a:t>
              </a:r>
            </a:p>
          </p:txBody>
        </p:sp>
      </p:grpSp>
      <p:sp>
        <p:nvSpPr>
          <p:cNvPr id="245" name="Rectangle 84">
            <a:extLst>
              <a:ext uri="{FF2B5EF4-FFF2-40B4-BE49-F238E27FC236}">
                <a16:creationId xmlns:a16="http://schemas.microsoft.com/office/drawing/2014/main" id="{08CF2C46-CB87-3E41-835B-3548E5B9F21B}"/>
              </a:ext>
            </a:extLst>
          </p:cNvPr>
          <p:cNvSpPr>
            <a:spLocks noChangeArrowheads="1"/>
          </p:cNvSpPr>
          <p:nvPr/>
        </p:nvSpPr>
        <p:spPr bwMode="auto">
          <a:xfrm>
            <a:off x="5881688" y="1658938"/>
            <a:ext cx="5903912" cy="1897062"/>
          </a:xfrm>
          <a:prstGeom prst="rect">
            <a:avLst/>
          </a:prstGeom>
          <a:noFill/>
          <a:ln w="28575">
            <a:solidFill>
              <a:srgbClr val="C0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246" name="Rectangle 85">
            <a:extLst>
              <a:ext uri="{FF2B5EF4-FFF2-40B4-BE49-F238E27FC236}">
                <a16:creationId xmlns:a16="http://schemas.microsoft.com/office/drawing/2014/main" id="{14EB31E7-C9BF-C544-834A-4A0984C48F29}"/>
              </a:ext>
            </a:extLst>
          </p:cNvPr>
          <p:cNvSpPr>
            <a:spLocks noChangeArrowheads="1"/>
          </p:cNvSpPr>
          <p:nvPr/>
        </p:nvSpPr>
        <p:spPr bwMode="auto">
          <a:xfrm>
            <a:off x="6029324" y="1587500"/>
            <a:ext cx="2212975" cy="223838"/>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247" name="Rectangle 83">
            <a:extLst>
              <a:ext uri="{FF2B5EF4-FFF2-40B4-BE49-F238E27FC236}">
                <a16:creationId xmlns:a16="http://schemas.microsoft.com/office/drawing/2014/main" id="{AF0C97F5-B4B5-814D-A857-F9DECE153B6A}"/>
              </a:ext>
            </a:extLst>
          </p:cNvPr>
          <p:cNvSpPr>
            <a:spLocks noChangeArrowheads="1"/>
          </p:cNvSpPr>
          <p:nvPr/>
        </p:nvSpPr>
        <p:spPr bwMode="auto">
          <a:xfrm>
            <a:off x="6018212" y="1458913"/>
            <a:ext cx="5780087" cy="2084387"/>
          </a:xfrm>
          <a:prstGeom prst="rect">
            <a:avLst/>
          </a:prstGeom>
          <a:noFill/>
          <a:ln>
            <a:noFill/>
          </a:ln>
          <a:effectLst/>
          <a:extLst>
            <a:ext uri="{909E8E84-426E-40dd-AFC4-6F175D3DCCD1}">
              <a14:hiddenFill xmlns="" xmlns:a14="http://schemas.microsoft.com/office/drawing/2010/main">
                <a:solidFill>
                  <a:srgbClr val="FFCC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38125" indent="-238125">
              <a:lnSpc>
                <a:spcPct val="90000"/>
              </a:lnSpc>
              <a:spcBef>
                <a:spcPct val="20000"/>
              </a:spcBef>
              <a:buClr>
                <a:srgbClr val="000099"/>
              </a:buClr>
              <a:buSzPct val="75000"/>
              <a:buFont typeface="Wingdings" charset="0"/>
              <a:buNone/>
              <a:defRPr/>
            </a:pPr>
            <a:r>
              <a:rPr lang="en-US" sz="2800" dirty="0">
                <a:cs typeface="+mn-cs"/>
              </a:rPr>
              <a:t>wireless hosts</a:t>
            </a:r>
          </a:p>
          <a:p>
            <a:pPr marL="238125" indent="-238125">
              <a:lnSpc>
                <a:spcPct val="90000"/>
              </a:lnSpc>
              <a:spcBef>
                <a:spcPct val="20000"/>
              </a:spcBef>
              <a:buClr>
                <a:srgbClr val="000099"/>
              </a:buClr>
              <a:buSzPct val="100000"/>
              <a:buFont typeface="Wingdings" charset="2"/>
              <a:buChar char="§"/>
              <a:defRPr/>
            </a:pPr>
            <a:r>
              <a:rPr lang="en-US" sz="2400" dirty="0">
                <a:cs typeface="+mn-cs"/>
              </a:rPr>
              <a:t>laptop, smartphone, IoT</a:t>
            </a:r>
          </a:p>
          <a:p>
            <a:pPr marL="238125" indent="-238125">
              <a:lnSpc>
                <a:spcPct val="90000"/>
              </a:lnSpc>
              <a:spcBef>
                <a:spcPct val="20000"/>
              </a:spcBef>
              <a:buClr>
                <a:srgbClr val="000099"/>
              </a:buClr>
              <a:buSzPct val="100000"/>
              <a:buFont typeface="Wingdings" charset="2"/>
              <a:buChar char="§"/>
              <a:defRPr/>
            </a:pPr>
            <a:r>
              <a:rPr lang="en-US" sz="2400" dirty="0">
                <a:cs typeface="+mn-cs"/>
              </a:rPr>
              <a:t>run applications</a:t>
            </a:r>
          </a:p>
          <a:p>
            <a:pPr marL="238125" indent="-238125">
              <a:lnSpc>
                <a:spcPct val="90000"/>
              </a:lnSpc>
              <a:spcBef>
                <a:spcPct val="20000"/>
              </a:spcBef>
              <a:buClr>
                <a:srgbClr val="000099"/>
              </a:buClr>
              <a:buSzPct val="100000"/>
              <a:buFont typeface="Wingdings" charset="2"/>
              <a:buChar char="§"/>
              <a:defRPr/>
            </a:pPr>
            <a:r>
              <a:rPr lang="en-US" sz="2400" dirty="0">
                <a:cs typeface="+mn-cs"/>
              </a:rPr>
              <a:t>may be stationary (non-mobile) or mobile</a:t>
            </a:r>
          </a:p>
          <a:p>
            <a:pPr marL="635000" lvl="1" indent="-177800">
              <a:lnSpc>
                <a:spcPct val="90000"/>
              </a:lnSpc>
              <a:spcBef>
                <a:spcPct val="20000"/>
              </a:spcBef>
              <a:buClr>
                <a:srgbClr val="000099"/>
              </a:buClr>
              <a:buFont typeface="Arial"/>
              <a:buChar char="•"/>
              <a:defRPr/>
            </a:pPr>
            <a:r>
              <a:rPr lang="en-US" sz="2000" dirty="0">
                <a:cs typeface="+mn-cs"/>
              </a:rPr>
              <a:t>wireless does </a:t>
            </a:r>
            <a:r>
              <a:rPr lang="en-US" sz="2000" i="1" dirty="0">
                <a:cs typeface="+mn-cs"/>
              </a:rPr>
              <a:t>not</a:t>
            </a:r>
            <a:r>
              <a:rPr lang="en-US" sz="2000" dirty="0">
                <a:cs typeface="+mn-cs"/>
              </a:rPr>
              <a:t> always mean mobility! </a:t>
            </a:r>
          </a:p>
        </p:txBody>
      </p:sp>
      <p:sp>
        <p:nvSpPr>
          <p:cNvPr id="248" name="Line 86">
            <a:extLst>
              <a:ext uri="{FF2B5EF4-FFF2-40B4-BE49-F238E27FC236}">
                <a16:creationId xmlns:a16="http://schemas.microsoft.com/office/drawing/2014/main" id="{1AFC5C88-325B-ED46-A1F7-AC0CB2BE2835}"/>
              </a:ext>
            </a:extLst>
          </p:cNvPr>
          <p:cNvSpPr>
            <a:spLocks noChangeShapeType="1"/>
          </p:cNvSpPr>
          <p:nvPr/>
        </p:nvSpPr>
        <p:spPr bwMode="auto">
          <a:xfrm flipH="1">
            <a:off x="6189662" y="3568700"/>
            <a:ext cx="960437" cy="2227263"/>
          </a:xfrm>
          <a:prstGeom prst="line">
            <a:avLst/>
          </a:prstGeom>
          <a:noFill/>
          <a:ln w="9525">
            <a:solidFill>
              <a:srgbClr val="C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r>
              <a:rPr lang="en-US" dirty="0">
                <a:cs typeface="+mn-cs"/>
              </a:rPr>
              <a:t>       </a:t>
            </a:r>
          </a:p>
        </p:txBody>
      </p:sp>
      <p:sp>
        <p:nvSpPr>
          <p:cNvPr id="249" name="Line 87">
            <a:extLst>
              <a:ext uri="{FF2B5EF4-FFF2-40B4-BE49-F238E27FC236}">
                <a16:creationId xmlns:a16="http://schemas.microsoft.com/office/drawing/2014/main" id="{56D9D167-3C00-4D48-9D10-52117EAC26C8}"/>
              </a:ext>
            </a:extLst>
          </p:cNvPr>
          <p:cNvSpPr>
            <a:spLocks noChangeShapeType="1"/>
          </p:cNvSpPr>
          <p:nvPr/>
        </p:nvSpPr>
        <p:spPr bwMode="auto">
          <a:xfrm flipH="1">
            <a:off x="5257800" y="3568701"/>
            <a:ext cx="1866900" cy="1690688"/>
          </a:xfrm>
          <a:prstGeom prst="line">
            <a:avLst/>
          </a:prstGeom>
          <a:noFill/>
          <a:ln w="9525">
            <a:solidFill>
              <a:srgbClr val="C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r>
              <a:rPr lang="en-US" dirty="0">
                <a:cs typeface="+mn-cs"/>
              </a:rPr>
              <a:t>          </a:t>
            </a:r>
          </a:p>
        </p:txBody>
      </p:sp>
      <p:grpSp>
        <p:nvGrpSpPr>
          <p:cNvPr id="250" name="Group 356">
            <a:extLst>
              <a:ext uri="{FF2B5EF4-FFF2-40B4-BE49-F238E27FC236}">
                <a16:creationId xmlns:a16="http://schemas.microsoft.com/office/drawing/2014/main" id="{01A65E57-B0FD-9A46-B720-C71660C1A5E7}"/>
              </a:ext>
            </a:extLst>
          </p:cNvPr>
          <p:cNvGrpSpPr>
            <a:grpSpLocks/>
          </p:cNvGrpSpPr>
          <p:nvPr/>
        </p:nvGrpSpPr>
        <p:grpSpPr bwMode="auto">
          <a:xfrm>
            <a:off x="10753725" y="1857375"/>
            <a:ext cx="762000" cy="771525"/>
            <a:chOff x="313" y="1497"/>
            <a:chExt cx="1152" cy="1014"/>
          </a:xfrm>
        </p:grpSpPr>
        <p:pic>
          <p:nvPicPr>
            <p:cNvPr id="251" name="Picture 354" descr="laptop_stylized_small">
              <a:extLst>
                <a:ext uri="{FF2B5EF4-FFF2-40B4-BE49-F238E27FC236}">
                  <a16:creationId xmlns:a16="http://schemas.microsoft.com/office/drawing/2014/main" id="{3A58384A-4E81-1340-98E9-92C6375DDAB4}"/>
                </a:ext>
              </a:extLst>
            </p:cNvPr>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52" name="Picture 355" descr="antenna_stylized">
              <a:extLst>
                <a:ext uri="{FF2B5EF4-FFF2-40B4-BE49-F238E27FC236}">
                  <a16:creationId xmlns:a16="http://schemas.microsoft.com/office/drawing/2014/main" id="{83C4FC22-C297-3047-9776-EBE241DEDB26}"/>
                </a:ext>
              </a:extLst>
            </p:cNvPr>
            <p:cNvPicPr>
              <a:picLocks noChangeAspect="1" noChangeArrowheads="1"/>
            </p:cNvPicPr>
            <p:nvPr/>
          </p:nvPicPr>
          <p:blipFill>
            <a:blip r:embed="rId27">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53" name="Group 403">
            <a:extLst>
              <a:ext uri="{FF2B5EF4-FFF2-40B4-BE49-F238E27FC236}">
                <a16:creationId xmlns:a16="http://schemas.microsoft.com/office/drawing/2014/main" id="{F0441C14-0EBC-A24F-BD4C-E12173B024B8}"/>
              </a:ext>
            </a:extLst>
          </p:cNvPr>
          <p:cNvGrpSpPr>
            <a:grpSpLocks/>
          </p:cNvGrpSpPr>
          <p:nvPr/>
        </p:nvGrpSpPr>
        <p:grpSpPr bwMode="auto">
          <a:xfrm>
            <a:off x="9982200" y="1778000"/>
            <a:ext cx="598488" cy="514350"/>
            <a:chOff x="2751" y="1851"/>
            <a:chExt cx="462" cy="478"/>
          </a:xfrm>
        </p:grpSpPr>
        <p:pic>
          <p:nvPicPr>
            <p:cNvPr id="254" name="Picture 364" descr="iphone_stylized_small">
              <a:extLst>
                <a:ext uri="{FF2B5EF4-FFF2-40B4-BE49-F238E27FC236}">
                  <a16:creationId xmlns:a16="http://schemas.microsoft.com/office/drawing/2014/main" id="{880564B7-D055-9F4A-BDED-B43CB43E904E}"/>
                </a:ext>
              </a:extLst>
            </p:cNvPr>
            <p:cNvPicPr>
              <a:picLocks noChangeAspect="1" noChangeArrowheads="1"/>
            </p:cNvPicPr>
            <p:nvPr/>
          </p:nvPicPr>
          <p:blipFill>
            <a:blip r:embed="rId28">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55" name="Picture 402" descr="antenna_radiation_stylized">
              <a:extLst>
                <a:ext uri="{FF2B5EF4-FFF2-40B4-BE49-F238E27FC236}">
                  <a16:creationId xmlns:a16="http://schemas.microsoft.com/office/drawing/2014/main" id="{04CFB053-353C-684D-90C6-18048F6104DA}"/>
                </a:ext>
              </a:extLst>
            </p:cNvPr>
            <p:cNvPicPr>
              <a:picLocks noChangeAspect="1"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59" name="Group 258">
            <a:extLst>
              <a:ext uri="{FF2B5EF4-FFF2-40B4-BE49-F238E27FC236}">
                <a16:creationId xmlns:a16="http://schemas.microsoft.com/office/drawing/2014/main" id="{C33668E5-7FCA-404E-B876-F39735723001}"/>
              </a:ext>
            </a:extLst>
          </p:cNvPr>
          <p:cNvGrpSpPr/>
          <p:nvPr/>
        </p:nvGrpSpPr>
        <p:grpSpPr>
          <a:xfrm>
            <a:off x="9429035" y="1895968"/>
            <a:ext cx="616665" cy="796431"/>
            <a:chOff x="7797061" y="3296104"/>
            <a:chExt cx="347997" cy="396620"/>
          </a:xfrm>
        </p:grpSpPr>
        <p:pic>
          <p:nvPicPr>
            <p:cNvPr id="260" name="Picture 571" descr="fridge2.png">
              <a:extLst>
                <a:ext uri="{FF2B5EF4-FFF2-40B4-BE49-F238E27FC236}">
                  <a16:creationId xmlns:a16="http://schemas.microsoft.com/office/drawing/2014/main" id="{E130FE84-F44D-5448-810A-9B4F142834B1}"/>
                </a:ext>
              </a:extLst>
            </p:cNvPr>
            <p:cNvPicPr>
              <a:picLocks noChangeAspect="1"/>
            </p:cNvPicPr>
            <p:nvPr/>
          </p:nvPicPr>
          <p:blipFill>
            <a:blip r:embed="rId30"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1" name="Picture 1115" descr="antenna_stylized">
              <a:extLst>
                <a:ext uri="{FF2B5EF4-FFF2-40B4-BE49-F238E27FC236}">
                  <a16:creationId xmlns:a16="http://schemas.microsoft.com/office/drawing/2014/main" id="{4C6F1F56-F16C-9D41-905E-FAB32E1ABB86}"/>
                </a:ext>
              </a:extLst>
            </p:cNvPr>
            <p:cNvPicPr>
              <a:picLocks noChangeAspect="1"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Slide Number Placeholder 3">
            <a:extLst>
              <a:ext uri="{FF2B5EF4-FFF2-40B4-BE49-F238E27FC236}">
                <a16:creationId xmlns:a16="http://schemas.microsoft.com/office/drawing/2014/main" id="{54AD3051-818B-EDDE-D907-258B3D9C8C74}"/>
              </a:ext>
            </a:extLst>
          </p:cNvPr>
          <p:cNvSpPr>
            <a:spLocks noGrp="1"/>
          </p:cNvSpPr>
          <p:nvPr>
            <p:ph type="sldNum" sz="quarter" idx="4"/>
          </p:nvPr>
        </p:nvSpPr>
        <p:spPr>
          <a:xfrm>
            <a:off x="9219616" y="6443089"/>
            <a:ext cx="2743200" cy="365125"/>
          </a:xfrm>
        </p:spPr>
        <p:txBody>
          <a:bodyPr/>
          <a:lstStyle/>
          <a:p>
            <a:r>
              <a:rPr lang="en-US" dirty="0"/>
              <a:t> Overview, Introduction </a:t>
            </a:r>
            <a:fld id="{C4204591-24BD-A542-B9D5-F8D8A88D2FEE}" type="slidenum">
              <a:rPr lang="en-US" smtClean="0"/>
              <a:pPr/>
              <a:t>18</a:t>
            </a:fld>
            <a:endParaRPr lang="en-US" dirty="0"/>
          </a:p>
        </p:txBody>
      </p:sp>
    </p:spTree>
    <p:extLst>
      <p:ext uri="{BB962C8B-B14F-4D97-AF65-F5344CB8AC3E}">
        <p14:creationId xmlns:p14="http://schemas.microsoft.com/office/powerpoint/2010/main" val="6590271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631FB7CC-D2A5-C749-8D9F-01B9FA12978B}"/>
              </a:ext>
            </a:extLst>
          </p:cNvPr>
          <p:cNvSpPr>
            <a:spLocks noGrp="1"/>
          </p:cNvSpPr>
          <p:nvPr>
            <p:ph type="title"/>
          </p:nvPr>
        </p:nvSpPr>
        <p:spPr>
          <a:xfrm>
            <a:off x="787400" y="235921"/>
            <a:ext cx="10515600" cy="894622"/>
          </a:xfrm>
        </p:spPr>
        <p:txBody>
          <a:bodyPr/>
          <a:lstStyle/>
          <a:p>
            <a:r>
              <a:rPr lang="en-US" dirty="0"/>
              <a:t>Elements of a wireless network</a:t>
            </a:r>
          </a:p>
        </p:txBody>
      </p:sp>
      <p:sp>
        <p:nvSpPr>
          <p:cNvPr id="125" name="Oval 5">
            <a:extLst>
              <a:ext uri="{FF2B5EF4-FFF2-40B4-BE49-F238E27FC236}">
                <a16:creationId xmlns:a16="http://schemas.microsoft.com/office/drawing/2014/main" id="{6FD887B1-36B7-C042-AF16-EC543F193250}"/>
              </a:ext>
            </a:extLst>
          </p:cNvPr>
          <p:cNvSpPr>
            <a:spLocks noChangeArrowheads="1"/>
          </p:cNvSpPr>
          <p:nvPr/>
        </p:nvSpPr>
        <p:spPr bwMode="auto">
          <a:xfrm>
            <a:off x="4816475" y="4378325"/>
            <a:ext cx="2152650" cy="2093913"/>
          </a:xfrm>
          <a:prstGeom prst="ellipse">
            <a:avLst/>
          </a:prstGeom>
          <a:solidFill>
            <a:srgbClr val="9CE0FA"/>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dirty="0">
              <a:solidFill>
                <a:srgbClr val="000000"/>
              </a:solidFill>
              <a:latin typeface="Arial" charset="0"/>
              <a:ea typeface="ＭＳ Ｐゴシック" charset="0"/>
            </a:endParaRPr>
          </a:p>
        </p:txBody>
      </p:sp>
      <p:sp>
        <p:nvSpPr>
          <p:cNvPr id="126" name="Oval 11">
            <a:extLst>
              <a:ext uri="{FF2B5EF4-FFF2-40B4-BE49-F238E27FC236}">
                <a16:creationId xmlns:a16="http://schemas.microsoft.com/office/drawing/2014/main" id="{E4A6400A-EFEA-6943-B38A-9D6A4B5A9B80}"/>
              </a:ext>
            </a:extLst>
          </p:cNvPr>
          <p:cNvSpPr>
            <a:spLocks noChangeArrowheads="1"/>
          </p:cNvSpPr>
          <p:nvPr/>
        </p:nvSpPr>
        <p:spPr bwMode="auto">
          <a:xfrm>
            <a:off x="650875" y="1290638"/>
            <a:ext cx="2252663" cy="2286000"/>
          </a:xfrm>
          <a:prstGeom prst="ellipse">
            <a:avLst/>
          </a:prstGeom>
          <a:solidFill>
            <a:srgbClr val="9CE0FA"/>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dirty="0">
              <a:solidFill>
                <a:srgbClr val="000000"/>
              </a:solidFill>
              <a:latin typeface="Arial" charset="0"/>
              <a:ea typeface="ＭＳ Ｐゴシック" charset="0"/>
            </a:endParaRPr>
          </a:p>
        </p:txBody>
      </p:sp>
      <p:sp>
        <p:nvSpPr>
          <p:cNvPr id="127" name="Line 22">
            <a:extLst>
              <a:ext uri="{FF2B5EF4-FFF2-40B4-BE49-F238E27FC236}">
                <a16:creationId xmlns:a16="http://schemas.microsoft.com/office/drawing/2014/main" id="{7B958348-F69B-0945-B7D1-5D0DD9A351D9}"/>
              </a:ext>
            </a:extLst>
          </p:cNvPr>
          <p:cNvSpPr>
            <a:spLocks noChangeShapeType="1"/>
          </p:cNvSpPr>
          <p:nvPr/>
        </p:nvSpPr>
        <p:spPr bwMode="auto">
          <a:xfrm>
            <a:off x="1798638" y="2447925"/>
            <a:ext cx="1277937" cy="655638"/>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8" name="Oval 23">
            <a:extLst>
              <a:ext uri="{FF2B5EF4-FFF2-40B4-BE49-F238E27FC236}">
                <a16:creationId xmlns:a16="http://schemas.microsoft.com/office/drawing/2014/main" id="{6DC7CEC3-9E37-6C43-B01A-57E7BFF18F47}"/>
              </a:ext>
            </a:extLst>
          </p:cNvPr>
          <p:cNvSpPr>
            <a:spLocks noChangeArrowheads="1"/>
          </p:cNvSpPr>
          <p:nvPr/>
        </p:nvSpPr>
        <p:spPr bwMode="auto">
          <a:xfrm>
            <a:off x="1524000" y="4033838"/>
            <a:ext cx="1038225" cy="1004887"/>
          </a:xfrm>
          <a:prstGeom prst="ellipse">
            <a:avLst/>
          </a:prstGeom>
          <a:solidFill>
            <a:srgbClr val="9CE0FA"/>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dirty="0">
              <a:solidFill>
                <a:srgbClr val="000000"/>
              </a:solidFill>
              <a:latin typeface="Arial" charset="0"/>
              <a:ea typeface="ＭＳ Ｐゴシック" charset="0"/>
            </a:endParaRPr>
          </a:p>
        </p:txBody>
      </p:sp>
      <p:sp>
        <p:nvSpPr>
          <p:cNvPr id="129" name="Oval 38">
            <a:extLst>
              <a:ext uri="{FF2B5EF4-FFF2-40B4-BE49-F238E27FC236}">
                <a16:creationId xmlns:a16="http://schemas.microsoft.com/office/drawing/2014/main" id="{D2BE75E6-7844-934E-960A-D867D9A2310E}"/>
              </a:ext>
            </a:extLst>
          </p:cNvPr>
          <p:cNvSpPr>
            <a:spLocks noChangeArrowheads="1"/>
          </p:cNvSpPr>
          <p:nvPr/>
        </p:nvSpPr>
        <p:spPr bwMode="auto">
          <a:xfrm>
            <a:off x="3108325" y="4440238"/>
            <a:ext cx="2278063" cy="2052637"/>
          </a:xfrm>
          <a:prstGeom prst="ellipse">
            <a:avLst/>
          </a:prstGeom>
          <a:solidFill>
            <a:srgbClr val="9CE0FA"/>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dirty="0">
              <a:solidFill>
                <a:srgbClr val="000000"/>
              </a:solidFill>
              <a:latin typeface="Arial" charset="0"/>
              <a:ea typeface="ＭＳ Ｐゴシック" charset="0"/>
            </a:endParaRPr>
          </a:p>
        </p:txBody>
      </p:sp>
      <p:sp>
        <p:nvSpPr>
          <p:cNvPr id="130" name="Line 59">
            <a:extLst>
              <a:ext uri="{FF2B5EF4-FFF2-40B4-BE49-F238E27FC236}">
                <a16:creationId xmlns:a16="http://schemas.microsoft.com/office/drawing/2014/main" id="{09A1ED68-4C61-C547-B087-02636BAFB272}"/>
              </a:ext>
            </a:extLst>
          </p:cNvPr>
          <p:cNvSpPr>
            <a:spLocks noChangeShapeType="1"/>
          </p:cNvSpPr>
          <p:nvPr/>
        </p:nvSpPr>
        <p:spPr bwMode="auto">
          <a:xfrm>
            <a:off x="5360988" y="5424488"/>
            <a:ext cx="304800" cy="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1" name="Line 60">
            <a:extLst>
              <a:ext uri="{FF2B5EF4-FFF2-40B4-BE49-F238E27FC236}">
                <a16:creationId xmlns:a16="http://schemas.microsoft.com/office/drawing/2014/main" id="{DCF89B4B-F2C0-9B46-A017-74044CA88C80}"/>
              </a:ext>
            </a:extLst>
          </p:cNvPr>
          <p:cNvSpPr>
            <a:spLocks noChangeShapeType="1"/>
          </p:cNvSpPr>
          <p:nvPr/>
        </p:nvSpPr>
        <p:spPr bwMode="auto">
          <a:xfrm flipH="1">
            <a:off x="4873625" y="5327650"/>
            <a:ext cx="190500"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2" name="Line 61">
            <a:extLst>
              <a:ext uri="{FF2B5EF4-FFF2-40B4-BE49-F238E27FC236}">
                <a16:creationId xmlns:a16="http://schemas.microsoft.com/office/drawing/2014/main" id="{CB846523-0AE5-B44E-9CD4-A5780699DE7D}"/>
              </a:ext>
            </a:extLst>
          </p:cNvPr>
          <p:cNvSpPr>
            <a:spLocks noChangeShapeType="1"/>
          </p:cNvSpPr>
          <p:nvPr/>
        </p:nvSpPr>
        <p:spPr bwMode="auto">
          <a:xfrm flipH="1">
            <a:off x="4887913" y="5403850"/>
            <a:ext cx="190500"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3" name="Line 62">
            <a:extLst>
              <a:ext uri="{FF2B5EF4-FFF2-40B4-BE49-F238E27FC236}">
                <a16:creationId xmlns:a16="http://schemas.microsoft.com/office/drawing/2014/main" id="{3D8D61FF-B178-A042-9F75-800F5BC23FCA}"/>
              </a:ext>
            </a:extLst>
          </p:cNvPr>
          <p:cNvSpPr>
            <a:spLocks noChangeShapeType="1"/>
          </p:cNvSpPr>
          <p:nvPr/>
        </p:nvSpPr>
        <p:spPr bwMode="auto">
          <a:xfrm flipH="1">
            <a:off x="4830763" y="5470525"/>
            <a:ext cx="190500"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4" name="Line 64">
            <a:extLst>
              <a:ext uri="{FF2B5EF4-FFF2-40B4-BE49-F238E27FC236}">
                <a16:creationId xmlns:a16="http://schemas.microsoft.com/office/drawing/2014/main" id="{0E054FAC-6E60-6F42-9532-E4FBA10A891B}"/>
              </a:ext>
            </a:extLst>
          </p:cNvPr>
          <p:cNvSpPr>
            <a:spLocks noChangeShapeType="1"/>
          </p:cNvSpPr>
          <p:nvPr/>
        </p:nvSpPr>
        <p:spPr bwMode="auto">
          <a:xfrm flipV="1">
            <a:off x="4308475" y="4144963"/>
            <a:ext cx="50800" cy="111760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35" name="Group 356">
            <a:extLst>
              <a:ext uri="{FF2B5EF4-FFF2-40B4-BE49-F238E27FC236}">
                <a16:creationId xmlns:a16="http://schemas.microsoft.com/office/drawing/2014/main" id="{33648B09-CC71-7244-88FB-21FDB43B1417}"/>
              </a:ext>
            </a:extLst>
          </p:cNvPr>
          <p:cNvGrpSpPr>
            <a:grpSpLocks/>
          </p:cNvGrpSpPr>
          <p:nvPr/>
        </p:nvGrpSpPr>
        <p:grpSpPr bwMode="auto">
          <a:xfrm>
            <a:off x="6442075" y="4867275"/>
            <a:ext cx="331788" cy="368300"/>
            <a:chOff x="313" y="1497"/>
            <a:chExt cx="1152" cy="1014"/>
          </a:xfrm>
        </p:grpSpPr>
        <p:pic>
          <p:nvPicPr>
            <p:cNvPr id="136" name="Picture 354" descr="laptop_stylized_small">
              <a:extLst>
                <a:ext uri="{FF2B5EF4-FFF2-40B4-BE49-F238E27FC236}">
                  <a16:creationId xmlns:a16="http://schemas.microsoft.com/office/drawing/2014/main" id="{916388DC-DFC7-6644-A58A-7E3CE3A4F67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7" name="Picture 355" descr="antenna_stylized">
              <a:extLst>
                <a:ext uri="{FF2B5EF4-FFF2-40B4-BE49-F238E27FC236}">
                  <a16:creationId xmlns:a16="http://schemas.microsoft.com/office/drawing/2014/main" id="{37884014-95FD-4041-8DD3-B67813446B8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38" name="Group 361">
            <a:extLst>
              <a:ext uri="{FF2B5EF4-FFF2-40B4-BE49-F238E27FC236}">
                <a16:creationId xmlns:a16="http://schemas.microsoft.com/office/drawing/2014/main" id="{F0D83CBC-A45C-DB46-B426-BC3CB27E561A}"/>
              </a:ext>
            </a:extLst>
          </p:cNvPr>
          <p:cNvGrpSpPr>
            <a:grpSpLocks/>
          </p:cNvGrpSpPr>
          <p:nvPr/>
        </p:nvGrpSpPr>
        <p:grpSpPr bwMode="auto">
          <a:xfrm>
            <a:off x="2071688" y="4195763"/>
            <a:ext cx="396875" cy="388937"/>
            <a:chOff x="2967" y="478"/>
            <a:chExt cx="788" cy="625"/>
          </a:xfrm>
        </p:grpSpPr>
        <p:pic>
          <p:nvPicPr>
            <p:cNvPr id="139" name="Picture 358" descr="access_point_stylized_small">
              <a:extLst>
                <a:ext uri="{FF2B5EF4-FFF2-40B4-BE49-F238E27FC236}">
                  <a16:creationId xmlns:a16="http://schemas.microsoft.com/office/drawing/2014/main" id="{5FE77BF3-1EFB-E041-BAC1-94C95522F18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12" y="559"/>
              <a:ext cx="576" cy="5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0" name="Picture 360" descr="antenna_radiation_stylized">
              <a:extLst>
                <a:ext uri="{FF2B5EF4-FFF2-40B4-BE49-F238E27FC236}">
                  <a16:creationId xmlns:a16="http://schemas.microsoft.com/office/drawing/2014/main" id="{ED27BB04-ED6E-0D4B-8FE8-C96C4F7B9542}"/>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967" y="478"/>
              <a:ext cx="788" cy="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41" name="Group 1">
            <a:extLst>
              <a:ext uri="{FF2B5EF4-FFF2-40B4-BE49-F238E27FC236}">
                <a16:creationId xmlns:a16="http://schemas.microsoft.com/office/drawing/2014/main" id="{F8EB07E3-DFC0-A445-A33D-75C2AD0A9EF8}"/>
              </a:ext>
            </a:extLst>
          </p:cNvPr>
          <p:cNvGrpSpPr>
            <a:grpSpLocks/>
          </p:cNvGrpSpPr>
          <p:nvPr/>
        </p:nvGrpSpPr>
        <p:grpSpPr bwMode="auto">
          <a:xfrm>
            <a:off x="5668963" y="4957763"/>
            <a:ext cx="458787" cy="620712"/>
            <a:chOff x="5955030" y="3031808"/>
            <a:chExt cx="914400" cy="1398587"/>
          </a:xfrm>
        </p:grpSpPr>
        <p:grpSp>
          <p:nvGrpSpPr>
            <p:cNvPr id="142" name="Group 398">
              <a:extLst>
                <a:ext uri="{FF2B5EF4-FFF2-40B4-BE49-F238E27FC236}">
                  <a16:creationId xmlns:a16="http://schemas.microsoft.com/office/drawing/2014/main" id="{B220ABB4-ABAB-CE46-BE7A-ED482AEAA84D}"/>
                </a:ext>
              </a:extLst>
            </p:cNvPr>
            <p:cNvGrpSpPr>
              <a:grpSpLocks/>
            </p:cNvGrpSpPr>
            <p:nvPr/>
          </p:nvGrpSpPr>
          <p:grpSpPr bwMode="auto">
            <a:xfrm>
              <a:off x="6097905" y="3403283"/>
              <a:ext cx="596900" cy="1027112"/>
              <a:chOff x="3130" y="3288"/>
              <a:chExt cx="410" cy="742"/>
            </a:xfrm>
          </p:grpSpPr>
          <p:sp>
            <p:nvSpPr>
              <p:cNvPr id="144" name="Line 270">
                <a:extLst>
                  <a:ext uri="{FF2B5EF4-FFF2-40B4-BE49-F238E27FC236}">
                    <a16:creationId xmlns:a16="http://schemas.microsoft.com/office/drawing/2014/main" id="{EB3D1AFB-9917-EB40-AEBE-C975E63F26BD}"/>
                  </a:ext>
                </a:extLst>
              </p:cNvPr>
              <p:cNvSpPr>
                <a:spLocks noChangeShapeType="1"/>
              </p:cNvSpPr>
              <p:nvPr/>
            </p:nvSpPr>
            <p:spPr bwMode="auto">
              <a:xfrm flipH="1">
                <a:off x="3130" y="3288"/>
                <a:ext cx="205" cy="672"/>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5" name="Line 271">
                <a:extLst>
                  <a:ext uri="{FF2B5EF4-FFF2-40B4-BE49-F238E27FC236}">
                    <a16:creationId xmlns:a16="http://schemas.microsoft.com/office/drawing/2014/main" id="{E08FC51C-048E-3E4D-9A0F-1FD8F96EBAB2}"/>
                  </a:ext>
                </a:extLst>
              </p:cNvPr>
              <p:cNvSpPr>
                <a:spLocks noChangeShapeType="1"/>
              </p:cNvSpPr>
              <p:nvPr/>
            </p:nvSpPr>
            <p:spPr bwMode="auto">
              <a:xfrm>
                <a:off x="3335" y="3288"/>
                <a:ext cx="205" cy="669"/>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6" name="Line 272">
                <a:extLst>
                  <a:ext uri="{FF2B5EF4-FFF2-40B4-BE49-F238E27FC236}">
                    <a16:creationId xmlns:a16="http://schemas.microsoft.com/office/drawing/2014/main" id="{F60BFC20-FF60-2749-A1D5-607289DB4114}"/>
                  </a:ext>
                </a:extLst>
              </p:cNvPr>
              <p:cNvSpPr>
                <a:spLocks noChangeShapeType="1"/>
              </p:cNvSpPr>
              <p:nvPr/>
            </p:nvSpPr>
            <p:spPr bwMode="auto">
              <a:xfrm>
                <a:off x="3130" y="3957"/>
                <a:ext cx="205" cy="73"/>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7" name="Line 273">
                <a:extLst>
                  <a:ext uri="{FF2B5EF4-FFF2-40B4-BE49-F238E27FC236}">
                    <a16:creationId xmlns:a16="http://schemas.microsoft.com/office/drawing/2014/main" id="{512627BE-7F4B-E642-8B83-2CFC68BC44F5}"/>
                  </a:ext>
                </a:extLst>
              </p:cNvPr>
              <p:cNvSpPr>
                <a:spLocks noChangeShapeType="1"/>
              </p:cNvSpPr>
              <p:nvPr/>
            </p:nvSpPr>
            <p:spPr bwMode="auto">
              <a:xfrm flipH="1">
                <a:off x="3335" y="3957"/>
                <a:ext cx="205" cy="73"/>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8" name="Line 274">
                <a:extLst>
                  <a:ext uri="{FF2B5EF4-FFF2-40B4-BE49-F238E27FC236}">
                    <a16:creationId xmlns:a16="http://schemas.microsoft.com/office/drawing/2014/main" id="{4E8A0C01-D6A7-1F42-A4A2-1DC6B281EFD6}"/>
                  </a:ext>
                </a:extLst>
              </p:cNvPr>
              <p:cNvSpPr>
                <a:spLocks noChangeShapeType="1"/>
              </p:cNvSpPr>
              <p:nvPr/>
            </p:nvSpPr>
            <p:spPr bwMode="auto">
              <a:xfrm>
                <a:off x="3335" y="3303"/>
                <a:ext cx="0" cy="727"/>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9" name="Line 275">
                <a:extLst>
                  <a:ext uri="{FF2B5EF4-FFF2-40B4-BE49-F238E27FC236}">
                    <a16:creationId xmlns:a16="http://schemas.microsoft.com/office/drawing/2014/main" id="{7438FAEA-A6F2-A246-8105-F54EDDC70154}"/>
                  </a:ext>
                </a:extLst>
              </p:cNvPr>
              <p:cNvSpPr>
                <a:spLocks noChangeShapeType="1"/>
              </p:cNvSpPr>
              <p:nvPr/>
            </p:nvSpPr>
            <p:spPr bwMode="auto">
              <a:xfrm flipV="1">
                <a:off x="3130" y="3888"/>
                <a:ext cx="205" cy="72"/>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0" name="Line 276">
                <a:extLst>
                  <a:ext uri="{FF2B5EF4-FFF2-40B4-BE49-F238E27FC236}">
                    <a16:creationId xmlns:a16="http://schemas.microsoft.com/office/drawing/2014/main" id="{E69B15B3-9399-E041-878F-938173CDFFEE}"/>
                  </a:ext>
                </a:extLst>
              </p:cNvPr>
              <p:cNvSpPr>
                <a:spLocks noChangeShapeType="1"/>
              </p:cNvSpPr>
              <p:nvPr/>
            </p:nvSpPr>
            <p:spPr bwMode="auto">
              <a:xfrm flipH="1" flipV="1">
                <a:off x="3335" y="3888"/>
                <a:ext cx="205" cy="69"/>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1" name="Line 277">
                <a:extLst>
                  <a:ext uri="{FF2B5EF4-FFF2-40B4-BE49-F238E27FC236}">
                    <a16:creationId xmlns:a16="http://schemas.microsoft.com/office/drawing/2014/main" id="{1E4874DA-7ED7-874D-B991-AABE14689B18}"/>
                  </a:ext>
                </a:extLst>
              </p:cNvPr>
              <p:cNvSpPr>
                <a:spLocks noChangeShapeType="1"/>
              </p:cNvSpPr>
              <p:nvPr/>
            </p:nvSpPr>
            <p:spPr bwMode="auto">
              <a:xfrm>
                <a:off x="3217" y="3668"/>
                <a:ext cx="118" cy="55"/>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2" name="Line 278">
                <a:extLst>
                  <a:ext uri="{FF2B5EF4-FFF2-40B4-BE49-F238E27FC236}">
                    <a16:creationId xmlns:a16="http://schemas.microsoft.com/office/drawing/2014/main" id="{6D14A8CC-9625-344D-A6EB-3F17469C477D}"/>
                  </a:ext>
                </a:extLst>
              </p:cNvPr>
              <p:cNvSpPr>
                <a:spLocks noChangeShapeType="1"/>
              </p:cNvSpPr>
              <p:nvPr/>
            </p:nvSpPr>
            <p:spPr bwMode="auto">
              <a:xfrm flipV="1">
                <a:off x="3335" y="3668"/>
                <a:ext cx="124" cy="55"/>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3" name="Line 279">
                <a:extLst>
                  <a:ext uri="{FF2B5EF4-FFF2-40B4-BE49-F238E27FC236}">
                    <a16:creationId xmlns:a16="http://schemas.microsoft.com/office/drawing/2014/main" id="{F87A61CD-1278-5C40-A7DA-1D6151D5DB16}"/>
                  </a:ext>
                </a:extLst>
              </p:cNvPr>
              <p:cNvSpPr>
                <a:spLocks noChangeShapeType="1"/>
              </p:cNvSpPr>
              <p:nvPr/>
            </p:nvSpPr>
            <p:spPr bwMode="auto">
              <a:xfrm>
                <a:off x="3178" y="3766"/>
                <a:ext cx="152" cy="75"/>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4" name="Line 280">
                <a:extLst>
                  <a:ext uri="{FF2B5EF4-FFF2-40B4-BE49-F238E27FC236}">
                    <a16:creationId xmlns:a16="http://schemas.microsoft.com/office/drawing/2014/main" id="{C0E5602D-DC2C-1843-8D4A-58D3A1ED1DD5}"/>
                  </a:ext>
                </a:extLst>
              </p:cNvPr>
              <p:cNvSpPr>
                <a:spLocks noChangeShapeType="1"/>
              </p:cNvSpPr>
              <p:nvPr/>
            </p:nvSpPr>
            <p:spPr bwMode="auto">
              <a:xfrm flipV="1">
                <a:off x="3335" y="3781"/>
                <a:ext cx="153" cy="66"/>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5" name="Line 281">
                <a:extLst>
                  <a:ext uri="{FF2B5EF4-FFF2-40B4-BE49-F238E27FC236}">
                    <a16:creationId xmlns:a16="http://schemas.microsoft.com/office/drawing/2014/main" id="{DD5E8B9D-A9BC-9746-BBCA-405945A54B48}"/>
                  </a:ext>
                </a:extLst>
              </p:cNvPr>
              <p:cNvSpPr>
                <a:spLocks noChangeShapeType="1"/>
              </p:cNvSpPr>
              <p:nvPr/>
            </p:nvSpPr>
            <p:spPr bwMode="auto">
              <a:xfrm flipV="1">
                <a:off x="3335" y="3567"/>
                <a:ext cx="78" cy="27"/>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6" name="Line 282">
                <a:extLst>
                  <a:ext uri="{FF2B5EF4-FFF2-40B4-BE49-F238E27FC236}">
                    <a16:creationId xmlns:a16="http://schemas.microsoft.com/office/drawing/2014/main" id="{19AF81E9-349A-9344-8D71-5F08AE6BFF3C}"/>
                  </a:ext>
                </a:extLst>
              </p:cNvPr>
              <p:cNvSpPr>
                <a:spLocks noChangeShapeType="1"/>
              </p:cNvSpPr>
              <p:nvPr/>
            </p:nvSpPr>
            <p:spPr bwMode="auto">
              <a:xfrm flipV="1">
                <a:off x="3335" y="3428"/>
                <a:ext cx="49" cy="21"/>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7" name="Line 283">
                <a:extLst>
                  <a:ext uri="{FF2B5EF4-FFF2-40B4-BE49-F238E27FC236}">
                    <a16:creationId xmlns:a16="http://schemas.microsoft.com/office/drawing/2014/main" id="{84FD3D45-465C-2A4D-8826-8073E7679263}"/>
                  </a:ext>
                </a:extLst>
              </p:cNvPr>
              <p:cNvSpPr>
                <a:spLocks noChangeShapeType="1"/>
              </p:cNvSpPr>
              <p:nvPr/>
            </p:nvSpPr>
            <p:spPr bwMode="auto">
              <a:xfrm>
                <a:off x="3247" y="3558"/>
                <a:ext cx="95" cy="36"/>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8" name="Line 284">
                <a:extLst>
                  <a:ext uri="{FF2B5EF4-FFF2-40B4-BE49-F238E27FC236}">
                    <a16:creationId xmlns:a16="http://schemas.microsoft.com/office/drawing/2014/main" id="{236149EB-A521-C54B-978B-B2F3D2A80FF2}"/>
                  </a:ext>
                </a:extLst>
              </p:cNvPr>
              <p:cNvSpPr>
                <a:spLocks noChangeShapeType="1"/>
              </p:cNvSpPr>
              <p:nvPr/>
            </p:nvSpPr>
            <p:spPr bwMode="auto">
              <a:xfrm>
                <a:off x="3289" y="3422"/>
                <a:ext cx="55" cy="36"/>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pic>
          <p:nvPicPr>
            <p:cNvPr id="143" name="Picture 399" descr="cell_tower_radiation copy">
              <a:extLst>
                <a:ext uri="{FF2B5EF4-FFF2-40B4-BE49-F238E27FC236}">
                  <a16:creationId xmlns:a16="http://schemas.microsoft.com/office/drawing/2014/main" id="{15477466-B0BB-D045-8469-CE320C8C19E2}"/>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955030" y="3031808"/>
              <a:ext cx="914400" cy="736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59" name="Group 403">
            <a:extLst>
              <a:ext uri="{FF2B5EF4-FFF2-40B4-BE49-F238E27FC236}">
                <a16:creationId xmlns:a16="http://schemas.microsoft.com/office/drawing/2014/main" id="{7E28037A-7EFC-0B46-95B9-4678DDAA8EC2}"/>
              </a:ext>
            </a:extLst>
          </p:cNvPr>
          <p:cNvGrpSpPr>
            <a:grpSpLocks/>
          </p:cNvGrpSpPr>
          <p:nvPr/>
        </p:nvGrpSpPr>
        <p:grpSpPr bwMode="auto">
          <a:xfrm>
            <a:off x="3403600" y="5354638"/>
            <a:ext cx="527050" cy="392112"/>
            <a:chOff x="2751" y="1851"/>
            <a:chExt cx="462" cy="478"/>
          </a:xfrm>
        </p:grpSpPr>
        <p:pic>
          <p:nvPicPr>
            <p:cNvPr id="160" name="Picture 364" descr="iphone_stylized_small">
              <a:extLst>
                <a:ext uri="{FF2B5EF4-FFF2-40B4-BE49-F238E27FC236}">
                  <a16:creationId xmlns:a16="http://schemas.microsoft.com/office/drawing/2014/main" id="{C84FCFF4-A725-4549-A2E6-AB7B6D196476}"/>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 name="Picture 402" descr="antenna_radiation_stylized">
              <a:extLst>
                <a:ext uri="{FF2B5EF4-FFF2-40B4-BE49-F238E27FC236}">
                  <a16:creationId xmlns:a16="http://schemas.microsoft.com/office/drawing/2014/main" id="{E54086FD-B992-B84A-9956-901A6D564EE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62" name="Group 100">
            <a:extLst>
              <a:ext uri="{FF2B5EF4-FFF2-40B4-BE49-F238E27FC236}">
                <a16:creationId xmlns:a16="http://schemas.microsoft.com/office/drawing/2014/main" id="{E7C998EB-2394-544D-80BB-533A98F699A4}"/>
              </a:ext>
            </a:extLst>
          </p:cNvPr>
          <p:cNvGrpSpPr>
            <a:grpSpLocks/>
          </p:cNvGrpSpPr>
          <p:nvPr/>
        </p:nvGrpSpPr>
        <p:grpSpPr bwMode="auto">
          <a:xfrm>
            <a:off x="4094163" y="4987925"/>
            <a:ext cx="458787" cy="620713"/>
            <a:chOff x="5955030" y="3031808"/>
            <a:chExt cx="914400" cy="1398587"/>
          </a:xfrm>
        </p:grpSpPr>
        <p:grpSp>
          <p:nvGrpSpPr>
            <p:cNvPr id="163" name="Group 398">
              <a:extLst>
                <a:ext uri="{FF2B5EF4-FFF2-40B4-BE49-F238E27FC236}">
                  <a16:creationId xmlns:a16="http://schemas.microsoft.com/office/drawing/2014/main" id="{4BA56D45-414C-BE4C-9A22-F243E7D162B0}"/>
                </a:ext>
              </a:extLst>
            </p:cNvPr>
            <p:cNvGrpSpPr>
              <a:grpSpLocks/>
            </p:cNvGrpSpPr>
            <p:nvPr/>
          </p:nvGrpSpPr>
          <p:grpSpPr bwMode="auto">
            <a:xfrm>
              <a:off x="6097905" y="3403283"/>
              <a:ext cx="596900" cy="1027112"/>
              <a:chOff x="3130" y="3288"/>
              <a:chExt cx="410" cy="742"/>
            </a:xfrm>
          </p:grpSpPr>
          <p:sp>
            <p:nvSpPr>
              <p:cNvPr id="165" name="Line 270">
                <a:extLst>
                  <a:ext uri="{FF2B5EF4-FFF2-40B4-BE49-F238E27FC236}">
                    <a16:creationId xmlns:a16="http://schemas.microsoft.com/office/drawing/2014/main" id="{C419645E-7341-1E42-A987-8906510D2DEF}"/>
                  </a:ext>
                </a:extLst>
              </p:cNvPr>
              <p:cNvSpPr>
                <a:spLocks noChangeShapeType="1"/>
              </p:cNvSpPr>
              <p:nvPr/>
            </p:nvSpPr>
            <p:spPr bwMode="auto">
              <a:xfrm flipH="1">
                <a:off x="3130" y="3288"/>
                <a:ext cx="205" cy="672"/>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6" name="Line 271">
                <a:extLst>
                  <a:ext uri="{FF2B5EF4-FFF2-40B4-BE49-F238E27FC236}">
                    <a16:creationId xmlns:a16="http://schemas.microsoft.com/office/drawing/2014/main" id="{E3413CC8-503E-F54F-9020-EA30E1FB6B6B}"/>
                  </a:ext>
                </a:extLst>
              </p:cNvPr>
              <p:cNvSpPr>
                <a:spLocks noChangeShapeType="1"/>
              </p:cNvSpPr>
              <p:nvPr/>
            </p:nvSpPr>
            <p:spPr bwMode="auto">
              <a:xfrm>
                <a:off x="3335" y="3288"/>
                <a:ext cx="205" cy="669"/>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7" name="Line 272">
                <a:extLst>
                  <a:ext uri="{FF2B5EF4-FFF2-40B4-BE49-F238E27FC236}">
                    <a16:creationId xmlns:a16="http://schemas.microsoft.com/office/drawing/2014/main" id="{32BE2CA0-4934-C548-8F71-8643317D620B}"/>
                  </a:ext>
                </a:extLst>
              </p:cNvPr>
              <p:cNvSpPr>
                <a:spLocks noChangeShapeType="1"/>
              </p:cNvSpPr>
              <p:nvPr/>
            </p:nvSpPr>
            <p:spPr bwMode="auto">
              <a:xfrm>
                <a:off x="3130" y="3957"/>
                <a:ext cx="205" cy="73"/>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8" name="Line 273">
                <a:extLst>
                  <a:ext uri="{FF2B5EF4-FFF2-40B4-BE49-F238E27FC236}">
                    <a16:creationId xmlns:a16="http://schemas.microsoft.com/office/drawing/2014/main" id="{0F568FA7-5D04-F249-88F8-D9BF4BB14387}"/>
                  </a:ext>
                </a:extLst>
              </p:cNvPr>
              <p:cNvSpPr>
                <a:spLocks noChangeShapeType="1"/>
              </p:cNvSpPr>
              <p:nvPr/>
            </p:nvSpPr>
            <p:spPr bwMode="auto">
              <a:xfrm flipH="1">
                <a:off x="3335" y="3957"/>
                <a:ext cx="205" cy="73"/>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9" name="Line 274">
                <a:extLst>
                  <a:ext uri="{FF2B5EF4-FFF2-40B4-BE49-F238E27FC236}">
                    <a16:creationId xmlns:a16="http://schemas.microsoft.com/office/drawing/2014/main" id="{FC33DD3A-B462-0C49-9211-16445A4184BB}"/>
                  </a:ext>
                </a:extLst>
              </p:cNvPr>
              <p:cNvSpPr>
                <a:spLocks noChangeShapeType="1"/>
              </p:cNvSpPr>
              <p:nvPr/>
            </p:nvSpPr>
            <p:spPr bwMode="auto">
              <a:xfrm>
                <a:off x="3335" y="3303"/>
                <a:ext cx="0" cy="727"/>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0" name="Line 275">
                <a:extLst>
                  <a:ext uri="{FF2B5EF4-FFF2-40B4-BE49-F238E27FC236}">
                    <a16:creationId xmlns:a16="http://schemas.microsoft.com/office/drawing/2014/main" id="{A27E10EF-E77C-324E-ABE5-7D9D36FAFB95}"/>
                  </a:ext>
                </a:extLst>
              </p:cNvPr>
              <p:cNvSpPr>
                <a:spLocks noChangeShapeType="1"/>
              </p:cNvSpPr>
              <p:nvPr/>
            </p:nvSpPr>
            <p:spPr bwMode="auto">
              <a:xfrm flipV="1">
                <a:off x="3130" y="3888"/>
                <a:ext cx="205" cy="72"/>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1" name="Line 276">
                <a:extLst>
                  <a:ext uri="{FF2B5EF4-FFF2-40B4-BE49-F238E27FC236}">
                    <a16:creationId xmlns:a16="http://schemas.microsoft.com/office/drawing/2014/main" id="{38A6549E-F28B-E548-A11B-F2688FE02DE6}"/>
                  </a:ext>
                </a:extLst>
              </p:cNvPr>
              <p:cNvSpPr>
                <a:spLocks noChangeShapeType="1"/>
              </p:cNvSpPr>
              <p:nvPr/>
            </p:nvSpPr>
            <p:spPr bwMode="auto">
              <a:xfrm flipH="1" flipV="1">
                <a:off x="3335" y="3888"/>
                <a:ext cx="205" cy="69"/>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2" name="Line 277">
                <a:extLst>
                  <a:ext uri="{FF2B5EF4-FFF2-40B4-BE49-F238E27FC236}">
                    <a16:creationId xmlns:a16="http://schemas.microsoft.com/office/drawing/2014/main" id="{CF1EC650-3BA3-404C-9765-2B632619ECD8}"/>
                  </a:ext>
                </a:extLst>
              </p:cNvPr>
              <p:cNvSpPr>
                <a:spLocks noChangeShapeType="1"/>
              </p:cNvSpPr>
              <p:nvPr/>
            </p:nvSpPr>
            <p:spPr bwMode="auto">
              <a:xfrm>
                <a:off x="3217" y="3668"/>
                <a:ext cx="118" cy="55"/>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3" name="Line 278">
                <a:extLst>
                  <a:ext uri="{FF2B5EF4-FFF2-40B4-BE49-F238E27FC236}">
                    <a16:creationId xmlns:a16="http://schemas.microsoft.com/office/drawing/2014/main" id="{633808AB-AED9-EF48-97E4-4DF625A9D8B4}"/>
                  </a:ext>
                </a:extLst>
              </p:cNvPr>
              <p:cNvSpPr>
                <a:spLocks noChangeShapeType="1"/>
              </p:cNvSpPr>
              <p:nvPr/>
            </p:nvSpPr>
            <p:spPr bwMode="auto">
              <a:xfrm flipV="1">
                <a:off x="3335" y="3668"/>
                <a:ext cx="124" cy="55"/>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4" name="Line 279">
                <a:extLst>
                  <a:ext uri="{FF2B5EF4-FFF2-40B4-BE49-F238E27FC236}">
                    <a16:creationId xmlns:a16="http://schemas.microsoft.com/office/drawing/2014/main" id="{F8580CEE-7A5C-7048-9921-68FF09DF0187}"/>
                  </a:ext>
                </a:extLst>
              </p:cNvPr>
              <p:cNvSpPr>
                <a:spLocks noChangeShapeType="1"/>
              </p:cNvSpPr>
              <p:nvPr/>
            </p:nvSpPr>
            <p:spPr bwMode="auto">
              <a:xfrm>
                <a:off x="3178" y="3766"/>
                <a:ext cx="152" cy="75"/>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5" name="Line 280">
                <a:extLst>
                  <a:ext uri="{FF2B5EF4-FFF2-40B4-BE49-F238E27FC236}">
                    <a16:creationId xmlns:a16="http://schemas.microsoft.com/office/drawing/2014/main" id="{00996F04-1F8B-CC4D-B37A-210D0A122CC8}"/>
                  </a:ext>
                </a:extLst>
              </p:cNvPr>
              <p:cNvSpPr>
                <a:spLocks noChangeShapeType="1"/>
              </p:cNvSpPr>
              <p:nvPr/>
            </p:nvSpPr>
            <p:spPr bwMode="auto">
              <a:xfrm flipV="1">
                <a:off x="3335" y="3781"/>
                <a:ext cx="153" cy="66"/>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6" name="Line 281">
                <a:extLst>
                  <a:ext uri="{FF2B5EF4-FFF2-40B4-BE49-F238E27FC236}">
                    <a16:creationId xmlns:a16="http://schemas.microsoft.com/office/drawing/2014/main" id="{F19E527D-6BF3-CC47-875A-C4D2C88E88E1}"/>
                  </a:ext>
                </a:extLst>
              </p:cNvPr>
              <p:cNvSpPr>
                <a:spLocks noChangeShapeType="1"/>
              </p:cNvSpPr>
              <p:nvPr/>
            </p:nvSpPr>
            <p:spPr bwMode="auto">
              <a:xfrm flipV="1">
                <a:off x="3335" y="3567"/>
                <a:ext cx="78" cy="27"/>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7" name="Line 282">
                <a:extLst>
                  <a:ext uri="{FF2B5EF4-FFF2-40B4-BE49-F238E27FC236}">
                    <a16:creationId xmlns:a16="http://schemas.microsoft.com/office/drawing/2014/main" id="{18E888AA-D35B-AE4C-90FA-C2A7AF93347F}"/>
                  </a:ext>
                </a:extLst>
              </p:cNvPr>
              <p:cNvSpPr>
                <a:spLocks noChangeShapeType="1"/>
              </p:cNvSpPr>
              <p:nvPr/>
            </p:nvSpPr>
            <p:spPr bwMode="auto">
              <a:xfrm flipV="1">
                <a:off x="3335" y="3428"/>
                <a:ext cx="49" cy="21"/>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8" name="Line 283">
                <a:extLst>
                  <a:ext uri="{FF2B5EF4-FFF2-40B4-BE49-F238E27FC236}">
                    <a16:creationId xmlns:a16="http://schemas.microsoft.com/office/drawing/2014/main" id="{B8D4E8F1-7790-4D40-A0EB-41F3ADEAB496}"/>
                  </a:ext>
                </a:extLst>
              </p:cNvPr>
              <p:cNvSpPr>
                <a:spLocks noChangeShapeType="1"/>
              </p:cNvSpPr>
              <p:nvPr/>
            </p:nvSpPr>
            <p:spPr bwMode="auto">
              <a:xfrm>
                <a:off x="3247" y="3558"/>
                <a:ext cx="95" cy="36"/>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9" name="Line 284">
                <a:extLst>
                  <a:ext uri="{FF2B5EF4-FFF2-40B4-BE49-F238E27FC236}">
                    <a16:creationId xmlns:a16="http://schemas.microsoft.com/office/drawing/2014/main" id="{D429B434-2C40-F74E-8CAE-0FC7B5346509}"/>
                  </a:ext>
                </a:extLst>
              </p:cNvPr>
              <p:cNvSpPr>
                <a:spLocks noChangeShapeType="1"/>
              </p:cNvSpPr>
              <p:nvPr/>
            </p:nvSpPr>
            <p:spPr bwMode="auto">
              <a:xfrm>
                <a:off x="3289" y="3422"/>
                <a:ext cx="55" cy="36"/>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pic>
          <p:nvPicPr>
            <p:cNvPr id="164" name="Picture 399" descr="cell_tower_radiation copy">
              <a:extLst>
                <a:ext uri="{FF2B5EF4-FFF2-40B4-BE49-F238E27FC236}">
                  <a16:creationId xmlns:a16="http://schemas.microsoft.com/office/drawing/2014/main" id="{A9CD3D46-2E69-B845-B173-09090C1C4EEA}"/>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955030" y="3031808"/>
              <a:ext cx="914400" cy="736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80" name="Group 356">
            <a:extLst>
              <a:ext uri="{FF2B5EF4-FFF2-40B4-BE49-F238E27FC236}">
                <a16:creationId xmlns:a16="http://schemas.microsoft.com/office/drawing/2014/main" id="{8FC9C87C-2193-FD4F-BA1A-A7FDAA554282}"/>
              </a:ext>
            </a:extLst>
          </p:cNvPr>
          <p:cNvGrpSpPr>
            <a:grpSpLocks/>
          </p:cNvGrpSpPr>
          <p:nvPr/>
        </p:nvGrpSpPr>
        <p:grpSpPr bwMode="auto">
          <a:xfrm>
            <a:off x="5781675" y="5791200"/>
            <a:ext cx="361950" cy="338138"/>
            <a:chOff x="313" y="1497"/>
            <a:chExt cx="1152" cy="1014"/>
          </a:xfrm>
        </p:grpSpPr>
        <p:pic>
          <p:nvPicPr>
            <p:cNvPr id="181" name="Picture 354" descr="laptop_stylized_small">
              <a:extLst>
                <a:ext uri="{FF2B5EF4-FFF2-40B4-BE49-F238E27FC236}">
                  <a16:creationId xmlns:a16="http://schemas.microsoft.com/office/drawing/2014/main" id="{21BC2357-8DAB-214A-992E-C0220012BD22}"/>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82" name="Picture 355" descr="antenna_stylized">
              <a:extLst>
                <a:ext uri="{FF2B5EF4-FFF2-40B4-BE49-F238E27FC236}">
                  <a16:creationId xmlns:a16="http://schemas.microsoft.com/office/drawing/2014/main" id="{FD2019DB-E154-D74C-9D01-E47FB814019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83" name="Group 356">
            <a:extLst>
              <a:ext uri="{FF2B5EF4-FFF2-40B4-BE49-F238E27FC236}">
                <a16:creationId xmlns:a16="http://schemas.microsoft.com/office/drawing/2014/main" id="{72BBF72D-947D-B841-83D8-A2FA489C0CFA}"/>
              </a:ext>
            </a:extLst>
          </p:cNvPr>
          <p:cNvGrpSpPr>
            <a:grpSpLocks/>
          </p:cNvGrpSpPr>
          <p:nvPr/>
        </p:nvGrpSpPr>
        <p:grpSpPr bwMode="auto">
          <a:xfrm>
            <a:off x="4551363" y="5811838"/>
            <a:ext cx="376237" cy="347662"/>
            <a:chOff x="313" y="1497"/>
            <a:chExt cx="1152" cy="1014"/>
          </a:xfrm>
        </p:grpSpPr>
        <p:pic>
          <p:nvPicPr>
            <p:cNvPr id="184" name="Picture 354" descr="laptop_stylized_small">
              <a:extLst>
                <a:ext uri="{FF2B5EF4-FFF2-40B4-BE49-F238E27FC236}">
                  <a16:creationId xmlns:a16="http://schemas.microsoft.com/office/drawing/2014/main" id="{836F4D94-BCDF-3542-A343-115E952ED2E8}"/>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85" name="Picture 355" descr="antenna_stylized">
              <a:extLst>
                <a:ext uri="{FF2B5EF4-FFF2-40B4-BE49-F238E27FC236}">
                  <a16:creationId xmlns:a16="http://schemas.microsoft.com/office/drawing/2014/main" id="{B4D8151E-705C-EE40-B724-E0B69FCF06D4}"/>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86" name="Group 356">
            <a:extLst>
              <a:ext uri="{FF2B5EF4-FFF2-40B4-BE49-F238E27FC236}">
                <a16:creationId xmlns:a16="http://schemas.microsoft.com/office/drawing/2014/main" id="{90CF8AA6-D241-564C-A835-C42E9A50FB94}"/>
              </a:ext>
            </a:extLst>
          </p:cNvPr>
          <p:cNvGrpSpPr>
            <a:grpSpLocks/>
          </p:cNvGrpSpPr>
          <p:nvPr/>
        </p:nvGrpSpPr>
        <p:grpSpPr bwMode="auto">
          <a:xfrm>
            <a:off x="3830638" y="5832475"/>
            <a:ext cx="382587" cy="436563"/>
            <a:chOff x="313" y="1497"/>
            <a:chExt cx="1152" cy="1014"/>
          </a:xfrm>
        </p:grpSpPr>
        <p:pic>
          <p:nvPicPr>
            <p:cNvPr id="187" name="Picture 354" descr="laptop_stylized_small">
              <a:extLst>
                <a:ext uri="{FF2B5EF4-FFF2-40B4-BE49-F238E27FC236}">
                  <a16:creationId xmlns:a16="http://schemas.microsoft.com/office/drawing/2014/main" id="{EA37CFAF-38EB-2545-8F20-380411EFBC16}"/>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88" name="Picture 355" descr="antenna_stylized">
              <a:extLst>
                <a:ext uri="{FF2B5EF4-FFF2-40B4-BE49-F238E27FC236}">
                  <a16:creationId xmlns:a16="http://schemas.microsoft.com/office/drawing/2014/main" id="{79DFDD41-1102-684C-B91C-88ADEBF387DB}"/>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89" name="Group 403">
            <a:extLst>
              <a:ext uri="{FF2B5EF4-FFF2-40B4-BE49-F238E27FC236}">
                <a16:creationId xmlns:a16="http://schemas.microsoft.com/office/drawing/2014/main" id="{3D48FC39-032B-A342-BFD0-33CBD6CB3A7F}"/>
              </a:ext>
            </a:extLst>
          </p:cNvPr>
          <p:cNvGrpSpPr>
            <a:grpSpLocks/>
          </p:cNvGrpSpPr>
          <p:nvPr/>
        </p:nvGrpSpPr>
        <p:grpSpPr bwMode="auto">
          <a:xfrm>
            <a:off x="3729038" y="4673600"/>
            <a:ext cx="485775" cy="403225"/>
            <a:chOff x="2751" y="1851"/>
            <a:chExt cx="462" cy="478"/>
          </a:xfrm>
        </p:grpSpPr>
        <p:pic>
          <p:nvPicPr>
            <p:cNvPr id="190" name="Picture 364" descr="iphone_stylized_small">
              <a:extLst>
                <a:ext uri="{FF2B5EF4-FFF2-40B4-BE49-F238E27FC236}">
                  <a16:creationId xmlns:a16="http://schemas.microsoft.com/office/drawing/2014/main" id="{D28B1A7C-E2CC-BE4F-8868-8685B04387B7}"/>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91" name="Picture 402" descr="antenna_radiation_stylized">
              <a:extLst>
                <a:ext uri="{FF2B5EF4-FFF2-40B4-BE49-F238E27FC236}">
                  <a16:creationId xmlns:a16="http://schemas.microsoft.com/office/drawing/2014/main" id="{5BB3FE4E-87C2-8246-82D8-D49345DCDF27}"/>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92" name="Group 403">
            <a:extLst>
              <a:ext uri="{FF2B5EF4-FFF2-40B4-BE49-F238E27FC236}">
                <a16:creationId xmlns:a16="http://schemas.microsoft.com/office/drawing/2014/main" id="{86FB4197-A7C7-2C4B-87E5-4528376C50B4}"/>
              </a:ext>
            </a:extLst>
          </p:cNvPr>
          <p:cNvGrpSpPr>
            <a:grpSpLocks/>
          </p:cNvGrpSpPr>
          <p:nvPr/>
        </p:nvGrpSpPr>
        <p:grpSpPr bwMode="auto">
          <a:xfrm>
            <a:off x="6289675" y="5334000"/>
            <a:ext cx="525463" cy="392113"/>
            <a:chOff x="2751" y="1851"/>
            <a:chExt cx="462" cy="478"/>
          </a:xfrm>
        </p:grpSpPr>
        <p:pic>
          <p:nvPicPr>
            <p:cNvPr id="193" name="Picture 364" descr="iphone_stylized_small">
              <a:extLst>
                <a:ext uri="{FF2B5EF4-FFF2-40B4-BE49-F238E27FC236}">
                  <a16:creationId xmlns:a16="http://schemas.microsoft.com/office/drawing/2014/main" id="{0C0CDB8A-DE3D-5F4A-A881-49C3DC050436}"/>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94" name="Picture 402" descr="antenna_radiation_stylized">
              <a:extLst>
                <a:ext uri="{FF2B5EF4-FFF2-40B4-BE49-F238E27FC236}">
                  <a16:creationId xmlns:a16="http://schemas.microsoft.com/office/drawing/2014/main" id="{FBB79140-E464-FA4E-BC03-E9D77416B1D5}"/>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95" name="Group 356">
            <a:extLst>
              <a:ext uri="{FF2B5EF4-FFF2-40B4-BE49-F238E27FC236}">
                <a16:creationId xmlns:a16="http://schemas.microsoft.com/office/drawing/2014/main" id="{814B233D-4B4F-8340-BCC6-0250B96E73AE}"/>
              </a:ext>
            </a:extLst>
          </p:cNvPr>
          <p:cNvGrpSpPr>
            <a:grpSpLocks/>
          </p:cNvGrpSpPr>
          <p:nvPr/>
        </p:nvGrpSpPr>
        <p:grpSpPr bwMode="auto">
          <a:xfrm>
            <a:off x="4987925" y="5191125"/>
            <a:ext cx="376238" cy="349250"/>
            <a:chOff x="313" y="1497"/>
            <a:chExt cx="1152" cy="1014"/>
          </a:xfrm>
        </p:grpSpPr>
        <p:pic>
          <p:nvPicPr>
            <p:cNvPr id="196" name="Picture 354" descr="laptop_stylized_small">
              <a:extLst>
                <a:ext uri="{FF2B5EF4-FFF2-40B4-BE49-F238E27FC236}">
                  <a16:creationId xmlns:a16="http://schemas.microsoft.com/office/drawing/2014/main" id="{EC5C806D-D5CA-5A4B-958A-3D3885D6353E}"/>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97" name="Picture 355" descr="antenna_stylized">
              <a:extLst>
                <a:ext uri="{FF2B5EF4-FFF2-40B4-BE49-F238E27FC236}">
                  <a16:creationId xmlns:a16="http://schemas.microsoft.com/office/drawing/2014/main" id="{22DE5A99-B75E-E846-A9CA-B5A4A8A0866D}"/>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98" name="Group 356">
            <a:extLst>
              <a:ext uri="{FF2B5EF4-FFF2-40B4-BE49-F238E27FC236}">
                <a16:creationId xmlns:a16="http://schemas.microsoft.com/office/drawing/2014/main" id="{44A62913-19C4-CF45-A43E-AF4966B1C6B9}"/>
              </a:ext>
            </a:extLst>
          </p:cNvPr>
          <p:cNvGrpSpPr>
            <a:grpSpLocks/>
          </p:cNvGrpSpPr>
          <p:nvPr/>
        </p:nvGrpSpPr>
        <p:grpSpPr bwMode="auto">
          <a:xfrm>
            <a:off x="1909763" y="4643438"/>
            <a:ext cx="282575" cy="344487"/>
            <a:chOff x="313" y="1497"/>
            <a:chExt cx="1152" cy="1014"/>
          </a:xfrm>
        </p:grpSpPr>
        <p:pic>
          <p:nvPicPr>
            <p:cNvPr id="199" name="Picture 354" descr="laptop_stylized_small">
              <a:extLst>
                <a:ext uri="{FF2B5EF4-FFF2-40B4-BE49-F238E27FC236}">
                  <a16:creationId xmlns:a16="http://schemas.microsoft.com/office/drawing/2014/main" id="{2C6FC57A-B2AA-024C-AA50-833F87F56B20}"/>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00" name="Picture 355" descr="antenna_stylized">
              <a:extLst>
                <a:ext uri="{FF2B5EF4-FFF2-40B4-BE49-F238E27FC236}">
                  <a16:creationId xmlns:a16="http://schemas.microsoft.com/office/drawing/2014/main" id="{A7408C9B-0424-4D46-A3CB-20DA2F96592F}"/>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01" name="Group 403">
            <a:extLst>
              <a:ext uri="{FF2B5EF4-FFF2-40B4-BE49-F238E27FC236}">
                <a16:creationId xmlns:a16="http://schemas.microsoft.com/office/drawing/2014/main" id="{8BF4494C-B45F-EA42-8D3E-0E8E92701DEB}"/>
              </a:ext>
            </a:extLst>
          </p:cNvPr>
          <p:cNvGrpSpPr>
            <a:grpSpLocks/>
          </p:cNvGrpSpPr>
          <p:nvPr/>
        </p:nvGrpSpPr>
        <p:grpSpPr bwMode="auto">
          <a:xfrm>
            <a:off x="1616075" y="4308475"/>
            <a:ext cx="444500" cy="381000"/>
            <a:chOff x="2751" y="1851"/>
            <a:chExt cx="462" cy="478"/>
          </a:xfrm>
        </p:grpSpPr>
        <p:pic>
          <p:nvPicPr>
            <p:cNvPr id="202" name="Picture 364" descr="iphone_stylized_small">
              <a:extLst>
                <a:ext uri="{FF2B5EF4-FFF2-40B4-BE49-F238E27FC236}">
                  <a16:creationId xmlns:a16="http://schemas.microsoft.com/office/drawing/2014/main" id="{F9290FEC-F0ED-A746-9BCA-11DE56BF8CD3}"/>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03" name="Picture 402" descr="antenna_radiation_stylized">
              <a:extLst>
                <a:ext uri="{FF2B5EF4-FFF2-40B4-BE49-F238E27FC236}">
                  <a16:creationId xmlns:a16="http://schemas.microsoft.com/office/drawing/2014/main" id="{7F0B6E3C-FE7C-8244-BFE5-BB2FF84C8354}"/>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04" name="Group 142">
            <a:extLst>
              <a:ext uri="{FF2B5EF4-FFF2-40B4-BE49-F238E27FC236}">
                <a16:creationId xmlns:a16="http://schemas.microsoft.com/office/drawing/2014/main" id="{05787F7C-D6F9-5148-A1C8-AE0EF1035320}"/>
              </a:ext>
            </a:extLst>
          </p:cNvPr>
          <p:cNvGrpSpPr>
            <a:grpSpLocks/>
          </p:cNvGrpSpPr>
          <p:nvPr/>
        </p:nvGrpSpPr>
        <p:grpSpPr bwMode="auto">
          <a:xfrm>
            <a:off x="1574800" y="1971675"/>
            <a:ext cx="458788" cy="619125"/>
            <a:chOff x="5955030" y="3031808"/>
            <a:chExt cx="914400" cy="1398587"/>
          </a:xfrm>
        </p:grpSpPr>
        <p:grpSp>
          <p:nvGrpSpPr>
            <p:cNvPr id="205" name="Group 398">
              <a:extLst>
                <a:ext uri="{FF2B5EF4-FFF2-40B4-BE49-F238E27FC236}">
                  <a16:creationId xmlns:a16="http://schemas.microsoft.com/office/drawing/2014/main" id="{DEF19A22-8F91-6842-8109-AEB66C6A5ABE}"/>
                </a:ext>
              </a:extLst>
            </p:cNvPr>
            <p:cNvGrpSpPr>
              <a:grpSpLocks/>
            </p:cNvGrpSpPr>
            <p:nvPr/>
          </p:nvGrpSpPr>
          <p:grpSpPr bwMode="auto">
            <a:xfrm>
              <a:off x="6097905" y="3403283"/>
              <a:ext cx="596900" cy="1027112"/>
              <a:chOff x="3130" y="3288"/>
              <a:chExt cx="410" cy="742"/>
            </a:xfrm>
          </p:grpSpPr>
          <p:sp>
            <p:nvSpPr>
              <p:cNvPr id="207" name="Line 270">
                <a:extLst>
                  <a:ext uri="{FF2B5EF4-FFF2-40B4-BE49-F238E27FC236}">
                    <a16:creationId xmlns:a16="http://schemas.microsoft.com/office/drawing/2014/main" id="{E417E1DB-608C-9848-9F0A-5122753DA841}"/>
                  </a:ext>
                </a:extLst>
              </p:cNvPr>
              <p:cNvSpPr>
                <a:spLocks noChangeShapeType="1"/>
              </p:cNvSpPr>
              <p:nvPr/>
            </p:nvSpPr>
            <p:spPr bwMode="auto">
              <a:xfrm flipH="1">
                <a:off x="3130" y="3288"/>
                <a:ext cx="205" cy="672"/>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8" name="Line 271">
                <a:extLst>
                  <a:ext uri="{FF2B5EF4-FFF2-40B4-BE49-F238E27FC236}">
                    <a16:creationId xmlns:a16="http://schemas.microsoft.com/office/drawing/2014/main" id="{3B2D533F-D1A2-B24B-A569-AA613E92259F}"/>
                  </a:ext>
                </a:extLst>
              </p:cNvPr>
              <p:cNvSpPr>
                <a:spLocks noChangeShapeType="1"/>
              </p:cNvSpPr>
              <p:nvPr/>
            </p:nvSpPr>
            <p:spPr bwMode="auto">
              <a:xfrm>
                <a:off x="3335" y="3288"/>
                <a:ext cx="205" cy="669"/>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9" name="Line 272">
                <a:extLst>
                  <a:ext uri="{FF2B5EF4-FFF2-40B4-BE49-F238E27FC236}">
                    <a16:creationId xmlns:a16="http://schemas.microsoft.com/office/drawing/2014/main" id="{F887C580-CEC3-4746-B37A-5E728888A4ED}"/>
                  </a:ext>
                </a:extLst>
              </p:cNvPr>
              <p:cNvSpPr>
                <a:spLocks noChangeShapeType="1"/>
              </p:cNvSpPr>
              <p:nvPr/>
            </p:nvSpPr>
            <p:spPr bwMode="auto">
              <a:xfrm>
                <a:off x="3130" y="3957"/>
                <a:ext cx="205" cy="73"/>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0" name="Line 273">
                <a:extLst>
                  <a:ext uri="{FF2B5EF4-FFF2-40B4-BE49-F238E27FC236}">
                    <a16:creationId xmlns:a16="http://schemas.microsoft.com/office/drawing/2014/main" id="{5069F6B6-EC0B-9443-B3DF-EC160AF3C2F2}"/>
                  </a:ext>
                </a:extLst>
              </p:cNvPr>
              <p:cNvSpPr>
                <a:spLocks noChangeShapeType="1"/>
              </p:cNvSpPr>
              <p:nvPr/>
            </p:nvSpPr>
            <p:spPr bwMode="auto">
              <a:xfrm flipH="1">
                <a:off x="3335" y="3957"/>
                <a:ext cx="205" cy="73"/>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1" name="Line 274">
                <a:extLst>
                  <a:ext uri="{FF2B5EF4-FFF2-40B4-BE49-F238E27FC236}">
                    <a16:creationId xmlns:a16="http://schemas.microsoft.com/office/drawing/2014/main" id="{148C5F81-3D28-1B46-BC25-8FFB6E9BBBEF}"/>
                  </a:ext>
                </a:extLst>
              </p:cNvPr>
              <p:cNvSpPr>
                <a:spLocks noChangeShapeType="1"/>
              </p:cNvSpPr>
              <p:nvPr/>
            </p:nvSpPr>
            <p:spPr bwMode="auto">
              <a:xfrm>
                <a:off x="3335" y="3303"/>
                <a:ext cx="0" cy="727"/>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2" name="Line 275">
                <a:extLst>
                  <a:ext uri="{FF2B5EF4-FFF2-40B4-BE49-F238E27FC236}">
                    <a16:creationId xmlns:a16="http://schemas.microsoft.com/office/drawing/2014/main" id="{E994C03E-7A8C-7649-B94A-FFE6213CF3CA}"/>
                  </a:ext>
                </a:extLst>
              </p:cNvPr>
              <p:cNvSpPr>
                <a:spLocks noChangeShapeType="1"/>
              </p:cNvSpPr>
              <p:nvPr/>
            </p:nvSpPr>
            <p:spPr bwMode="auto">
              <a:xfrm flipV="1">
                <a:off x="3130" y="3888"/>
                <a:ext cx="205" cy="72"/>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3" name="Line 276">
                <a:extLst>
                  <a:ext uri="{FF2B5EF4-FFF2-40B4-BE49-F238E27FC236}">
                    <a16:creationId xmlns:a16="http://schemas.microsoft.com/office/drawing/2014/main" id="{3D5CC52A-81FD-E049-A4D9-6576D1FA6977}"/>
                  </a:ext>
                </a:extLst>
              </p:cNvPr>
              <p:cNvSpPr>
                <a:spLocks noChangeShapeType="1"/>
              </p:cNvSpPr>
              <p:nvPr/>
            </p:nvSpPr>
            <p:spPr bwMode="auto">
              <a:xfrm flipH="1" flipV="1">
                <a:off x="3335" y="3888"/>
                <a:ext cx="205" cy="69"/>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4" name="Line 277">
                <a:extLst>
                  <a:ext uri="{FF2B5EF4-FFF2-40B4-BE49-F238E27FC236}">
                    <a16:creationId xmlns:a16="http://schemas.microsoft.com/office/drawing/2014/main" id="{3ED01E6D-C154-C542-A593-1C66F05106D9}"/>
                  </a:ext>
                </a:extLst>
              </p:cNvPr>
              <p:cNvSpPr>
                <a:spLocks noChangeShapeType="1"/>
              </p:cNvSpPr>
              <p:nvPr/>
            </p:nvSpPr>
            <p:spPr bwMode="auto">
              <a:xfrm>
                <a:off x="3217" y="3668"/>
                <a:ext cx="118" cy="55"/>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5" name="Line 278">
                <a:extLst>
                  <a:ext uri="{FF2B5EF4-FFF2-40B4-BE49-F238E27FC236}">
                    <a16:creationId xmlns:a16="http://schemas.microsoft.com/office/drawing/2014/main" id="{F83323B0-0B99-0747-B347-8742C2532B88}"/>
                  </a:ext>
                </a:extLst>
              </p:cNvPr>
              <p:cNvSpPr>
                <a:spLocks noChangeShapeType="1"/>
              </p:cNvSpPr>
              <p:nvPr/>
            </p:nvSpPr>
            <p:spPr bwMode="auto">
              <a:xfrm flipV="1">
                <a:off x="3335" y="3668"/>
                <a:ext cx="124" cy="55"/>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6" name="Line 279">
                <a:extLst>
                  <a:ext uri="{FF2B5EF4-FFF2-40B4-BE49-F238E27FC236}">
                    <a16:creationId xmlns:a16="http://schemas.microsoft.com/office/drawing/2014/main" id="{BC214760-2F6D-A54C-96DB-B2563CA355E6}"/>
                  </a:ext>
                </a:extLst>
              </p:cNvPr>
              <p:cNvSpPr>
                <a:spLocks noChangeShapeType="1"/>
              </p:cNvSpPr>
              <p:nvPr/>
            </p:nvSpPr>
            <p:spPr bwMode="auto">
              <a:xfrm>
                <a:off x="3178" y="3766"/>
                <a:ext cx="152" cy="75"/>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7" name="Line 280">
                <a:extLst>
                  <a:ext uri="{FF2B5EF4-FFF2-40B4-BE49-F238E27FC236}">
                    <a16:creationId xmlns:a16="http://schemas.microsoft.com/office/drawing/2014/main" id="{A0160D0F-A86D-4241-B44D-6E98425F86F0}"/>
                  </a:ext>
                </a:extLst>
              </p:cNvPr>
              <p:cNvSpPr>
                <a:spLocks noChangeShapeType="1"/>
              </p:cNvSpPr>
              <p:nvPr/>
            </p:nvSpPr>
            <p:spPr bwMode="auto">
              <a:xfrm flipV="1">
                <a:off x="3335" y="3781"/>
                <a:ext cx="153" cy="66"/>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8" name="Line 281">
                <a:extLst>
                  <a:ext uri="{FF2B5EF4-FFF2-40B4-BE49-F238E27FC236}">
                    <a16:creationId xmlns:a16="http://schemas.microsoft.com/office/drawing/2014/main" id="{3ABDB358-8829-E54F-AB3F-14EB8832BED5}"/>
                  </a:ext>
                </a:extLst>
              </p:cNvPr>
              <p:cNvSpPr>
                <a:spLocks noChangeShapeType="1"/>
              </p:cNvSpPr>
              <p:nvPr/>
            </p:nvSpPr>
            <p:spPr bwMode="auto">
              <a:xfrm flipV="1">
                <a:off x="3335" y="3567"/>
                <a:ext cx="78" cy="27"/>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9" name="Line 282">
                <a:extLst>
                  <a:ext uri="{FF2B5EF4-FFF2-40B4-BE49-F238E27FC236}">
                    <a16:creationId xmlns:a16="http://schemas.microsoft.com/office/drawing/2014/main" id="{030D6FBA-2C96-C74F-A538-CE828952DFCD}"/>
                  </a:ext>
                </a:extLst>
              </p:cNvPr>
              <p:cNvSpPr>
                <a:spLocks noChangeShapeType="1"/>
              </p:cNvSpPr>
              <p:nvPr/>
            </p:nvSpPr>
            <p:spPr bwMode="auto">
              <a:xfrm flipV="1">
                <a:off x="3335" y="3428"/>
                <a:ext cx="49" cy="21"/>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20" name="Line 283">
                <a:extLst>
                  <a:ext uri="{FF2B5EF4-FFF2-40B4-BE49-F238E27FC236}">
                    <a16:creationId xmlns:a16="http://schemas.microsoft.com/office/drawing/2014/main" id="{444C9AF6-B194-1F4D-9498-4133CAD31F8C}"/>
                  </a:ext>
                </a:extLst>
              </p:cNvPr>
              <p:cNvSpPr>
                <a:spLocks noChangeShapeType="1"/>
              </p:cNvSpPr>
              <p:nvPr/>
            </p:nvSpPr>
            <p:spPr bwMode="auto">
              <a:xfrm>
                <a:off x="3247" y="3558"/>
                <a:ext cx="95" cy="36"/>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21" name="Line 284">
                <a:extLst>
                  <a:ext uri="{FF2B5EF4-FFF2-40B4-BE49-F238E27FC236}">
                    <a16:creationId xmlns:a16="http://schemas.microsoft.com/office/drawing/2014/main" id="{1007F074-DD2C-A041-8028-27935643FE8D}"/>
                  </a:ext>
                </a:extLst>
              </p:cNvPr>
              <p:cNvSpPr>
                <a:spLocks noChangeShapeType="1"/>
              </p:cNvSpPr>
              <p:nvPr/>
            </p:nvSpPr>
            <p:spPr bwMode="auto">
              <a:xfrm>
                <a:off x="3289" y="3422"/>
                <a:ext cx="55" cy="36"/>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pic>
          <p:nvPicPr>
            <p:cNvPr id="206" name="Picture 399" descr="cell_tower_radiation copy">
              <a:extLst>
                <a:ext uri="{FF2B5EF4-FFF2-40B4-BE49-F238E27FC236}">
                  <a16:creationId xmlns:a16="http://schemas.microsoft.com/office/drawing/2014/main" id="{05BFEF5A-A9A7-8E49-BE1F-03DCB72C0021}"/>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955030" y="3031808"/>
              <a:ext cx="914400" cy="736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22" name="Group 356">
            <a:extLst>
              <a:ext uri="{FF2B5EF4-FFF2-40B4-BE49-F238E27FC236}">
                <a16:creationId xmlns:a16="http://schemas.microsoft.com/office/drawing/2014/main" id="{FE7D4943-DFC4-1049-B8CF-FEDA6FD746B2}"/>
              </a:ext>
            </a:extLst>
          </p:cNvPr>
          <p:cNvGrpSpPr>
            <a:grpSpLocks/>
          </p:cNvGrpSpPr>
          <p:nvPr/>
        </p:nvGrpSpPr>
        <p:grpSpPr bwMode="auto">
          <a:xfrm>
            <a:off x="2112963" y="2103438"/>
            <a:ext cx="465137" cy="481012"/>
            <a:chOff x="313" y="1497"/>
            <a:chExt cx="1152" cy="1014"/>
          </a:xfrm>
        </p:grpSpPr>
        <p:pic>
          <p:nvPicPr>
            <p:cNvPr id="223" name="Picture 354" descr="laptop_stylized_small">
              <a:extLst>
                <a:ext uri="{FF2B5EF4-FFF2-40B4-BE49-F238E27FC236}">
                  <a16:creationId xmlns:a16="http://schemas.microsoft.com/office/drawing/2014/main" id="{1B9DAB19-8344-BD4E-8CEC-E8179484351A}"/>
                </a:ext>
              </a:extLst>
            </p:cNvPr>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24" name="Picture 355" descr="antenna_stylized">
              <a:extLst>
                <a:ext uri="{FF2B5EF4-FFF2-40B4-BE49-F238E27FC236}">
                  <a16:creationId xmlns:a16="http://schemas.microsoft.com/office/drawing/2014/main" id="{EBC88AD6-BA3E-324A-A0BF-8DF9D89E1810}"/>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25" name="Group 356">
            <a:extLst>
              <a:ext uri="{FF2B5EF4-FFF2-40B4-BE49-F238E27FC236}">
                <a16:creationId xmlns:a16="http://schemas.microsoft.com/office/drawing/2014/main" id="{E2A474A7-8A71-AC43-9403-5CD64CFABC6B}"/>
              </a:ext>
            </a:extLst>
          </p:cNvPr>
          <p:cNvGrpSpPr>
            <a:grpSpLocks/>
          </p:cNvGrpSpPr>
          <p:nvPr/>
        </p:nvGrpSpPr>
        <p:grpSpPr bwMode="auto">
          <a:xfrm>
            <a:off x="2005013" y="2901950"/>
            <a:ext cx="333375" cy="368300"/>
            <a:chOff x="313" y="1497"/>
            <a:chExt cx="1152" cy="1014"/>
          </a:xfrm>
        </p:grpSpPr>
        <p:pic>
          <p:nvPicPr>
            <p:cNvPr id="226" name="Picture 354" descr="laptop_stylized_small">
              <a:extLst>
                <a:ext uri="{FF2B5EF4-FFF2-40B4-BE49-F238E27FC236}">
                  <a16:creationId xmlns:a16="http://schemas.microsoft.com/office/drawing/2014/main" id="{F44CEA56-C9A6-9141-81A0-8DCC3E2F587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27" name="Picture 355" descr="antenna_stylized">
              <a:extLst>
                <a:ext uri="{FF2B5EF4-FFF2-40B4-BE49-F238E27FC236}">
                  <a16:creationId xmlns:a16="http://schemas.microsoft.com/office/drawing/2014/main" id="{0C57F82F-4D98-D54F-81F8-DA60E1261DA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28" name="Group 356">
            <a:extLst>
              <a:ext uri="{FF2B5EF4-FFF2-40B4-BE49-F238E27FC236}">
                <a16:creationId xmlns:a16="http://schemas.microsoft.com/office/drawing/2014/main" id="{07CEAB6C-C9D1-9A47-BAA4-4D786E6D429A}"/>
              </a:ext>
            </a:extLst>
          </p:cNvPr>
          <p:cNvGrpSpPr>
            <a:grpSpLocks/>
          </p:cNvGrpSpPr>
          <p:nvPr/>
        </p:nvGrpSpPr>
        <p:grpSpPr bwMode="auto">
          <a:xfrm>
            <a:off x="1482725" y="2987675"/>
            <a:ext cx="282575" cy="344488"/>
            <a:chOff x="313" y="1497"/>
            <a:chExt cx="1152" cy="1014"/>
          </a:xfrm>
        </p:grpSpPr>
        <p:pic>
          <p:nvPicPr>
            <p:cNvPr id="229" name="Picture 354" descr="laptop_stylized_small">
              <a:extLst>
                <a:ext uri="{FF2B5EF4-FFF2-40B4-BE49-F238E27FC236}">
                  <a16:creationId xmlns:a16="http://schemas.microsoft.com/office/drawing/2014/main" id="{66EB1CC5-C145-7141-AE88-FDE185E245F6}"/>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30" name="Picture 355" descr="antenna_stylized">
              <a:extLst>
                <a:ext uri="{FF2B5EF4-FFF2-40B4-BE49-F238E27FC236}">
                  <a16:creationId xmlns:a16="http://schemas.microsoft.com/office/drawing/2014/main" id="{CBA3A680-EE48-5C4A-B84E-4A1FCE54879A}"/>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31" name="Group 403">
            <a:extLst>
              <a:ext uri="{FF2B5EF4-FFF2-40B4-BE49-F238E27FC236}">
                <a16:creationId xmlns:a16="http://schemas.microsoft.com/office/drawing/2014/main" id="{E09A0004-7386-EF43-AE45-070A340FAD3F}"/>
              </a:ext>
            </a:extLst>
          </p:cNvPr>
          <p:cNvGrpSpPr>
            <a:grpSpLocks/>
          </p:cNvGrpSpPr>
          <p:nvPr/>
        </p:nvGrpSpPr>
        <p:grpSpPr bwMode="auto">
          <a:xfrm>
            <a:off x="1189038" y="2651125"/>
            <a:ext cx="444500" cy="382588"/>
            <a:chOff x="2751" y="1851"/>
            <a:chExt cx="462" cy="478"/>
          </a:xfrm>
        </p:grpSpPr>
        <p:pic>
          <p:nvPicPr>
            <p:cNvPr id="232" name="Picture 364" descr="iphone_stylized_small">
              <a:extLst>
                <a:ext uri="{FF2B5EF4-FFF2-40B4-BE49-F238E27FC236}">
                  <a16:creationId xmlns:a16="http://schemas.microsoft.com/office/drawing/2014/main" id="{D04F1FE1-F105-E24F-BD11-05351E3FC702}"/>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33" name="Picture 402" descr="antenna_radiation_stylized">
              <a:extLst>
                <a:ext uri="{FF2B5EF4-FFF2-40B4-BE49-F238E27FC236}">
                  <a16:creationId xmlns:a16="http://schemas.microsoft.com/office/drawing/2014/main" id="{8995403E-B75E-864E-A3AC-A8BADEA4FAF4}"/>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34" name="Group 356">
            <a:extLst>
              <a:ext uri="{FF2B5EF4-FFF2-40B4-BE49-F238E27FC236}">
                <a16:creationId xmlns:a16="http://schemas.microsoft.com/office/drawing/2014/main" id="{45D88A96-1BEF-AF40-9EF4-F653E8F6912B}"/>
              </a:ext>
            </a:extLst>
          </p:cNvPr>
          <p:cNvGrpSpPr>
            <a:grpSpLocks/>
          </p:cNvGrpSpPr>
          <p:nvPr/>
        </p:nvGrpSpPr>
        <p:grpSpPr bwMode="auto">
          <a:xfrm>
            <a:off x="1565275" y="1401763"/>
            <a:ext cx="446088" cy="385762"/>
            <a:chOff x="313" y="1497"/>
            <a:chExt cx="1152" cy="1014"/>
          </a:xfrm>
        </p:grpSpPr>
        <p:pic>
          <p:nvPicPr>
            <p:cNvPr id="235" name="Picture 354" descr="laptop_stylized_small">
              <a:extLst>
                <a:ext uri="{FF2B5EF4-FFF2-40B4-BE49-F238E27FC236}">
                  <a16:creationId xmlns:a16="http://schemas.microsoft.com/office/drawing/2014/main" id="{5CA82CB5-E7B6-C445-B684-658BC5C33126}"/>
                </a:ext>
              </a:extLst>
            </p:cNvPr>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36" name="Picture 355" descr="antenna_stylized">
              <a:extLst>
                <a:ext uri="{FF2B5EF4-FFF2-40B4-BE49-F238E27FC236}">
                  <a16:creationId xmlns:a16="http://schemas.microsoft.com/office/drawing/2014/main" id="{75F9DB31-6339-494A-A074-B9A0B4516920}"/>
                </a:ext>
              </a:extLst>
            </p:cNvPr>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37" name="Group 403">
            <a:extLst>
              <a:ext uri="{FF2B5EF4-FFF2-40B4-BE49-F238E27FC236}">
                <a16:creationId xmlns:a16="http://schemas.microsoft.com/office/drawing/2014/main" id="{EF99A882-0F7D-1340-8F07-148A4616940E}"/>
              </a:ext>
            </a:extLst>
          </p:cNvPr>
          <p:cNvGrpSpPr>
            <a:grpSpLocks/>
          </p:cNvGrpSpPr>
          <p:nvPr/>
        </p:nvGrpSpPr>
        <p:grpSpPr bwMode="auto">
          <a:xfrm>
            <a:off x="762000" y="2530475"/>
            <a:ext cx="446088" cy="381000"/>
            <a:chOff x="2751" y="1851"/>
            <a:chExt cx="462" cy="478"/>
          </a:xfrm>
        </p:grpSpPr>
        <p:pic>
          <p:nvPicPr>
            <p:cNvPr id="238" name="Picture 364" descr="iphone_stylized_small">
              <a:extLst>
                <a:ext uri="{FF2B5EF4-FFF2-40B4-BE49-F238E27FC236}">
                  <a16:creationId xmlns:a16="http://schemas.microsoft.com/office/drawing/2014/main" id="{8C6A6BBA-51E0-724F-AB7E-9DE15DF9F0F0}"/>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39" name="Picture 402" descr="antenna_radiation_stylized">
              <a:extLst>
                <a:ext uri="{FF2B5EF4-FFF2-40B4-BE49-F238E27FC236}">
                  <a16:creationId xmlns:a16="http://schemas.microsoft.com/office/drawing/2014/main" id="{E51015F6-50FB-094B-BDF9-2FE77B03308A}"/>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240" name="Line 63">
            <a:extLst>
              <a:ext uri="{FF2B5EF4-FFF2-40B4-BE49-F238E27FC236}">
                <a16:creationId xmlns:a16="http://schemas.microsoft.com/office/drawing/2014/main" id="{CCB97428-BD70-4E49-A590-83AF71EA820E}"/>
              </a:ext>
            </a:extLst>
          </p:cNvPr>
          <p:cNvSpPr>
            <a:spLocks noChangeShapeType="1"/>
          </p:cNvSpPr>
          <p:nvPr/>
        </p:nvSpPr>
        <p:spPr bwMode="auto">
          <a:xfrm flipH="1" flipV="1">
            <a:off x="4867275" y="4105275"/>
            <a:ext cx="949325" cy="1293813"/>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1" name="Line 34">
            <a:extLst>
              <a:ext uri="{FF2B5EF4-FFF2-40B4-BE49-F238E27FC236}">
                <a16:creationId xmlns:a16="http://schemas.microsoft.com/office/drawing/2014/main" id="{4FC66219-F808-FD4D-9B59-86F203C09C9C}"/>
              </a:ext>
            </a:extLst>
          </p:cNvPr>
          <p:cNvSpPr>
            <a:spLocks noChangeShapeType="1"/>
          </p:cNvSpPr>
          <p:nvPr/>
        </p:nvSpPr>
        <p:spPr bwMode="auto">
          <a:xfrm flipV="1">
            <a:off x="2197100" y="3636963"/>
            <a:ext cx="1257300" cy="809625"/>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242" name="Group 6">
            <a:extLst>
              <a:ext uri="{FF2B5EF4-FFF2-40B4-BE49-F238E27FC236}">
                <a16:creationId xmlns:a16="http://schemas.microsoft.com/office/drawing/2014/main" id="{C361E706-F3A3-CF44-AE02-BA0595774CD9}"/>
              </a:ext>
            </a:extLst>
          </p:cNvPr>
          <p:cNvGrpSpPr>
            <a:grpSpLocks/>
          </p:cNvGrpSpPr>
          <p:nvPr/>
        </p:nvGrpSpPr>
        <p:grpSpPr bwMode="auto">
          <a:xfrm>
            <a:off x="3038475" y="2557463"/>
            <a:ext cx="2362200" cy="1762125"/>
            <a:chOff x="3839" y="1737"/>
            <a:chExt cx="1488" cy="1110"/>
          </a:xfrm>
        </p:grpSpPr>
        <p:sp>
          <p:nvSpPr>
            <p:cNvPr id="243" name="Freeform 7">
              <a:extLst>
                <a:ext uri="{FF2B5EF4-FFF2-40B4-BE49-F238E27FC236}">
                  <a16:creationId xmlns:a16="http://schemas.microsoft.com/office/drawing/2014/main" id="{393C90C1-E2F5-7E4D-9330-704828EC3DBF}"/>
                </a:ext>
              </a:extLst>
            </p:cNvPr>
            <p:cNvSpPr>
              <a:spLocks/>
            </p:cNvSpPr>
            <p:nvPr/>
          </p:nvSpPr>
          <p:spPr bwMode="auto">
            <a:xfrm>
              <a:off x="3839" y="1737"/>
              <a:ext cx="1488" cy="1110"/>
            </a:xfrm>
            <a:custGeom>
              <a:avLst/>
              <a:gdLst>
                <a:gd name="T0" fmla="*/ 3 w 2135"/>
                <a:gd name="T1" fmla="*/ 58 h 1662"/>
                <a:gd name="T2" fmla="*/ 12 w 2135"/>
                <a:gd name="T3" fmla="*/ 7 h 1662"/>
                <a:gd name="T4" fmla="*/ 75 w 2135"/>
                <a:gd name="T5" fmla="*/ 17 h 1662"/>
                <a:gd name="T6" fmla="*/ 139 w 2135"/>
                <a:gd name="T7" fmla="*/ 9 h 1662"/>
                <a:gd name="T8" fmla="*/ 229 w 2135"/>
                <a:gd name="T9" fmla="*/ 36 h 1662"/>
                <a:gd name="T10" fmla="*/ 231 w 2135"/>
                <a:gd name="T11" fmla="*/ 102 h 1662"/>
                <a:gd name="T12" fmla="*/ 181 w 2135"/>
                <a:gd name="T13" fmla="*/ 142 h 1662"/>
                <a:gd name="T14" fmla="*/ 93 w 2135"/>
                <a:gd name="T15" fmla="*/ 134 h 1662"/>
                <a:gd name="T16" fmla="*/ 57 w 2135"/>
                <a:gd name="T17" fmla="*/ 112 h 1662"/>
                <a:gd name="T18" fmla="*/ 21 w 2135"/>
                <a:gd name="T19" fmla="*/ 95 h 1662"/>
                <a:gd name="T20" fmla="*/ 3 w 2135"/>
                <a:gd name="T21" fmla="*/ 58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AE0FF"/>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244" name="Text Box 8">
              <a:extLst>
                <a:ext uri="{FF2B5EF4-FFF2-40B4-BE49-F238E27FC236}">
                  <a16:creationId xmlns:a16="http://schemas.microsoft.com/office/drawing/2014/main" id="{91AB3FE3-6836-1F44-BEB7-C93EF507CF19}"/>
                </a:ext>
              </a:extLst>
            </p:cNvPr>
            <p:cNvSpPr txBox="1">
              <a:spLocks noChangeArrowheads="1"/>
            </p:cNvSpPr>
            <p:nvPr/>
          </p:nvSpPr>
          <p:spPr bwMode="auto">
            <a:xfrm>
              <a:off x="4086" y="2030"/>
              <a:ext cx="1086" cy="40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Comic Sans MS" charset="0"/>
                  <a:ea typeface="ＭＳ Ｐゴシック" charset="0"/>
                </a:defRPr>
              </a:lvl1pPr>
              <a:lvl2pPr marL="742950" indent="-285750">
                <a:defRPr>
                  <a:solidFill>
                    <a:schemeClr val="tx1"/>
                  </a:solidFill>
                  <a:latin typeface="Comic Sans MS" charset="0"/>
                  <a:ea typeface="ＭＳ Ｐゴシック" charset="0"/>
                </a:defRPr>
              </a:lvl2pPr>
              <a:lvl3pPr marL="1143000" indent="-228600">
                <a:defRPr>
                  <a:solidFill>
                    <a:schemeClr val="tx1"/>
                  </a:solidFill>
                  <a:latin typeface="Comic Sans MS" charset="0"/>
                  <a:ea typeface="ＭＳ Ｐゴシック" charset="0"/>
                </a:defRPr>
              </a:lvl3pPr>
              <a:lvl4pPr marL="1600200" indent="-228600">
                <a:defRPr>
                  <a:solidFill>
                    <a:schemeClr val="tx1"/>
                  </a:solidFill>
                  <a:latin typeface="Comic Sans MS" charset="0"/>
                  <a:ea typeface="ＭＳ Ｐゴシック" charset="0"/>
                </a:defRPr>
              </a:lvl4pPr>
              <a:lvl5pPr marL="2057400" indent="-228600">
                <a:defRPr>
                  <a:solidFill>
                    <a:schemeClr val="tx1"/>
                  </a:solidFill>
                  <a:latin typeface="Comic Sans MS" charset="0"/>
                  <a:ea typeface="ＭＳ Ｐゴシック" charset="0"/>
                </a:defRPr>
              </a:lvl5pPr>
              <a:lvl6pPr marL="2514600" indent="-228600" eaLnBrk="0" fontAlgn="base" hangingPunct="0">
                <a:spcBef>
                  <a:spcPct val="0"/>
                </a:spcBef>
                <a:spcAft>
                  <a:spcPct val="0"/>
                </a:spcAft>
                <a:defRPr>
                  <a:solidFill>
                    <a:schemeClr val="tx1"/>
                  </a:solidFill>
                  <a:latin typeface="Comic Sans MS" charset="0"/>
                  <a:ea typeface="ＭＳ Ｐゴシック" charset="0"/>
                </a:defRPr>
              </a:lvl6pPr>
              <a:lvl7pPr marL="2971800" indent="-228600" eaLnBrk="0" fontAlgn="base" hangingPunct="0">
                <a:spcBef>
                  <a:spcPct val="0"/>
                </a:spcBef>
                <a:spcAft>
                  <a:spcPct val="0"/>
                </a:spcAft>
                <a:defRPr>
                  <a:solidFill>
                    <a:schemeClr val="tx1"/>
                  </a:solidFill>
                  <a:latin typeface="Comic Sans MS" charset="0"/>
                  <a:ea typeface="ＭＳ Ｐゴシック" charset="0"/>
                </a:defRPr>
              </a:lvl7pPr>
              <a:lvl8pPr marL="3429000" indent="-228600" eaLnBrk="0" fontAlgn="base" hangingPunct="0">
                <a:spcBef>
                  <a:spcPct val="0"/>
                </a:spcBef>
                <a:spcAft>
                  <a:spcPct val="0"/>
                </a:spcAft>
                <a:defRPr>
                  <a:solidFill>
                    <a:schemeClr val="tx1"/>
                  </a:solidFill>
                  <a:latin typeface="Comic Sans MS" charset="0"/>
                  <a:ea typeface="ＭＳ Ｐゴシック" charset="0"/>
                </a:defRPr>
              </a:lvl8pPr>
              <a:lvl9pPr marL="3886200" indent="-228600" eaLnBrk="0" fontAlgn="base" hangingPunct="0">
                <a:spcBef>
                  <a:spcPct val="0"/>
                </a:spcBef>
                <a:spcAft>
                  <a:spcPct val="0"/>
                </a:spcAft>
                <a:defRPr>
                  <a:solidFill>
                    <a:schemeClr val="tx1"/>
                  </a:solidFill>
                  <a:latin typeface="Comic Sans MS" charset="0"/>
                  <a:ea typeface="ＭＳ Ｐゴシック" charset="0"/>
                </a:defRPr>
              </a:lvl9pPr>
            </a:lstStyle>
            <a:p>
              <a:pPr algn="ctr" fontAlgn="base">
                <a:spcBef>
                  <a:spcPct val="0"/>
                </a:spcBef>
                <a:spcAft>
                  <a:spcPct val="0"/>
                </a:spcAft>
                <a:defRPr/>
              </a:pPr>
              <a:r>
                <a:rPr lang="en-US" dirty="0">
                  <a:solidFill>
                    <a:srgbClr val="000000"/>
                  </a:solidFill>
                  <a:latin typeface="Arial" charset="0"/>
                  <a:cs typeface="Arial" charset="0"/>
                </a:rPr>
                <a:t>wired network </a:t>
              </a:r>
            </a:p>
            <a:p>
              <a:pPr algn="ctr" fontAlgn="base">
                <a:spcBef>
                  <a:spcPct val="0"/>
                </a:spcBef>
                <a:spcAft>
                  <a:spcPct val="0"/>
                </a:spcAft>
                <a:defRPr/>
              </a:pPr>
              <a:r>
                <a:rPr lang="en-US" dirty="0">
                  <a:solidFill>
                    <a:srgbClr val="000000"/>
                  </a:solidFill>
                  <a:latin typeface="Arial" charset="0"/>
                  <a:cs typeface="Arial" charset="0"/>
                </a:rPr>
                <a:t>infrastructure</a:t>
              </a:r>
            </a:p>
          </p:txBody>
        </p:sp>
      </p:grpSp>
      <p:sp>
        <p:nvSpPr>
          <p:cNvPr id="256" name="Rectangle 64">
            <a:extLst>
              <a:ext uri="{FF2B5EF4-FFF2-40B4-BE49-F238E27FC236}">
                <a16:creationId xmlns:a16="http://schemas.microsoft.com/office/drawing/2014/main" id="{6AA6881B-4358-FF4E-A4CC-2B9126420109}"/>
              </a:ext>
            </a:extLst>
          </p:cNvPr>
          <p:cNvSpPr>
            <a:spLocks noChangeArrowheads="1"/>
          </p:cNvSpPr>
          <p:nvPr/>
        </p:nvSpPr>
        <p:spPr bwMode="auto">
          <a:xfrm>
            <a:off x="6121400" y="1621631"/>
            <a:ext cx="5524640" cy="2499519"/>
          </a:xfrm>
          <a:prstGeom prst="rect">
            <a:avLst/>
          </a:prstGeom>
          <a:noFill/>
          <a:ln w="28575">
            <a:solidFill>
              <a:srgbClr val="C0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2000" dirty="0">
              <a:cs typeface="+mn-cs"/>
            </a:endParaRPr>
          </a:p>
        </p:txBody>
      </p:sp>
      <p:sp>
        <p:nvSpPr>
          <p:cNvPr id="257" name="Rectangle 65">
            <a:extLst>
              <a:ext uri="{FF2B5EF4-FFF2-40B4-BE49-F238E27FC236}">
                <a16:creationId xmlns:a16="http://schemas.microsoft.com/office/drawing/2014/main" id="{D3DD057D-1216-6143-801F-C09B36730EF4}"/>
              </a:ext>
            </a:extLst>
          </p:cNvPr>
          <p:cNvSpPr>
            <a:spLocks noChangeArrowheads="1"/>
          </p:cNvSpPr>
          <p:nvPr/>
        </p:nvSpPr>
        <p:spPr bwMode="auto">
          <a:xfrm>
            <a:off x="6262688" y="1485900"/>
            <a:ext cx="2030412" cy="312738"/>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2000" dirty="0">
              <a:cs typeface="+mn-cs"/>
            </a:endParaRPr>
          </a:p>
        </p:txBody>
      </p:sp>
      <p:sp>
        <p:nvSpPr>
          <p:cNvPr id="258" name="Rectangle 66">
            <a:extLst>
              <a:ext uri="{FF2B5EF4-FFF2-40B4-BE49-F238E27FC236}">
                <a16:creationId xmlns:a16="http://schemas.microsoft.com/office/drawing/2014/main" id="{AFF8804D-A907-D64D-B296-CED28A197CBD}"/>
              </a:ext>
            </a:extLst>
          </p:cNvPr>
          <p:cNvSpPr>
            <a:spLocks noChangeArrowheads="1"/>
          </p:cNvSpPr>
          <p:nvPr/>
        </p:nvSpPr>
        <p:spPr bwMode="auto">
          <a:xfrm>
            <a:off x="6159500" y="1412875"/>
            <a:ext cx="5397500" cy="2791814"/>
          </a:xfrm>
          <a:prstGeom prst="rect">
            <a:avLst/>
          </a:prstGeom>
          <a:noFill/>
          <a:ln>
            <a:noFill/>
          </a:ln>
          <a:effectLst/>
          <a:extLst>
            <a:ext uri="{909E8E84-426E-40dd-AFC4-6F175D3DCCD1}">
              <a14:hiddenFill xmlns="" xmlns:a14="http://schemas.microsoft.com/office/drawing/2010/main">
                <a:solidFill>
                  <a:srgbClr val="FFCC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indent="-342900">
              <a:lnSpc>
                <a:spcPct val="90000"/>
              </a:lnSpc>
              <a:spcBef>
                <a:spcPct val="20000"/>
              </a:spcBef>
              <a:buClr>
                <a:srgbClr val="000099"/>
              </a:buClr>
              <a:buSzPct val="75000"/>
              <a:buFont typeface="Wingdings" charset="0"/>
              <a:buNone/>
              <a:defRPr/>
            </a:pPr>
            <a:r>
              <a:rPr lang="en-US" sz="2800" dirty="0">
                <a:cs typeface="+mn-cs"/>
              </a:rPr>
              <a:t> base station</a:t>
            </a:r>
          </a:p>
          <a:p>
            <a:pPr marL="277813" indent="-277813">
              <a:lnSpc>
                <a:spcPct val="90000"/>
              </a:lnSpc>
              <a:spcBef>
                <a:spcPct val="20000"/>
              </a:spcBef>
              <a:buClr>
                <a:srgbClr val="000099"/>
              </a:buClr>
              <a:buSzPct val="100000"/>
              <a:buFont typeface="Wingdings" charset="2"/>
              <a:buChar char="§"/>
              <a:defRPr/>
            </a:pPr>
            <a:r>
              <a:rPr lang="en-US" sz="2400" dirty="0">
                <a:cs typeface="+mn-cs"/>
              </a:rPr>
              <a:t>typically connected to wired network</a:t>
            </a:r>
          </a:p>
          <a:p>
            <a:pPr marL="277813" indent="-277813">
              <a:lnSpc>
                <a:spcPct val="90000"/>
              </a:lnSpc>
              <a:spcBef>
                <a:spcPct val="20000"/>
              </a:spcBef>
              <a:buClr>
                <a:srgbClr val="000099"/>
              </a:buClr>
              <a:buSzPct val="100000"/>
              <a:buFont typeface="Wingdings" charset="2"/>
              <a:buChar char="§"/>
              <a:defRPr/>
            </a:pPr>
            <a:r>
              <a:rPr lang="en-US" sz="2400" dirty="0">
                <a:cs typeface="+mn-cs"/>
              </a:rPr>
              <a:t>relay - responsible for sending packets between wired network and wireless host(s) in its </a:t>
            </a:r>
            <a:r>
              <a:rPr lang="en-US" sz="2400" dirty="0"/>
              <a:t>“</a:t>
            </a:r>
            <a:r>
              <a:rPr lang="en-US" sz="2400" dirty="0">
                <a:cs typeface="+mn-cs"/>
              </a:rPr>
              <a:t>area</a:t>
            </a:r>
            <a:r>
              <a:rPr lang="en-US" sz="2400" dirty="0"/>
              <a:t>”</a:t>
            </a:r>
            <a:endParaRPr lang="en-US" sz="2400" dirty="0">
              <a:cs typeface="+mn-cs"/>
            </a:endParaRPr>
          </a:p>
          <a:p>
            <a:pPr marL="508000" lvl="1" indent="-228600">
              <a:lnSpc>
                <a:spcPct val="90000"/>
              </a:lnSpc>
              <a:spcBef>
                <a:spcPct val="20000"/>
              </a:spcBef>
              <a:buClr>
                <a:srgbClr val="000099"/>
              </a:buClr>
              <a:buFont typeface="Arial"/>
              <a:buChar char="•"/>
              <a:defRPr/>
            </a:pPr>
            <a:r>
              <a:rPr lang="en-US" sz="2400" dirty="0">
                <a:cs typeface="+mn-cs"/>
              </a:rPr>
              <a:t>e.g., 4G/5G cell towers,  802.11 (WiFi) access points  (APs)</a:t>
            </a:r>
          </a:p>
        </p:txBody>
      </p:sp>
      <p:sp>
        <p:nvSpPr>
          <p:cNvPr id="262" name="Line 75">
            <a:extLst>
              <a:ext uri="{FF2B5EF4-FFF2-40B4-BE49-F238E27FC236}">
                <a16:creationId xmlns:a16="http://schemas.microsoft.com/office/drawing/2014/main" id="{A8073855-FFB7-4243-B73E-71BE7F0079CA}"/>
              </a:ext>
            </a:extLst>
          </p:cNvPr>
          <p:cNvSpPr>
            <a:spLocks noChangeShapeType="1"/>
          </p:cNvSpPr>
          <p:nvPr/>
        </p:nvSpPr>
        <p:spPr bwMode="auto">
          <a:xfrm flipH="1">
            <a:off x="5930898" y="4130025"/>
            <a:ext cx="606149" cy="1216674"/>
          </a:xfrm>
          <a:prstGeom prst="line">
            <a:avLst/>
          </a:prstGeom>
          <a:noFill/>
          <a:ln w="9525">
            <a:solidFill>
              <a:srgbClr val="C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sp>
        <p:nvSpPr>
          <p:cNvPr id="284" name="Rectangle 65">
            <a:extLst>
              <a:ext uri="{FF2B5EF4-FFF2-40B4-BE49-F238E27FC236}">
                <a16:creationId xmlns:a16="http://schemas.microsoft.com/office/drawing/2014/main" id="{DF949D2A-16AA-6549-B627-118C1D0ECB96}"/>
              </a:ext>
            </a:extLst>
          </p:cNvPr>
          <p:cNvSpPr>
            <a:spLocks noChangeArrowheads="1"/>
          </p:cNvSpPr>
          <p:nvPr/>
        </p:nvSpPr>
        <p:spPr bwMode="auto">
          <a:xfrm>
            <a:off x="9525000" y="1587500"/>
            <a:ext cx="1358900" cy="312738"/>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2000" dirty="0">
              <a:cs typeface="+mn-cs"/>
            </a:endParaRPr>
          </a:p>
        </p:txBody>
      </p:sp>
      <p:grpSp>
        <p:nvGrpSpPr>
          <p:cNvPr id="263" name="Group 190">
            <a:extLst>
              <a:ext uri="{FF2B5EF4-FFF2-40B4-BE49-F238E27FC236}">
                <a16:creationId xmlns:a16="http://schemas.microsoft.com/office/drawing/2014/main" id="{AF5699E1-B44D-5047-9954-D0A83ED44246}"/>
              </a:ext>
            </a:extLst>
          </p:cNvPr>
          <p:cNvGrpSpPr>
            <a:grpSpLocks/>
          </p:cNvGrpSpPr>
          <p:nvPr/>
        </p:nvGrpSpPr>
        <p:grpSpPr bwMode="auto">
          <a:xfrm>
            <a:off x="10258425" y="1214438"/>
            <a:ext cx="458788" cy="620712"/>
            <a:chOff x="5955030" y="3031808"/>
            <a:chExt cx="914400" cy="1398587"/>
          </a:xfrm>
        </p:grpSpPr>
        <p:grpSp>
          <p:nvGrpSpPr>
            <p:cNvPr id="264" name="Group 398">
              <a:extLst>
                <a:ext uri="{FF2B5EF4-FFF2-40B4-BE49-F238E27FC236}">
                  <a16:creationId xmlns:a16="http://schemas.microsoft.com/office/drawing/2014/main" id="{806484FB-7958-7247-8BEE-0D5BFB63A5E5}"/>
                </a:ext>
              </a:extLst>
            </p:cNvPr>
            <p:cNvGrpSpPr>
              <a:grpSpLocks/>
            </p:cNvGrpSpPr>
            <p:nvPr/>
          </p:nvGrpSpPr>
          <p:grpSpPr bwMode="auto">
            <a:xfrm>
              <a:off x="6097905" y="3403283"/>
              <a:ext cx="596900" cy="1027112"/>
              <a:chOff x="3130" y="3288"/>
              <a:chExt cx="410" cy="742"/>
            </a:xfrm>
          </p:grpSpPr>
          <p:sp>
            <p:nvSpPr>
              <p:cNvPr id="266" name="Line 270">
                <a:extLst>
                  <a:ext uri="{FF2B5EF4-FFF2-40B4-BE49-F238E27FC236}">
                    <a16:creationId xmlns:a16="http://schemas.microsoft.com/office/drawing/2014/main" id="{27275B54-E4E9-344E-8181-84B435A41D0C}"/>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lstStyle/>
              <a:p>
                <a:endParaRPr lang="en-US" sz="2000" dirty="0"/>
              </a:p>
            </p:txBody>
          </p:sp>
          <p:sp>
            <p:nvSpPr>
              <p:cNvPr id="267" name="Line 271">
                <a:extLst>
                  <a:ext uri="{FF2B5EF4-FFF2-40B4-BE49-F238E27FC236}">
                    <a16:creationId xmlns:a16="http://schemas.microsoft.com/office/drawing/2014/main" id="{DC4A4B3B-4463-644E-9D78-B5EEEB6FB5A0}"/>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lstStyle/>
              <a:p>
                <a:endParaRPr lang="en-US" sz="2000" dirty="0"/>
              </a:p>
            </p:txBody>
          </p:sp>
          <p:sp>
            <p:nvSpPr>
              <p:cNvPr id="268" name="Line 272">
                <a:extLst>
                  <a:ext uri="{FF2B5EF4-FFF2-40B4-BE49-F238E27FC236}">
                    <a16:creationId xmlns:a16="http://schemas.microsoft.com/office/drawing/2014/main" id="{C6633AAF-EE07-0142-99BC-CEFF96A95CE5}"/>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lstStyle/>
              <a:p>
                <a:endParaRPr lang="en-US" sz="2000" dirty="0"/>
              </a:p>
            </p:txBody>
          </p:sp>
          <p:sp>
            <p:nvSpPr>
              <p:cNvPr id="269" name="Line 273">
                <a:extLst>
                  <a:ext uri="{FF2B5EF4-FFF2-40B4-BE49-F238E27FC236}">
                    <a16:creationId xmlns:a16="http://schemas.microsoft.com/office/drawing/2014/main" id="{6AA78A1D-1234-4745-9F8E-4BAE67844BE2}"/>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lstStyle/>
              <a:p>
                <a:endParaRPr lang="en-US" sz="2000" dirty="0"/>
              </a:p>
            </p:txBody>
          </p:sp>
          <p:sp>
            <p:nvSpPr>
              <p:cNvPr id="270" name="Line 274">
                <a:extLst>
                  <a:ext uri="{FF2B5EF4-FFF2-40B4-BE49-F238E27FC236}">
                    <a16:creationId xmlns:a16="http://schemas.microsoft.com/office/drawing/2014/main" id="{CEACD629-D460-A245-8055-9AC8BE599EA4}"/>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lstStyle/>
              <a:p>
                <a:endParaRPr lang="en-US" sz="2000" dirty="0"/>
              </a:p>
            </p:txBody>
          </p:sp>
          <p:sp>
            <p:nvSpPr>
              <p:cNvPr id="271" name="Line 275">
                <a:extLst>
                  <a:ext uri="{FF2B5EF4-FFF2-40B4-BE49-F238E27FC236}">
                    <a16:creationId xmlns:a16="http://schemas.microsoft.com/office/drawing/2014/main" id="{BB8181ED-9DB7-1442-B504-9A5F576CD217}"/>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lstStyle/>
              <a:p>
                <a:endParaRPr lang="en-US" sz="2000" dirty="0"/>
              </a:p>
            </p:txBody>
          </p:sp>
          <p:sp>
            <p:nvSpPr>
              <p:cNvPr id="272" name="Line 276">
                <a:extLst>
                  <a:ext uri="{FF2B5EF4-FFF2-40B4-BE49-F238E27FC236}">
                    <a16:creationId xmlns:a16="http://schemas.microsoft.com/office/drawing/2014/main" id="{0BB66F43-5CAC-FB42-9429-881A63DB42FE}"/>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lstStyle/>
              <a:p>
                <a:endParaRPr lang="en-US" sz="2000" dirty="0"/>
              </a:p>
            </p:txBody>
          </p:sp>
          <p:sp>
            <p:nvSpPr>
              <p:cNvPr id="273" name="Line 277">
                <a:extLst>
                  <a:ext uri="{FF2B5EF4-FFF2-40B4-BE49-F238E27FC236}">
                    <a16:creationId xmlns:a16="http://schemas.microsoft.com/office/drawing/2014/main" id="{FCBD4696-D541-BF42-A408-8BA8358A3C80}"/>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lstStyle/>
              <a:p>
                <a:endParaRPr lang="en-US" sz="2000" dirty="0"/>
              </a:p>
            </p:txBody>
          </p:sp>
          <p:sp>
            <p:nvSpPr>
              <p:cNvPr id="274" name="Line 278">
                <a:extLst>
                  <a:ext uri="{FF2B5EF4-FFF2-40B4-BE49-F238E27FC236}">
                    <a16:creationId xmlns:a16="http://schemas.microsoft.com/office/drawing/2014/main" id="{EC238CC5-8B26-7944-8E06-E739A295B346}"/>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lstStyle/>
              <a:p>
                <a:endParaRPr lang="en-US" sz="2000" dirty="0"/>
              </a:p>
            </p:txBody>
          </p:sp>
          <p:sp>
            <p:nvSpPr>
              <p:cNvPr id="275" name="Line 279">
                <a:extLst>
                  <a:ext uri="{FF2B5EF4-FFF2-40B4-BE49-F238E27FC236}">
                    <a16:creationId xmlns:a16="http://schemas.microsoft.com/office/drawing/2014/main" id="{E7C21F0C-FC09-1E48-B777-76DA61D20CC5}"/>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lstStyle/>
              <a:p>
                <a:endParaRPr lang="en-US" sz="2000" dirty="0"/>
              </a:p>
            </p:txBody>
          </p:sp>
          <p:sp>
            <p:nvSpPr>
              <p:cNvPr id="276" name="Line 280">
                <a:extLst>
                  <a:ext uri="{FF2B5EF4-FFF2-40B4-BE49-F238E27FC236}">
                    <a16:creationId xmlns:a16="http://schemas.microsoft.com/office/drawing/2014/main" id="{1D2DA39A-CC3C-0645-B501-BC54F65CD309}"/>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lstStyle/>
              <a:p>
                <a:endParaRPr lang="en-US" sz="2000" dirty="0"/>
              </a:p>
            </p:txBody>
          </p:sp>
          <p:sp>
            <p:nvSpPr>
              <p:cNvPr id="277" name="Line 281">
                <a:extLst>
                  <a:ext uri="{FF2B5EF4-FFF2-40B4-BE49-F238E27FC236}">
                    <a16:creationId xmlns:a16="http://schemas.microsoft.com/office/drawing/2014/main" id="{EA2D075B-81E5-784B-9EF8-3CBF05443609}"/>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lstStyle/>
              <a:p>
                <a:endParaRPr lang="en-US" sz="2000" dirty="0"/>
              </a:p>
            </p:txBody>
          </p:sp>
          <p:sp>
            <p:nvSpPr>
              <p:cNvPr id="278" name="Line 282">
                <a:extLst>
                  <a:ext uri="{FF2B5EF4-FFF2-40B4-BE49-F238E27FC236}">
                    <a16:creationId xmlns:a16="http://schemas.microsoft.com/office/drawing/2014/main" id="{575FE7C0-166B-0641-9079-0E45C715168C}"/>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lstStyle/>
              <a:p>
                <a:endParaRPr lang="en-US" sz="2000" dirty="0"/>
              </a:p>
            </p:txBody>
          </p:sp>
          <p:sp>
            <p:nvSpPr>
              <p:cNvPr id="279" name="Line 283">
                <a:extLst>
                  <a:ext uri="{FF2B5EF4-FFF2-40B4-BE49-F238E27FC236}">
                    <a16:creationId xmlns:a16="http://schemas.microsoft.com/office/drawing/2014/main" id="{DCF71BEB-82A4-7D44-B7BE-5FF6363BBE43}"/>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lstStyle/>
              <a:p>
                <a:endParaRPr lang="en-US" sz="2000" dirty="0"/>
              </a:p>
            </p:txBody>
          </p:sp>
          <p:sp>
            <p:nvSpPr>
              <p:cNvPr id="280" name="Line 284">
                <a:extLst>
                  <a:ext uri="{FF2B5EF4-FFF2-40B4-BE49-F238E27FC236}">
                    <a16:creationId xmlns:a16="http://schemas.microsoft.com/office/drawing/2014/main" id="{D40A2DA9-2533-2040-92F4-233F8B92E0B3}"/>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lstStyle/>
              <a:p>
                <a:endParaRPr lang="en-US" sz="2000" dirty="0"/>
              </a:p>
            </p:txBody>
          </p:sp>
        </p:grpSp>
        <p:pic>
          <p:nvPicPr>
            <p:cNvPr id="265" name="Picture 399" descr="cell_tower_radiation copy">
              <a:extLst>
                <a:ext uri="{FF2B5EF4-FFF2-40B4-BE49-F238E27FC236}">
                  <a16:creationId xmlns:a16="http://schemas.microsoft.com/office/drawing/2014/main" id="{931FB936-CE8A-944F-A035-21C703FD2AF5}"/>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955030" y="3031808"/>
              <a:ext cx="914400" cy="736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81" name="Group 361">
            <a:extLst>
              <a:ext uri="{FF2B5EF4-FFF2-40B4-BE49-F238E27FC236}">
                <a16:creationId xmlns:a16="http://schemas.microsoft.com/office/drawing/2014/main" id="{4A514C10-36AD-C047-9DCA-0C60D7FFD481}"/>
              </a:ext>
            </a:extLst>
          </p:cNvPr>
          <p:cNvGrpSpPr>
            <a:grpSpLocks/>
          </p:cNvGrpSpPr>
          <p:nvPr/>
        </p:nvGrpSpPr>
        <p:grpSpPr bwMode="auto">
          <a:xfrm>
            <a:off x="9648825" y="1355725"/>
            <a:ext cx="590550" cy="501650"/>
            <a:chOff x="2967" y="478"/>
            <a:chExt cx="788" cy="625"/>
          </a:xfrm>
        </p:grpSpPr>
        <p:pic>
          <p:nvPicPr>
            <p:cNvPr id="282" name="Picture 358" descr="access_point_stylized_small">
              <a:extLst>
                <a:ext uri="{FF2B5EF4-FFF2-40B4-BE49-F238E27FC236}">
                  <a16:creationId xmlns:a16="http://schemas.microsoft.com/office/drawing/2014/main" id="{F5572894-4F42-B145-A40E-F9233C4CAD5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12" y="559"/>
              <a:ext cx="576" cy="5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 name="Picture 360" descr="antenna_radiation_stylized">
              <a:extLst>
                <a:ext uri="{FF2B5EF4-FFF2-40B4-BE49-F238E27FC236}">
                  <a16:creationId xmlns:a16="http://schemas.microsoft.com/office/drawing/2014/main" id="{A24360A3-C842-C243-846B-4B82E967F024}"/>
                </a:ext>
              </a:extLst>
            </p:cNvPr>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2967" y="478"/>
              <a:ext cx="788" cy="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285" name="Line 75">
            <a:extLst>
              <a:ext uri="{FF2B5EF4-FFF2-40B4-BE49-F238E27FC236}">
                <a16:creationId xmlns:a16="http://schemas.microsoft.com/office/drawing/2014/main" id="{5B9CA4A4-32DA-EE41-8D67-FD891F4206EB}"/>
              </a:ext>
            </a:extLst>
          </p:cNvPr>
          <p:cNvSpPr>
            <a:spLocks noChangeShapeType="1"/>
          </p:cNvSpPr>
          <p:nvPr/>
        </p:nvSpPr>
        <p:spPr bwMode="auto">
          <a:xfrm flipH="1">
            <a:off x="2349496" y="4138350"/>
            <a:ext cx="4187550" cy="357450"/>
          </a:xfrm>
          <a:prstGeom prst="line">
            <a:avLst/>
          </a:prstGeom>
          <a:noFill/>
          <a:ln w="9525">
            <a:solidFill>
              <a:srgbClr val="C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sp>
        <p:nvSpPr>
          <p:cNvPr id="2" name="Slide Number Placeholder 3">
            <a:extLst>
              <a:ext uri="{FF2B5EF4-FFF2-40B4-BE49-F238E27FC236}">
                <a16:creationId xmlns:a16="http://schemas.microsoft.com/office/drawing/2014/main" id="{ED992035-1821-D2F6-39D1-F74148D34811}"/>
              </a:ext>
            </a:extLst>
          </p:cNvPr>
          <p:cNvSpPr>
            <a:spLocks noGrp="1"/>
          </p:cNvSpPr>
          <p:nvPr>
            <p:ph type="sldNum" sz="quarter" idx="4"/>
          </p:nvPr>
        </p:nvSpPr>
        <p:spPr>
          <a:xfrm>
            <a:off x="9219616" y="6443089"/>
            <a:ext cx="2743200" cy="365125"/>
          </a:xfrm>
        </p:spPr>
        <p:txBody>
          <a:bodyPr/>
          <a:lstStyle/>
          <a:p>
            <a:r>
              <a:rPr lang="en-US" dirty="0"/>
              <a:t> Overview, Introduction </a:t>
            </a:r>
            <a:fld id="{C4204591-24BD-A542-B9D5-F8D8A88D2FEE}" type="slidenum">
              <a:rPr lang="en-US" smtClean="0"/>
              <a:pPr/>
              <a:t>19</a:t>
            </a:fld>
            <a:endParaRPr lang="en-US" dirty="0"/>
          </a:p>
        </p:txBody>
      </p:sp>
    </p:spTree>
    <p:extLst>
      <p:ext uri="{BB962C8B-B14F-4D97-AF65-F5344CB8AC3E}">
        <p14:creationId xmlns:p14="http://schemas.microsoft.com/office/powerpoint/2010/main" val="16618174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a:extLst>
              <a:ext uri="{FF2B5EF4-FFF2-40B4-BE49-F238E27FC236}">
                <a16:creationId xmlns:a16="http://schemas.microsoft.com/office/drawing/2014/main" id="{9A9F684E-5DD1-6543-95D2-8EB5E7619BE2}"/>
              </a:ext>
            </a:extLst>
          </p:cNvPr>
          <p:cNvSpPr>
            <a:spLocks noChangeArrowheads="1"/>
          </p:cNvSpPr>
          <p:nvPr/>
        </p:nvSpPr>
        <p:spPr bwMode="auto">
          <a:xfrm>
            <a:off x="990460" y="164365"/>
            <a:ext cx="10972356" cy="172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4400" b="1" dirty="0">
                <a:solidFill>
                  <a:srgbClr val="000099"/>
                </a:solidFill>
                <a:latin typeface="+mj-lt"/>
              </a:rPr>
              <a:t>Overview of today’s REU seminar</a:t>
            </a:r>
            <a:endParaRPr lang="en-US" altLang="en-US" sz="4400" b="1" dirty="0">
              <a:solidFill>
                <a:srgbClr val="C00000"/>
              </a:solidFill>
              <a:latin typeface="+mj-lt"/>
            </a:endParaRPr>
          </a:p>
        </p:txBody>
      </p:sp>
      <p:sp>
        <p:nvSpPr>
          <p:cNvPr id="2" name="TextBox 1">
            <a:extLst>
              <a:ext uri="{FF2B5EF4-FFF2-40B4-BE49-F238E27FC236}">
                <a16:creationId xmlns:a16="http://schemas.microsoft.com/office/drawing/2014/main" id="{E16D8AE7-C2E4-12CF-8F71-DC27E6F0150A}"/>
              </a:ext>
            </a:extLst>
          </p:cNvPr>
          <p:cNvSpPr txBox="1"/>
          <p:nvPr/>
        </p:nvSpPr>
        <p:spPr>
          <a:xfrm>
            <a:off x="990461" y="1625174"/>
            <a:ext cx="8802468" cy="2985433"/>
          </a:xfrm>
          <a:prstGeom prst="rect">
            <a:avLst/>
          </a:prstGeom>
          <a:noFill/>
        </p:spPr>
        <p:txBody>
          <a:bodyPr wrap="square" rtlCol="0">
            <a:spAutoFit/>
          </a:bodyPr>
          <a:lstStyle/>
          <a:p>
            <a:pPr marL="296863" indent="-296863">
              <a:spcBef>
                <a:spcPts val="600"/>
              </a:spcBef>
              <a:buClr>
                <a:srgbClr val="0012A0"/>
              </a:buClr>
              <a:buFont typeface="Wingdings" pitchFamily="2" charset="2"/>
              <a:buChar char="§"/>
            </a:pPr>
            <a:r>
              <a:rPr lang="en-US" sz="2800" dirty="0"/>
              <a:t>Networking 101 - in 20 minutes</a:t>
            </a:r>
          </a:p>
          <a:p>
            <a:pPr marL="296863" indent="-296863">
              <a:spcBef>
                <a:spcPts val="600"/>
              </a:spcBef>
              <a:buClr>
                <a:srgbClr val="0012A0"/>
              </a:buClr>
              <a:buFont typeface="Wingdings" pitchFamily="2" charset="2"/>
              <a:buChar char="§"/>
            </a:pPr>
            <a:r>
              <a:rPr lang="en-US" sz="2800" dirty="0"/>
              <a:t>Wireless networks: motivation, applications</a:t>
            </a:r>
          </a:p>
          <a:p>
            <a:pPr marL="296863" indent="-296863">
              <a:spcBef>
                <a:spcPts val="600"/>
              </a:spcBef>
              <a:buClr>
                <a:srgbClr val="0012A0"/>
              </a:buClr>
              <a:buFont typeface="Wingdings" pitchFamily="2" charset="2"/>
              <a:buChar char="§"/>
            </a:pPr>
            <a:r>
              <a:rPr lang="en-US" sz="2800" dirty="0"/>
              <a:t> Architectural components of a wireless network</a:t>
            </a:r>
          </a:p>
          <a:p>
            <a:pPr marL="296863" indent="-296863">
              <a:spcBef>
                <a:spcPts val="600"/>
              </a:spcBef>
              <a:buClr>
                <a:srgbClr val="0012A0"/>
              </a:buClr>
              <a:buFont typeface="Wingdings" pitchFamily="2" charset="2"/>
              <a:buChar char="§"/>
            </a:pPr>
            <a:r>
              <a:rPr lang="en-US" sz="2800" dirty="0"/>
              <a:t>5G: architectural overview</a:t>
            </a:r>
          </a:p>
          <a:p>
            <a:pPr marL="296863" indent="-296863">
              <a:spcBef>
                <a:spcPts val="600"/>
              </a:spcBef>
              <a:buClr>
                <a:srgbClr val="0012A0"/>
              </a:buClr>
              <a:buFont typeface="Wingdings" pitchFamily="2" charset="2"/>
              <a:buChar char="§"/>
            </a:pPr>
            <a:r>
              <a:rPr lang="en-US" sz="2800" dirty="0">
                <a:effectLst/>
                <a:ea typeface="Aptos" panose="020B0004020202020204" pitchFamily="34" charset="0"/>
                <a:cs typeface="Times New Roman" panose="02020603050405020304" pitchFamily="18" charset="0"/>
              </a:rPr>
              <a:t>5G: selected topics for REU</a:t>
            </a:r>
            <a:endParaRPr lang="en-US" sz="2800" dirty="0"/>
          </a:p>
          <a:p>
            <a:pPr marL="457200" indent="-276225">
              <a:buClr>
                <a:srgbClr val="0000A3"/>
              </a:buClr>
              <a:buFont typeface="Wingdings" pitchFamily="2" charset="2"/>
              <a:buChar char="§"/>
            </a:pPr>
            <a:endParaRPr lang="en-US" sz="2800" dirty="0"/>
          </a:p>
        </p:txBody>
      </p:sp>
      <p:sp>
        <p:nvSpPr>
          <p:cNvPr id="3" name="Slide Number Placeholder 3">
            <a:extLst>
              <a:ext uri="{FF2B5EF4-FFF2-40B4-BE49-F238E27FC236}">
                <a16:creationId xmlns:a16="http://schemas.microsoft.com/office/drawing/2014/main" id="{93BB7F50-DD7E-BB03-6125-60A6A293275E}"/>
              </a:ext>
            </a:extLst>
          </p:cNvPr>
          <p:cNvSpPr>
            <a:spLocks noGrp="1"/>
          </p:cNvSpPr>
          <p:nvPr>
            <p:ph type="sldNum" sz="quarter" idx="4"/>
          </p:nvPr>
        </p:nvSpPr>
        <p:spPr>
          <a:xfrm>
            <a:off x="9219616" y="6443089"/>
            <a:ext cx="2743200" cy="365125"/>
          </a:xfrm>
        </p:spPr>
        <p:txBody>
          <a:bodyPr/>
          <a:lstStyle/>
          <a:p>
            <a:r>
              <a:rPr lang="en-US" dirty="0"/>
              <a:t> Overview, Introduction </a:t>
            </a:r>
            <a:fld id="{C4204591-24BD-A542-B9D5-F8D8A88D2FEE}" type="slidenum">
              <a:rPr lang="en-US" smtClean="0"/>
              <a:pPr/>
              <a:t>2</a:t>
            </a:fld>
            <a:endParaRPr lang="en-US" dirty="0"/>
          </a:p>
        </p:txBody>
      </p:sp>
      <p:sp>
        <p:nvSpPr>
          <p:cNvPr id="7" name="TextBox 6">
            <a:extLst>
              <a:ext uri="{FF2B5EF4-FFF2-40B4-BE49-F238E27FC236}">
                <a16:creationId xmlns:a16="http://schemas.microsoft.com/office/drawing/2014/main" id="{A681580B-EFDE-1E69-EDD8-9547C5049488}"/>
              </a:ext>
            </a:extLst>
          </p:cNvPr>
          <p:cNvSpPr txBox="1"/>
          <p:nvPr/>
        </p:nvSpPr>
        <p:spPr>
          <a:xfrm>
            <a:off x="1106129" y="4586495"/>
            <a:ext cx="10897855" cy="1569660"/>
          </a:xfrm>
          <a:prstGeom prst="rect">
            <a:avLst/>
          </a:prstGeom>
          <a:noFill/>
        </p:spPr>
        <p:txBody>
          <a:bodyPr wrap="none" rtlCol="0">
            <a:spAutoFit/>
          </a:bodyPr>
          <a:lstStyle/>
          <a:p>
            <a:r>
              <a:rPr lang="en-US" sz="2400" dirty="0"/>
              <a:t>For more information:</a:t>
            </a:r>
          </a:p>
          <a:p>
            <a:pPr marL="473075" indent="-342900">
              <a:buClr>
                <a:srgbClr val="0E00A3"/>
              </a:buClr>
              <a:buFont typeface="Wingdings" pitchFamily="2" charset="2"/>
              <a:buChar char="§"/>
            </a:pPr>
            <a:r>
              <a:rPr lang="en-US" sz="2400" dirty="0"/>
              <a:t>Networking: </a:t>
            </a:r>
            <a:r>
              <a:rPr lang="en-US" sz="2400" dirty="0">
                <a:hlinkClick r:id="rId3"/>
              </a:rPr>
              <a:t>http://gaia.cs.umass.edu/kurose_ross</a:t>
            </a:r>
            <a:endParaRPr lang="en-US" sz="2400" dirty="0"/>
          </a:p>
          <a:p>
            <a:pPr marL="473075" indent="-342900">
              <a:buClr>
                <a:srgbClr val="0E00A3"/>
              </a:buClr>
              <a:buFont typeface="Wingdings" pitchFamily="2" charset="2"/>
              <a:buChar char="§"/>
            </a:pPr>
            <a:r>
              <a:rPr lang="en-US" sz="2400" dirty="0"/>
              <a:t>Wireless Networking: https://gaia.cs.umass.edu/</a:t>
            </a:r>
            <a:r>
              <a:rPr lang="en-US" sz="2400" dirty="0" err="1"/>
              <a:t>wireless_and_mobile_networking</a:t>
            </a:r>
            <a:endParaRPr lang="en-US" sz="2400" dirty="0"/>
          </a:p>
          <a:p>
            <a:endParaRPr lang="en-US" sz="2400" dirty="0"/>
          </a:p>
        </p:txBody>
      </p:sp>
      <p:sp>
        <p:nvSpPr>
          <p:cNvPr id="8" name="Rectangle 7">
            <a:extLst>
              <a:ext uri="{FF2B5EF4-FFF2-40B4-BE49-F238E27FC236}">
                <a16:creationId xmlns:a16="http://schemas.microsoft.com/office/drawing/2014/main" id="{90C8955A-13A2-D3BC-5ED1-E348DE46F5C3}"/>
              </a:ext>
            </a:extLst>
          </p:cNvPr>
          <p:cNvSpPr/>
          <p:nvPr/>
        </p:nvSpPr>
        <p:spPr>
          <a:xfrm>
            <a:off x="990460" y="2610465"/>
            <a:ext cx="7593101" cy="1578077"/>
          </a:xfrm>
          <a:prstGeom prst="rect">
            <a:avLst/>
          </a:prstGeom>
          <a:solidFill>
            <a:schemeClr val="bg1">
              <a:alpha val="79437"/>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3148255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dissolve">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631FB7CC-D2A5-C749-8D9F-01B9FA12978B}"/>
              </a:ext>
            </a:extLst>
          </p:cNvPr>
          <p:cNvSpPr>
            <a:spLocks noGrp="1"/>
          </p:cNvSpPr>
          <p:nvPr>
            <p:ph type="title"/>
          </p:nvPr>
        </p:nvSpPr>
        <p:spPr>
          <a:xfrm>
            <a:off x="787400" y="235921"/>
            <a:ext cx="10515600" cy="894622"/>
          </a:xfrm>
        </p:spPr>
        <p:txBody>
          <a:bodyPr/>
          <a:lstStyle/>
          <a:p>
            <a:r>
              <a:rPr lang="en-US" dirty="0"/>
              <a:t>Elements of a wireless network</a:t>
            </a:r>
          </a:p>
        </p:txBody>
      </p:sp>
      <p:sp>
        <p:nvSpPr>
          <p:cNvPr id="125" name="Oval 5">
            <a:extLst>
              <a:ext uri="{FF2B5EF4-FFF2-40B4-BE49-F238E27FC236}">
                <a16:creationId xmlns:a16="http://schemas.microsoft.com/office/drawing/2014/main" id="{6FD887B1-36B7-C042-AF16-EC543F193250}"/>
              </a:ext>
            </a:extLst>
          </p:cNvPr>
          <p:cNvSpPr>
            <a:spLocks noChangeArrowheads="1"/>
          </p:cNvSpPr>
          <p:nvPr/>
        </p:nvSpPr>
        <p:spPr bwMode="auto">
          <a:xfrm>
            <a:off x="4816475" y="4378325"/>
            <a:ext cx="2152650" cy="2093913"/>
          </a:xfrm>
          <a:prstGeom prst="ellipse">
            <a:avLst/>
          </a:prstGeom>
          <a:solidFill>
            <a:srgbClr val="9CE0FA"/>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dirty="0">
              <a:solidFill>
                <a:srgbClr val="000000"/>
              </a:solidFill>
              <a:latin typeface="Arial" charset="0"/>
              <a:ea typeface="ＭＳ Ｐゴシック" charset="0"/>
            </a:endParaRPr>
          </a:p>
        </p:txBody>
      </p:sp>
      <p:sp>
        <p:nvSpPr>
          <p:cNvPr id="126" name="Oval 11">
            <a:extLst>
              <a:ext uri="{FF2B5EF4-FFF2-40B4-BE49-F238E27FC236}">
                <a16:creationId xmlns:a16="http://schemas.microsoft.com/office/drawing/2014/main" id="{E4A6400A-EFEA-6943-B38A-9D6A4B5A9B80}"/>
              </a:ext>
            </a:extLst>
          </p:cNvPr>
          <p:cNvSpPr>
            <a:spLocks noChangeArrowheads="1"/>
          </p:cNvSpPr>
          <p:nvPr/>
        </p:nvSpPr>
        <p:spPr bwMode="auto">
          <a:xfrm>
            <a:off x="650875" y="1290638"/>
            <a:ext cx="2252663" cy="2286000"/>
          </a:xfrm>
          <a:prstGeom prst="ellipse">
            <a:avLst/>
          </a:prstGeom>
          <a:solidFill>
            <a:srgbClr val="9CE0FA"/>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dirty="0">
              <a:solidFill>
                <a:srgbClr val="000000"/>
              </a:solidFill>
              <a:latin typeface="Arial" charset="0"/>
              <a:ea typeface="ＭＳ Ｐゴシック" charset="0"/>
            </a:endParaRPr>
          </a:p>
        </p:txBody>
      </p:sp>
      <p:sp>
        <p:nvSpPr>
          <p:cNvPr id="127" name="Line 22">
            <a:extLst>
              <a:ext uri="{FF2B5EF4-FFF2-40B4-BE49-F238E27FC236}">
                <a16:creationId xmlns:a16="http://schemas.microsoft.com/office/drawing/2014/main" id="{7B958348-F69B-0945-B7D1-5D0DD9A351D9}"/>
              </a:ext>
            </a:extLst>
          </p:cNvPr>
          <p:cNvSpPr>
            <a:spLocks noChangeShapeType="1"/>
          </p:cNvSpPr>
          <p:nvPr/>
        </p:nvSpPr>
        <p:spPr bwMode="auto">
          <a:xfrm>
            <a:off x="1798638" y="2447925"/>
            <a:ext cx="1277937" cy="655638"/>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8" name="Oval 23">
            <a:extLst>
              <a:ext uri="{FF2B5EF4-FFF2-40B4-BE49-F238E27FC236}">
                <a16:creationId xmlns:a16="http://schemas.microsoft.com/office/drawing/2014/main" id="{6DC7CEC3-9E37-6C43-B01A-57E7BFF18F47}"/>
              </a:ext>
            </a:extLst>
          </p:cNvPr>
          <p:cNvSpPr>
            <a:spLocks noChangeArrowheads="1"/>
          </p:cNvSpPr>
          <p:nvPr/>
        </p:nvSpPr>
        <p:spPr bwMode="auto">
          <a:xfrm>
            <a:off x="1524000" y="4033838"/>
            <a:ext cx="1038225" cy="1004887"/>
          </a:xfrm>
          <a:prstGeom prst="ellipse">
            <a:avLst/>
          </a:prstGeom>
          <a:solidFill>
            <a:srgbClr val="9CE0FA"/>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dirty="0">
              <a:solidFill>
                <a:srgbClr val="000000"/>
              </a:solidFill>
              <a:latin typeface="Arial" charset="0"/>
              <a:ea typeface="ＭＳ Ｐゴシック" charset="0"/>
            </a:endParaRPr>
          </a:p>
        </p:txBody>
      </p:sp>
      <p:sp>
        <p:nvSpPr>
          <p:cNvPr id="129" name="Oval 38">
            <a:extLst>
              <a:ext uri="{FF2B5EF4-FFF2-40B4-BE49-F238E27FC236}">
                <a16:creationId xmlns:a16="http://schemas.microsoft.com/office/drawing/2014/main" id="{D2BE75E6-7844-934E-960A-D867D9A2310E}"/>
              </a:ext>
            </a:extLst>
          </p:cNvPr>
          <p:cNvSpPr>
            <a:spLocks noChangeArrowheads="1"/>
          </p:cNvSpPr>
          <p:nvPr/>
        </p:nvSpPr>
        <p:spPr bwMode="auto">
          <a:xfrm>
            <a:off x="3108325" y="4440238"/>
            <a:ext cx="2278063" cy="2052637"/>
          </a:xfrm>
          <a:prstGeom prst="ellipse">
            <a:avLst/>
          </a:prstGeom>
          <a:solidFill>
            <a:srgbClr val="9CE0FA"/>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dirty="0">
              <a:solidFill>
                <a:srgbClr val="000000"/>
              </a:solidFill>
              <a:latin typeface="Arial" charset="0"/>
              <a:ea typeface="ＭＳ Ｐゴシック" charset="0"/>
            </a:endParaRPr>
          </a:p>
        </p:txBody>
      </p:sp>
      <p:sp>
        <p:nvSpPr>
          <p:cNvPr id="130" name="Line 59">
            <a:extLst>
              <a:ext uri="{FF2B5EF4-FFF2-40B4-BE49-F238E27FC236}">
                <a16:creationId xmlns:a16="http://schemas.microsoft.com/office/drawing/2014/main" id="{09A1ED68-4C61-C547-B087-02636BAFB272}"/>
              </a:ext>
            </a:extLst>
          </p:cNvPr>
          <p:cNvSpPr>
            <a:spLocks noChangeShapeType="1"/>
          </p:cNvSpPr>
          <p:nvPr/>
        </p:nvSpPr>
        <p:spPr bwMode="auto">
          <a:xfrm>
            <a:off x="5360988" y="5424488"/>
            <a:ext cx="304800" cy="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1" name="Line 60">
            <a:extLst>
              <a:ext uri="{FF2B5EF4-FFF2-40B4-BE49-F238E27FC236}">
                <a16:creationId xmlns:a16="http://schemas.microsoft.com/office/drawing/2014/main" id="{DCF89B4B-F2C0-9B46-A017-74044CA88C80}"/>
              </a:ext>
            </a:extLst>
          </p:cNvPr>
          <p:cNvSpPr>
            <a:spLocks noChangeShapeType="1"/>
          </p:cNvSpPr>
          <p:nvPr/>
        </p:nvSpPr>
        <p:spPr bwMode="auto">
          <a:xfrm flipH="1">
            <a:off x="4873625" y="5327650"/>
            <a:ext cx="190500"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2" name="Line 61">
            <a:extLst>
              <a:ext uri="{FF2B5EF4-FFF2-40B4-BE49-F238E27FC236}">
                <a16:creationId xmlns:a16="http://schemas.microsoft.com/office/drawing/2014/main" id="{CB846523-0AE5-B44E-9CD4-A5780699DE7D}"/>
              </a:ext>
            </a:extLst>
          </p:cNvPr>
          <p:cNvSpPr>
            <a:spLocks noChangeShapeType="1"/>
          </p:cNvSpPr>
          <p:nvPr/>
        </p:nvSpPr>
        <p:spPr bwMode="auto">
          <a:xfrm flipH="1">
            <a:off x="4887913" y="5403850"/>
            <a:ext cx="190500"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3" name="Line 62">
            <a:extLst>
              <a:ext uri="{FF2B5EF4-FFF2-40B4-BE49-F238E27FC236}">
                <a16:creationId xmlns:a16="http://schemas.microsoft.com/office/drawing/2014/main" id="{3D8D61FF-B178-A042-9F75-800F5BC23FCA}"/>
              </a:ext>
            </a:extLst>
          </p:cNvPr>
          <p:cNvSpPr>
            <a:spLocks noChangeShapeType="1"/>
          </p:cNvSpPr>
          <p:nvPr/>
        </p:nvSpPr>
        <p:spPr bwMode="auto">
          <a:xfrm flipH="1">
            <a:off x="4830763" y="5470525"/>
            <a:ext cx="190500"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4" name="Line 64">
            <a:extLst>
              <a:ext uri="{FF2B5EF4-FFF2-40B4-BE49-F238E27FC236}">
                <a16:creationId xmlns:a16="http://schemas.microsoft.com/office/drawing/2014/main" id="{0E054FAC-6E60-6F42-9532-E4FBA10A891B}"/>
              </a:ext>
            </a:extLst>
          </p:cNvPr>
          <p:cNvSpPr>
            <a:spLocks noChangeShapeType="1"/>
          </p:cNvSpPr>
          <p:nvPr/>
        </p:nvSpPr>
        <p:spPr bwMode="auto">
          <a:xfrm flipV="1">
            <a:off x="4308475" y="4144963"/>
            <a:ext cx="50800" cy="111760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35" name="Group 356">
            <a:extLst>
              <a:ext uri="{FF2B5EF4-FFF2-40B4-BE49-F238E27FC236}">
                <a16:creationId xmlns:a16="http://schemas.microsoft.com/office/drawing/2014/main" id="{33648B09-CC71-7244-88FB-21FDB43B1417}"/>
              </a:ext>
            </a:extLst>
          </p:cNvPr>
          <p:cNvGrpSpPr>
            <a:grpSpLocks/>
          </p:cNvGrpSpPr>
          <p:nvPr/>
        </p:nvGrpSpPr>
        <p:grpSpPr bwMode="auto">
          <a:xfrm>
            <a:off x="6442075" y="4867275"/>
            <a:ext cx="331788" cy="368300"/>
            <a:chOff x="313" y="1497"/>
            <a:chExt cx="1152" cy="1014"/>
          </a:xfrm>
        </p:grpSpPr>
        <p:pic>
          <p:nvPicPr>
            <p:cNvPr id="136" name="Picture 354" descr="laptop_stylized_small">
              <a:extLst>
                <a:ext uri="{FF2B5EF4-FFF2-40B4-BE49-F238E27FC236}">
                  <a16:creationId xmlns:a16="http://schemas.microsoft.com/office/drawing/2014/main" id="{916388DC-DFC7-6644-A58A-7E3CE3A4F67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7" name="Picture 355" descr="antenna_stylized">
              <a:extLst>
                <a:ext uri="{FF2B5EF4-FFF2-40B4-BE49-F238E27FC236}">
                  <a16:creationId xmlns:a16="http://schemas.microsoft.com/office/drawing/2014/main" id="{37884014-95FD-4041-8DD3-B67813446B8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38" name="Group 361">
            <a:extLst>
              <a:ext uri="{FF2B5EF4-FFF2-40B4-BE49-F238E27FC236}">
                <a16:creationId xmlns:a16="http://schemas.microsoft.com/office/drawing/2014/main" id="{F0D83CBC-A45C-DB46-B426-BC3CB27E561A}"/>
              </a:ext>
            </a:extLst>
          </p:cNvPr>
          <p:cNvGrpSpPr>
            <a:grpSpLocks/>
          </p:cNvGrpSpPr>
          <p:nvPr/>
        </p:nvGrpSpPr>
        <p:grpSpPr bwMode="auto">
          <a:xfrm>
            <a:off x="2071688" y="4195763"/>
            <a:ext cx="396875" cy="388937"/>
            <a:chOff x="2967" y="478"/>
            <a:chExt cx="788" cy="625"/>
          </a:xfrm>
        </p:grpSpPr>
        <p:pic>
          <p:nvPicPr>
            <p:cNvPr id="139" name="Picture 358" descr="access_point_stylized_small">
              <a:extLst>
                <a:ext uri="{FF2B5EF4-FFF2-40B4-BE49-F238E27FC236}">
                  <a16:creationId xmlns:a16="http://schemas.microsoft.com/office/drawing/2014/main" id="{5FE77BF3-1EFB-E041-BAC1-94C95522F18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12" y="559"/>
              <a:ext cx="576" cy="5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0" name="Picture 360" descr="antenna_radiation_stylized">
              <a:extLst>
                <a:ext uri="{FF2B5EF4-FFF2-40B4-BE49-F238E27FC236}">
                  <a16:creationId xmlns:a16="http://schemas.microsoft.com/office/drawing/2014/main" id="{ED27BB04-ED6E-0D4B-8FE8-C96C4F7B9542}"/>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967" y="478"/>
              <a:ext cx="788" cy="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41" name="Group 1">
            <a:extLst>
              <a:ext uri="{FF2B5EF4-FFF2-40B4-BE49-F238E27FC236}">
                <a16:creationId xmlns:a16="http://schemas.microsoft.com/office/drawing/2014/main" id="{F8EB07E3-DFC0-A445-A33D-75C2AD0A9EF8}"/>
              </a:ext>
            </a:extLst>
          </p:cNvPr>
          <p:cNvGrpSpPr>
            <a:grpSpLocks/>
          </p:cNvGrpSpPr>
          <p:nvPr/>
        </p:nvGrpSpPr>
        <p:grpSpPr bwMode="auto">
          <a:xfrm>
            <a:off x="5668963" y="4957763"/>
            <a:ext cx="458787" cy="620712"/>
            <a:chOff x="5955030" y="3031808"/>
            <a:chExt cx="914400" cy="1398587"/>
          </a:xfrm>
        </p:grpSpPr>
        <p:grpSp>
          <p:nvGrpSpPr>
            <p:cNvPr id="142" name="Group 398">
              <a:extLst>
                <a:ext uri="{FF2B5EF4-FFF2-40B4-BE49-F238E27FC236}">
                  <a16:creationId xmlns:a16="http://schemas.microsoft.com/office/drawing/2014/main" id="{B220ABB4-ABAB-CE46-BE7A-ED482AEAA84D}"/>
                </a:ext>
              </a:extLst>
            </p:cNvPr>
            <p:cNvGrpSpPr>
              <a:grpSpLocks/>
            </p:cNvGrpSpPr>
            <p:nvPr/>
          </p:nvGrpSpPr>
          <p:grpSpPr bwMode="auto">
            <a:xfrm>
              <a:off x="6097905" y="3403283"/>
              <a:ext cx="596900" cy="1027112"/>
              <a:chOff x="3130" y="3288"/>
              <a:chExt cx="410" cy="742"/>
            </a:xfrm>
          </p:grpSpPr>
          <p:sp>
            <p:nvSpPr>
              <p:cNvPr id="144" name="Line 270">
                <a:extLst>
                  <a:ext uri="{FF2B5EF4-FFF2-40B4-BE49-F238E27FC236}">
                    <a16:creationId xmlns:a16="http://schemas.microsoft.com/office/drawing/2014/main" id="{EB3D1AFB-9917-EB40-AEBE-C975E63F26BD}"/>
                  </a:ext>
                </a:extLst>
              </p:cNvPr>
              <p:cNvSpPr>
                <a:spLocks noChangeShapeType="1"/>
              </p:cNvSpPr>
              <p:nvPr/>
            </p:nvSpPr>
            <p:spPr bwMode="auto">
              <a:xfrm flipH="1">
                <a:off x="3130" y="3288"/>
                <a:ext cx="205" cy="672"/>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5" name="Line 271">
                <a:extLst>
                  <a:ext uri="{FF2B5EF4-FFF2-40B4-BE49-F238E27FC236}">
                    <a16:creationId xmlns:a16="http://schemas.microsoft.com/office/drawing/2014/main" id="{E08FC51C-048E-3E4D-9A0F-1FD8F96EBAB2}"/>
                  </a:ext>
                </a:extLst>
              </p:cNvPr>
              <p:cNvSpPr>
                <a:spLocks noChangeShapeType="1"/>
              </p:cNvSpPr>
              <p:nvPr/>
            </p:nvSpPr>
            <p:spPr bwMode="auto">
              <a:xfrm>
                <a:off x="3335" y="3288"/>
                <a:ext cx="205" cy="669"/>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6" name="Line 272">
                <a:extLst>
                  <a:ext uri="{FF2B5EF4-FFF2-40B4-BE49-F238E27FC236}">
                    <a16:creationId xmlns:a16="http://schemas.microsoft.com/office/drawing/2014/main" id="{F60BFC20-FF60-2749-A1D5-607289DB4114}"/>
                  </a:ext>
                </a:extLst>
              </p:cNvPr>
              <p:cNvSpPr>
                <a:spLocks noChangeShapeType="1"/>
              </p:cNvSpPr>
              <p:nvPr/>
            </p:nvSpPr>
            <p:spPr bwMode="auto">
              <a:xfrm>
                <a:off x="3130" y="3957"/>
                <a:ext cx="205" cy="73"/>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7" name="Line 273">
                <a:extLst>
                  <a:ext uri="{FF2B5EF4-FFF2-40B4-BE49-F238E27FC236}">
                    <a16:creationId xmlns:a16="http://schemas.microsoft.com/office/drawing/2014/main" id="{512627BE-7F4B-E642-8B83-2CFC68BC44F5}"/>
                  </a:ext>
                </a:extLst>
              </p:cNvPr>
              <p:cNvSpPr>
                <a:spLocks noChangeShapeType="1"/>
              </p:cNvSpPr>
              <p:nvPr/>
            </p:nvSpPr>
            <p:spPr bwMode="auto">
              <a:xfrm flipH="1">
                <a:off x="3335" y="3957"/>
                <a:ext cx="205" cy="73"/>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8" name="Line 274">
                <a:extLst>
                  <a:ext uri="{FF2B5EF4-FFF2-40B4-BE49-F238E27FC236}">
                    <a16:creationId xmlns:a16="http://schemas.microsoft.com/office/drawing/2014/main" id="{4E8A0C01-D6A7-1F42-A4A2-1DC6B281EFD6}"/>
                  </a:ext>
                </a:extLst>
              </p:cNvPr>
              <p:cNvSpPr>
                <a:spLocks noChangeShapeType="1"/>
              </p:cNvSpPr>
              <p:nvPr/>
            </p:nvSpPr>
            <p:spPr bwMode="auto">
              <a:xfrm>
                <a:off x="3335" y="3303"/>
                <a:ext cx="0" cy="727"/>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9" name="Line 275">
                <a:extLst>
                  <a:ext uri="{FF2B5EF4-FFF2-40B4-BE49-F238E27FC236}">
                    <a16:creationId xmlns:a16="http://schemas.microsoft.com/office/drawing/2014/main" id="{7438FAEA-A6F2-A246-8105-F54EDDC70154}"/>
                  </a:ext>
                </a:extLst>
              </p:cNvPr>
              <p:cNvSpPr>
                <a:spLocks noChangeShapeType="1"/>
              </p:cNvSpPr>
              <p:nvPr/>
            </p:nvSpPr>
            <p:spPr bwMode="auto">
              <a:xfrm flipV="1">
                <a:off x="3130" y="3888"/>
                <a:ext cx="205" cy="72"/>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0" name="Line 276">
                <a:extLst>
                  <a:ext uri="{FF2B5EF4-FFF2-40B4-BE49-F238E27FC236}">
                    <a16:creationId xmlns:a16="http://schemas.microsoft.com/office/drawing/2014/main" id="{E69B15B3-9399-E041-878F-938173CDFFEE}"/>
                  </a:ext>
                </a:extLst>
              </p:cNvPr>
              <p:cNvSpPr>
                <a:spLocks noChangeShapeType="1"/>
              </p:cNvSpPr>
              <p:nvPr/>
            </p:nvSpPr>
            <p:spPr bwMode="auto">
              <a:xfrm flipH="1" flipV="1">
                <a:off x="3335" y="3888"/>
                <a:ext cx="205" cy="69"/>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1" name="Line 277">
                <a:extLst>
                  <a:ext uri="{FF2B5EF4-FFF2-40B4-BE49-F238E27FC236}">
                    <a16:creationId xmlns:a16="http://schemas.microsoft.com/office/drawing/2014/main" id="{1E4874DA-7ED7-874D-B991-AABE14689B18}"/>
                  </a:ext>
                </a:extLst>
              </p:cNvPr>
              <p:cNvSpPr>
                <a:spLocks noChangeShapeType="1"/>
              </p:cNvSpPr>
              <p:nvPr/>
            </p:nvSpPr>
            <p:spPr bwMode="auto">
              <a:xfrm>
                <a:off x="3217" y="3668"/>
                <a:ext cx="118" cy="55"/>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2" name="Line 278">
                <a:extLst>
                  <a:ext uri="{FF2B5EF4-FFF2-40B4-BE49-F238E27FC236}">
                    <a16:creationId xmlns:a16="http://schemas.microsoft.com/office/drawing/2014/main" id="{6D14A8CC-9625-344D-A6EB-3F17469C477D}"/>
                  </a:ext>
                </a:extLst>
              </p:cNvPr>
              <p:cNvSpPr>
                <a:spLocks noChangeShapeType="1"/>
              </p:cNvSpPr>
              <p:nvPr/>
            </p:nvSpPr>
            <p:spPr bwMode="auto">
              <a:xfrm flipV="1">
                <a:off x="3335" y="3668"/>
                <a:ext cx="124" cy="55"/>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3" name="Line 279">
                <a:extLst>
                  <a:ext uri="{FF2B5EF4-FFF2-40B4-BE49-F238E27FC236}">
                    <a16:creationId xmlns:a16="http://schemas.microsoft.com/office/drawing/2014/main" id="{F87A61CD-1278-5C40-A7DA-1D6151D5DB16}"/>
                  </a:ext>
                </a:extLst>
              </p:cNvPr>
              <p:cNvSpPr>
                <a:spLocks noChangeShapeType="1"/>
              </p:cNvSpPr>
              <p:nvPr/>
            </p:nvSpPr>
            <p:spPr bwMode="auto">
              <a:xfrm>
                <a:off x="3178" y="3766"/>
                <a:ext cx="152" cy="75"/>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4" name="Line 280">
                <a:extLst>
                  <a:ext uri="{FF2B5EF4-FFF2-40B4-BE49-F238E27FC236}">
                    <a16:creationId xmlns:a16="http://schemas.microsoft.com/office/drawing/2014/main" id="{C0E5602D-DC2C-1843-8D4A-58D3A1ED1DD5}"/>
                  </a:ext>
                </a:extLst>
              </p:cNvPr>
              <p:cNvSpPr>
                <a:spLocks noChangeShapeType="1"/>
              </p:cNvSpPr>
              <p:nvPr/>
            </p:nvSpPr>
            <p:spPr bwMode="auto">
              <a:xfrm flipV="1">
                <a:off x="3335" y="3781"/>
                <a:ext cx="153" cy="66"/>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5" name="Line 281">
                <a:extLst>
                  <a:ext uri="{FF2B5EF4-FFF2-40B4-BE49-F238E27FC236}">
                    <a16:creationId xmlns:a16="http://schemas.microsoft.com/office/drawing/2014/main" id="{DD5E8B9D-A9BC-9746-BBCA-405945A54B48}"/>
                  </a:ext>
                </a:extLst>
              </p:cNvPr>
              <p:cNvSpPr>
                <a:spLocks noChangeShapeType="1"/>
              </p:cNvSpPr>
              <p:nvPr/>
            </p:nvSpPr>
            <p:spPr bwMode="auto">
              <a:xfrm flipV="1">
                <a:off x="3335" y="3567"/>
                <a:ext cx="78" cy="27"/>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6" name="Line 282">
                <a:extLst>
                  <a:ext uri="{FF2B5EF4-FFF2-40B4-BE49-F238E27FC236}">
                    <a16:creationId xmlns:a16="http://schemas.microsoft.com/office/drawing/2014/main" id="{19AF81E9-349A-9344-8D71-5F08AE6BFF3C}"/>
                  </a:ext>
                </a:extLst>
              </p:cNvPr>
              <p:cNvSpPr>
                <a:spLocks noChangeShapeType="1"/>
              </p:cNvSpPr>
              <p:nvPr/>
            </p:nvSpPr>
            <p:spPr bwMode="auto">
              <a:xfrm flipV="1">
                <a:off x="3335" y="3428"/>
                <a:ext cx="49" cy="21"/>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7" name="Line 283">
                <a:extLst>
                  <a:ext uri="{FF2B5EF4-FFF2-40B4-BE49-F238E27FC236}">
                    <a16:creationId xmlns:a16="http://schemas.microsoft.com/office/drawing/2014/main" id="{84FD3D45-465C-2A4D-8826-8073E7679263}"/>
                  </a:ext>
                </a:extLst>
              </p:cNvPr>
              <p:cNvSpPr>
                <a:spLocks noChangeShapeType="1"/>
              </p:cNvSpPr>
              <p:nvPr/>
            </p:nvSpPr>
            <p:spPr bwMode="auto">
              <a:xfrm>
                <a:off x="3247" y="3558"/>
                <a:ext cx="95" cy="36"/>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8" name="Line 284">
                <a:extLst>
                  <a:ext uri="{FF2B5EF4-FFF2-40B4-BE49-F238E27FC236}">
                    <a16:creationId xmlns:a16="http://schemas.microsoft.com/office/drawing/2014/main" id="{236149EB-A521-C54B-978B-B2F3D2A80FF2}"/>
                  </a:ext>
                </a:extLst>
              </p:cNvPr>
              <p:cNvSpPr>
                <a:spLocks noChangeShapeType="1"/>
              </p:cNvSpPr>
              <p:nvPr/>
            </p:nvSpPr>
            <p:spPr bwMode="auto">
              <a:xfrm>
                <a:off x="3289" y="3422"/>
                <a:ext cx="55" cy="36"/>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pic>
          <p:nvPicPr>
            <p:cNvPr id="143" name="Picture 399" descr="cell_tower_radiation copy">
              <a:extLst>
                <a:ext uri="{FF2B5EF4-FFF2-40B4-BE49-F238E27FC236}">
                  <a16:creationId xmlns:a16="http://schemas.microsoft.com/office/drawing/2014/main" id="{15477466-B0BB-D045-8469-CE320C8C19E2}"/>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955030" y="3031808"/>
              <a:ext cx="914400" cy="736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59" name="Group 403">
            <a:extLst>
              <a:ext uri="{FF2B5EF4-FFF2-40B4-BE49-F238E27FC236}">
                <a16:creationId xmlns:a16="http://schemas.microsoft.com/office/drawing/2014/main" id="{7E28037A-7EFC-0B46-95B9-4678DDAA8EC2}"/>
              </a:ext>
            </a:extLst>
          </p:cNvPr>
          <p:cNvGrpSpPr>
            <a:grpSpLocks/>
          </p:cNvGrpSpPr>
          <p:nvPr/>
        </p:nvGrpSpPr>
        <p:grpSpPr bwMode="auto">
          <a:xfrm>
            <a:off x="3403600" y="5354638"/>
            <a:ext cx="527050" cy="392112"/>
            <a:chOff x="2751" y="1851"/>
            <a:chExt cx="462" cy="478"/>
          </a:xfrm>
        </p:grpSpPr>
        <p:pic>
          <p:nvPicPr>
            <p:cNvPr id="160" name="Picture 364" descr="iphone_stylized_small">
              <a:extLst>
                <a:ext uri="{FF2B5EF4-FFF2-40B4-BE49-F238E27FC236}">
                  <a16:creationId xmlns:a16="http://schemas.microsoft.com/office/drawing/2014/main" id="{C84FCFF4-A725-4549-A2E6-AB7B6D196476}"/>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 name="Picture 402" descr="antenna_radiation_stylized">
              <a:extLst>
                <a:ext uri="{FF2B5EF4-FFF2-40B4-BE49-F238E27FC236}">
                  <a16:creationId xmlns:a16="http://schemas.microsoft.com/office/drawing/2014/main" id="{E54086FD-B992-B84A-9956-901A6D564EE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62" name="Group 100">
            <a:extLst>
              <a:ext uri="{FF2B5EF4-FFF2-40B4-BE49-F238E27FC236}">
                <a16:creationId xmlns:a16="http://schemas.microsoft.com/office/drawing/2014/main" id="{E7C998EB-2394-544D-80BB-533A98F699A4}"/>
              </a:ext>
            </a:extLst>
          </p:cNvPr>
          <p:cNvGrpSpPr>
            <a:grpSpLocks/>
          </p:cNvGrpSpPr>
          <p:nvPr/>
        </p:nvGrpSpPr>
        <p:grpSpPr bwMode="auto">
          <a:xfrm>
            <a:off x="4094163" y="4987925"/>
            <a:ext cx="458787" cy="620713"/>
            <a:chOff x="5955030" y="3031808"/>
            <a:chExt cx="914400" cy="1398587"/>
          </a:xfrm>
        </p:grpSpPr>
        <p:grpSp>
          <p:nvGrpSpPr>
            <p:cNvPr id="163" name="Group 398">
              <a:extLst>
                <a:ext uri="{FF2B5EF4-FFF2-40B4-BE49-F238E27FC236}">
                  <a16:creationId xmlns:a16="http://schemas.microsoft.com/office/drawing/2014/main" id="{4BA56D45-414C-BE4C-9A22-F243E7D162B0}"/>
                </a:ext>
              </a:extLst>
            </p:cNvPr>
            <p:cNvGrpSpPr>
              <a:grpSpLocks/>
            </p:cNvGrpSpPr>
            <p:nvPr/>
          </p:nvGrpSpPr>
          <p:grpSpPr bwMode="auto">
            <a:xfrm>
              <a:off x="6097905" y="3403283"/>
              <a:ext cx="596900" cy="1027112"/>
              <a:chOff x="3130" y="3288"/>
              <a:chExt cx="410" cy="742"/>
            </a:xfrm>
          </p:grpSpPr>
          <p:sp>
            <p:nvSpPr>
              <p:cNvPr id="165" name="Line 270">
                <a:extLst>
                  <a:ext uri="{FF2B5EF4-FFF2-40B4-BE49-F238E27FC236}">
                    <a16:creationId xmlns:a16="http://schemas.microsoft.com/office/drawing/2014/main" id="{C419645E-7341-1E42-A987-8906510D2DEF}"/>
                  </a:ext>
                </a:extLst>
              </p:cNvPr>
              <p:cNvSpPr>
                <a:spLocks noChangeShapeType="1"/>
              </p:cNvSpPr>
              <p:nvPr/>
            </p:nvSpPr>
            <p:spPr bwMode="auto">
              <a:xfrm flipH="1">
                <a:off x="3130" y="3288"/>
                <a:ext cx="205" cy="672"/>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6" name="Line 271">
                <a:extLst>
                  <a:ext uri="{FF2B5EF4-FFF2-40B4-BE49-F238E27FC236}">
                    <a16:creationId xmlns:a16="http://schemas.microsoft.com/office/drawing/2014/main" id="{E3413CC8-503E-F54F-9020-EA30E1FB6B6B}"/>
                  </a:ext>
                </a:extLst>
              </p:cNvPr>
              <p:cNvSpPr>
                <a:spLocks noChangeShapeType="1"/>
              </p:cNvSpPr>
              <p:nvPr/>
            </p:nvSpPr>
            <p:spPr bwMode="auto">
              <a:xfrm>
                <a:off x="3335" y="3288"/>
                <a:ext cx="205" cy="669"/>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7" name="Line 272">
                <a:extLst>
                  <a:ext uri="{FF2B5EF4-FFF2-40B4-BE49-F238E27FC236}">
                    <a16:creationId xmlns:a16="http://schemas.microsoft.com/office/drawing/2014/main" id="{32BE2CA0-4934-C548-8F71-8643317D620B}"/>
                  </a:ext>
                </a:extLst>
              </p:cNvPr>
              <p:cNvSpPr>
                <a:spLocks noChangeShapeType="1"/>
              </p:cNvSpPr>
              <p:nvPr/>
            </p:nvSpPr>
            <p:spPr bwMode="auto">
              <a:xfrm>
                <a:off x="3130" y="3957"/>
                <a:ext cx="205" cy="73"/>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8" name="Line 273">
                <a:extLst>
                  <a:ext uri="{FF2B5EF4-FFF2-40B4-BE49-F238E27FC236}">
                    <a16:creationId xmlns:a16="http://schemas.microsoft.com/office/drawing/2014/main" id="{0F568FA7-5D04-F249-88F8-D9BF4BB14387}"/>
                  </a:ext>
                </a:extLst>
              </p:cNvPr>
              <p:cNvSpPr>
                <a:spLocks noChangeShapeType="1"/>
              </p:cNvSpPr>
              <p:nvPr/>
            </p:nvSpPr>
            <p:spPr bwMode="auto">
              <a:xfrm flipH="1">
                <a:off x="3335" y="3957"/>
                <a:ext cx="205" cy="73"/>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9" name="Line 274">
                <a:extLst>
                  <a:ext uri="{FF2B5EF4-FFF2-40B4-BE49-F238E27FC236}">
                    <a16:creationId xmlns:a16="http://schemas.microsoft.com/office/drawing/2014/main" id="{FC33DD3A-B462-0C49-9211-16445A4184BB}"/>
                  </a:ext>
                </a:extLst>
              </p:cNvPr>
              <p:cNvSpPr>
                <a:spLocks noChangeShapeType="1"/>
              </p:cNvSpPr>
              <p:nvPr/>
            </p:nvSpPr>
            <p:spPr bwMode="auto">
              <a:xfrm>
                <a:off x="3335" y="3303"/>
                <a:ext cx="0" cy="727"/>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0" name="Line 275">
                <a:extLst>
                  <a:ext uri="{FF2B5EF4-FFF2-40B4-BE49-F238E27FC236}">
                    <a16:creationId xmlns:a16="http://schemas.microsoft.com/office/drawing/2014/main" id="{A27E10EF-E77C-324E-ABE5-7D9D36FAFB95}"/>
                  </a:ext>
                </a:extLst>
              </p:cNvPr>
              <p:cNvSpPr>
                <a:spLocks noChangeShapeType="1"/>
              </p:cNvSpPr>
              <p:nvPr/>
            </p:nvSpPr>
            <p:spPr bwMode="auto">
              <a:xfrm flipV="1">
                <a:off x="3130" y="3888"/>
                <a:ext cx="205" cy="72"/>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1" name="Line 276">
                <a:extLst>
                  <a:ext uri="{FF2B5EF4-FFF2-40B4-BE49-F238E27FC236}">
                    <a16:creationId xmlns:a16="http://schemas.microsoft.com/office/drawing/2014/main" id="{38A6549E-F28B-E548-A11B-F2688FE02DE6}"/>
                  </a:ext>
                </a:extLst>
              </p:cNvPr>
              <p:cNvSpPr>
                <a:spLocks noChangeShapeType="1"/>
              </p:cNvSpPr>
              <p:nvPr/>
            </p:nvSpPr>
            <p:spPr bwMode="auto">
              <a:xfrm flipH="1" flipV="1">
                <a:off x="3335" y="3888"/>
                <a:ext cx="205" cy="69"/>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2" name="Line 277">
                <a:extLst>
                  <a:ext uri="{FF2B5EF4-FFF2-40B4-BE49-F238E27FC236}">
                    <a16:creationId xmlns:a16="http://schemas.microsoft.com/office/drawing/2014/main" id="{CF1EC650-3BA3-404C-9765-2B632619ECD8}"/>
                  </a:ext>
                </a:extLst>
              </p:cNvPr>
              <p:cNvSpPr>
                <a:spLocks noChangeShapeType="1"/>
              </p:cNvSpPr>
              <p:nvPr/>
            </p:nvSpPr>
            <p:spPr bwMode="auto">
              <a:xfrm>
                <a:off x="3217" y="3668"/>
                <a:ext cx="118" cy="55"/>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3" name="Line 278">
                <a:extLst>
                  <a:ext uri="{FF2B5EF4-FFF2-40B4-BE49-F238E27FC236}">
                    <a16:creationId xmlns:a16="http://schemas.microsoft.com/office/drawing/2014/main" id="{633808AB-AED9-EF48-97E4-4DF625A9D8B4}"/>
                  </a:ext>
                </a:extLst>
              </p:cNvPr>
              <p:cNvSpPr>
                <a:spLocks noChangeShapeType="1"/>
              </p:cNvSpPr>
              <p:nvPr/>
            </p:nvSpPr>
            <p:spPr bwMode="auto">
              <a:xfrm flipV="1">
                <a:off x="3335" y="3668"/>
                <a:ext cx="124" cy="55"/>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4" name="Line 279">
                <a:extLst>
                  <a:ext uri="{FF2B5EF4-FFF2-40B4-BE49-F238E27FC236}">
                    <a16:creationId xmlns:a16="http://schemas.microsoft.com/office/drawing/2014/main" id="{F8580CEE-7A5C-7048-9921-68FF09DF0187}"/>
                  </a:ext>
                </a:extLst>
              </p:cNvPr>
              <p:cNvSpPr>
                <a:spLocks noChangeShapeType="1"/>
              </p:cNvSpPr>
              <p:nvPr/>
            </p:nvSpPr>
            <p:spPr bwMode="auto">
              <a:xfrm>
                <a:off x="3178" y="3766"/>
                <a:ext cx="152" cy="75"/>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5" name="Line 280">
                <a:extLst>
                  <a:ext uri="{FF2B5EF4-FFF2-40B4-BE49-F238E27FC236}">
                    <a16:creationId xmlns:a16="http://schemas.microsoft.com/office/drawing/2014/main" id="{00996F04-1F8B-CC4D-B37A-210D0A122CC8}"/>
                  </a:ext>
                </a:extLst>
              </p:cNvPr>
              <p:cNvSpPr>
                <a:spLocks noChangeShapeType="1"/>
              </p:cNvSpPr>
              <p:nvPr/>
            </p:nvSpPr>
            <p:spPr bwMode="auto">
              <a:xfrm flipV="1">
                <a:off x="3335" y="3781"/>
                <a:ext cx="153" cy="66"/>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6" name="Line 281">
                <a:extLst>
                  <a:ext uri="{FF2B5EF4-FFF2-40B4-BE49-F238E27FC236}">
                    <a16:creationId xmlns:a16="http://schemas.microsoft.com/office/drawing/2014/main" id="{F19E527D-6BF3-CC47-875A-C4D2C88E88E1}"/>
                  </a:ext>
                </a:extLst>
              </p:cNvPr>
              <p:cNvSpPr>
                <a:spLocks noChangeShapeType="1"/>
              </p:cNvSpPr>
              <p:nvPr/>
            </p:nvSpPr>
            <p:spPr bwMode="auto">
              <a:xfrm flipV="1">
                <a:off x="3335" y="3567"/>
                <a:ext cx="78" cy="27"/>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7" name="Line 282">
                <a:extLst>
                  <a:ext uri="{FF2B5EF4-FFF2-40B4-BE49-F238E27FC236}">
                    <a16:creationId xmlns:a16="http://schemas.microsoft.com/office/drawing/2014/main" id="{18E888AA-D35B-AE4C-90FA-C2A7AF93347F}"/>
                  </a:ext>
                </a:extLst>
              </p:cNvPr>
              <p:cNvSpPr>
                <a:spLocks noChangeShapeType="1"/>
              </p:cNvSpPr>
              <p:nvPr/>
            </p:nvSpPr>
            <p:spPr bwMode="auto">
              <a:xfrm flipV="1">
                <a:off x="3335" y="3428"/>
                <a:ext cx="49" cy="21"/>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8" name="Line 283">
                <a:extLst>
                  <a:ext uri="{FF2B5EF4-FFF2-40B4-BE49-F238E27FC236}">
                    <a16:creationId xmlns:a16="http://schemas.microsoft.com/office/drawing/2014/main" id="{B8D4E8F1-7790-4D40-A0EB-41F3ADEAB496}"/>
                  </a:ext>
                </a:extLst>
              </p:cNvPr>
              <p:cNvSpPr>
                <a:spLocks noChangeShapeType="1"/>
              </p:cNvSpPr>
              <p:nvPr/>
            </p:nvSpPr>
            <p:spPr bwMode="auto">
              <a:xfrm>
                <a:off x="3247" y="3558"/>
                <a:ext cx="95" cy="36"/>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9" name="Line 284">
                <a:extLst>
                  <a:ext uri="{FF2B5EF4-FFF2-40B4-BE49-F238E27FC236}">
                    <a16:creationId xmlns:a16="http://schemas.microsoft.com/office/drawing/2014/main" id="{D429B434-2C40-F74E-8CAE-0FC7B5346509}"/>
                  </a:ext>
                </a:extLst>
              </p:cNvPr>
              <p:cNvSpPr>
                <a:spLocks noChangeShapeType="1"/>
              </p:cNvSpPr>
              <p:nvPr/>
            </p:nvSpPr>
            <p:spPr bwMode="auto">
              <a:xfrm>
                <a:off x="3289" y="3422"/>
                <a:ext cx="55" cy="36"/>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pic>
          <p:nvPicPr>
            <p:cNvPr id="164" name="Picture 399" descr="cell_tower_radiation copy">
              <a:extLst>
                <a:ext uri="{FF2B5EF4-FFF2-40B4-BE49-F238E27FC236}">
                  <a16:creationId xmlns:a16="http://schemas.microsoft.com/office/drawing/2014/main" id="{A9CD3D46-2E69-B845-B173-09090C1C4EEA}"/>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955030" y="3031808"/>
              <a:ext cx="914400" cy="736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80" name="Group 356">
            <a:extLst>
              <a:ext uri="{FF2B5EF4-FFF2-40B4-BE49-F238E27FC236}">
                <a16:creationId xmlns:a16="http://schemas.microsoft.com/office/drawing/2014/main" id="{8FC9C87C-2193-FD4F-BA1A-A7FDAA554282}"/>
              </a:ext>
            </a:extLst>
          </p:cNvPr>
          <p:cNvGrpSpPr>
            <a:grpSpLocks/>
          </p:cNvGrpSpPr>
          <p:nvPr/>
        </p:nvGrpSpPr>
        <p:grpSpPr bwMode="auto">
          <a:xfrm>
            <a:off x="5781675" y="5791200"/>
            <a:ext cx="361950" cy="338138"/>
            <a:chOff x="313" y="1497"/>
            <a:chExt cx="1152" cy="1014"/>
          </a:xfrm>
        </p:grpSpPr>
        <p:pic>
          <p:nvPicPr>
            <p:cNvPr id="181" name="Picture 354" descr="laptop_stylized_small">
              <a:extLst>
                <a:ext uri="{FF2B5EF4-FFF2-40B4-BE49-F238E27FC236}">
                  <a16:creationId xmlns:a16="http://schemas.microsoft.com/office/drawing/2014/main" id="{21BC2357-8DAB-214A-992E-C0220012BD22}"/>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82" name="Picture 355" descr="antenna_stylized">
              <a:extLst>
                <a:ext uri="{FF2B5EF4-FFF2-40B4-BE49-F238E27FC236}">
                  <a16:creationId xmlns:a16="http://schemas.microsoft.com/office/drawing/2014/main" id="{FD2019DB-E154-D74C-9D01-E47FB814019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83" name="Group 356">
            <a:extLst>
              <a:ext uri="{FF2B5EF4-FFF2-40B4-BE49-F238E27FC236}">
                <a16:creationId xmlns:a16="http://schemas.microsoft.com/office/drawing/2014/main" id="{72BBF72D-947D-B841-83D8-A2FA489C0CFA}"/>
              </a:ext>
            </a:extLst>
          </p:cNvPr>
          <p:cNvGrpSpPr>
            <a:grpSpLocks/>
          </p:cNvGrpSpPr>
          <p:nvPr/>
        </p:nvGrpSpPr>
        <p:grpSpPr bwMode="auto">
          <a:xfrm>
            <a:off x="4551363" y="5811838"/>
            <a:ext cx="376237" cy="347662"/>
            <a:chOff x="313" y="1497"/>
            <a:chExt cx="1152" cy="1014"/>
          </a:xfrm>
        </p:grpSpPr>
        <p:pic>
          <p:nvPicPr>
            <p:cNvPr id="184" name="Picture 354" descr="laptop_stylized_small">
              <a:extLst>
                <a:ext uri="{FF2B5EF4-FFF2-40B4-BE49-F238E27FC236}">
                  <a16:creationId xmlns:a16="http://schemas.microsoft.com/office/drawing/2014/main" id="{836F4D94-BCDF-3542-A343-115E952ED2E8}"/>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85" name="Picture 355" descr="antenna_stylized">
              <a:extLst>
                <a:ext uri="{FF2B5EF4-FFF2-40B4-BE49-F238E27FC236}">
                  <a16:creationId xmlns:a16="http://schemas.microsoft.com/office/drawing/2014/main" id="{B4D8151E-705C-EE40-B724-E0B69FCF06D4}"/>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86" name="Group 356">
            <a:extLst>
              <a:ext uri="{FF2B5EF4-FFF2-40B4-BE49-F238E27FC236}">
                <a16:creationId xmlns:a16="http://schemas.microsoft.com/office/drawing/2014/main" id="{90CF8AA6-D241-564C-A835-C42E9A50FB94}"/>
              </a:ext>
            </a:extLst>
          </p:cNvPr>
          <p:cNvGrpSpPr>
            <a:grpSpLocks/>
          </p:cNvGrpSpPr>
          <p:nvPr/>
        </p:nvGrpSpPr>
        <p:grpSpPr bwMode="auto">
          <a:xfrm>
            <a:off x="3830638" y="5832475"/>
            <a:ext cx="382587" cy="436563"/>
            <a:chOff x="313" y="1497"/>
            <a:chExt cx="1152" cy="1014"/>
          </a:xfrm>
        </p:grpSpPr>
        <p:pic>
          <p:nvPicPr>
            <p:cNvPr id="187" name="Picture 354" descr="laptop_stylized_small">
              <a:extLst>
                <a:ext uri="{FF2B5EF4-FFF2-40B4-BE49-F238E27FC236}">
                  <a16:creationId xmlns:a16="http://schemas.microsoft.com/office/drawing/2014/main" id="{EA37CFAF-38EB-2545-8F20-380411EFBC16}"/>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88" name="Picture 355" descr="antenna_stylized">
              <a:extLst>
                <a:ext uri="{FF2B5EF4-FFF2-40B4-BE49-F238E27FC236}">
                  <a16:creationId xmlns:a16="http://schemas.microsoft.com/office/drawing/2014/main" id="{79DFDD41-1102-684C-B91C-88ADEBF387DB}"/>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89" name="Group 403">
            <a:extLst>
              <a:ext uri="{FF2B5EF4-FFF2-40B4-BE49-F238E27FC236}">
                <a16:creationId xmlns:a16="http://schemas.microsoft.com/office/drawing/2014/main" id="{3D48FC39-032B-A342-BFD0-33CBD6CB3A7F}"/>
              </a:ext>
            </a:extLst>
          </p:cNvPr>
          <p:cNvGrpSpPr>
            <a:grpSpLocks/>
          </p:cNvGrpSpPr>
          <p:nvPr/>
        </p:nvGrpSpPr>
        <p:grpSpPr bwMode="auto">
          <a:xfrm>
            <a:off x="3729038" y="4673600"/>
            <a:ext cx="485775" cy="403225"/>
            <a:chOff x="2751" y="1851"/>
            <a:chExt cx="462" cy="478"/>
          </a:xfrm>
        </p:grpSpPr>
        <p:pic>
          <p:nvPicPr>
            <p:cNvPr id="190" name="Picture 364" descr="iphone_stylized_small">
              <a:extLst>
                <a:ext uri="{FF2B5EF4-FFF2-40B4-BE49-F238E27FC236}">
                  <a16:creationId xmlns:a16="http://schemas.microsoft.com/office/drawing/2014/main" id="{D28B1A7C-E2CC-BE4F-8868-8685B04387B7}"/>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91" name="Picture 402" descr="antenna_radiation_stylized">
              <a:extLst>
                <a:ext uri="{FF2B5EF4-FFF2-40B4-BE49-F238E27FC236}">
                  <a16:creationId xmlns:a16="http://schemas.microsoft.com/office/drawing/2014/main" id="{5BB3FE4E-87C2-8246-82D8-D49345DCDF27}"/>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92" name="Group 403">
            <a:extLst>
              <a:ext uri="{FF2B5EF4-FFF2-40B4-BE49-F238E27FC236}">
                <a16:creationId xmlns:a16="http://schemas.microsoft.com/office/drawing/2014/main" id="{86FB4197-A7C7-2C4B-87E5-4528376C50B4}"/>
              </a:ext>
            </a:extLst>
          </p:cNvPr>
          <p:cNvGrpSpPr>
            <a:grpSpLocks/>
          </p:cNvGrpSpPr>
          <p:nvPr/>
        </p:nvGrpSpPr>
        <p:grpSpPr bwMode="auto">
          <a:xfrm>
            <a:off x="6289675" y="5334000"/>
            <a:ext cx="525463" cy="392113"/>
            <a:chOff x="2751" y="1851"/>
            <a:chExt cx="462" cy="478"/>
          </a:xfrm>
        </p:grpSpPr>
        <p:pic>
          <p:nvPicPr>
            <p:cNvPr id="193" name="Picture 364" descr="iphone_stylized_small">
              <a:extLst>
                <a:ext uri="{FF2B5EF4-FFF2-40B4-BE49-F238E27FC236}">
                  <a16:creationId xmlns:a16="http://schemas.microsoft.com/office/drawing/2014/main" id="{0C0CDB8A-DE3D-5F4A-A881-49C3DC050436}"/>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94" name="Picture 402" descr="antenna_radiation_stylized">
              <a:extLst>
                <a:ext uri="{FF2B5EF4-FFF2-40B4-BE49-F238E27FC236}">
                  <a16:creationId xmlns:a16="http://schemas.microsoft.com/office/drawing/2014/main" id="{FBB79140-E464-FA4E-BC03-E9D77416B1D5}"/>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95" name="Group 356">
            <a:extLst>
              <a:ext uri="{FF2B5EF4-FFF2-40B4-BE49-F238E27FC236}">
                <a16:creationId xmlns:a16="http://schemas.microsoft.com/office/drawing/2014/main" id="{814B233D-4B4F-8340-BCC6-0250B96E73AE}"/>
              </a:ext>
            </a:extLst>
          </p:cNvPr>
          <p:cNvGrpSpPr>
            <a:grpSpLocks/>
          </p:cNvGrpSpPr>
          <p:nvPr/>
        </p:nvGrpSpPr>
        <p:grpSpPr bwMode="auto">
          <a:xfrm>
            <a:off x="4987925" y="5191125"/>
            <a:ext cx="376238" cy="349250"/>
            <a:chOff x="313" y="1497"/>
            <a:chExt cx="1152" cy="1014"/>
          </a:xfrm>
        </p:grpSpPr>
        <p:pic>
          <p:nvPicPr>
            <p:cNvPr id="196" name="Picture 354" descr="laptop_stylized_small">
              <a:extLst>
                <a:ext uri="{FF2B5EF4-FFF2-40B4-BE49-F238E27FC236}">
                  <a16:creationId xmlns:a16="http://schemas.microsoft.com/office/drawing/2014/main" id="{EC5C806D-D5CA-5A4B-958A-3D3885D6353E}"/>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97" name="Picture 355" descr="antenna_stylized">
              <a:extLst>
                <a:ext uri="{FF2B5EF4-FFF2-40B4-BE49-F238E27FC236}">
                  <a16:creationId xmlns:a16="http://schemas.microsoft.com/office/drawing/2014/main" id="{22DE5A99-B75E-E846-A9CA-B5A4A8A0866D}"/>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98" name="Group 356">
            <a:extLst>
              <a:ext uri="{FF2B5EF4-FFF2-40B4-BE49-F238E27FC236}">
                <a16:creationId xmlns:a16="http://schemas.microsoft.com/office/drawing/2014/main" id="{44A62913-19C4-CF45-A43E-AF4966B1C6B9}"/>
              </a:ext>
            </a:extLst>
          </p:cNvPr>
          <p:cNvGrpSpPr>
            <a:grpSpLocks/>
          </p:cNvGrpSpPr>
          <p:nvPr/>
        </p:nvGrpSpPr>
        <p:grpSpPr bwMode="auto">
          <a:xfrm>
            <a:off x="1909763" y="4643438"/>
            <a:ext cx="282575" cy="344487"/>
            <a:chOff x="313" y="1497"/>
            <a:chExt cx="1152" cy="1014"/>
          </a:xfrm>
        </p:grpSpPr>
        <p:pic>
          <p:nvPicPr>
            <p:cNvPr id="199" name="Picture 354" descr="laptop_stylized_small">
              <a:extLst>
                <a:ext uri="{FF2B5EF4-FFF2-40B4-BE49-F238E27FC236}">
                  <a16:creationId xmlns:a16="http://schemas.microsoft.com/office/drawing/2014/main" id="{2C6FC57A-B2AA-024C-AA50-833F87F56B20}"/>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00" name="Picture 355" descr="antenna_stylized">
              <a:extLst>
                <a:ext uri="{FF2B5EF4-FFF2-40B4-BE49-F238E27FC236}">
                  <a16:creationId xmlns:a16="http://schemas.microsoft.com/office/drawing/2014/main" id="{A7408C9B-0424-4D46-A3CB-20DA2F96592F}"/>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01" name="Group 403">
            <a:extLst>
              <a:ext uri="{FF2B5EF4-FFF2-40B4-BE49-F238E27FC236}">
                <a16:creationId xmlns:a16="http://schemas.microsoft.com/office/drawing/2014/main" id="{8BF4494C-B45F-EA42-8D3E-0E8E92701DEB}"/>
              </a:ext>
            </a:extLst>
          </p:cNvPr>
          <p:cNvGrpSpPr>
            <a:grpSpLocks/>
          </p:cNvGrpSpPr>
          <p:nvPr/>
        </p:nvGrpSpPr>
        <p:grpSpPr bwMode="auto">
          <a:xfrm>
            <a:off x="1616075" y="4308475"/>
            <a:ext cx="444500" cy="381000"/>
            <a:chOff x="2751" y="1851"/>
            <a:chExt cx="462" cy="478"/>
          </a:xfrm>
        </p:grpSpPr>
        <p:pic>
          <p:nvPicPr>
            <p:cNvPr id="202" name="Picture 364" descr="iphone_stylized_small">
              <a:extLst>
                <a:ext uri="{FF2B5EF4-FFF2-40B4-BE49-F238E27FC236}">
                  <a16:creationId xmlns:a16="http://schemas.microsoft.com/office/drawing/2014/main" id="{F9290FEC-F0ED-A746-9BCA-11DE56BF8CD3}"/>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03" name="Picture 402" descr="antenna_radiation_stylized">
              <a:extLst>
                <a:ext uri="{FF2B5EF4-FFF2-40B4-BE49-F238E27FC236}">
                  <a16:creationId xmlns:a16="http://schemas.microsoft.com/office/drawing/2014/main" id="{7F0B6E3C-FE7C-8244-BFE5-BB2FF84C8354}"/>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04" name="Group 142">
            <a:extLst>
              <a:ext uri="{FF2B5EF4-FFF2-40B4-BE49-F238E27FC236}">
                <a16:creationId xmlns:a16="http://schemas.microsoft.com/office/drawing/2014/main" id="{05787F7C-D6F9-5148-A1C8-AE0EF1035320}"/>
              </a:ext>
            </a:extLst>
          </p:cNvPr>
          <p:cNvGrpSpPr>
            <a:grpSpLocks/>
          </p:cNvGrpSpPr>
          <p:nvPr/>
        </p:nvGrpSpPr>
        <p:grpSpPr bwMode="auto">
          <a:xfrm>
            <a:off x="1574800" y="1971675"/>
            <a:ext cx="458788" cy="619125"/>
            <a:chOff x="5955030" y="3031808"/>
            <a:chExt cx="914400" cy="1398587"/>
          </a:xfrm>
        </p:grpSpPr>
        <p:grpSp>
          <p:nvGrpSpPr>
            <p:cNvPr id="205" name="Group 398">
              <a:extLst>
                <a:ext uri="{FF2B5EF4-FFF2-40B4-BE49-F238E27FC236}">
                  <a16:creationId xmlns:a16="http://schemas.microsoft.com/office/drawing/2014/main" id="{DEF19A22-8F91-6842-8109-AEB66C6A5ABE}"/>
                </a:ext>
              </a:extLst>
            </p:cNvPr>
            <p:cNvGrpSpPr>
              <a:grpSpLocks/>
            </p:cNvGrpSpPr>
            <p:nvPr/>
          </p:nvGrpSpPr>
          <p:grpSpPr bwMode="auto">
            <a:xfrm>
              <a:off x="6097905" y="3403283"/>
              <a:ext cx="596900" cy="1027112"/>
              <a:chOff x="3130" y="3288"/>
              <a:chExt cx="410" cy="742"/>
            </a:xfrm>
          </p:grpSpPr>
          <p:sp>
            <p:nvSpPr>
              <p:cNvPr id="207" name="Line 270">
                <a:extLst>
                  <a:ext uri="{FF2B5EF4-FFF2-40B4-BE49-F238E27FC236}">
                    <a16:creationId xmlns:a16="http://schemas.microsoft.com/office/drawing/2014/main" id="{E417E1DB-608C-9848-9F0A-5122753DA841}"/>
                  </a:ext>
                </a:extLst>
              </p:cNvPr>
              <p:cNvSpPr>
                <a:spLocks noChangeShapeType="1"/>
              </p:cNvSpPr>
              <p:nvPr/>
            </p:nvSpPr>
            <p:spPr bwMode="auto">
              <a:xfrm flipH="1">
                <a:off x="3130" y="3288"/>
                <a:ext cx="205" cy="672"/>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8" name="Line 271">
                <a:extLst>
                  <a:ext uri="{FF2B5EF4-FFF2-40B4-BE49-F238E27FC236}">
                    <a16:creationId xmlns:a16="http://schemas.microsoft.com/office/drawing/2014/main" id="{3B2D533F-D1A2-B24B-A569-AA613E92259F}"/>
                  </a:ext>
                </a:extLst>
              </p:cNvPr>
              <p:cNvSpPr>
                <a:spLocks noChangeShapeType="1"/>
              </p:cNvSpPr>
              <p:nvPr/>
            </p:nvSpPr>
            <p:spPr bwMode="auto">
              <a:xfrm>
                <a:off x="3335" y="3288"/>
                <a:ext cx="205" cy="669"/>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9" name="Line 272">
                <a:extLst>
                  <a:ext uri="{FF2B5EF4-FFF2-40B4-BE49-F238E27FC236}">
                    <a16:creationId xmlns:a16="http://schemas.microsoft.com/office/drawing/2014/main" id="{F887C580-CEC3-4746-B37A-5E728888A4ED}"/>
                  </a:ext>
                </a:extLst>
              </p:cNvPr>
              <p:cNvSpPr>
                <a:spLocks noChangeShapeType="1"/>
              </p:cNvSpPr>
              <p:nvPr/>
            </p:nvSpPr>
            <p:spPr bwMode="auto">
              <a:xfrm>
                <a:off x="3130" y="3957"/>
                <a:ext cx="205" cy="73"/>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0" name="Line 273">
                <a:extLst>
                  <a:ext uri="{FF2B5EF4-FFF2-40B4-BE49-F238E27FC236}">
                    <a16:creationId xmlns:a16="http://schemas.microsoft.com/office/drawing/2014/main" id="{5069F6B6-EC0B-9443-B3DF-EC160AF3C2F2}"/>
                  </a:ext>
                </a:extLst>
              </p:cNvPr>
              <p:cNvSpPr>
                <a:spLocks noChangeShapeType="1"/>
              </p:cNvSpPr>
              <p:nvPr/>
            </p:nvSpPr>
            <p:spPr bwMode="auto">
              <a:xfrm flipH="1">
                <a:off x="3335" y="3957"/>
                <a:ext cx="205" cy="73"/>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1" name="Line 274">
                <a:extLst>
                  <a:ext uri="{FF2B5EF4-FFF2-40B4-BE49-F238E27FC236}">
                    <a16:creationId xmlns:a16="http://schemas.microsoft.com/office/drawing/2014/main" id="{148C5F81-3D28-1B46-BC25-8FFB6E9BBBEF}"/>
                  </a:ext>
                </a:extLst>
              </p:cNvPr>
              <p:cNvSpPr>
                <a:spLocks noChangeShapeType="1"/>
              </p:cNvSpPr>
              <p:nvPr/>
            </p:nvSpPr>
            <p:spPr bwMode="auto">
              <a:xfrm>
                <a:off x="3335" y="3303"/>
                <a:ext cx="0" cy="727"/>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2" name="Line 275">
                <a:extLst>
                  <a:ext uri="{FF2B5EF4-FFF2-40B4-BE49-F238E27FC236}">
                    <a16:creationId xmlns:a16="http://schemas.microsoft.com/office/drawing/2014/main" id="{E994C03E-7A8C-7649-B94A-FFE6213CF3CA}"/>
                  </a:ext>
                </a:extLst>
              </p:cNvPr>
              <p:cNvSpPr>
                <a:spLocks noChangeShapeType="1"/>
              </p:cNvSpPr>
              <p:nvPr/>
            </p:nvSpPr>
            <p:spPr bwMode="auto">
              <a:xfrm flipV="1">
                <a:off x="3130" y="3888"/>
                <a:ext cx="205" cy="72"/>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3" name="Line 276">
                <a:extLst>
                  <a:ext uri="{FF2B5EF4-FFF2-40B4-BE49-F238E27FC236}">
                    <a16:creationId xmlns:a16="http://schemas.microsoft.com/office/drawing/2014/main" id="{3D5CC52A-81FD-E049-A4D9-6576D1FA6977}"/>
                  </a:ext>
                </a:extLst>
              </p:cNvPr>
              <p:cNvSpPr>
                <a:spLocks noChangeShapeType="1"/>
              </p:cNvSpPr>
              <p:nvPr/>
            </p:nvSpPr>
            <p:spPr bwMode="auto">
              <a:xfrm flipH="1" flipV="1">
                <a:off x="3335" y="3888"/>
                <a:ext cx="205" cy="69"/>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4" name="Line 277">
                <a:extLst>
                  <a:ext uri="{FF2B5EF4-FFF2-40B4-BE49-F238E27FC236}">
                    <a16:creationId xmlns:a16="http://schemas.microsoft.com/office/drawing/2014/main" id="{3ED01E6D-C154-C542-A593-1C66F05106D9}"/>
                  </a:ext>
                </a:extLst>
              </p:cNvPr>
              <p:cNvSpPr>
                <a:spLocks noChangeShapeType="1"/>
              </p:cNvSpPr>
              <p:nvPr/>
            </p:nvSpPr>
            <p:spPr bwMode="auto">
              <a:xfrm>
                <a:off x="3217" y="3668"/>
                <a:ext cx="118" cy="55"/>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5" name="Line 278">
                <a:extLst>
                  <a:ext uri="{FF2B5EF4-FFF2-40B4-BE49-F238E27FC236}">
                    <a16:creationId xmlns:a16="http://schemas.microsoft.com/office/drawing/2014/main" id="{F83323B0-0B99-0747-B347-8742C2532B88}"/>
                  </a:ext>
                </a:extLst>
              </p:cNvPr>
              <p:cNvSpPr>
                <a:spLocks noChangeShapeType="1"/>
              </p:cNvSpPr>
              <p:nvPr/>
            </p:nvSpPr>
            <p:spPr bwMode="auto">
              <a:xfrm flipV="1">
                <a:off x="3335" y="3668"/>
                <a:ext cx="124" cy="55"/>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6" name="Line 279">
                <a:extLst>
                  <a:ext uri="{FF2B5EF4-FFF2-40B4-BE49-F238E27FC236}">
                    <a16:creationId xmlns:a16="http://schemas.microsoft.com/office/drawing/2014/main" id="{BC214760-2F6D-A54C-96DB-B2563CA355E6}"/>
                  </a:ext>
                </a:extLst>
              </p:cNvPr>
              <p:cNvSpPr>
                <a:spLocks noChangeShapeType="1"/>
              </p:cNvSpPr>
              <p:nvPr/>
            </p:nvSpPr>
            <p:spPr bwMode="auto">
              <a:xfrm>
                <a:off x="3178" y="3766"/>
                <a:ext cx="152" cy="75"/>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7" name="Line 280">
                <a:extLst>
                  <a:ext uri="{FF2B5EF4-FFF2-40B4-BE49-F238E27FC236}">
                    <a16:creationId xmlns:a16="http://schemas.microsoft.com/office/drawing/2014/main" id="{A0160D0F-A86D-4241-B44D-6E98425F86F0}"/>
                  </a:ext>
                </a:extLst>
              </p:cNvPr>
              <p:cNvSpPr>
                <a:spLocks noChangeShapeType="1"/>
              </p:cNvSpPr>
              <p:nvPr/>
            </p:nvSpPr>
            <p:spPr bwMode="auto">
              <a:xfrm flipV="1">
                <a:off x="3335" y="3781"/>
                <a:ext cx="153" cy="66"/>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8" name="Line 281">
                <a:extLst>
                  <a:ext uri="{FF2B5EF4-FFF2-40B4-BE49-F238E27FC236}">
                    <a16:creationId xmlns:a16="http://schemas.microsoft.com/office/drawing/2014/main" id="{3ABDB358-8829-E54F-AB3F-14EB8832BED5}"/>
                  </a:ext>
                </a:extLst>
              </p:cNvPr>
              <p:cNvSpPr>
                <a:spLocks noChangeShapeType="1"/>
              </p:cNvSpPr>
              <p:nvPr/>
            </p:nvSpPr>
            <p:spPr bwMode="auto">
              <a:xfrm flipV="1">
                <a:off x="3335" y="3567"/>
                <a:ext cx="78" cy="27"/>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9" name="Line 282">
                <a:extLst>
                  <a:ext uri="{FF2B5EF4-FFF2-40B4-BE49-F238E27FC236}">
                    <a16:creationId xmlns:a16="http://schemas.microsoft.com/office/drawing/2014/main" id="{030D6FBA-2C96-C74F-A538-CE828952DFCD}"/>
                  </a:ext>
                </a:extLst>
              </p:cNvPr>
              <p:cNvSpPr>
                <a:spLocks noChangeShapeType="1"/>
              </p:cNvSpPr>
              <p:nvPr/>
            </p:nvSpPr>
            <p:spPr bwMode="auto">
              <a:xfrm flipV="1">
                <a:off x="3335" y="3428"/>
                <a:ext cx="49" cy="21"/>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20" name="Line 283">
                <a:extLst>
                  <a:ext uri="{FF2B5EF4-FFF2-40B4-BE49-F238E27FC236}">
                    <a16:creationId xmlns:a16="http://schemas.microsoft.com/office/drawing/2014/main" id="{444C9AF6-B194-1F4D-9498-4133CAD31F8C}"/>
                  </a:ext>
                </a:extLst>
              </p:cNvPr>
              <p:cNvSpPr>
                <a:spLocks noChangeShapeType="1"/>
              </p:cNvSpPr>
              <p:nvPr/>
            </p:nvSpPr>
            <p:spPr bwMode="auto">
              <a:xfrm>
                <a:off x="3247" y="3558"/>
                <a:ext cx="95" cy="36"/>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21" name="Line 284">
                <a:extLst>
                  <a:ext uri="{FF2B5EF4-FFF2-40B4-BE49-F238E27FC236}">
                    <a16:creationId xmlns:a16="http://schemas.microsoft.com/office/drawing/2014/main" id="{1007F074-DD2C-A041-8028-27935643FE8D}"/>
                  </a:ext>
                </a:extLst>
              </p:cNvPr>
              <p:cNvSpPr>
                <a:spLocks noChangeShapeType="1"/>
              </p:cNvSpPr>
              <p:nvPr/>
            </p:nvSpPr>
            <p:spPr bwMode="auto">
              <a:xfrm>
                <a:off x="3289" y="3422"/>
                <a:ext cx="55" cy="36"/>
              </a:xfrm>
              <a:prstGeom prst="line">
                <a:avLst/>
              </a:prstGeom>
              <a:noFill/>
              <a:ln w="19050">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pic>
          <p:nvPicPr>
            <p:cNvPr id="206" name="Picture 399" descr="cell_tower_radiation copy">
              <a:extLst>
                <a:ext uri="{FF2B5EF4-FFF2-40B4-BE49-F238E27FC236}">
                  <a16:creationId xmlns:a16="http://schemas.microsoft.com/office/drawing/2014/main" id="{05BFEF5A-A9A7-8E49-BE1F-03DCB72C0021}"/>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955030" y="3031808"/>
              <a:ext cx="914400" cy="736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22" name="Group 356">
            <a:extLst>
              <a:ext uri="{FF2B5EF4-FFF2-40B4-BE49-F238E27FC236}">
                <a16:creationId xmlns:a16="http://schemas.microsoft.com/office/drawing/2014/main" id="{FE7D4943-DFC4-1049-B8CF-FEDA6FD746B2}"/>
              </a:ext>
            </a:extLst>
          </p:cNvPr>
          <p:cNvGrpSpPr>
            <a:grpSpLocks/>
          </p:cNvGrpSpPr>
          <p:nvPr/>
        </p:nvGrpSpPr>
        <p:grpSpPr bwMode="auto">
          <a:xfrm>
            <a:off x="2112963" y="2103438"/>
            <a:ext cx="465137" cy="481012"/>
            <a:chOff x="313" y="1497"/>
            <a:chExt cx="1152" cy="1014"/>
          </a:xfrm>
        </p:grpSpPr>
        <p:pic>
          <p:nvPicPr>
            <p:cNvPr id="223" name="Picture 354" descr="laptop_stylized_small">
              <a:extLst>
                <a:ext uri="{FF2B5EF4-FFF2-40B4-BE49-F238E27FC236}">
                  <a16:creationId xmlns:a16="http://schemas.microsoft.com/office/drawing/2014/main" id="{1B9DAB19-8344-BD4E-8CEC-E8179484351A}"/>
                </a:ext>
              </a:extLst>
            </p:cNvPr>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24" name="Picture 355" descr="antenna_stylized">
              <a:extLst>
                <a:ext uri="{FF2B5EF4-FFF2-40B4-BE49-F238E27FC236}">
                  <a16:creationId xmlns:a16="http://schemas.microsoft.com/office/drawing/2014/main" id="{EBC88AD6-BA3E-324A-A0BF-8DF9D89E1810}"/>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25" name="Group 356">
            <a:extLst>
              <a:ext uri="{FF2B5EF4-FFF2-40B4-BE49-F238E27FC236}">
                <a16:creationId xmlns:a16="http://schemas.microsoft.com/office/drawing/2014/main" id="{E2A474A7-8A71-AC43-9403-5CD64CFABC6B}"/>
              </a:ext>
            </a:extLst>
          </p:cNvPr>
          <p:cNvGrpSpPr>
            <a:grpSpLocks/>
          </p:cNvGrpSpPr>
          <p:nvPr/>
        </p:nvGrpSpPr>
        <p:grpSpPr bwMode="auto">
          <a:xfrm>
            <a:off x="2005013" y="2901950"/>
            <a:ext cx="333375" cy="368300"/>
            <a:chOff x="313" y="1497"/>
            <a:chExt cx="1152" cy="1014"/>
          </a:xfrm>
        </p:grpSpPr>
        <p:pic>
          <p:nvPicPr>
            <p:cNvPr id="226" name="Picture 354" descr="laptop_stylized_small">
              <a:extLst>
                <a:ext uri="{FF2B5EF4-FFF2-40B4-BE49-F238E27FC236}">
                  <a16:creationId xmlns:a16="http://schemas.microsoft.com/office/drawing/2014/main" id="{F44CEA56-C9A6-9141-81A0-8DCC3E2F587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27" name="Picture 355" descr="antenna_stylized">
              <a:extLst>
                <a:ext uri="{FF2B5EF4-FFF2-40B4-BE49-F238E27FC236}">
                  <a16:creationId xmlns:a16="http://schemas.microsoft.com/office/drawing/2014/main" id="{0C57F82F-4D98-D54F-81F8-DA60E1261DA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28" name="Group 356">
            <a:extLst>
              <a:ext uri="{FF2B5EF4-FFF2-40B4-BE49-F238E27FC236}">
                <a16:creationId xmlns:a16="http://schemas.microsoft.com/office/drawing/2014/main" id="{07CEAB6C-C9D1-9A47-BAA4-4D786E6D429A}"/>
              </a:ext>
            </a:extLst>
          </p:cNvPr>
          <p:cNvGrpSpPr>
            <a:grpSpLocks/>
          </p:cNvGrpSpPr>
          <p:nvPr/>
        </p:nvGrpSpPr>
        <p:grpSpPr bwMode="auto">
          <a:xfrm>
            <a:off x="1482725" y="2987675"/>
            <a:ext cx="282575" cy="344488"/>
            <a:chOff x="313" y="1497"/>
            <a:chExt cx="1152" cy="1014"/>
          </a:xfrm>
        </p:grpSpPr>
        <p:pic>
          <p:nvPicPr>
            <p:cNvPr id="229" name="Picture 354" descr="laptop_stylized_small">
              <a:extLst>
                <a:ext uri="{FF2B5EF4-FFF2-40B4-BE49-F238E27FC236}">
                  <a16:creationId xmlns:a16="http://schemas.microsoft.com/office/drawing/2014/main" id="{66EB1CC5-C145-7141-AE88-FDE185E245F6}"/>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30" name="Picture 355" descr="antenna_stylized">
              <a:extLst>
                <a:ext uri="{FF2B5EF4-FFF2-40B4-BE49-F238E27FC236}">
                  <a16:creationId xmlns:a16="http://schemas.microsoft.com/office/drawing/2014/main" id="{CBA3A680-EE48-5C4A-B84E-4A1FCE54879A}"/>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31" name="Group 403">
            <a:extLst>
              <a:ext uri="{FF2B5EF4-FFF2-40B4-BE49-F238E27FC236}">
                <a16:creationId xmlns:a16="http://schemas.microsoft.com/office/drawing/2014/main" id="{E09A0004-7386-EF43-AE45-070A340FAD3F}"/>
              </a:ext>
            </a:extLst>
          </p:cNvPr>
          <p:cNvGrpSpPr>
            <a:grpSpLocks/>
          </p:cNvGrpSpPr>
          <p:nvPr/>
        </p:nvGrpSpPr>
        <p:grpSpPr bwMode="auto">
          <a:xfrm>
            <a:off x="1189038" y="2651125"/>
            <a:ext cx="444500" cy="382588"/>
            <a:chOff x="2751" y="1851"/>
            <a:chExt cx="462" cy="478"/>
          </a:xfrm>
        </p:grpSpPr>
        <p:pic>
          <p:nvPicPr>
            <p:cNvPr id="232" name="Picture 364" descr="iphone_stylized_small">
              <a:extLst>
                <a:ext uri="{FF2B5EF4-FFF2-40B4-BE49-F238E27FC236}">
                  <a16:creationId xmlns:a16="http://schemas.microsoft.com/office/drawing/2014/main" id="{D04F1FE1-F105-E24F-BD11-05351E3FC702}"/>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33" name="Picture 402" descr="antenna_radiation_stylized">
              <a:extLst>
                <a:ext uri="{FF2B5EF4-FFF2-40B4-BE49-F238E27FC236}">
                  <a16:creationId xmlns:a16="http://schemas.microsoft.com/office/drawing/2014/main" id="{8995403E-B75E-864E-A3AC-A8BADEA4FAF4}"/>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34" name="Group 356">
            <a:extLst>
              <a:ext uri="{FF2B5EF4-FFF2-40B4-BE49-F238E27FC236}">
                <a16:creationId xmlns:a16="http://schemas.microsoft.com/office/drawing/2014/main" id="{45D88A96-1BEF-AF40-9EF4-F653E8F6912B}"/>
              </a:ext>
            </a:extLst>
          </p:cNvPr>
          <p:cNvGrpSpPr>
            <a:grpSpLocks/>
          </p:cNvGrpSpPr>
          <p:nvPr/>
        </p:nvGrpSpPr>
        <p:grpSpPr bwMode="auto">
          <a:xfrm>
            <a:off x="1565275" y="1401763"/>
            <a:ext cx="446088" cy="385762"/>
            <a:chOff x="313" y="1497"/>
            <a:chExt cx="1152" cy="1014"/>
          </a:xfrm>
        </p:grpSpPr>
        <p:pic>
          <p:nvPicPr>
            <p:cNvPr id="235" name="Picture 354" descr="laptop_stylized_small">
              <a:extLst>
                <a:ext uri="{FF2B5EF4-FFF2-40B4-BE49-F238E27FC236}">
                  <a16:creationId xmlns:a16="http://schemas.microsoft.com/office/drawing/2014/main" id="{5CA82CB5-E7B6-C445-B684-658BC5C33126}"/>
                </a:ext>
              </a:extLst>
            </p:cNvPr>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36" name="Picture 355" descr="antenna_stylized">
              <a:extLst>
                <a:ext uri="{FF2B5EF4-FFF2-40B4-BE49-F238E27FC236}">
                  <a16:creationId xmlns:a16="http://schemas.microsoft.com/office/drawing/2014/main" id="{75F9DB31-6339-494A-A074-B9A0B4516920}"/>
                </a:ext>
              </a:extLst>
            </p:cNvPr>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37" name="Group 403">
            <a:extLst>
              <a:ext uri="{FF2B5EF4-FFF2-40B4-BE49-F238E27FC236}">
                <a16:creationId xmlns:a16="http://schemas.microsoft.com/office/drawing/2014/main" id="{EF99A882-0F7D-1340-8F07-148A4616940E}"/>
              </a:ext>
            </a:extLst>
          </p:cNvPr>
          <p:cNvGrpSpPr>
            <a:grpSpLocks/>
          </p:cNvGrpSpPr>
          <p:nvPr/>
        </p:nvGrpSpPr>
        <p:grpSpPr bwMode="auto">
          <a:xfrm>
            <a:off x="762000" y="2530475"/>
            <a:ext cx="446088" cy="381000"/>
            <a:chOff x="2751" y="1851"/>
            <a:chExt cx="462" cy="478"/>
          </a:xfrm>
        </p:grpSpPr>
        <p:pic>
          <p:nvPicPr>
            <p:cNvPr id="238" name="Picture 364" descr="iphone_stylized_small">
              <a:extLst>
                <a:ext uri="{FF2B5EF4-FFF2-40B4-BE49-F238E27FC236}">
                  <a16:creationId xmlns:a16="http://schemas.microsoft.com/office/drawing/2014/main" id="{8C6A6BBA-51E0-724F-AB7E-9DE15DF9F0F0}"/>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39" name="Picture 402" descr="antenna_radiation_stylized">
              <a:extLst>
                <a:ext uri="{FF2B5EF4-FFF2-40B4-BE49-F238E27FC236}">
                  <a16:creationId xmlns:a16="http://schemas.microsoft.com/office/drawing/2014/main" id="{E51015F6-50FB-094B-BDF9-2FE77B03308A}"/>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240" name="Line 63">
            <a:extLst>
              <a:ext uri="{FF2B5EF4-FFF2-40B4-BE49-F238E27FC236}">
                <a16:creationId xmlns:a16="http://schemas.microsoft.com/office/drawing/2014/main" id="{CCB97428-BD70-4E49-A590-83AF71EA820E}"/>
              </a:ext>
            </a:extLst>
          </p:cNvPr>
          <p:cNvSpPr>
            <a:spLocks noChangeShapeType="1"/>
          </p:cNvSpPr>
          <p:nvPr/>
        </p:nvSpPr>
        <p:spPr bwMode="auto">
          <a:xfrm flipH="1" flipV="1">
            <a:off x="4867275" y="4105275"/>
            <a:ext cx="949325" cy="1293813"/>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1" name="Line 34">
            <a:extLst>
              <a:ext uri="{FF2B5EF4-FFF2-40B4-BE49-F238E27FC236}">
                <a16:creationId xmlns:a16="http://schemas.microsoft.com/office/drawing/2014/main" id="{4FC66219-F808-FD4D-9B59-86F203C09C9C}"/>
              </a:ext>
            </a:extLst>
          </p:cNvPr>
          <p:cNvSpPr>
            <a:spLocks noChangeShapeType="1"/>
          </p:cNvSpPr>
          <p:nvPr/>
        </p:nvSpPr>
        <p:spPr bwMode="auto">
          <a:xfrm flipV="1">
            <a:off x="2197100" y="3636963"/>
            <a:ext cx="1257300" cy="809625"/>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242" name="Group 6">
            <a:extLst>
              <a:ext uri="{FF2B5EF4-FFF2-40B4-BE49-F238E27FC236}">
                <a16:creationId xmlns:a16="http://schemas.microsoft.com/office/drawing/2014/main" id="{C361E706-F3A3-CF44-AE02-BA0595774CD9}"/>
              </a:ext>
            </a:extLst>
          </p:cNvPr>
          <p:cNvGrpSpPr>
            <a:grpSpLocks/>
          </p:cNvGrpSpPr>
          <p:nvPr/>
        </p:nvGrpSpPr>
        <p:grpSpPr bwMode="auto">
          <a:xfrm>
            <a:off x="3038475" y="2557463"/>
            <a:ext cx="2362200" cy="1762125"/>
            <a:chOff x="3839" y="1737"/>
            <a:chExt cx="1488" cy="1110"/>
          </a:xfrm>
        </p:grpSpPr>
        <p:sp>
          <p:nvSpPr>
            <p:cNvPr id="243" name="Freeform 7">
              <a:extLst>
                <a:ext uri="{FF2B5EF4-FFF2-40B4-BE49-F238E27FC236}">
                  <a16:creationId xmlns:a16="http://schemas.microsoft.com/office/drawing/2014/main" id="{393C90C1-E2F5-7E4D-9330-704828EC3DBF}"/>
                </a:ext>
              </a:extLst>
            </p:cNvPr>
            <p:cNvSpPr>
              <a:spLocks/>
            </p:cNvSpPr>
            <p:nvPr/>
          </p:nvSpPr>
          <p:spPr bwMode="auto">
            <a:xfrm>
              <a:off x="3839" y="1737"/>
              <a:ext cx="1488" cy="1110"/>
            </a:xfrm>
            <a:custGeom>
              <a:avLst/>
              <a:gdLst>
                <a:gd name="T0" fmla="*/ 3 w 2135"/>
                <a:gd name="T1" fmla="*/ 58 h 1662"/>
                <a:gd name="T2" fmla="*/ 12 w 2135"/>
                <a:gd name="T3" fmla="*/ 7 h 1662"/>
                <a:gd name="T4" fmla="*/ 75 w 2135"/>
                <a:gd name="T5" fmla="*/ 17 h 1662"/>
                <a:gd name="T6" fmla="*/ 139 w 2135"/>
                <a:gd name="T7" fmla="*/ 9 h 1662"/>
                <a:gd name="T8" fmla="*/ 229 w 2135"/>
                <a:gd name="T9" fmla="*/ 36 h 1662"/>
                <a:gd name="T10" fmla="*/ 231 w 2135"/>
                <a:gd name="T11" fmla="*/ 102 h 1662"/>
                <a:gd name="T12" fmla="*/ 181 w 2135"/>
                <a:gd name="T13" fmla="*/ 142 h 1662"/>
                <a:gd name="T14" fmla="*/ 93 w 2135"/>
                <a:gd name="T15" fmla="*/ 134 h 1662"/>
                <a:gd name="T16" fmla="*/ 57 w 2135"/>
                <a:gd name="T17" fmla="*/ 112 h 1662"/>
                <a:gd name="T18" fmla="*/ 21 w 2135"/>
                <a:gd name="T19" fmla="*/ 95 h 1662"/>
                <a:gd name="T20" fmla="*/ 3 w 2135"/>
                <a:gd name="T21" fmla="*/ 58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AE0FF"/>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244" name="Text Box 8">
              <a:extLst>
                <a:ext uri="{FF2B5EF4-FFF2-40B4-BE49-F238E27FC236}">
                  <a16:creationId xmlns:a16="http://schemas.microsoft.com/office/drawing/2014/main" id="{91AB3FE3-6836-1F44-BEB7-C93EF507CF19}"/>
                </a:ext>
              </a:extLst>
            </p:cNvPr>
            <p:cNvSpPr txBox="1">
              <a:spLocks noChangeArrowheads="1"/>
            </p:cNvSpPr>
            <p:nvPr/>
          </p:nvSpPr>
          <p:spPr bwMode="auto">
            <a:xfrm>
              <a:off x="4086" y="2030"/>
              <a:ext cx="1086" cy="40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Comic Sans MS" charset="0"/>
                  <a:ea typeface="ＭＳ Ｐゴシック" charset="0"/>
                </a:defRPr>
              </a:lvl1pPr>
              <a:lvl2pPr marL="742950" indent="-285750">
                <a:defRPr>
                  <a:solidFill>
                    <a:schemeClr val="tx1"/>
                  </a:solidFill>
                  <a:latin typeface="Comic Sans MS" charset="0"/>
                  <a:ea typeface="ＭＳ Ｐゴシック" charset="0"/>
                </a:defRPr>
              </a:lvl2pPr>
              <a:lvl3pPr marL="1143000" indent="-228600">
                <a:defRPr>
                  <a:solidFill>
                    <a:schemeClr val="tx1"/>
                  </a:solidFill>
                  <a:latin typeface="Comic Sans MS" charset="0"/>
                  <a:ea typeface="ＭＳ Ｐゴシック" charset="0"/>
                </a:defRPr>
              </a:lvl3pPr>
              <a:lvl4pPr marL="1600200" indent="-228600">
                <a:defRPr>
                  <a:solidFill>
                    <a:schemeClr val="tx1"/>
                  </a:solidFill>
                  <a:latin typeface="Comic Sans MS" charset="0"/>
                  <a:ea typeface="ＭＳ Ｐゴシック" charset="0"/>
                </a:defRPr>
              </a:lvl4pPr>
              <a:lvl5pPr marL="2057400" indent="-228600">
                <a:defRPr>
                  <a:solidFill>
                    <a:schemeClr val="tx1"/>
                  </a:solidFill>
                  <a:latin typeface="Comic Sans MS" charset="0"/>
                  <a:ea typeface="ＭＳ Ｐゴシック" charset="0"/>
                </a:defRPr>
              </a:lvl5pPr>
              <a:lvl6pPr marL="2514600" indent="-228600" eaLnBrk="0" fontAlgn="base" hangingPunct="0">
                <a:spcBef>
                  <a:spcPct val="0"/>
                </a:spcBef>
                <a:spcAft>
                  <a:spcPct val="0"/>
                </a:spcAft>
                <a:defRPr>
                  <a:solidFill>
                    <a:schemeClr val="tx1"/>
                  </a:solidFill>
                  <a:latin typeface="Comic Sans MS" charset="0"/>
                  <a:ea typeface="ＭＳ Ｐゴシック" charset="0"/>
                </a:defRPr>
              </a:lvl6pPr>
              <a:lvl7pPr marL="2971800" indent="-228600" eaLnBrk="0" fontAlgn="base" hangingPunct="0">
                <a:spcBef>
                  <a:spcPct val="0"/>
                </a:spcBef>
                <a:spcAft>
                  <a:spcPct val="0"/>
                </a:spcAft>
                <a:defRPr>
                  <a:solidFill>
                    <a:schemeClr val="tx1"/>
                  </a:solidFill>
                  <a:latin typeface="Comic Sans MS" charset="0"/>
                  <a:ea typeface="ＭＳ Ｐゴシック" charset="0"/>
                </a:defRPr>
              </a:lvl7pPr>
              <a:lvl8pPr marL="3429000" indent="-228600" eaLnBrk="0" fontAlgn="base" hangingPunct="0">
                <a:spcBef>
                  <a:spcPct val="0"/>
                </a:spcBef>
                <a:spcAft>
                  <a:spcPct val="0"/>
                </a:spcAft>
                <a:defRPr>
                  <a:solidFill>
                    <a:schemeClr val="tx1"/>
                  </a:solidFill>
                  <a:latin typeface="Comic Sans MS" charset="0"/>
                  <a:ea typeface="ＭＳ Ｐゴシック" charset="0"/>
                </a:defRPr>
              </a:lvl8pPr>
              <a:lvl9pPr marL="3886200" indent="-228600" eaLnBrk="0" fontAlgn="base" hangingPunct="0">
                <a:spcBef>
                  <a:spcPct val="0"/>
                </a:spcBef>
                <a:spcAft>
                  <a:spcPct val="0"/>
                </a:spcAft>
                <a:defRPr>
                  <a:solidFill>
                    <a:schemeClr val="tx1"/>
                  </a:solidFill>
                  <a:latin typeface="Comic Sans MS" charset="0"/>
                  <a:ea typeface="ＭＳ Ｐゴシック" charset="0"/>
                </a:defRPr>
              </a:lvl9pPr>
            </a:lstStyle>
            <a:p>
              <a:pPr algn="ctr" fontAlgn="base">
                <a:spcBef>
                  <a:spcPct val="0"/>
                </a:spcBef>
                <a:spcAft>
                  <a:spcPct val="0"/>
                </a:spcAft>
                <a:defRPr/>
              </a:pPr>
              <a:r>
                <a:rPr lang="en-US" dirty="0">
                  <a:solidFill>
                    <a:srgbClr val="000000"/>
                  </a:solidFill>
                  <a:latin typeface="Arial" charset="0"/>
                  <a:cs typeface="Arial" charset="0"/>
                </a:rPr>
                <a:t>wired network </a:t>
              </a:r>
            </a:p>
            <a:p>
              <a:pPr algn="ctr" fontAlgn="base">
                <a:spcBef>
                  <a:spcPct val="0"/>
                </a:spcBef>
                <a:spcAft>
                  <a:spcPct val="0"/>
                </a:spcAft>
                <a:defRPr/>
              </a:pPr>
              <a:r>
                <a:rPr lang="en-US" dirty="0">
                  <a:solidFill>
                    <a:srgbClr val="000000"/>
                  </a:solidFill>
                  <a:latin typeface="Arial" charset="0"/>
                  <a:cs typeface="Arial" charset="0"/>
                </a:rPr>
                <a:t>infrastructure</a:t>
              </a:r>
            </a:p>
          </p:txBody>
        </p:sp>
      </p:grpSp>
      <p:sp>
        <p:nvSpPr>
          <p:cNvPr id="256" name="Rectangle 64">
            <a:extLst>
              <a:ext uri="{FF2B5EF4-FFF2-40B4-BE49-F238E27FC236}">
                <a16:creationId xmlns:a16="http://schemas.microsoft.com/office/drawing/2014/main" id="{6AA6881B-4358-FF4E-A4CC-2B9126420109}"/>
              </a:ext>
            </a:extLst>
          </p:cNvPr>
          <p:cNvSpPr>
            <a:spLocks noChangeArrowheads="1"/>
          </p:cNvSpPr>
          <p:nvPr/>
        </p:nvSpPr>
        <p:spPr bwMode="auto">
          <a:xfrm>
            <a:off x="6121400" y="1329531"/>
            <a:ext cx="5740400" cy="2757186"/>
          </a:xfrm>
          <a:prstGeom prst="rect">
            <a:avLst/>
          </a:prstGeom>
          <a:noFill/>
          <a:ln w="28575">
            <a:solidFill>
              <a:srgbClr val="C0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2000" dirty="0">
              <a:cs typeface="+mn-cs"/>
            </a:endParaRPr>
          </a:p>
        </p:txBody>
      </p:sp>
      <p:sp>
        <p:nvSpPr>
          <p:cNvPr id="257" name="Rectangle 65">
            <a:extLst>
              <a:ext uri="{FF2B5EF4-FFF2-40B4-BE49-F238E27FC236}">
                <a16:creationId xmlns:a16="http://schemas.microsoft.com/office/drawing/2014/main" id="{D3DD057D-1216-6143-801F-C09B36730EF4}"/>
              </a:ext>
            </a:extLst>
          </p:cNvPr>
          <p:cNvSpPr>
            <a:spLocks noChangeArrowheads="1"/>
          </p:cNvSpPr>
          <p:nvPr/>
        </p:nvSpPr>
        <p:spPr bwMode="auto">
          <a:xfrm>
            <a:off x="6262688" y="1193800"/>
            <a:ext cx="3676342" cy="312738"/>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2000" dirty="0">
              <a:cs typeface="+mn-cs"/>
            </a:endParaRPr>
          </a:p>
        </p:txBody>
      </p:sp>
      <p:sp>
        <p:nvSpPr>
          <p:cNvPr id="262" name="Line 75">
            <a:extLst>
              <a:ext uri="{FF2B5EF4-FFF2-40B4-BE49-F238E27FC236}">
                <a16:creationId xmlns:a16="http://schemas.microsoft.com/office/drawing/2014/main" id="{A8073855-FFB7-4243-B73E-71BE7F0079CA}"/>
              </a:ext>
            </a:extLst>
          </p:cNvPr>
          <p:cNvSpPr>
            <a:spLocks noChangeShapeType="1"/>
          </p:cNvSpPr>
          <p:nvPr/>
        </p:nvSpPr>
        <p:spPr bwMode="auto">
          <a:xfrm flipH="1">
            <a:off x="6108698" y="4086717"/>
            <a:ext cx="7517" cy="917084"/>
          </a:xfrm>
          <a:prstGeom prst="line">
            <a:avLst/>
          </a:prstGeom>
          <a:noFill/>
          <a:ln w="9525">
            <a:solidFill>
              <a:srgbClr val="C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sp>
        <p:nvSpPr>
          <p:cNvPr id="284" name="Rectangle 65">
            <a:extLst>
              <a:ext uri="{FF2B5EF4-FFF2-40B4-BE49-F238E27FC236}">
                <a16:creationId xmlns:a16="http://schemas.microsoft.com/office/drawing/2014/main" id="{DF949D2A-16AA-6549-B627-118C1D0ECB96}"/>
              </a:ext>
            </a:extLst>
          </p:cNvPr>
          <p:cNvSpPr>
            <a:spLocks noChangeArrowheads="1"/>
          </p:cNvSpPr>
          <p:nvPr/>
        </p:nvSpPr>
        <p:spPr bwMode="auto">
          <a:xfrm>
            <a:off x="10416799" y="1147182"/>
            <a:ext cx="1358900" cy="312738"/>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2000" dirty="0">
              <a:cs typeface="+mn-cs"/>
            </a:endParaRPr>
          </a:p>
        </p:txBody>
      </p:sp>
      <p:sp>
        <p:nvSpPr>
          <p:cNvPr id="285" name="Line 75">
            <a:extLst>
              <a:ext uri="{FF2B5EF4-FFF2-40B4-BE49-F238E27FC236}">
                <a16:creationId xmlns:a16="http://schemas.microsoft.com/office/drawing/2014/main" id="{5B9CA4A4-32DA-EE41-8D67-FD891F4206EB}"/>
              </a:ext>
            </a:extLst>
          </p:cNvPr>
          <p:cNvSpPr>
            <a:spLocks noChangeShapeType="1"/>
          </p:cNvSpPr>
          <p:nvPr/>
        </p:nvSpPr>
        <p:spPr bwMode="auto">
          <a:xfrm>
            <a:off x="6116215" y="4075766"/>
            <a:ext cx="452058" cy="1269957"/>
          </a:xfrm>
          <a:prstGeom prst="line">
            <a:avLst/>
          </a:prstGeom>
          <a:noFill/>
          <a:ln w="9525">
            <a:solidFill>
              <a:srgbClr val="C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grpSp>
        <p:nvGrpSpPr>
          <p:cNvPr id="245" name="Group 137">
            <a:extLst>
              <a:ext uri="{FF2B5EF4-FFF2-40B4-BE49-F238E27FC236}">
                <a16:creationId xmlns:a16="http://schemas.microsoft.com/office/drawing/2014/main" id="{88B7DCAA-0CB9-F545-9DFF-1E8694423511}"/>
              </a:ext>
            </a:extLst>
          </p:cNvPr>
          <p:cNvGrpSpPr>
            <a:grpSpLocks/>
          </p:cNvGrpSpPr>
          <p:nvPr/>
        </p:nvGrpSpPr>
        <p:grpSpPr bwMode="auto">
          <a:xfrm>
            <a:off x="10581164" y="977214"/>
            <a:ext cx="955675" cy="508000"/>
            <a:chOff x="4750" y="264"/>
            <a:chExt cx="455" cy="191"/>
          </a:xfrm>
        </p:grpSpPr>
        <p:sp>
          <p:nvSpPr>
            <p:cNvPr id="246" name="Freeform 89">
              <a:extLst>
                <a:ext uri="{FF2B5EF4-FFF2-40B4-BE49-F238E27FC236}">
                  <a16:creationId xmlns:a16="http://schemas.microsoft.com/office/drawing/2014/main" id="{73DB9F87-D415-6743-A1D6-32BB86A40D5B}"/>
                </a:ext>
              </a:extLst>
            </p:cNvPr>
            <p:cNvSpPr>
              <a:spLocks/>
            </p:cNvSpPr>
            <p:nvPr/>
          </p:nvSpPr>
          <p:spPr bwMode="auto">
            <a:xfrm>
              <a:off x="4872" y="298"/>
              <a:ext cx="82" cy="104"/>
            </a:xfrm>
            <a:custGeom>
              <a:avLst/>
              <a:gdLst>
                <a:gd name="T0" fmla="*/ 0 w 247"/>
                <a:gd name="T1" fmla="*/ 0 h 209"/>
                <a:gd name="T2" fmla="*/ 0 w 247"/>
                <a:gd name="T3" fmla="*/ 0 h 209"/>
                <a:gd name="T4" fmla="*/ 0 w 247"/>
                <a:gd name="T5" fmla="*/ 0 h 209"/>
                <a:gd name="T6" fmla="*/ 0 w 247"/>
                <a:gd name="T7" fmla="*/ 0 h 209"/>
                <a:gd name="T8" fmla="*/ 0 w 247"/>
                <a:gd name="T9" fmla="*/ 1 h 209"/>
                <a:gd name="T10" fmla="*/ 0 w 247"/>
                <a:gd name="T11" fmla="*/ 1 h 209"/>
                <a:gd name="T12" fmla="*/ 0 w 247"/>
                <a:gd name="T13" fmla="*/ 1 h 209"/>
                <a:gd name="T14" fmla="*/ 0 w 247"/>
                <a:gd name="T15" fmla="*/ 1 h 209"/>
                <a:gd name="T16" fmla="*/ 0 w 247"/>
                <a:gd name="T17" fmla="*/ 2 h 209"/>
                <a:gd name="T18" fmla="*/ 0 w 247"/>
                <a:gd name="T19" fmla="*/ 2 h 209"/>
                <a:gd name="T20" fmla="*/ 0 w 247"/>
                <a:gd name="T21" fmla="*/ 2 h 209"/>
                <a:gd name="T22" fmla="*/ 0 w 247"/>
                <a:gd name="T23" fmla="*/ 2 h 209"/>
                <a:gd name="T24" fmla="*/ 0 w 247"/>
                <a:gd name="T25" fmla="*/ 3 h 209"/>
                <a:gd name="T26" fmla="*/ 0 w 247"/>
                <a:gd name="T27" fmla="*/ 3 h 209"/>
                <a:gd name="T28" fmla="*/ 0 w 247"/>
                <a:gd name="T29" fmla="*/ 3 h 209"/>
                <a:gd name="T30" fmla="*/ 0 w 247"/>
                <a:gd name="T31" fmla="*/ 3 h 209"/>
                <a:gd name="T32" fmla="*/ 0 w 247"/>
                <a:gd name="T33" fmla="*/ 3 h 209"/>
                <a:gd name="T34" fmla="*/ 0 w 247"/>
                <a:gd name="T35" fmla="*/ 3 h 209"/>
                <a:gd name="T36" fmla="*/ 0 w 247"/>
                <a:gd name="T37" fmla="*/ 3 h 209"/>
                <a:gd name="T38" fmla="*/ 0 w 247"/>
                <a:gd name="T39" fmla="*/ 3 h 209"/>
                <a:gd name="T40" fmla="*/ 0 w 247"/>
                <a:gd name="T41" fmla="*/ 3 h 209"/>
                <a:gd name="T42" fmla="*/ 0 w 247"/>
                <a:gd name="T43" fmla="*/ 2 h 209"/>
                <a:gd name="T44" fmla="*/ 0 w 247"/>
                <a:gd name="T45" fmla="*/ 2 h 209"/>
                <a:gd name="T46" fmla="*/ 0 w 247"/>
                <a:gd name="T47" fmla="*/ 2 h 209"/>
                <a:gd name="T48" fmla="*/ 0 w 247"/>
                <a:gd name="T49" fmla="*/ 2 h 209"/>
                <a:gd name="T50" fmla="*/ 0 w 247"/>
                <a:gd name="T51" fmla="*/ 2 h 209"/>
                <a:gd name="T52" fmla="*/ 0 w 247"/>
                <a:gd name="T53" fmla="*/ 2 h 209"/>
                <a:gd name="T54" fmla="*/ 0 w 247"/>
                <a:gd name="T55" fmla="*/ 2 h 209"/>
                <a:gd name="T56" fmla="*/ 0 w 247"/>
                <a:gd name="T57" fmla="*/ 2 h 209"/>
                <a:gd name="T58" fmla="*/ 0 w 247"/>
                <a:gd name="T59" fmla="*/ 2 h 209"/>
                <a:gd name="T60" fmla="*/ 0 w 247"/>
                <a:gd name="T61" fmla="*/ 2 h 209"/>
                <a:gd name="T62" fmla="*/ 0 w 247"/>
                <a:gd name="T63" fmla="*/ 2 h 209"/>
                <a:gd name="T64" fmla="*/ 0 w 247"/>
                <a:gd name="T65" fmla="*/ 2 h 209"/>
                <a:gd name="T66" fmla="*/ 0 w 247"/>
                <a:gd name="T67" fmla="*/ 1 h 209"/>
                <a:gd name="T68" fmla="*/ 0 w 247"/>
                <a:gd name="T69" fmla="*/ 1 h 209"/>
                <a:gd name="T70" fmla="*/ 0 w 247"/>
                <a:gd name="T71" fmla="*/ 1 h 209"/>
                <a:gd name="T72" fmla="*/ 0 w 247"/>
                <a:gd name="T73" fmla="*/ 0 h 209"/>
                <a:gd name="T74" fmla="*/ 0 w 247"/>
                <a:gd name="T75" fmla="*/ 0 h 209"/>
                <a:gd name="T76" fmla="*/ 0 w 247"/>
                <a:gd name="T77" fmla="*/ 0 h 209"/>
                <a:gd name="T78" fmla="*/ 0 w 247"/>
                <a:gd name="T79" fmla="*/ 0 h 209"/>
                <a:gd name="T80" fmla="*/ 0 w 247"/>
                <a:gd name="T81" fmla="*/ 0 h 209"/>
                <a:gd name="T82" fmla="*/ 0 w 247"/>
                <a:gd name="T83" fmla="*/ 0 h 209"/>
                <a:gd name="T84" fmla="*/ 0 w 247"/>
                <a:gd name="T85" fmla="*/ 0 h 209"/>
                <a:gd name="T86" fmla="*/ 0 w 247"/>
                <a:gd name="T87" fmla="*/ 0 h 209"/>
                <a:gd name="T88" fmla="*/ 0 w 247"/>
                <a:gd name="T89" fmla="*/ 0 h 209"/>
                <a:gd name="T90" fmla="*/ 0 w 247"/>
                <a:gd name="T91" fmla="*/ 0 h 209"/>
                <a:gd name="T92" fmla="*/ 0 w 247"/>
                <a:gd name="T93" fmla="*/ 0 h 209"/>
                <a:gd name="T94" fmla="*/ 0 w 247"/>
                <a:gd name="T95" fmla="*/ 0 h 209"/>
                <a:gd name="T96" fmla="*/ 0 w 247"/>
                <a:gd name="T97" fmla="*/ 0 h 20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47" h="209">
                  <a:moveTo>
                    <a:pt x="87" y="27"/>
                  </a:moveTo>
                  <a:lnTo>
                    <a:pt x="68" y="35"/>
                  </a:lnTo>
                  <a:lnTo>
                    <a:pt x="52" y="46"/>
                  </a:lnTo>
                  <a:lnTo>
                    <a:pt x="37" y="57"/>
                  </a:lnTo>
                  <a:lnTo>
                    <a:pt x="24" y="69"/>
                  </a:lnTo>
                  <a:lnTo>
                    <a:pt x="14" y="83"/>
                  </a:lnTo>
                  <a:lnTo>
                    <a:pt x="7" y="97"/>
                  </a:lnTo>
                  <a:lnTo>
                    <a:pt x="2" y="113"/>
                  </a:lnTo>
                  <a:lnTo>
                    <a:pt x="0" y="128"/>
                  </a:lnTo>
                  <a:lnTo>
                    <a:pt x="2" y="150"/>
                  </a:lnTo>
                  <a:lnTo>
                    <a:pt x="14" y="167"/>
                  </a:lnTo>
                  <a:lnTo>
                    <a:pt x="32" y="183"/>
                  </a:lnTo>
                  <a:lnTo>
                    <a:pt x="55" y="194"/>
                  </a:lnTo>
                  <a:lnTo>
                    <a:pt x="81" y="203"/>
                  </a:lnTo>
                  <a:lnTo>
                    <a:pt x="109" y="208"/>
                  </a:lnTo>
                  <a:lnTo>
                    <a:pt x="138" y="209"/>
                  </a:lnTo>
                  <a:lnTo>
                    <a:pt x="165" y="206"/>
                  </a:lnTo>
                  <a:lnTo>
                    <a:pt x="171" y="206"/>
                  </a:lnTo>
                  <a:lnTo>
                    <a:pt x="177" y="203"/>
                  </a:lnTo>
                  <a:lnTo>
                    <a:pt x="181" y="200"/>
                  </a:lnTo>
                  <a:lnTo>
                    <a:pt x="183" y="196"/>
                  </a:lnTo>
                  <a:lnTo>
                    <a:pt x="180" y="191"/>
                  </a:lnTo>
                  <a:lnTo>
                    <a:pt x="174" y="187"/>
                  </a:lnTo>
                  <a:lnTo>
                    <a:pt x="167" y="183"/>
                  </a:lnTo>
                  <a:lnTo>
                    <a:pt x="159" y="181"/>
                  </a:lnTo>
                  <a:lnTo>
                    <a:pt x="145" y="178"/>
                  </a:lnTo>
                  <a:lnTo>
                    <a:pt x="130" y="176"/>
                  </a:lnTo>
                  <a:lnTo>
                    <a:pt x="116" y="174"/>
                  </a:lnTo>
                  <a:lnTo>
                    <a:pt x="103" y="171"/>
                  </a:lnTo>
                  <a:lnTo>
                    <a:pt x="90" y="168"/>
                  </a:lnTo>
                  <a:lnTo>
                    <a:pt x="77" y="164"/>
                  </a:lnTo>
                  <a:lnTo>
                    <a:pt x="65" y="159"/>
                  </a:lnTo>
                  <a:lnTo>
                    <a:pt x="53" y="151"/>
                  </a:lnTo>
                  <a:lnTo>
                    <a:pt x="49" y="116"/>
                  </a:lnTo>
                  <a:lnTo>
                    <a:pt x="61" y="87"/>
                  </a:lnTo>
                  <a:lnTo>
                    <a:pt x="84" y="64"/>
                  </a:lnTo>
                  <a:lnTo>
                    <a:pt x="116" y="46"/>
                  </a:lnTo>
                  <a:lnTo>
                    <a:pt x="151" y="31"/>
                  </a:lnTo>
                  <a:lnTo>
                    <a:pt x="187" y="20"/>
                  </a:lnTo>
                  <a:lnTo>
                    <a:pt x="220" y="12"/>
                  </a:lnTo>
                  <a:lnTo>
                    <a:pt x="247" y="5"/>
                  </a:lnTo>
                  <a:lnTo>
                    <a:pt x="231" y="1"/>
                  </a:lnTo>
                  <a:lnTo>
                    <a:pt x="213" y="0"/>
                  </a:lnTo>
                  <a:lnTo>
                    <a:pt x="193" y="2"/>
                  </a:lnTo>
                  <a:lnTo>
                    <a:pt x="171" y="5"/>
                  </a:lnTo>
                  <a:lnTo>
                    <a:pt x="149" y="10"/>
                  </a:lnTo>
                  <a:lnTo>
                    <a:pt x="127" y="15"/>
                  </a:lnTo>
                  <a:lnTo>
                    <a:pt x="106" y="21"/>
                  </a:lnTo>
                  <a:lnTo>
                    <a:pt x="87" y="27"/>
                  </a:lnTo>
                  <a:close/>
                </a:path>
              </a:pathLst>
            </a:custGeom>
            <a:solidFill>
              <a:srgbClr val="C9E8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dirty="0"/>
            </a:p>
          </p:txBody>
        </p:sp>
        <p:sp>
          <p:nvSpPr>
            <p:cNvPr id="247" name="Freeform 90">
              <a:extLst>
                <a:ext uri="{FF2B5EF4-FFF2-40B4-BE49-F238E27FC236}">
                  <a16:creationId xmlns:a16="http://schemas.microsoft.com/office/drawing/2014/main" id="{4F4B0FF5-138A-D643-BB7F-D4B66697912A}"/>
                </a:ext>
              </a:extLst>
            </p:cNvPr>
            <p:cNvSpPr>
              <a:spLocks/>
            </p:cNvSpPr>
            <p:nvPr/>
          </p:nvSpPr>
          <p:spPr bwMode="auto">
            <a:xfrm>
              <a:off x="5012" y="297"/>
              <a:ext cx="53" cy="81"/>
            </a:xfrm>
            <a:custGeom>
              <a:avLst/>
              <a:gdLst>
                <a:gd name="T0" fmla="*/ 0 w 158"/>
                <a:gd name="T1" fmla="*/ 1 h 162"/>
                <a:gd name="T2" fmla="*/ 0 w 158"/>
                <a:gd name="T3" fmla="*/ 2 h 162"/>
                <a:gd name="T4" fmla="*/ 0 w 158"/>
                <a:gd name="T5" fmla="*/ 2 h 162"/>
                <a:gd name="T6" fmla="*/ 0 w 158"/>
                <a:gd name="T7" fmla="*/ 2 h 162"/>
                <a:gd name="T8" fmla="*/ 0 w 158"/>
                <a:gd name="T9" fmla="*/ 2 h 162"/>
                <a:gd name="T10" fmla="*/ 0 w 158"/>
                <a:gd name="T11" fmla="*/ 2 h 162"/>
                <a:gd name="T12" fmla="*/ 0 w 158"/>
                <a:gd name="T13" fmla="*/ 3 h 162"/>
                <a:gd name="T14" fmla="*/ 0 w 158"/>
                <a:gd name="T15" fmla="*/ 3 h 162"/>
                <a:gd name="T16" fmla="*/ 0 w 158"/>
                <a:gd name="T17" fmla="*/ 3 h 162"/>
                <a:gd name="T18" fmla="*/ 0 w 158"/>
                <a:gd name="T19" fmla="*/ 3 h 162"/>
                <a:gd name="T20" fmla="*/ 0 w 158"/>
                <a:gd name="T21" fmla="*/ 3 h 162"/>
                <a:gd name="T22" fmla="*/ 0 w 158"/>
                <a:gd name="T23" fmla="*/ 3 h 162"/>
                <a:gd name="T24" fmla="*/ 0 w 158"/>
                <a:gd name="T25" fmla="*/ 3 h 162"/>
                <a:gd name="T26" fmla="*/ 0 w 158"/>
                <a:gd name="T27" fmla="*/ 3 h 162"/>
                <a:gd name="T28" fmla="*/ 0 w 158"/>
                <a:gd name="T29" fmla="*/ 3 h 162"/>
                <a:gd name="T30" fmla="*/ 0 w 158"/>
                <a:gd name="T31" fmla="*/ 3 h 162"/>
                <a:gd name="T32" fmla="*/ 0 w 158"/>
                <a:gd name="T33" fmla="*/ 3 h 162"/>
                <a:gd name="T34" fmla="*/ 0 w 158"/>
                <a:gd name="T35" fmla="*/ 3 h 162"/>
                <a:gd name="T36" fmla="*/ 0 w 158"/>
                <a:gd name="T37" fmla="*/ 3 h 162"/>
                <a:gd name="T38" fmla="*/ 0 w 158"/>
                <a:gd name="T39" fmla="*/ 3 h 162"/>
                <a:gd name="T40" fmla="*/ 0 w 158"/>
                <a:gd name="T41" fmla="*/ 2 h 162"/>
                <a:gd name="T42" fmla="*/ 0 w 158"/>
                <a:gd name="T43" fmla="*/ 2 h 162"/>
                <a:gd name="T44" fmla="*/ 0 w 158"/>
                <a:gd name="T45" fmla="*/ 2 h 162"/>
                <a:gd name="T46" fmla="*/ 0 w 158"/>
                <a:gd name="T47" fmla="*/ 2 h 162"/>
                <a:gd name="T48" fmla="*/ 0 w 158"/>
                <a:gd name="T49" fmla="*/ 1 h 162"/>
                <a:gd name="T50" fmla="*/ 0 w 158"/>
                <a:gd name="T51" fmla="*/ 1 h 162"/>
                <a:gd name="T52" fmla="*/ 0 w 158"/>
                <a:gd name="T53" fmla="*/ 1 h 162"/>
                <a:gd name="T54" fmla="*/ 0 w 158"/>
                <a:gd name="T55" fmla="*/ 1 h 162"/>
                <a:gd name="T56" fmla="*/ 0 w 158"/>
                <a:gd name="T57" fmla="*/ 1 h 162"/>
                <a:gd name="T58" fmla="*/ 0 w 158"/>
                <a:gd name="T59" fmla="*/ 1 h 162"/>
                <a:gd name="T60" fmla="*/ 0 w 158"/>
                <a:gd name="T61" fmla="*/ 0 h 162"/>
                <a:gd name="T62" fmla="*/ 0 w 158"/>
                <a:gd name="T63" fmla="*/ 0 h 162"/>
                <a:gd name="T64" fmla="*/ 0 w 158"/>
                <a:gd name="T65" fmla="*/ 1 h 162"/>
                <a:gd name="T66" fmla="*/ 0 w 158"/>
                <a:gd name="T67" fmla="*/ 1 h 162"/>
                <a:gd name="T68" fmla="*/ 0 w 158"/>
                <a:gd name="T69" fmla="*/ 1 h 162"/>
                <a:gd name="T70" fmla="*/ 0 w 158"/>
                <a:gd name="T71" fmla="*/ 1 h 162"/>
                <a:gd name="T72" fmla="*/ 0 w 158"/>
                <a:gd name="T73" fmla="*/ 1 h 162"/>
                <a:gd name="T74" fmla="*/ 0 w 158"/>
                <a:gd name="T75" fmla="*/ 1 h 162"/>
                <a:gd name="T76" fmla="*/ 0 w 158"/>
                <a:gd name="T77" fmla="*/ 1 h 162"/>
                <a:gd name="T78" fmla="*/ 0 w 158"/>
                <a:gd name="T79" fmla="*/ 1 h 162"/>
                <a:gd name="T80" fmla="*/ 0 w 158"/>
                <a:gd name="T81" fmla="*/ 1 h 16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58" h="162">
                  <a:moveTo>
                    <a:pt x="134" y="53"/>
                  </a:moveTo>
                  <a:lnTo>
                    <a:pt x="140" y="69"/>
                  </a:lnTo>
                  <a:lnTo>
                    <a:pt x="138" y="85"/>
                  </a:lnTo>
                  <a:lnTo>
                    <a:pt x="128" y="97"/>
                  </a:lnTo>
                  <a:lnTo>
                    <a:pt x="113" y="109"/>
                  </a:lnTo>
                  <a:lnTo>
                    <a:pt x="96" y="119"/>
                  </a:lnTo>
                  <a:lnTo>
                    <a:pt x="76" y="129"/>
                  </a:lnTo>
                  <a:lnTo>
                    <a:pt x="55" y="138"/>
                  </a:lnTo>
                  <a:lnTo>
                    <a:pt x="38" y="148"/>
                  </a:lnTo>
                  <a:lnTo>
                    <a:pt x="35" y="151"/>
                  </a:lnTo>
                  <a:lnTo>
                    <a:pt x="33" y="153"/>
                  </a:lnTo>
                  <a:lnTo>
                    <a:pt x="33" y="156"/>
                  </a:lnTo>
                  <a:lnTo>
                    <a:pt x="35" y="159"/>
                  </a:lnTo>
                  <a:lnTo>
                    <a:pt x="39" y="161"/>
                  </a:lnTo>
                  <a:lnTo>
                    <a:pt x="44" y="162"/>
                  </a:lnTo>
                  <a:lnTo>
                    <a:pt x="46" y="162"/>
                  </a:lnTo>
                  <a:lnTo>
                    <a:pt x="51" y="161"/>
                  </a:lnTo>
                  <a:lnTo>
                    <a:pt x="74" y="152"/>
                  </a:lnTo>
                  <a:lnTo>
                    <a:pt x="96" y="142"/>
                  </a:lnTo>
                  <a:lnTo>
                    <a:pt x="116" y="130"/>
                  </a:lnTo>
                  <a:lnTo>
                    <a:pt x="135" y="117"/>
                  </a:lnTo>
                  <a:lnTo>
                    <a:pt x="148" y="102"/>
                  </a:lnTo>
                  <a:lnTo>
                    <a:pt x="157" y="86"/>
                  </a:lnTo>
                  <a:lnTo>
                    <a:pt x="158" y="68"/>
                  </a:lnTo>
                  <a:lnTo>
                    <a:pt x="153" y="50"/>
                  </a:lnTo>
                  <a:lnTo>
                    <a:pt x="140" y="35"/>
                  </a:lnTo>
                  <a:lnTo>
                    <a:pt x="121" y="23"/>
                  </a:lnTo>
                  <a:lnTo>
                    <a:pt x="97" y="14"/>
                  </a:lnTo>
                  <a:lnTo>
                    <a:pt x="71" y="6"/>
                  </a:lnTo>
                  <a:lnTo>
                    <a:pt x="45" y="2"/>
                  </a:lnTo>
                  <a:lnTo>
                    <a:pt x="23" y="0"/>
                  </a:lnTo>
                  <a:lnTo>
                    <a:pt x="7" y="0"/>
                  </a:lnTo>
                  <a:lnTo>
                    <a:pt x="0" y="3"/>
                  </a:lnTo>
                  <a:lnTo>
                    <a:pt x="17" y="9"/>
                  </a:lnTo>
                  <a:lnTo>
                    <a:pt x="36" y="13"/>
                  </a:lnTo>
                  <a:lnTo>
                    <a:pt x="57" y="17"/>
                  </a:lnTo>
                  <a:lnTo>
                    <a:pt x="76" y="21"/>
                  </a:lnTo>
                  <a:lnTo>
                    <a:pt x="94" y="26"/>
                  </a:lnTo>
                  <a:lnTo>
                    <a:pt x="110" y="33"/>
                  </a:lnTo>
                  <a:lnTo>
                    <a:pt x="124" y="42"/>
                  </a:lnTo>
                  <a:lnTo>
                    <a:pt x="134" y="53"/>
                  </a:lnTo>
                  <a:close/>
                </a:path>
              </a:pathLst>
            </a:custGeom>
            <a:solidFill>
              <a:srgbClr val="C9E8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dirty="0"/>
            </a:p>
          </p:txBody>
        </p:sp>
        <p:sp>
          <p:nvSpPr>
            <p:cNvPr id="248" name="Freeform 91">
              <a:extLst>
                <a:ext uri="{FF2B5EF4-FFF2-40B4-BE49-F238E27FC236}">
                  <a16:creationId xmlns:a16="http://schemas.microsoft.com/office/drawing/2014/main" id="{28837DE4-B3C2-2648-B8CC-EE71BC8F53ED}"/>
                </a:ext>
              </a:extLst>
            </p:cNvPr>
            <p:cNvSpPr>
              <a:spLocks/>
            </p:cNvSpPr>
            <p:nvPr/>
          </p:nvSpPr>
          <p:spPr bwMode="auto">
            <a:xfrm>
              <a:off x="4820" y="278"/>
              <a:ext cx="133" cy="169"/>
            </a:xfrm>
            <a:custGeom>
              <a:avLst/>
              <a:gdLst>
                <a:gd name="T0" fmla="*/ 0 w 400"/>
                <a:gd name="T1" fmla="*/ 0 h 339"/>
                <a:gd name="T2" fmla="*/ 0 w 400"/>
                <a:gd name="T3" fmla="*/ 1 h 339"/>
                <a:gd name="T4" fmla="*/ 0 w 400"/>
                <a:gd name="T5" fmla="*/ 2 h 339"/>
                <a:gd name="T6" fmla="*/ 0 w 400"/>
                <a:gd name="T7" fmla="*/ 3 h 339"/>
                <a:gd name="T8" fmla="*/ 0 w 400"/>
                <a:gd name="T9" fmla="*/ 3 h 339"/>
                <a:gd name="T10" fmla="*/ 0 w 400"/>
                <a:gd name="T11" fmla="*/ 3 h 339"/>
                <a:gd name="T12" fmla="*/ 0 w 400"/>
                <a:gd name="T13" fmla="*/ 4 h 339"/>
                <a:gd name="T14" fmla="*/ 0 w 400"/>
                <a:gd name="T15" fmla="*/ 4 h 339"/>
                <a:gd name="T16" fmla="*/ 0 w 400"/>
                <a:gd name="T17" fmla="*/ 4 h 339"/>
                <a:gd name="T18" fmla="*/ 0 w 400"/>
                <a:gd name="T19" fmla="*/ 4 h 339"/>
                <a:gd name="T20" fmla="*/ 0 w 400"/>
                <a:gd name="T21" fmla="*/ 4 h 339"/>
                <a:gd name="T22" fmla="*/ 0 w 400"/>
                <a:gd name="T23" fmla="*/ 5 h 339"/>
                <a:gd name="T24" fmla="*/ 0 w 400"/>
                <a:gd name="T25" fmla="*/ 5 h 339"/>
                <a:gd name="T26" fmla="*/ 0 w 400"/>
                <a:gd name="T27" fmla="*/ 5 h 339"/>
                <a:gd name="T28" fmla="*/ 0 w 400"/>
                <a:gd name="T29" fmla="*/ 5 h 339"/>
                <a:gd name="T30" fmla="*/ 0 w 400"/>
                <a:gd name="T31" fmla="*/ 5 h 339"/>
                <a:gd name="T32" fmla="*/ 1 w 400"/>
                <a:gd name="T33" fmla="*/ 5 h 339"/>
                <a:gd name="T34" fmla="*/ 1 w 400"/>
                <a:gd name="T35" fmla="*/ 5 h 339"/>
                <a:gd name="T36" fmla="*/ 1 w 400"/>
                <a:gd name="T37" fmla="*/ 5 h 339"/>
                <a:gd name="T38" fmla="*/ 1 w 400"/>
                <a:gd name="T39" fmla="*/ 4 h 339"/>
                <a:gd name="T40" fmla="*/ 0 w 400"/>
                <a:gd name="T41" fmla="*/ 4 h 339"/>
                <a:gd name="T42" fmla="*/ 0 w 400"/>
                <a:gd name="T43" fmla="*/ 4 h 339"/>
                <a:gd name="T44" fmla="*/ 0 w 400"/>
                <a:gd name="T45" fmla="*/ 4 h 339"/>
                <a:gd name="T46" fmla="*/ 0 w 400"/>
                <a:gd name="T47" fmla="*/ 4 h 339"/>
                <a:gd name="T48" fmla="*/ 0 w 400"/>
                <a:gd name="T49" fmla="*/ 4 h 339"/>
                <a:gd name="T50" fmla="*/ 0 w 400"/>
                <a:gd name="T51" fmla="*/ 4 h 339"/>
                <a:gd name="T52" fmla="*/ 0 w 400"/>
                <a:gd name="T53" fmla="*/ 4 h 339"/>
                <a:gd name="T54" fmla="*/ 0 w 400"/>
                <a:gd name="T55" fmla="*/ 4 h 339"/>
                <a:gd name="T56" fmla="*/ 0 w 400"/>
                <a:gd name="T57" fmla="*/ 3 h 339"/>
                <a:gd name="T58" fmla="*/ 0 w 400"/>
                <a:gd name="T59" fmla="*/ 3 h 339"/>
                <a:gd name="T60" fmla="*/ 0 w 400"/>
                <a:gd name="T61" fmla="*/ 3 h 339"/>
                <a:gd name="T62" fmla="*/ 0 w 400"/>
                <a:gd name="T63" fmla="*/ 2 h 339"/>
                <a:gd name="T64" fmla="*/ 0 w 400"/>
                <a:gd name="T65" fmla="*/ 2 h 339"/>
                <a:gd name="T66" fmla="*/ 0 w 400"/>
                <a:gd name="T67" fmla="*/ 1 h 339"/>
                <a:gd name="T68" fmla="*/ 0 w 400"/>
                <a:gd name="T69" fmla="*/ 1 h 339"/>
                <a:gd name="T70" fmla="*/ 0 w 400"/>
                <a:gd name="T71" fmla="*/ 1 h 339"/>
                <a:gd name="T72" fmla="*/ 0 w 400"/>
                <a:gd name="T73" fmla="*/ 0 h 339"/>
                <a:gd name="T74" fmla="*/ 0 w 400"/>
                <a:gd name="T75" fmla="*/ 0 h 339"/>
                <a:gd name="T76" fmla="*/ 0 w 400"/>
                <a:gd name="T77" fmla="*/ 0 h 339"/>
                <a:gd name="T78" fmla="*/ 0 w 400"/>
                <a:gd name="T79" fmla="*/ 0 h 339"/>
                <a:gd name="T80" fmla="*/ 0 w 400"/>
                <a:gd name="T81" fmla="*/ 0 h 339"/>
                <a:gd name="T82" fmla="*/ 0 w 400"/>
                <a:gd name="T83" fmla="*/ 0 h 339"/>
                <a:gd name="T84" fmla="*/ 0 w 400"/>
                <a:gd name="T85" fmla="*/ 0 h 339"/>
                <a:gd name="T86" fmla="*/ 0 w 400"/>
                <a:gd name="T87" fmla="*/ 0 h 3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400" h="339">
                  <a:moveTo>
                    <a:pt x="156" y="44"/>
                  </a:moveTo>
                  <a:lnTo>
                    <a:pt x="125" y="63"/>
                  </a:lnTo>
                  <a:lnTo>
                    <a:pt x="95" y="82"/>
                  </a:lnTo>
                  <a:lnTo>
                    <a:pt x="67" y="103"/>
                  </a:lnTo>
                  <a:lnTo>
                    <a:pt x="42" y="126"/>
                  </a:lnTo>
                  <a:lnTo>
                    <a:pt x="22" y="150"/>
                  </a:lnTo>
                  <a:lnTo>
                    <a:pt x="7" y="175"/>
                  </a:lnTo>
                  <a:lnTo>
                    <a:pt x="0" y="203"/>
                  </a:lnTo>
                  <a:lnTo>
                    <a:pt x="2" y="232"/>
                  </a:lnTo>
                  <a:lnTo>
                    <a:pt x="4" y="239"/>
                  </a:lnTo>
                  <a:lnTo>
                    <a:pt x="7" y="248"/>
                  </a:lnTo>
                  <a:lnTo>
                    <a:pt x="12" y="254"/>
                  </a:lnTo>
                  <a:lnTo>
                    <a:pt x="18" y="261"/>
                  </a:lnTo>
                  <a:lnTo>
                    <a:pt x="25" y="267"/>
                  </a:lnTo>
                  <a:lnTo>
                    <a:pt x="33" y="273"/>
                  </a:lnTo>
                  <a:lnTo>
                    <a:pt x="41" y="278"/>
                  </a:lnTo>
                  <a:lnTo>
                    <a:pt x="51" y="283"/>
                  </a:lnTo>
                  <a:lnTo>
                    <a:pt x="70" y="291"/>
                  </a:lnTo>
                  <a:lnTo>
                    <a:pt x="89" y="298"/>
                  </a:lnTo>
                  <a:lnTo>
                    <a:pt x="108" y="304"/>
                  </a:lnTo>
                  <a:lnTo>
                    <a:pt x="128" y="309"/>
                  </a:lnTo>
                  <a:lnTo>
                    <a:pt x="148" y="315"/>
                  </a:lnTo>
                  <a:lnTo>
                    <a:pt x="169" y="319"/>
                  </a:lnTo>
                  <a:lnTo>
                    <a:pt x="189" y="323"/>
                  </a:lnTo>
                  <a:lnTo>
                    <a:pt x="209" y="326"/>
                  </a:lnTo>
                  <a:lnTo>
                    <a:pt x="231" y="329"/>
                  </a:lnTo>
                  <a:lnTo>
                    <a:pt x="251" y="331"/>
                  </a:lnTo>
                  <a:lnTo>
                    <a:pt x="273" y="333"/>
                  </a:lnTo>
                  <a:lnTo>
                    <a:pt x="295" y="335"/>
                  </a:lnTo>
                  <a:lnTo>
                    <a:pt x="315" y="336"/>
                  </a:lnTo>
                  <a:lnTo>
                    <a:pt x="337" y="337"/>
                  </a:lnTo>
                  <a:lnTo>
                    <a:pt x="359" y="338"/>
                  </a:lnTo>
                  <a:lnTo>
                    <a:pt x="379" y="339"/>
                  </a:lnTo>
                  <a:lnTo>
                    <a:pt x="387" y="339"/>
                  </a:lnTo>
                  <a:lnTo>
                    <a:pt x="392" y="337"/>
                  </a:lnTo>
                  <a:lnTo>
                    <a:pt x="397" y="333"/>
                  </a:lnTo>
                  <a:lnTo>
                    <a:pt x="400" y="329"/>
                  </a:lnTo>
                  <a:lnTo>
                    <a:pt x="400" y="324"/>
                  </a:lnTo>
                  <a:lnTo>
                    <a:pt x="397" y="320"/>
                  </a:lnTo>
                  <a:lnTo>
                    <a:pt x="391" y="317"/>
                  </a:lnTo>
                  <a:lnTo>
                    <a:pt x="384" y="315"/>
                  </a:lnTo>
                  <a:lnTo>
                    <a:pt x="365" y="311"/>
                  </a:lnTo>
                  <a:lnTo>
                    <a:pt x="346" y="309"/>
                  </a:lnTo>
                  <a:lnTo>
                    <a:pt x="327" y="306"/>
                  </a:lnTo>
                  <a:lnTo>
                    <a:pt x="307" y="304"/>
                  </a:lnTo>
                  <a:lnTo>
                    <a:pt x="288" y="302"/>
                  </a:lnTo>
                  <a:lnTo>
                    <a:pt x="269" y="300"/>
                  </a:lnTo>
                  <a:lnTo>
                    <a:pt x="249" y="298"/>
                  </a:lnTo>
                  <a:lnTo>
                    <a:pt x="230" y="295"/>
                  </a:lnTo>
                  <a:lnTo>
                    <a:pt x="211" y="293"/>
                  </a:lnTo>
                  <a:lnTo>
                    <a:pt x="192" y="290"/>
                  </a:lnTo>
                  <a:lnTo>
                    <a:pt x="173" y="286"/>
                  </a:lnTo>
                  <a:lnTo>
                    <a:pt x="154" y="283"/>
                  </a:lnTo>
                  <a:lnTo>
                    <a:pt x="137" y="277"/>
                  </a:lnTo>
                  <a:lnTo>
                    <a:pt x="118" y="272"/>
                  </a:lnTo>
                  <a:lnTo>
                    <a:pt x="100" y="267"/>
                  </a:lnTo>
                  <a:lnTo>
                    <a:pt x="83" y="260"/>
                  </a:lnTo>
                  <a:lnTo>
                    <a:pt x="68" y="253"/>
                  </a:lnTo>
                  <a:lnTo>
                    <a:pt x="57" y="243"/>
                  </a:lnTo>
                  <a:lnTo>
                    <a:pt x="48" y="233"/>
                  </a:lnTo>
                  <a:lnTo>
                    <a:pt x="44" y="221"/>
                  </a:lnTo>
                  <a:lnTo>
                    <a:pt x="42" y="208"/>
                  </a:lnTo>
                  <a:lnTo>
                    <a:pt x="44" y="194"/>
                  </a:lnTo>
                  <a:lnTo>
                    <a:pt x="48" y="180"/>
                  </a:lnTo>
                  <a:lnTo>
                    <a:pt x="54" y="168"/>
                  </a:lnTo>
                  <a:lnTo>
                    <a:pt x="64" y="153"/>
                  </a:lnTo>
                  <a:lnTo>
                    <a:pt x="76" y="137"/>
                  </a:lnTo>
                  <a:lnTo>
                    <a:pt x="89" y="124"/>
                  </a:lnTo>
                  <a:lnTo>
                    <a:pt x="103" y="111"/>
                  </a:lnTo>
                  <a:lnTo>
                    <a:pt x="118" y="99"/>
                  </a:lnTo>
                  <a:lnTo>
                    <a:pt x="134" y="87"/>
                  </a:lnTo>
                  <a:lnTo>
                    <a:pt x="153" y="74"/>
                  </a:lnTo>
                  <a:lnTo>
                    <a:pt x="172" y="62"/>
                  </a:lnTo>
                  <a:lnTo>
                    <a:pt x="190" y="52"/>
                  </a:lnTo>
                  <a:lnTo>
                    <a:pt x="215" y="42"/>
                  </a:lnTo>
                  <a:lnTo>
                    <a:pt x="243" y="34"/>
                  </a:lnTo>
                  <a:lnTo>
                    <a:pt x="270" y="26"/>
                  </a:lnTo>
                  <a:lnTo>
                    <a:pt x="295" y="19"/>
                  </a:lnTo>
                  <a:lnTo>
                    <a:pt x="315" y="13"/>
                  </a:lnTo>
                  <a:lnTo>
                    <a:pt x="328" y="6"/>
                  </a:lnTo>
                  <a:lnTo>
                    <a:pt x="333" y="2"/>
                  </a:lnTo>
                  <a:lnTo>
                    <a:pt x="318" y="0"/>
                  </a:lnTo>
                  <a:lnTo>
                    <a:pt x="298" y="1"/>
                  </a:lnTo>
                  <a:lnTo>
                    <a:pt x="275" y="4"/>
                  </a:lnTo>
                  <a:lnTo>
                    <a:pt x="250" y="9"/>
                  </a:lnTo>
                  <a:lnTo>
                    <a:pt x="224" y="17"/>
                  </a:lnTo>
                  <a:lnTo>
                    <a:pt x="199" y="25"/>
                  </a:lnTo>
                  <a:lnTo>
                    <a:pt x="176" y="34"/>
                  </a:lnTo>
                  <a:lnTo>
                    <a:pt x="156" y="44"/>
                  </a:lnTo>
                  <a:close/>
                </a:path>
              </a:pathLst>
            </a:custGeom>
            <a:solidFill>
              <a:srgbClr val="C9E8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dirty="0"/>
            </a:p>
          </p:txBody>
        </p:sp>
        <p:sp>
          <p:nvSpPr>
            <p:cNvPr id="249" name="Freeform 92">
              <a:extLst>
                <a:ext uri="{FF2B5EF4-FFF2-40B4-BE49-F238E27FC236}">
                  <a16:creationId xmlns:a16="http://schemas.microsoft.com/office/drawing/2014/main" id="{87C30CE3-162D-CD4D-9C1A-80D7C9307D5C}"/>
                </a:ext>
              </a:extLst>
            </p:cNvPr>
            <p:cNvSpPr>
              <a:spLocks/>
            </p:cNvSpPr>
            <p:nvPr/>
          </p:nvSpPr>
          <p:spPr bwMode="auto">
            <a:xfrm>
              <a:off x="5007" y="272"/>
              <a:ext cx="117" cy="113"/>
            </a:xfrm>
            <a:custGeom>
              <a:avLst/>
              <a:gdLst>
                <a:gd name="T0" fmla="*/ 0 w 351"/>
                <a:gd name="T1" fmla="*/ 2 h 226"/>
                <a:gd name="T2" fmla="*/ 0 w 351"/>
                <a:gd name="T3" fmla="*/ 2 h 226"/>
                <a:gd name="T4" fmla="*/ 0 w 351"/>
                <a:gd name="T5" fmla="*/ 2 h 226"/>
                <a:gd name="T6" fmla="*/ 0 w 351"/>
                <a:gd name="T7" fmla="*/ 2 h 226"/>
                <a:gd name="T8" fmla="*/ 0 w 351"/>
                <a:gd name="T9" fmla="*/ 2 h 226"/>
                <a:gd name="T10" fmla="*/ 0 w 351"/>
                <a:gd name="T11" fmla="*/ 3 h 226"/>
                <a:gd name="T12" fmla="*/ 0 w 351"/>
                <a:gd name="T13" fmla="*/ 3 h 226"/>
                <a:gd name="T14" fmla="*/ 0 w 351"/>
                <a:gd name="T15" fmla="*/ 3 h 226"/>
                <a:gd name="T16" fmla="*/ 0 w 351"/>
                <a:gd name="T17" fmla="*/ 3 h 226"/>
                <a:gd name="T18" fmla="*/ 0 w 351"/>
                <a:gd name="T19" fmla="*/ 3 h 226"/>
                <a:gd name="T20" fmla="*/ 0 w 351"/>
                <a:gd name="T21" fmla="*/ 3 h 226"/>
                <a:gd name="T22" fmla="*/ 0 w 351"/>
                <a:gd name="T23" fmla="*/ 4 h 226"/>
                <a:gd name="T24" fmla="*/ 0 w 351"/>
                <a:gd name="T25" fmla="*/ 4 h 226"/>
                <a:gd name="T26" fmla="*/ 0 w 351"/>
                <a:gd name="T27" fmla="*/ 4 h 226"/>
                <a:gd name="T28" fmla="*/ 0 w 351"/>
                <a:gd name="T29" fmla="*/ 4 h 226"/>
                <a:gd name="T30" fmla="*/ 0 w 351"/>
                <a:gd name="T31" fmla="*/ 4 h 226"/>
                <a:gd name="T32" fmla="*/ 0 w 351"/>
                <a:gd name="T33" fmla="*/ 4 h 226"/>
                <a:gd name="T34" fmla="*/ 0 w 351"/>
                <a:gd name="T35" fmla="*/ 4 h 226"/>
                <a:gd name="T36" fmla="*/ 0 w 351"/>
                <a:gd name="T37" fmla="*/ 4 h 226"/>
                <a:gd name="T38" fmla="*/ 0 w 351"/>
                <a:gd name="T39" fmla="*/ 4 h 226"/>
                <a:gd name="T40" fmla="*/ 0 w 351"/>
                <a:gd name="T41" fmla="*/ 4 h 226"/>
                <a:gd name="T42" fmla="*/ 0 w 351"/>
                <a:gd name="T43" fmla="*/ 4 h 226"/>
                <a:gd name="T44" fmla="*/ 0 w 351"/>
                <a:gd name="T45" fmla="*/ 3 h 226"/>
                <a:gd name="T46" fmla="*/ 0 w 351"/>
                <a:gd name="T47" fmla="*/ 3 h 226"/>
                <a:gd name="T48" fmla="*/ 0 w 351"/>
                <a:gd name="T49" fmla="*/ 3 h 226"/>
                <a:gd name="T50" fmla="*/ 0 w 351"/>
                <a:gd name="T51" fmla="*/ 2 h 226"/>
                <a:gd name="T52" fmla="*/ 0 w 351"/>
                <a:gd name="T53" fmla="*/ 2 h 226"/>
                <a:gd name="T54" fmla="*/ 0 w 351"/>
                <a:gd name="T55" fmla="*/ 2 h 226"/>
                <a:gd name="T56" fmla="*/ 0 w 351"/>
                <a:gd name="T57" fmla="*/ 1 h 226"/>
                <a:gd name="T58" fmla="*/ 0 w 351"/>
                <a:gd name="T59" fmla="*/ 1 h 226"/>
                <a:gd name="T60" fmla="*/ 0 w 351"/>
                <a:gd name="T61" fmla="*/ 1 h 226"/>
                <a:gd name="T62" fmla="*/ 0 w 351"/>
                <a:gd name="T63" fmla="*/ 1 h 226"/>
                <a:gd name="T64" fmla="*/ 0 w 351"/>
                <a:gd name="T65" fmla="*/ 1 h 226"/>
                <a:gd name="T66" fmla="*/ 0 w 351"/>
                <a:gd name="T67" fmla="*/ 1 h 226"/>
                <a:gd name="T68" fmla="*/ 0 w 351"/>
                <a:gd name="T69" fmla="*/ 1 h 226"/>
                <a:gd name="T70" fmla="*/ 0 w 351"/>
                <a:gd name="T71" fmla="*/ 1 h 226"/>
                <a:gd name="T72" fmla="*/ 0 w 351"/>
                <a:gd name="T73" fmla="*/ 1 h 226"/>
                <a:gd name="T74" fmla="*/ 0 w 351"/>
                <a:gd name="T75" fmla="*/ 1 h 226"/>
                <a:gd name="T76" fmla="*/ 0 w 351"/>
                <a:gd name="T77" fmla="*/ 1 h 226"/>
                <a:gd name="T78" fmla="*/ 0 w 351"/>
                <a:gd name="T79" fmla="*/ 0 h 226"/>
                <a:gd name="T80" fmla="*/ 0 w 351"/>
                <a:gd name="T81" fmla="*/ 0 h 226"/>
                <a:gd name="T82" fmla="*/ 0 w 351"/>
                <a:gd name="T83" fmla="*/ 0 h 226"/>
                <a:gd name="T84" fmla="*/ 0 w 351"/>
                <a:gd name="T85" fmla="*/ 0 h 226"/>
                <a:gd name="T86" fmla="*/ 0 w 351"/>
                <a:gd name="T87" fmla="*/ 1 h 226"/>
                <a:gd name="T88" fmla="*/ 0 w 351"/>
                <a:gd name="T89" fmla="*/ 1 h 226"/>
                <a:gd name="T90" fmla="*/ 0 w 351"/>
                <a:gd name="T91" fmla="*/ 1 h 226"/>
                <a:gd name="T92" fmla="*/ 0 w 351"/>
                <a:gd name="T93" fmla="*/ 1 h 226"/>
                <a:gd name="T94" fmla="*/ 0 w 351"/>
                <a:gd name="T95" fmla="*/ 1 h 226"/>
                <a:gd name="T96" fmla="*/ 0 w 351"/>
                <a:gd name="T97" fmla="*/ 1 h 226"/>
                <a:gd name="T98" fmla="*/ 0 w 351"/>
                <a:gd name="T99" fmla="*/ 1 h 226"/>
                <a:gd name="T100" fmla="*/ 0 w 351"/>
                <a:gd name="T101" fmla="*/ 1 h 226"/>
                <a:gd name="T102" fmla="*/ 0 w 351"/>
                <a:gd name="T103" fmla="*/ 1 h 226"/>
                <a:gd name="T104" fmla="*/ 0 w 351"/>
                <a:gd name="T105" fmla="*/ 1 h 226"/>
                <a:gd name="T106" fmla="*/ 0 w 351"/>
                <a:gd name="T107" fmla="*/ 1 h 226"/>
                <a:gd name="T108" fmla="*/ 0 w 351"/>
                <a:gd name="T109" fmla="*/ 1 h 226"/>
                <a:gd name="T110" fmla="*/ 0 w 351"/>
                <a:gd name="T111" fmla="*/ 1 h 226"/>
                <a:gd name="T112" fmla="*/ 0 w 351"/>
                <a:gd name="T113" fmla="*/ 1 h 226"/>
                <a:gd name="T114" fmla="*/ 0 w 351"/>
                <a:gd name="T115" fmla="*/ 1 h 226"/>
                <a:gd name="T116" fmla="*/ 0 w 351"/>
                <a:gd name="T117" fmla="*/ 1 h 226"/>
                <a:gd name="T118" fmla="*/ 0 w 351"/>
                <a:gd name="T119" fmla="*/ 1 h 226"/>
                <a:gd name="T120" fmla="*/ 0 w 351"/>
                <a:gd name="T121" fmla="*/ 2 h 2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51" h="226">
                  <a:moveTo>
                    <a:pt x="291" y="69"/>
                  </a:moveTo>
                  <a:lnTo>
                    <a:pt x="307" y="81"/>
                  </a:lnTo>
                  <a:lnTo>
                    <a:pt x="317" y="96"/>
                  </a:lnTo>
                  <a:lnTo>
                    <a:pt x="322" y="111"/>
                  </a:lnTo>
                  <a:lnTo>
                    <a:pt x="322" y="128"/>
                  </a:lnTo>
                  <a:lnTo>
                    <a:pt x="319" y="141"/>
                  </a:lnTo>
                  <a:lnTo>
                    <a:pt x="313" y="152"/>
                  </a:lnTo>
                  <a:lnTo>
                    <a:pt x="303" y="164"/>
                  </a:lnTo>
                  <a:lnTo>
                    <a:pt x="293" y="173"/>
                  </a:lnTo>
                  <a:lnTo>
                    <a:pt x="279" y="183"/>
                  </a:lnTo>
                  <a:lnTo>
                    <a:pt x="266" y="192"/>
                  </a:lnTo>
                  <a:lnTo>
                    <a:pt x="253" y="201"/>
                  </a:lnTo>
                  <a:lnTo>
                    <a:pt x="240" y="210"/>
                  </a:lnTo>
                  <a:lnTo>
                    <a:pt x="237" y="213"/>
                  </a:lnTo>
                  <a:lnTo>
                    <a:pt x="237" y="216"/>
                  </a:lnTo>
                  <a:lnTo>
                    <a:pt x="237" y="219"/>
                  </a:lnTo>
                  <a:lnTo>
                    <a:pt x="240" y="222"/>
                  </a:lnTo>
                  <a:lnTo>
                    <a:pt x="245" y="225"/>
                  </a:lnTo>
                  <a:lnTo>
                    <a:pt x="250" y="226"/>
                  </a:lnTo>
                  <a:lnTo>
                    <a:pt x="255" y="225"/>
                  </a:lnTo>
                  <a:lnTo>
                    <a:pt x="259" y="222"/>
                  </a:lnTo>
                  <a:lnTo>
                    <a:pt x="288" y="209"/>
                  </a:lnTo>
                  <a:lnTo>
                    <a:pt x="313" y="192"/>
                  </a:lnTo>
                  <a:lnTo>
                    <a:pt x="332" y="172"/>
                  </a:lnTo>
                  <a:lnTo>
                    <a:pt x="345" y="149"/>
                  </a:lnTo>
                  <a:lnTo>
                    <a:pt x="351" y="127"/>
                  </a:lnTo>
                  <a:lnTo>
                    <a:pt x="348" y="103"/>
                  </a:lnTo>
                  <a:lnTo>
                    <a:pt x="336" y="81"/>
                  </a:lnTo>
                  <a:lnTo>
                    <a:pt x="313" y="62"/>
                  </a:lnTo>
                  <a:lnTo>
                    <a:pt x="295" y="51"/>
                  </a:lnTo>
                  <a:lnTo>
                    <a:pt x="275" y="43"/>
                  </a:lnTo>
                  <a:lnTo>
                    <a:pt x="253" y="35"/>
                  </a:lnTo>
                  <a:lnTo>
                    <a:pt x="229" y="28"/>
                  </a:lnTo>
                  <a:lnTo>
                    <a:pt x="204" y="20"/>
                  </a:lnTo>
                  <a:lnTo>
                    <a:pt x="179" y="15"/>
                  </a:lnTo>
                  <a:lnTo>
                    <a:pt x="153" y="11"/>
                  </a:lnTo>
                  <a:lnTo>
                    <a:pt x="128" y="7"/>
                  </a:lnTo>
                  <a:lnTo>
                    <a:pt x="104" y="4"/>
                  </a:lnTo>
                  <a:lnTo>
                    <a:pt x="82" y="2"/>
                  </a:lnTo>
                  <a:lnTo>
                    <a:pt x="60" y="0"/>
                  </a:lnTo>
                  <a:lnTo>
                    <a:pt x="43" y="0"/>
                  </a:lnTo>
                  <a:lnTo>
                    <a:pt x="27" y="0"/>
                  </a:lnTo>
                  <a:lnTo>
                    <a:pt x="14" y="0"/>
                  </a:lnTo>
                  <a:lnTo>
                    <a:pt x="5" y="2"/>
                  </a:lnTo>
                  <a:lnTo>
                    <a:pt x="0" y="4"/>
                  </a:lnTo>
                  <a:lnTo>
                    <a:pt x="15" y="6"/>
                  </a:lnTo>
                  <a:lnTo>
                    <a:pt x="30" y="7"/>
                  </a:lnTo>
                  <a:lnTo>
                    <a:pt x="47" y="9"/>
                  </a:lnTo>
                  <a:lnTo>
                    <a:pt x="64" y="11"/>
                  </a:lnTo>
                  <a:lnTo>
                    <a:pt x="82" y="14"/>
                  </a:lnTo>
                  <a:lnTo>
                    <a:pt x="102" y="16"/>
                  </a:lnTo>
                  <a:lnTo>
                    <a:pt x="121" y="19"/>
                  </a:lnTo>
                  <a:lnTo>
                    <a:pt x="141" y="23"/>
                  </a:lnTo>
                  <a:lnTo>
                    <a:pt x="160" y="27"/>
                  </a:lnTo>
                  <a:lnTo>
                    <a:pt x="181" y="31"/>
                  </a:lnTo>
                  <a:lnTo>
                    <a:pt x="201" y="35"/>
                  </a:lnTo>
                  <a:lnTo>
                    <a:pt x="220" y="40"/>
                  </a:lnTo>
                  <a:lnTo>
                    <a:pt x="239" y="46"/>
                  </a:lnTo>
                  <a:lnTo>
                    <a:pt x="258" y="53"/>
                  </a:lnTo>
                  <a:lnTo>
                    <a:pt x="275" y="61"/>
                  </a:lnTo>
                  <a:lnTo>
                    <a:pt x="291" y="69"/>
                  </a:lnTo>
                  <a:close/>
                </a:path>
              </a:pathLst>
            </a:custGeom>
            <a:solidFill>
              <a:srgbClr val="C9E8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dirty="0"/>
            </a:p>
          </p:txBody>
        </p:sp>
        <p:sp>
          <p:nvSpPr>
            <p:cNvPr id="250" name="Freeform 93">
              <a:extLst>
                <a:ext uri="{FF2B5EF4-FFF2-40B4-BE49-F238E27FC236}">
                  <a16:creationId xmlns:a16="http://schemas.microsoft.com/office/drawing/2014/main" id="{0C797A02-92B0-854A-ADF5-34DAD321762C}"/>
                </a:ext>
              </a:extLst>
            </p:cNvPr>
            <p:cNvSpPr>
              <a:spLocks/>
            </p:cNvSpPr>
            <p:nvPr/>
          </p:nvSpPr>
          <p:spPr bwMode="auto">
            <a:xfrm>
              <a:off x="4769" y="324"/>
              <a:ext cx="48" cy="107"/>
            </a:xfrm>
            <a:custGeom>
              <a:avLst/>
              <a:gdLst>
                <a:gd name="T0" fmla="*/ 0 w 142"/>
                <a:gd name="T1" fmla="*/ 2 h 213"/>
                <a:gd name="T2" fmla="*/ 0 w 142"/>
                <a:gd name="T3" fmla="*/ 3 h 213"/>
                <a:gd name="T4" fmla="*/ 0 w 142"/>
                <a:gd name="T5" fmla="*/ 3 h 213"/>
                <a:gd name="T6" fmla="*/ 0 w 142"/>
                <a:gd name="T7" fmla="*/ 3 h 213"/>
                <a:gd name="T8" fmla="*/ 0 w 142"/>
                <a:gd name="T9" fmla="*/ 3 h 213"/>
                <a:gd name="T10" fmla="*/ 0 w 142"/>
                <a:gd name="T11" fmla="*/ 3 h 213"/>
                <a:gd name="T12" fmla="*/ 0 w 142"/>
                <a:gd name="T13" fmla="*/ 4 h 213"/>
                <a:gd name="T14" fmla="*/ 0 w 142"/>
                <a:gd name="T15" fmla="*/ 4 h 213"/>
                <a:gd name="T16" fmla="*/ 0 w 142"/>
                <a:gd name="T17" fmla="*/ 4 h 213"/>
                <a:gd name="T18" fmla="*/ 0 w 142"/>
                <a:gd name="T19" fmla="*/ 4 h 213"/>
                <a:gd name="T20" fmla="*/ 0 w 142"/>
                <a:gd name="T21" fmla="*/ 4 h 213"/>
                <a:gd name="T22" fmla="*/ 0 w 142"/>
                <a:gd name="T23" fmla="*/ 4 h 213"/>
                <a:gd name="T24" fmla="*/ 0 w 142"/>
                <a:gd name="T25" fmla="*/ 4 h 213"/>
                <a:gd name="T26" fmla="*/ 0 w 142"/>
                <a:gd name="T27" fmla="*/ 4 h 213"/>
                <a:gd name="T28" fmla="*/ 0 w 142"/>
                <a:gd name="T29" fmla="*/ 4 h 213"/>
                <a:gd name="T30" fmla="*/ 0 w 142"/>
                <a:gd name="T31" fmla="*/ 3 h 213"/>
                <a:gd name="T32" fmla="*/ 0 w 142"/>
                <a:gd name="T33" fmla="*/ 3 h 213"/>
                <a:gd name="T34" fmla="*/ 0 w 142"/>
                <a:gd name="T35" fmla="*/ 3 h 213"/>
                <a:gd name="T36" fmla="*/ 0 w 142"/>
                <a:gd name="T37" fmla="*/ 3 h 213"/>
                <a:gd name="T38" fmla="*/ 0 w 142"/>
                <a:gd name="T39" fmla="*/ 3 h 213"/>
                <a:gd name="T40" fmla="*/ 0 w 142"/>
                <a:gd name="T41" fmla="*/ 3 h 213"/>
                <a:gd name="T42" fmla="*/ 0 w 142"/>
                <a:gd name="T43" fmla="*/ 3 h 213"/>
                <a:gd name="T44" fmla="*/ 0 w 142"/>
                <a:gd name="T45" fmla="*/ 2 h 213"/>
                <a:gd name="T46" fmla="*/ 0 w 142"/>
                <a:gd name="T47" fmla="*/ 2 h 213"/>
                <a:gd name="T48" fmla="*/ 0 w 142"/>
                <a:gd name="T49" fmla="*/ 2 h 213"/>
                <a:gd name="T50" fmla="*/ 0 w 142"/>
                <a:gd name="T51" fmla="*/ 2 h 213"/>
                <a:gd name="T52" fmla="*/ 0 w 142"/>
                <a:gd name="T53" fmla="*/ 1 h 213"/>
                <a:gd name="T54" fmla="*/ 0 w 142"/>
                <a:gd name="T55" fmla="*/ 1 h 213"/>
                <a:gd name="T56" fmla="*/ 0 w 142"/>
                <a:gd name="T57" fmla="*/ 1 h 213"/>
                <a:gd name="T58" fmla="*/ 0 w 142"/>
                <a:gd name="T59" fmla="*/ 1 h 213"/>
                <a:gd name="T60" fmla="*/ 0 w 142"/>
                <a:gd name="T61" fmla="*/ 1 h 213"/>
                <a:gd name="T62" fmla="*/ 0 w 142"/>
                <a:gd name="T63" fmla="*/ 1 h 213"/>
                <a:gd name="T64" fmla="*/ 0 w 142"/>
                <a:gd name="T65" fmla="*/ 1 h 213"/>
                <a:gd name="T66" fmla="*/ 0 w 142"/>
                <a:gd name="T67" fmla="*/ 0 h 213"/>
                <a:gd name="T68" fmla="*/ 0 w 142"/>
                <a:gd name="T69" fmla="*/ 1 h 213"/>
                <a:gd name="T70" fmla="*/ 0 w 142"/>
                <a:gd name="T71" fmla="*/ 1 h 213"/>
                <a:gd name="T72" fmla="*/ 0 w 142"/>
                <a:gd name="T73" fmla="*/ 1 h 213"/>
                <a:gd name="T74" fmla="*/ 0 w 142"/>
                <a:gd name="T75" fmla="*/ 1 h 213"/>
                <a:gd name="T76" fmla="*/ 0 w 142"/>
                <a:gd name="T77" fmla="*/ 2 h 213"/>
                <a:gd name="T78" fmla="*/ 0 w 142"/>
                <a:gd name="T79" fmla="*/ 2 h 213"/>
                <a:gd name="T80" fmla="*/ 0 w 142"/>
                <a:gd name="T81" fmla="*/ 2 h 21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42" h="213">
                  <a:moveTo>
                    <a:pt x="0" y="116"/>
                  </a:moveTo>
                  <a:lnTo>
                    <a:pt x="0" y="134"/>
                  </a:lnTo>
                  <a:lnTo>
                    <a:pt x="6" y="150"/>
                  </a:lnTo>
                  <a:lnTo>
                    <a:pt x="16" y="166"/>
                  </a:lnTo>
                  <a:lnTo>
                    <a:pt x="30" y="179"/>
                  </a:lnTo>
                  <a:lnTo>
                    <a:pt x="48" y="191"/>
                  </a:lnTo>
                  <a:lnTo>
                    <a:pt x="68" y="201"/>
                  </a:lnTo>
                  <a:lnTo>
                    <a:pt x="91" y="208"/>
                  </a:lnTo>
                  <a:lnTo>
                    <a:pt x="115" y="212"/>
                  </a:lnTo>
                  <a:lnTo>
                    <a:pt x="122" y="213"/>
                  </a:lnTo>
                  <a:lnTo>
                    <a:pt x="129" y="211"/>
                  </a:lnTo>
                  <a:lnTo>
                    <a:pt x="135" y="208"/>
                  </a:lnTo>
                  <a:lnTo>
                    <a:pt x="138" y="204"/>
                  </a:lnTo>
                  <a:lnTo>
                    <a:pt x="138" y="199"/>
                  </a:lnTo>
                  <a:lnTo>
                    <a:pt x="137" y="194"/>
                  </a:lnTo>
                  <a:lnTo>
                    <a:pt x="132" y="190"/>
                  </a:lnTo>
                  <a:lnTo>
                    <a:pt x="125" y="188"/>
                  </a:lnTo>
                  <a:lnTo>
                    <a:pt x="102" y="181"/>
                  </a:lnTo>
                  <a:lnTo>
                    <a:pt x="80" y="173"/>
                  </a:lnTo>
                  <a:lnTo>
                    <a:pt x="62" y="162"/>
                  </a:lnTo>
                  <a:lnTo>
                    <a:pt x="49" y="149"/>
                  </a:lnTo>
                  <a:lnTo>
                    <a:pt x="41" y="134"/>
                  </a:lnTo>
                  <a:lnTo>
                    <a:pt x="36" y="117"/>
                  </a:lnTo>
                  <a:lnTo>
                    <a:pt x="36" y="100"/>
                  </a:lnTo>
                  <a:lnTo>
                    <a:pt x="44" y="81"/>
                  </a:lnTo>
                  <a:lnTo>
                    <a:pt x="52" y="68"/>
                  </a:lnTo>
                  <a:lnTo>
                    <a:pt x="64" y="56"/>
                  </a:lnTo>
                  <a:lnTo>
                    <a:pt x="77" y="44"/>
                  </a:lnTo>
                  <a:lnTo>
                    <a:pt x="91" y="34"/>
                  </a:lnTo>
                  <a:lnTo>
                    <a:pt x="105" y="25"/>
                  </a:lnTo>
                  <a:lnTo>
                    <a:pt x="119" y="16"/>
                  </a:lnTo>
                  <a:lnTo>
                    <a:pt x="132" y="8"/>
                  </a:lnTo>
                  <a:lnTo>
                    <a:pt x="142" y="1"/>
                  </a:lnTo>
                  <a:lnTo>
                    <a:pt x="132" y="0"/>
                  </a:lnTo>
                  <a:lnTo>
                    <a:pt x="116" y="5"/>
                  </a:lnTo>
                  <a:lnTo>
                    <a:pt x="94" y="16"/>
                  </a:lnTo>
                  <a:lnTo>
                    <a:pt x="70" y="32"/>
                  </a:lnTo>
                  <a:lnTo>
                    <a:pt x="46" y="51"/>
                  </a:lnTo>
                  <a:lnTo>
                    <a:pt x="25" y="72"/>
                  </a:lnTo>
                  <a:lnTo>
                    <a:pt x="9" y="95"/>
                  </a:lnTo>
                  <a:lnTo>
                    <a:pt x="0" y="116"/>
                  </a:lnTo>
                  <a:close/>
                </a:path>
              </a:pathLst>
            </a:custGeom>
            <a:solidFill>
              <a:srgbClr val="C9E8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dirty="0"/>
            </a:p>
          </p:txBody>
        </p:sp>
        <p:sp>
          <p:nvSpPr>
            <p:cNvPr id="251" name="Freeform 94">
              <a:extLst>
                <a:ext uri="{FF2B5EF4-FFF2-40B4-BE49-F238E27FC236}">
                  <a16:creationId xmlns:a16="http://schemas.microsoft.com/office/drawing/2014/main" id="{34C534AB-F22B-4A41-9360-94568C2BC57B}"/>
                </a:ext>
              </a:extLst>
            </p:cNvPr>
            <p:cNvSpPr>
              <a:spLocks/>
            </p:cNvSpPr>
            <p:nvPr/>
          </p:nvSpPr>
          <p:spPr bwMode="auto">
            <a:xfrm>
              <a:off x="5104" y="264"/>
              <a:ext cx="101" cy="139"/>
            </a:xfrm>
            <a:custGeom>
              <a:avLst/>
              <a:gdLst>
                <a:gd name="T0" fmla="*/ 0 w 305"/>
                <a:gd name="T1" fmla="*/ 1 h 279"/>
                <a:gd name="T2" fmla="*/ 0 w 305"/>
                <a:gd name="T3" fmla="*/ 2 h 279"/>
                <a:gd name="T4" fmla="*/ 0 w 305"/>
                <a:gd name="T5" fmla="*/ 2 h 279"/>
                <a:gd name="T6" fmla="*/ 0 w 305"/>
                <a:gd name="T7" fmla="*/ 2 h 279"/>
                <a:gd name="T8" fmla="*/ 0 w 305"/>
                <a:gd name="T9" fmla="*/ 2 h 279"/>
                <a:gd name="T10" fmla="*/ 0 w 305"/>
                <a:gd name="T11" fmla="*/ 3 h 279"/>
                <a:gd name="T12" fmla="*/ 0 w 305"/>
                <a:gd name="T13" fmla="*/ 3 h 279"/>
                <a:gd name="T14" fmla="*/ 0 w 305"/>
                <a:gd name="T15" fmla="*/ 3 h 279"/>
                <a:gd name="T16" fmla="*/ 0 w 305"/>
                <a:gd name="T17" fmla="*/ 3 h 279"/>
                <a:gd name="T18" fmla="*/ 0 w 305"/>
                <a:gd name="T19" fmla="*/ 4 h 279"/>
                <a:gd name="T20" fmla="*/ 0 w 305"/>
                <a:gd name="T21" fmla="*/ 4 h 279"/>
                <a:gd name="T22" fmla="*/ 0 w 305"/>
                <a:gd name="T23" fmla="*/ 4 h 279"/>
                <a:gd name="T24" fmla="*/ 0 w 305"/>
                <a:gd name="T25" fmla="*/ 4 h 279"/>
                <a:gd name="T26" fmla="*/ 0 w 305"/>
                <a:gd name="T27" fmla="*/ 4 h 279"/>
                <a:gd name="T28" fmla="*/ 0 w 305"/>
                <a:gd name="T29" fmla="*/ 4 h 279"/>
                <a:gd name="T30" fmla="*/ 0 w 305"/>
                <a:gd name="T31" fmla="*/ 3 h 279"/>
                <a:gd name="T32" fmla="*/ 0 w 305"/>
                <a:gd name="T33" fmla="*/ 3 h 279"/>
                <a:gd name="T34" fmla="*/ 0 w 305"/>
                <a:gd name="T35" fmla="*/ 3 h 279"/>
                <a:gd name="T36" fmla="*/ 0 w 305"/>
                <a:gd name="T37" fmla="*/ 2 h 279"/>
                <a:gd name="T38" fmla="*/ 0 w 305"/>
                <a:gd name="T39" fmla="*/ 2 h 279"/>
                <a:gd name="T40" fmla="*/ 0 w 305"/>
                <a:gd name="T41" fmla="*/ 1 h 279"/>
                <a:gd name="T42" fmla="*/ 0 w 305"/>
                <a:gd name="T43" fmla="*/ 1 h 279"/>
                <a:gd name="T44" fmla="*/ 0 w 305"/>
                <a:gd name="T45" fmla="*/ 1 h 279"/>
                <a:gd name="T46" fmla="*/ 0 w 305"/>
                <a:gd name="T47" fmla="*/ 0 h 279"/>
                <a:gd name="T48" fmla="*/ 0 w 305"/>
                <a:gd name="T49" fmla="*/ 0 h 279"/>
                <a:gd name="T50" fmla="*/ 0 w 305"/>
                <a:gd name="T51" fmla="*/ 0 h 279"/>
                <a:gd name="T52" fmla="*/ 0 w 305"/>
                <a:gd name="T53" fmla="*/ 0 h 279"/>
                <a:gd name="T54" fmla="*/ 0 w 305"/>
                <a:gd name="T55" fmla="*/ 0 h 279"/>
                <a:gd name="T56" fmla="*/ 0 w 305"/>
                <a:gd name="T57" fmla="*/ 0 h 279"/>
                <a:gd name="T58" fmla="*/ 0 w 305"/>
                <a:gd name="T59" fmla="*/ 0 h 279"/>
                <a:gd name="T60" fmla="*/ 0 w 305"/>
                <a:gd name="T61" fmla="*/ 0 h 279"/>
                <a:gd name="T62" fmla="*/ 0 w 305"/>
                <a:gd name="T63" fmla="*/ 0 h 279"/>
                <a:gd name="T64" fmla="*/ 0 w 305"/>
                <a:gd name="T65" fmla="*/ 0 h 279"/>
                <a:gd name="T66" fmla="*/ 0 w 305"/>
                <a:gd name="T67" fmla="*/ 0 h 279"/>
                <a:gd name="T68" fmla="*/ 0 w 305"/>
                <a:gd name="T69" fmla="*/ 0 h 279"/>
                <a:gd name="T70" fmla="*/ 0 w 305"/>
                <a:gd name="T71" fmla="*/ 0 h 279"/>
                <a:gd name="T72" fmla="*/ 0 w 305"/>
                <a:gd name="T73" fmla="*/ 1 h 279"/>
                <a:gd name="T74" fmla="*/ 0 w 305"/>
                <a:gd name="T75" fmla="*/ 1 h 27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05" h="279">
                  <a:moveTo>
                    <a:pt x="247" y="104"/>
                  </a:moveTo>
                  <a:lnTo>
                    <a:pt x="257" y="112"/>
                  </a:lnTo>
                  <a:lnTo>
                    <a:pt x="266" y="120"/>
                  </a:lnTo>
                  <a:lnTo>
                    <a:pt x="271" y="129"/>
                  </a:lnTo>
                  <a:lnTo>
                    <a:pt x="277" y="138"/>
                  </a:lnTo>
                  <a:lnTo>
                    <a:pt x="279" y="148"/>
                  </a:lnTo>
                  <a:lnTo>
                    <a:pt x="279" y="158"/>
                  </a:lnTo>
                  <a:lnTo>
                    <a:pt x="274" y="168"/>
                  </a:lnTo>
                  <a:lnTo>
                    <a:pt x="268" y="178"/>
                  </a:lnTo>
                  <a:lnTo>
                    <a:pt x="258" y="188"/>
                  </a:lnTo>
                  <a:lnTo>
                    <a:pt x="247" y="197"/>
                  </a:lnTo>
                  <a:lnTo>
                    <a:pt x="234" y="205"/>
                  </a:lnTo>
                  <a:lnTo>
                    <a:pt x="219" y="214"/>
                  </a:lnTo>
                  <a:lnTo>
                    <a:pt x="206" y="221"/>
                  </a:lnTo>
                  <a:lnTo>
                    <a:pt x="191" y="229"/>
                  </a:lnTo>
                  <a:lnTo>
                    <a:pt x="177" y="237"/>
                  </a:lnTo>
                  <a:lnTo>
                    <a:pt x="164" y="247"/>
                  </a:lnTo>
                  <a:lnTo>
                    <a:pt x="160" y="250"/>
                  </a:lnTo>
                  <a:lnTo>
                    <a:pt x="157" y="254"/>
                  </a:lnTo>
                  <a:lnTo>
                    <a:pt x="154" y="258"/>
                  </a:lnTo>
                  <a:lnTo>
                    <a:pt x="151" y="262"/>
                  </a:lnTo>
                  <a:lnTo>
                    <a:pt x="149" y="266"/>
                  </a:lnTo>
                  <a:lnTo>
                    <a:pt x="149" y="270"/>
                  </a:lnTo>
                  <a:lnTo>
                    <a:pt x="151" y="275"/>
                  </a:lnTo>
                  <a:lnTo>
                    <a:pt x="155" y="278"/>
                  </a:lnTo>
                  <a:lnTo>
                    <a:pt x="161" y="279"/>
                  </a:lnTo>
                  <a:lnTo>
                    <a:pt x="167" y="279"/>
                  </a:lnTo>
                  <a:lnTo>
                    <a:pt x="173" y="278"/>
                  </a:lnTo>
                  <a:lnTo>
                    <a:pt x="177" y="275"/>
                  </a:lnTo>
                  <a:lnTo>
                    <a:pt x="191" y="263"/>
                  </a:lnTo>
                  <a:lnTo>
                    <a:pt x="207" y="252"/>
                  </a:lnTo>
                  <a:lnTo>
                    <a:pt x="223" y="242"/>
                  </a:lnTo>
                  <a:lnTo>
                    <a:pt x="241" y="231"/>
                  </a:lnTo>
                  <a:lnTo>
                    <a:pt x="257" y="221"/>
                  </a:lnTo>
                  <a:lnTo>
                    <a:pt x="271" y="210"/>
                  </a:lnTo>
                  <a:lnTo>
                    <a:pt x="286" y="197"/>
                  </a:lnTo>
                  <a:lnTo>
                    <a:pt x="296" y="184"/>
                  </a:lnTo>
                  <a:lnTo>
                    <a:pt x="303" y="168"/>
                  </a:lnTo>
                  <a:lnTo>
                    <a:pt x="305" y="153"/>
                  </a:lnTo>
                  <a:lnTo>
                    <a:pt x="300" y="137"/>
                  </a:lnTo>
                  <a:lnTo>
                    <a:pt x="293" y="123"/>
                  </a:lnTo>
                  <a:lnTo>
                    <a:pt x="282" y="109"/>
                  </a:lnTo>
                  <a:lnTo>
                    <a:pt x="267" y="96"/>
                  </a:lnTo>
                  <a:lnTo>
                    <a:pt x="250" y="85"/>
                  </a:lnTo>
                  <a:lnTo>
                    <a:pt x="232" y="75"/>
                  </a:lnTo>
                  <a:lnTo>
                    <a:pt x="219" y="67"/>
                  </a:lnTo>
                  <a:lnTo>
                    <a:pt x="205" y="61"/>
                  </a:lnTo>
                  <a:lnTo>
                    <a:pt x="189" y="54"/>
                  </a:lnTo>
                  <a:lnTo>
                    <a:pt x="173" y="47"/>
                  </a:lnTo>
                  <a:lnTo>
                    <a:pt x="157" y="40"/>
                  </a:lnTo>
                  <a:lnTo>
                    <a:pt x="139" y="32"/>
                  </a:lnTo>
                  <a:lnTo>
                    <a:pt x="122" y="26"/>
                  </a:lnTo>
                  <a:lnTo>
                    <a:pt x="106" y="20"/>
                  </a:lnTo>
                  <a:lnTo>
                    <a:pt x="90" y="15"/>
                  </a:lnTo>
                  <a:lnTo>
                    <a:pt x="74" y="10"/>
                  </a:lnTo>
                  <a:lnTo>
                    <a:pt x="58" y="7"/>
                  </a:lnTo>
                  <a:lnTo>
                    <a:pt x="43" y="3"/>
                  </a:lnTo>
                  <a:lnTo>
                    <a:pt x="30" y="1"/>
                  </a:lnTo>
                  <a:lnTo>
                    <a:pt x="19" y="0"/>
                  </a:lnTo>
                  <a:lnTo>
                    <a:pt x="8" y="1"/>
                  </a:lnTo>
                  <a:lnTo>
                    <a:pt x="0" y="3"/>
                  </a:lnTo>
                  <a:lnTo>
                    <a:pt x="10" y="6"/>
                  </a:lnTo>
                  <a:lnTo>
                    <a:pt x="21" y="9"/>
                  </a:lnTo>
                  <a:lnTo>
                    <a:pt x="35" y="13"/>
                  </a:lnTo>
                  <a:lnTo>
                    <a:pt x="48" y="17"/>
                  </a:lnTo>
                  <a:lnTo>
                    <a:pt x="64" y="22"/>
                  </a:lnTo>
                  <a:lnTo>
                    <a:pt x="80" y="27"/>
                  </a:lnTo>
                  <a:lnTo>
                    <a:pt x="97" y="33"/>
                  </a:lnTo>
                  <a:lnTo>
                    <a:pt x="114" y="40"/>
                  </a:lnTo>
                  <a:lnTo>
                    <a:pt x="132" y="47"/>
                  </a:lnTo>
                  <a:lnTo>
                    <a:pt x="149" y="54"/>
                  </a:lnTo>
                  <a:lnTo>
                    <a:pt x="167" y="62"/>
                  </a:lnTo>
                  <a:lnTo>
                    <a:pt x="184" y="70"/>
                  </a:lnTo>
                  <a:lnTo>
                    <a:pt x="202" y="79"/>
                  </a:lnTo>
                  <a:lnTo>
                    <a:pt x="218" y="87"/>
                  </a:lnTo>
                  <a:lnTo>
                    <a:pt x="232" y="95"/>
                  </a:lnTo>
                  <a:lnTo>
                    <a:pt x="247" y="104"/>
                  </a:lnTo>
                  <a:close/>
                </a:path>
              </a:pathLst>
            </a:custGeom>
            <a:solidFill>
              <a:srgbClr val="C9E8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dirty="0"/>
            </a:p>
          </p:txBody>
        </p:sp>
        <p:sp>
          <p:nvSpPr>
            <p:cNvPr id="252" name="Freeform 99">
              <a:extLst>
                <a:ext uri="{FF2B5EF4-FFF2-40B4-BE49-F238E27FC236}">
                  <a16:creationId xmlns:a16="http://schemas.microsoft.com/office/drawing/2014/main" id="{428FC368-1047-1340-A112-E31C32E88DC3}"/>
                </a:ext>
              </a:extLst>
            </p:cNvPr>
            <p:cNvSpPr>
              <a:spLocks/>
            </p:cNvSpPr>
            <p:nvPr/>
          </p:nvSpPr>
          <p:spPr bwMode="auto">
            <a:xfrm>
              <a:off x="4976" y="382"/>
              <a:ext cx="18" cy="42"/>
            </a:xfrm>
            <a:custGeom>
              <a:avLst/>
              <a:gdLst>
                <a:gd name="T0" fmla="*/ 0 w 54"/>
                <a:gd name="T1" fmla="*/ 0 h 85"/>
                <a:gd name="T2" fmla="*/ 0 w 54"/>
                <a:gd name="T3" fmla="*/ 0 h 85"/>
                <a:gd name="T4" fmla="*/ 0 w 54"/>
                <a:gd name="T5" fmla="*/ 0 h 85"/>
                <a:gd name="T6" fmla="*/ 0 w 54"/>
                <a:gd name="T7" fmla="*/ 0 h 85"/>
                <a:gd name="T8" fmla="*/ 0 w 54"/>
                <a:gd name="T9" fmla="*/ 0 h 85"/>
                <a:gd name="T10" fmla="*/ 0 w 54"/>
                <a:gd name="T11" fmla="*/ 0 h 85"/>
                <a:gd name="T12" fmla="*/ 0 w 54"/>
                <a:gd name="T13" fmla="*/ 0 h 85"/>
                <a:gd name="T14" fmla="*/ 0 w 54"/>
                <a:gd name="T15" fmla="*/ 0 h 85"/>
                <a:gd name="T16" fmla="*/ 0 w 54"/>
                <a:gd name="T17" fmla="*/ 0 h 85"/>
                <a:gd name="T18" fmla="*/ 0 w 54"/>
                <a:gd name="T19" fmla="*/ 0 h 85"/>
                <a:gd name="T20" fmla="*/ 0 w 54"/>
                <a:gd name="T21" fmla="*/ 0 h 85"/>
                <a:gd name="T22" fmla="*/ 0 w 54"/>
                <a:gd name="T23" fmla="*/ 0 h 85"/>
                <a:gd name="T24" fmla="*/ 0 w 54"/>
                <a:gd name="T25" fmla="*/ 0 h 85"/>
                <a:gd name="T26" fmla="*/ 0 w 54"/>
                <a:gd name="T27" fmla="*/ 1 h 85"/>
                <a:gd name="T28" fmla="*/ 0 w 54"/>
                <a:gd name="T29" fmla="*/ 1 h 85"/>
                <a:gd name="T30" fmla="*/ 0 w 54"/>
                <a:gd name="T31" fmla="*/ 1 h 85"/>
                <a:gd name="T32" fmla="*/ 0 w 54"/>
                <a:gd name="T33" fmla="*/ 1 h 85"/>
                <a:gd name="T34" fmla="*/ 0 w 54"/>
                <a:gd name="T35" fmla="*/ 1 h 85"/>
                <a:gd name="T36" fmla="*/ 0 w 54"/>
                <a:gd name="T37" fmla="*/ 0 h 85"/>
                <a:gd name="T38" fmla="*/ 0 w 54"/>
                <a:gd name="T39" fmla="*/ 0 h 85"/>
                <a:gd name="T40" fmla="*/ 0 w 54"/>
                <a:gd name="T41" fmla="*/ 0 h 8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85">
                  <a:moveTo>
                    <a:pt x="28" y="10"/>
                  </a:moveTo>
                  <a:lnTo>
                    <a:pt x="27" y="6"/>
                  </a:lnTo>
                  <a:lnTo>
                    <a:pt x="22" y="2"/>
                  </a:lnTo>
                  <a:lnTo>
                    <a:pt x="18" y="0"/>
                  </a:lnTo>
                  <a:lnTo>
                    <a:pt x="12" y="0"/>
                  </a:lnTo>
                  <a:lnTo>
                    <a:pt x="8" y="1"/>
                  </a:lnTo>
                  <a:lnTo>
                    <a:pt x="3" y="3"/>
                  </a:lnTo>
                  <a:lnTo>
                    <a:pt x="0" y="7"/>
                  </a:lnTo>
                  <a:lnTo>
                    <a:pt x="0" y="11"/>
                  </a:lnTo>
                  <a:lnTo>
                    <a:pt x="0" y="22"/>
                  </a:lnTo>
                  <a:lnTo>
                    <a:pt x="5" y="34"/>
                  </a:lnTo>
                  <a:lnTo>
                    <a:pt x="11" y="47"/>
                  </a:lnTo>
                  <a:lnTo>
                    <a:pt x="18" y="59"/>
                  </a:lnTo>
                  <a:lnTo>
                    <a:pt x="27" y="70"/>
                  </a:lnTo>
                  <a:lnTo>
                    <a:pt x="35" y="79"/>
                  </a:lnTo>
                  <a:lnTo>
                    <a:pt x="46" y="84"/>
                  </a:lnTo>
                  <a:lnTo>
                    <a:pt x="53" y="85"/>
                  </a:lnTo>
                  <a:lnTo>
                    <a:pt x="54" y="68"/>
                  </a:lnTo>
                  <a:lnTo>
                    <a:pt x="47" y="49"/>
                  </a:lnTo>
                  <a:lnTo>
                    <a:pt x="38" y="29"/>
                  </a:lnTo>
                  <a:lnTo>
                    <a:pt x="28"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dirty="0"/>
            </a:p>
          </p:txBody>
        </p:sp>
        <p:sp>
          <p:nvSpPr>
            <p:cNvPr id="253" name="Freeform 100">
              <a:extLst>
                <a:ext uri="{FF2B5EF4-FFF2-40B4-BE49-F238E27FC236}">
                  <a16:creationId xmlns:a16="http://schemas.microsoft.com/office/drawing/2014/main" id="{AB9C1CAC-5A46-BA41-BBAA-685BAA6C6613}"/>
                </a:ext>
              </a:extLst>
            </p:cNvPr>
            <p:cNvSpPr>
              <a:spLocks/>
            </p:cNvSpPr>
            <p:nvPr/>
          </p:nvSpPr>
          <p:spPr bwMode="auto">
            <a:xfrm>
              <a:off x="4962" y="351"/>
              <a:ext cx="15" cy="24"/>
            </a:xfrm>
            <a:custGeom>
              <a:avLst/>
              <a:gdLst>
                <a:gd name="T0" fmla="*/ 0 w 46"/>
                <a:gd name="T1" fmla="*/ 1 h 48"/>
                <a:gd name="T2" fmla="*/ 0 w 46"/>
                <a:gd name="T3" fmla="*/ 1 h 48"/>
                <a:gd name="T4" fmla="*/ 0 w 46"/>
                <a:gd name="T5" fmla="*/ 1 h 48"/>
                <a:gd name="T6" fmla="*/ 0 w 46"/>
                <a:gd name="T7" fmla="*/ 1 h 48"/>
                <a:gd name="T8" fmla="*/ 0 w 46"/>
                <a:gd name="T9" fmla="*/ 1 h 48"/>
                <a:gd name="T10" fmla="*/ 0 w 46"/>
                <a:gd name="T11" fmla="*/ 1 h 48"/>
                <a:gd name="T12" fmla="*/ 0 w 46"/>
                <a:gd name="T13" fmla="*/ 1 h 48"/>
                <a:gd name="T14" fmla="*/ 0 w 46"/>
                <a:gd name="T15" fmla="*/ 0 h 48"/>
                <a:gd name="T16" fmla="*/ 0 w 46"/>
                <a:gd name="T17" fmla="*/ 0 h 48"/>
                <a:gd name="T18" fmla="*/ 0 w 46"/>
                <a:gd name="T19" fmla="*/ 1 h 48"/>
                <a:gd name="T20" fmla="*/ 0 w 46"/>
                <a:gd name="T21" fmla="*/ 1 h 48"/>
                <a:gd name="T22" fmla="*/ 0 w 46"/>
                <a:gd name="T23" fmla="*/ 1 h 48"/>
                <a:gd name="T24" fmla="*/ 0 w 46"/>
                <a:gd name="T25" fmla="*/ 1 h 48"/>
                <a:gd name="T26" fmla="*/ 0 w 46"/>
                <a:gd name="T27" fmla="*/ 1 h 48"/>
                <a:gd name="T28" fmla="*/ 0 w 46"/>
                <a:gd name="T29" fmla="*/ 1 h 48"/>
                <a:gd name="T30" fmla="*/ 0 w 46"/>
                <a:gd name="T31" fmla="*/ 1 h 48"/>
                <a:gd name="T32" fmla="*/ 0 w 46"/>
                <a:gd name="T33" fmla="*/ 1 h 48"/>
                <a:gd name="T34" fmla="*/ 0 w 46"/>
                <a:gd name="T35" fmla="*/ 1 h 48"/>
                <a:gd name="T36" fmla="*/ 0 w 46"/>
                <a:gd name="T37" fmla="*/ 1 h 48"/>
                <a:gd name="T38" fmla="*/ 0 w 46"/>
                <a:gd name="T39" fmla="*/ 1 h 48"/>
                <a:gd name="T40" fmla="*/ 0 w 46"/>
                <a:gd name="T41" fmla="*/ 1 h 48"/>
                <a:gd name="T42" fmla="*/ 0 w 46"/>
                <a:gd name="T43" fmla="*/ 1 h 48"/>
                <a:gd name="T44" fmla="*/ 0 w 46"/>
                <a:gd name="T45" fmla="*/ 1 h 48"/>
                <a:gd name="T46" fmla="*/ 0 w 46"/>
                <a:gd name="T47" fmla="*/ 1 h 48"/>
                <a:gd name="T48" fmla="*/ 0 w 46"/>
                <a:gd name="T49" fmla="*/ 1 h 4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6" h="48">
                  <a:moveTo>
                    <a:pt x="25" y="6"/>
                  </a:moveTo>
                  <a:lnTo>
                    <a:pt x="25" y="7"/>
                  </a:lnTo>
                  <a:lnTo>
                    <a:pt x="23" y="4"/>
                  </a:lnTo>
                  <a:lnTo>
                    <a:pt x="19" y="1"/>
                  </a:lnTo>
                  <a:lnTo>
                    <a:pt x="14" y="0"/>
                  </a:lnTo>
                  <a:lnTo>
                    <a:pt x="9" y="0"/>
                  </a:lnTo>
                  <a:lnTo>
                    <a:pt x="4" y="1"/>
                  </a:lnTo>
                  <a:lnTo>
                    <a:pt x="1" y="4"/>
                  </a:lnTo>
                  <a:lnTo>
                    <a:pt x="0" y="7"/>
                  </a:lnTo>
                  <a:lnTo>
                    <a:pt x="0" y="10"/>
                  </a:lnTo>
                  <a:lnTo>
                    <a:pt x="1" y="15"/>
                  </a:lnTo>
                  <a:lnTo>
                    <a:pt x="4" y="21"/>
                  </a:lnTo>
                  <a:lnTo>
                    <a:pt x="10" y="28"/>
                  </a:lnTo>
                  <a:lnTo>
                    <a:pt x="17" y="35"/>
                  </a:lnTo>
                  <a:lnTo>
                    <a:pt x="25" y="41"/>
                  </a:lnTo>
                  <a:lnTo>
                    <a:pt x="33" y="45"/>
                  </a:lnTo>
                  <a:lnTo>
                    <a:pt x="41" y="48"/>
                  </a:lnTo>
                  <a:lnTo>
                    <a:pt x="46" y="48"/>
                  </a:lnTo>
                  <a:lnTo>
                    <a:pt x="45" y="38"/>
                  </a:lnTo>
                  <a:lnTo>
                    <a:pt x="39" y="25"/>
                  </a:lnTo>
                  <a:lnTo>
                    <a:pt x="30" y="14"/>
                  </a:lnTo>
                  <a:lnTo>
                    <a:pt x="25"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dirty="0"/>
            </a:p>
          </p:txBody>
        </p:sp>
        <p:sp>
          <p:nvSpPr>
            <p:cNvPr id="254" name="Freeform 101">
              <a:extLst>
                <a:ext uri="{FF2B5EF4-FFF2-40B4-BE49-F238E27FC236}">
                  <a16:creationId xmlns:a16="http://schemas.microsoft.com/office/drawing/2014/main" id="{DAA1389C-22E9-514C-862D-56CAB77890AD}"/>
                </a:ext>
              </a:extLst>
            </p:cNvPr>
            <p:cNvSpPr>
              <a:spLocks/>
            </p:cNvSpPr>
            <p:nvPr/>
          </p:nvSpPr>
          <p:spPr bwMode="auto">
            <a:xfrm>
              <a:off x="4949" y="331"/>
              <a:ext cx="21" cy="16"/>
            </a:xfrm>
            <a:custGeom>
              <a:avLst/>
              <a:gdLst>
                <a:gd name="T0" fmla="*/ 0 w 64"/>
                <a:gd name="T1" fmla="*/ 1 h 32"/>
                <a:gd name="T2" fmla="*/ 0 w 64"/>
                <a:gd name="T3" fmla="*/ 1 h 32"/>
                <a:gd name="T4" fmla="*/ 0 w 64"/>
                <a:gd name="T5" fmla="*/ 1 h 32"/>
                <a:gd name="T6" fmla="*/ 0 w 64"/>
                <a:gd name="T7" fmla="*/ 1 h 32"/>
                <a:gd name="T8" fmla="*/ 0 w 64"/>
                <a:gd name="T9" fmla="*/ 1 h 32"/>
                <a:gd name="T10" fmla="*/ 0 w 64"/>
                <a:gd name="T11" fmla="*/ 1 h 32"/>
                <a:gd name="T12" fmla="*/ 0 w 64"/>
                <a:gd name="T13" fmla="*/ 1 h 32"/>
                <a:gd name="T14" fmla="*/ 0 w 64"/>
                <a:gd name="T15" fmla="*/ 0 h 32"/>
                <a:gd name="T16" fmla="*/ 0 w 64"/>
                <a:gd name="T17" fmla="*/ 0 h 32"/>
                <a:gd name="T18" fmla="*/ 0 w 64"/>
                <a:gd name="T19" fmla="*/ 0 h 32"/>
                <a:gd name="T20" fmla="*/ 0 w 64"/>
                <a:gd name="T21" fmla="*/ 1 h 32"/>
                <a:gd name="T22" fmla="*/ 0 w 64"/>
                <a:gd name="T23" fmla="*/ 1 h 32"/>
                <a:gd name="T24" fmla="*/ 0 w 64"/>
                <a:gd name="T25" fmla="*/ 1 h 32"/>
                <a:gd name="T26" fmla="*/ 0 w 64"/>
                <a:gd name="T27" fmla="*/ 1 h 32"/>
                <a:gd name="T28" fmla="*/ 0 w 64"/>
                <a:gd name="T29" fmla="*/ 1 h 32"/>
                <a:gd name="T30" fmla="*/ 0 w 64"/>
                <a:gd name="T31" fmla="*/ 1 h 32"/>
                <a:gd name="T32" fmla="*/ 0 w 64"/>
                <a:gd name="T33" fmla="*/ 1 h 32"/>
                <a:gd name="T34" fmla="*/ 0 w 64"/>
                <a:gd name="T35" fmla="*/ 1 h 32"/>
                <a:gd name="T36" fmla="*/ 0 w 64"/>
                <a:gd name="T37" fmla="*/ 1 h 32"/>
                <a:gd name="T38" fmla="*/ 0 w 64"/>
                <a:gd name="T39" fmla="*/ 1 h 32"/>
                <a:gd name="T40" fmla="*/ 0 w 64"/>
                <a:gd name="T41" fmla="*/ 1 h 32"/>
                <a:gd name="T42" fmla="*/ 0 w 64"/>
                <a:gd name="T43" fmla="*/ 1 h 32"/>
                <a:gd name="T44" fmla="*/ 0 w 64"/>
                <a:gd name="T45" fmla="*/ 1 h 32"/>
                <a:gd name="T46" fmla="*/ 0 w 64"/>
                <a:gd name="T47" fmla="*/ 1 h 32"/>
                <a:gd name="T48" fmla="*/ 0 w 64"/>
                <a:gd name="T49" fmla="*/ 1 h 3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4" h="32">
                  <a:moveTo>
                    <a:pt x="50" y="24"/>
                  </a:moveTo>
                  <a:lnTo>
                    <a:pt x="56" y="22"/>
                  </a:lnTo>
                  <a:lnTo>
                    <a:pt x="62" y="19"/>
                  </a:lnTo>
                  <a:lnTo>
                    <a:pt x="64" y="15"/>
                  </a:lnTo>
                  <a:lnTo>
                    <a:pt x="64" y="11"/>
                  </a:lnTo>
                  <a:lnTo>
                    <a:pt x="61" y="6"/>
                  </a:lnTo>
                  <a:lnTo>
                    <a:pt x="56" y="2"/>
                  </a:lnTo>
                  <a:lnTo>
                    <a:pt x="50" y="0"/>
                  </a:lnTo>
                  <a:lnTo>
                    <a:pt x="43" y="0"/>
                  </a:lnTo>
                  <a:lnTo>
                    <a:pt x="40" y="0"/>
                  </a:lnTo>
                  <a:lnTo>
                    <a:pt x="35" y="1"/>
                  </a:lnTo>
                  <a:lnTo>
                    <a:pt x="26" y="3"/>
                  </a:lnTo>
                  <a:lnTo>
                    <a:pt x="16" y="8"/>
                  </a:lnTo>
                  <a:lnTo>
                    <a:pt x="7" y="14"/>
                  </a:lnTo>
                  <a:lnTo>
                    <a:pt x="3" y="20"/>
                  </a:lnTo>
                  <a:lnTo>
                    <a:pt x="0" y="26"/>
                  </a:lnTo>
                  <a:lnTo>
                    <a:pt x="0" y="28"/>
                  </a:lnTo>
                  <a:lnTo>
                    <a:pt x="4" y="30"/>
                  </a:lnTo>
                  <a:lnTo>
                    <a:pt x="10" y="32"/>
                  </a:lnTo>
                  <a:lnTo>
                    <a:pt x="16" y="32"/>
                  </a:lnTo>
                  <a:lnTo>
                    <a:pt x="21" y="32"/>
                  </a:lnTo>
                  <a:lnTo>
                    <a:pt x="29" y="30"/>
                  </a:lnTo>
                  <a:lnTo>
                    <a:pt x="36" y="29"/>
                  </a:lnTo>
                  <a:lnTo>
                    <a:pt x="43" y="27"/>
                  </a:lnTo>
                  <a:lnTo>
                    <a:pt x="5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dirty="0"/>
            </a:p>
          </p:txBody>
        </p:sp>
        <p:sp>
          <p:nvSpPr>
            <p:cNvPr id="255" name="Freeform 130">
              <a:extLst>
                <a:ext uri="{FF2B5EF4-FFF2-40B4-BE49-F238E27FC236}">
                  <a16:creationId xmlns:a16="http://schemas.microsoft.com/office/drawing/2014/main" id="{3332B559-5B8E-2F43-BCAF-A43653382BCC}"/>
                </a:ext>
              </a:extLst>
            </p:cNvPr>
            <p:cNvSpPr>
              <a:spLocks/>
            </p:cNvSpPr>
            <p:nvPr/>
          </p:nvSpPr>
          <p:spPr bwMode="auto">
            <a:xfrm>
              <a:off x="4849" y="304"/>
              <a:ext cx="82" cy="106"/>
            </a:xfrm>
            <a:custGeom>
              <a:avLst/>
              <a:gdLst>
                <a:gd name="T0" fmla="*/ 0 w 246"/>
                <a:gd name="T1" fmla="*/ 1 h 211"/>
                <a:gd name="T2" fmla="*/ 0 w 246"/>
                <a:gd name="T3" fmla="*/ 1 h 211"/>
                <a:gd name="T4" fmla="*/ 0 w 246"/>
                <a:gd name="T5" fmla="*/ 1 h 211"/>
                <a:gd name="T6" fmla="*/ 0 w 246"/>
                <a:gd name="T7" fmla="*/ 1 h 211"/>
                <a:gd name="T8" fmla="*/ 0 w 246"/>
                <a:gd name="T9" fmla="*/ 2 h 211"/>
                <a:gd name="T10" fmla="*/ 0 w 246"/>
                <a:gd name="T11" fmla="*/ 2 h 211"/>
                <a:gd name="T12" fmla="*/ 0 w 246"/>
                <a:gd name="T13" fmla="*/ 2 h 211"/>
                <a:gd name="T14" fmla="*/ 0 w 246"/>
                <a:gd name="T15" fmla="*/ 2 h 211"/>
                <a:gd name="T16" fmla="*/ 0 w 246"/>
                <a:gd name="T17" fmla="*/ 3 h 211"/>
                <a:gd name="T18" fmla="*/ 0 w 246"/>
                <a:gd name="T19" fmla="*/ 3 h 211"/>
                <a:gd name="T20" fmla="*/ 0 w 246"/>
                <a:gd name="T21" fmla="*/ 3 h 211"/>
                <a:gd name="T22" fmla="*/ 0 w 246"/>
                <a:gd name="T23" fmla="*/ 3 h 211"/>
                <a:gd name="T24" fmla="*/ 0 w 246"/>
                <a:gd name="T25" fmla="*/ 4 h 211"/>
                <a:gd name="T26" fmla="*/ 0 w 246"/>
                <a:gd name="T27" fmla="*/ 4 h 211"/>
                <a:gd name="T28" fmla="*/ 0 w 246"/>
                <a:gd name="T29" fmla="*/ 4 h 211"/>
                <a:gd name="T30" fmla="*/ 0 w 246"/>
                <a:gd name="T31" fmla="*/ 4 h 211"/>
                <a:gd name="T32" fmla="*/ 0 w 246"/>
                <a:gd name="T33" fmla="*/ 4 h 211"/>
                <a:gd name="T34" fmla="*/ 0 w 246"/>
                <a:gd name="T35" fmla="*/ 4 h 211"/>
                <a:gd name="T36" fmla="*/ 0 w 246"/>
                <a:gd name="T37" fmla="*/ 4 h 211"/>
                <a:gd name="T38" fmla="*/ 0 w 246"/>
                <a:gd name="T39" fmla="*/ 4 h 211"/>
                <a:gd name="T40" fmla="*/ 0 w 246"/>
                <a:gd name="T41" fmla="*/ 4 h 211"/>
                <a:gd name="T42" fmla="*/ 0 w 246"/>
                <a:gd name="T43" fmla="*/ 4 h 211"/>
                <a:gd name="T44" fmla="*/ 0 w 246"/>
                <a:gd name="T45" fmla="*/ 4 h 211"/>
                <a:gd name="T46" fmla="*/ 0 w 246"/>
                <a:gd name="T47" fmla="*/ 4 h 211"/>
                <a:gd name="T48" fmla="*/ 0 w 246"/>
                <a:gd name="T49" fmla="*/ 4 h 211"/>
                <a:gd name="T50" fmla="*/ 0 w 246"/>
                <a:gd name="T51" fmla="*/ 4 h 211"/>
                <a:gd name="T52" fmla="*/ 0 w 246"/>
                <a:gd name="T53" fmla="*/ 4 h 211"/>
                <a:gd name="T54" fmla="*/ 0 w 246"/>
                <a:gd name="T55" fmla="*/ 4 h 211"/>
                <a:gd name="T56" fmla="*/ 0 w 246"/>
                <a:gd name="T57" fmla="*/ 4 h 211"/>
                <a:gd name="T58" fmla="*/ 0 w 246"/>
                <a:gd name="T59" fmla="*/ 4 h 211"/>
                <a:gd name="T60" fmla="*/ 0 w 246"/>
                <a:gd name="T61" fmla="*/ 4 h 211"/>
                <a:gd name="T62" fmla="*/ 0 w 246"/>
                <a:gd name="T63" fmla="*/ 3 h 211"/>
                <a:gd name="T64" fmla="*/ 0 w 246"/>
                <a:gd name="T65" fmla="*/ 3 h 211"/>
                <a:gd name="T66" fmla="*/ 0 w 246"/>
                <a:gd name="T67" fmla="*/ 3 h 211"/>
                <a:gd name="T68" fmla="*/ 0 w 246"/>
                <a:gd name="T69" fmla="*/ 3 h 211"/>
                <a:gd name="T70" fmla="*/ 0 w 246"/>
                <a:gd name="T71" fmla="*/ 3 h 211"/>
                <a:gd name="T72" fmla="*/ 0 w 246"/>
                <a:gd name="T73" fmla="*/ 3 h 211"/>
                <a:gd name="T74" fmla="*/ 0 w 246"/>
                <a:gd name="T75" fmla="*/ 3 h 211"/>
                <a:gd name="T76" fmla="*/ 0 w 246"/>
                <a:gd name="T77" fmla="*/ 2 h 211"/>
                <a:gd name="T78" fmla="*/ 0 w 246"/>
                <a:gd name="T79" fmla="*/ 2 h 211"/>
                <a:gd name="T80" fmla="*/ 0 w 246"/>
                <a:gd name="T81" fmla="*/ 2 h 211"/>
                <a:gd name="T82" fmla="*/ 0 w 246"/>
                <a:gd name="T83" fmla="*/ 2 h 211"/>
                <a:gd name="T84" fmla="*/ 0 w 246"/>
                <a:gd name="T85" fmla="*/ 2 h 211"/>
                <a:gd name="T86" fmla="*/ 0 w 246"/>
                <a:gd name="T87" fmla="*/ 1 h 211"/>
                <a:gd name="T88" fmla="*/ 0 w 246"/>
                <a:gd name="T89" fmla="*/ 1 h 211"/>
                <a:gd name="T90" fmla="*/ 0 w 246"/>
                <a:gd name="T91" fmla="*/ 1 h 211"/>
                <a:gd name="T92" fmla="*/ 0 w 246"/>
                <a:gd name="T93" fmla="*/ 1 h 211"/>
                <a:gd name="T94" fmla="*/ 0 w 246"/>
                <a:gd name="T95" fmla="*/ 1 h 211"/>
                <a:gd name="T96" fmla="*/ 0 w 246"/>
                <a:gd name="T97" fmla="*/ 1 h 211"/>
                <a:gd name="T98" fmla="*/ 0 w 246"/>
                <a:gd name="T99" fmla="*/ 1 h 211"/>
                <a:gd name="T100" fmla="*/ 0 w 246"/>
                <a:gd name="T101" fmla="*/ 1 h 211"/>
                <a:gd name="T102" fmla="*/ 0 w 246"/>
                <a:gd name="T103" fmla="*/ 1 h 211"/>
                <a:gd name="T104" fmla="*/ 0 w 246"/>
                <a:gd name="T105" fmla="*/ 1 h 211"/>
                <a:gd name="T106" fmla="*/ 0 w 246"/>
                <a:gd name="T107" fmla="*/ 1 h 211"/>
                <a:gd name="T108" fmla="*/ 0 w 246"/>
                <a:gd name="T109" fmla="*/ 0 h 211"/>
                <a:gd name="T110" fmla="*/ 0 w 246"/>
                <a:gd name="T111" fmla="*/ 1 h 211"/>
                <a:gd name="T112" fmla="*/ 0 w 246"/>
                <a:gd name="T113" fmla="*/ 1 h 211"/>
                <a:gd name="T114" fmla="*/ 0 w 246"/>
                <a:gd name="T115" fmla="*/ 1 h 211"/>
                <a:gd name="T116" fmla="*/ 0 w 246"/>
                <a:gd name="T117" fmla="*/ 1 h 211"/>
                <a:gd name="T118" fmla="*/ 0 w 246"/>
                <a:gd name="T119" fmla="*/ 1 h 211"/>
                <a:gd name="T120" fmla="*/ 0 w 246"/>
                <a:gd name="T121" fmla="*/ 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46" h="211">
                  <a:moveTo>
                    <a:pt x="90" y="32"/>
                  </a:moveTo>
                  <a:lnTo>
                    <a:pt x="73" y="41"/>
                  </a:lnTo>
                  <a:lnTo>
                    <a:pt x="57" y="51"/>
                  </a:lnTo>
                  <a:lnTo>
                    <a:pt x="41" y="64"/>
                  </a:lnTo>
                  <a:lnTo>
                    <a:pt x="28" y="76"/>
                  </a:lnTo>
                  <a:lnTo>
                    <a:pt x="18" y="89"/>
                  </a:lnTo>
                  <a:lnTo>
                    <a:pt x="9" y="103"/>
                  </a:lnTo>
                  <a:lnTo>
                    <a:pt x="3" y="116"/>
                  </a:lnTo>
                  <a:lnTo>
                    <a:pt x="0" y="131"/>
                  </a:lnTo>
                  <a:lnTo>
                    <a:pt x="3" y="152"/>
                  </a:lnTo>
                  <a:lnTo>
                    <a:pt x="15" y="170"/>
                  </a:lnTo>
                  <a:lnTo>
                    <a:pt x="32" y="185"/>
                  </a:lnTo>
                  <a:lnTo>
                    <a:pt x="54" y="197"/>
                  </a:lnTo>
                  <a:lnTo>
                    <a:pt x="80" y="205"/>
                  </a:lnTo>
                  <a:lnTo>
                    <a:pt x="109" y="210"/>
                  </a:lnTo>
                  <a:lnTo>
                    <a:pt x="137" y="211"/>
                  </a:lnTo>
                  <a:lnTo>
                    <a:pt x="164" y="208"/>
                  </a:lnTo>
                  <a:lnTo>
                    <a:pt x="170" y="208"/>
                  </a:lnTo>
                  <a:lnTo>
                    <a:pt x="176" y="206"/>
                  </a:lnTo>
                  <a:lnTo>
                    <a:pt x="180" y="202"/>
                  </a:lnTo>
                  <a:lnTo>
                    <a:pt x="182" y="198"/>
                  </a:lnTo>
                  <a:lnTo>
                    <a:pt x="180" y="196"/>
                  </a:lnTo>
                  <a:lnTo>
                    <a:pt x="176" y="196"/>
                  </a:lnTo>
                  <a:lnTo>
                    <a:pt x="170" y="195"/>
                  </a:lnTo>
                  <a:lnTo>
                    <a:pt x="163" y="195"/>
                  </a:lnTo>
                  <a:lnTo>
                    <a:pt x="154" y="195"/>
                  </a:lnTo>
                  <a:lnTo>
                    <a:pt x="147" y="195"/>
                  </a:lnTo>
                  <a:lnTo>
                    <a:pt x="140" y="195"/>
                  </a:lnTo>
                  <a:lnTo>
                    <a:pt x="135" y="195"/>
                  </a:lnTo>
                  <a:lnTo>
                    <a:pt x="121" y="194"/>
                  </a:lnTo>
                  <a:lnTo>
                    <a:pt x="108" y="193"/>
                  </a:lnTo>
                  <a:lnTo>
                    <a:pt x="93" y="191"/>
                  </a:lnTo>
                  <a:lnTo>
                    <a:pt x="79" y="188"/>
                  </a:lnTo>
                  <a:lnTo>
                    <a:pt x="64" y="185"/>
                  </a:lnTo>
                  <a:lnTo>
                    <a:pt x="50" y="178"/>
                  </a:lnTo>
                  <a:lnTo>
                    <a:pt x="37" y="169"/>
                  </a:lnTo>
                  <a:lnTo>
                    <a:pt x="22" y="155"/>
                  </a:lnTo>
                  <a:lnTo>
                    <a:pt x="19" y="140"/>
                  </a:lnTo>
                  <a:lnTo>
                    <a:pt x="21" y="126"/>
                  </a:lnTo>
                  <a:lnTo>
                    <a:pt x="26" y="111"/>
                  </a:lnTo>
                  <a:lnTo>
                    <a:pt x="35" y="98"/>
                  </a:lnTo>
                  <a:lnTo>
                    <a:pt x="48" y="85"/>
                  </a:lnTo>
                  <a:lnTo>
                    <a:pt x="63" y="73"/>
                  </a:lnTo>
                  <a:lnTo>
                    <a:pt x="79" y="63"/>
                  </a:lnTo>
                  <a:lnTo>
                    <a:pt x="98" y="52"/>
                  </a:lnTo>
                  <a:lnTo>
                    <a:pt x="117" y="43"/>
                  </a:lnTo>
                  <a:lnTo>
                    <a:pt x="137" y="35"/>
                  </a:lnTo>
                  <a:lnTo>
                    <a:pt x="157" y="28"/>
                  </a:lnTo>
                  <a:lnTo>
                    <a:pt x="176" y="21"/>
                  </a:lnTo>
                  <a:lnTo>
                    <a:pt x="196" y="16"/>
                  </a:lnTo>
                  <a:lnTo>
                    <a:pt x="214" y="11"/>
                  </a:lnTo>
                  <a:lnTo>
                    <a:pt x="231" y="8"/>
                  </a:lnTo>
                  <a:lnTo>
                    <a:pt x="246" y="6"/>
                  </a:lnTo>
                  <a:lnTo>
                    <a:pt x="236" y="2"/>
                  </a:lnTo>
                  <a:lnTo>
                    <a:pt x="220" y="0"/>
                  </a:lnTo>
                  <a:lnTo>
                    <a:pt x="201" y="2"/>
                  </a:lnTo>
                  <a:lnTo>
                    <a:pt x="179" y="5"/>
                  </a:lnTo>
                  <a:lnTo>
                    <a:pt x="154" y="10"/>
                  </a:lnTo>
                  <a:lnTo>
                    <a:pt x="131" y="16"/>
                  </a:lnTo>
                  <a:lnTo>
                    <a:pt x="109" y="24"/>
                  </a:lnTo>
                  <a:lnTo>
                    <a:pt x="90" y="3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dirty="0"/>
            </a:p>
          </p:txBody>
        </p:sp>
        <p:sp>
          <p:nvSpPr>
            <p:cNvPr id="259" name="Freeform 131">
              <a:extLst>
                <a:ext uri="{FF2B5EF4-FFF2-40B4-BE49-F238E27FC236}">
                  <a16:creationId xmlns:a16="http://schemas.microsoft.com/office/drawing/2014/main" id="{BE351027-A1EB-894A-9E56-6DC4C0E523CE}"/>
                </a:ext>
              </a:extLst>
            </p:cNvPr>
            <p:cNvSpPr>
              <a:spLocks/>
            </p:cNvSpPr>
            <p:nvPr/>
          </p:nvSpPr>
          <p:spPr bwMode="auto">
            <a:xfrm>
              <a:off x="4989" y="303"/>
              <a:ext cx="53" cy="82"/>
            </a:xfrm>
            <a:custGeom>
              <a:avLst/>
              <a:gdLst>
                <a:gd name="T0" fmla="*/ 0 w 158"/>
                <a:gd name="T1" fmla="*/ 1 h 164"/>
                <a:gd name="T2" fmla="*/ 0 w 158"/>
                <a:gd name="T3" fmla="*/ 2 h 164"/>
                <a:gd name="T4" fmla="*/ 0 w 158"/>
                <a:gd name="T5" fmla="*/ 2 h 164"/>
                <a:gd name="T6" fmla="*/ 0 w 158"/>
                <a:gd name="T7" fmla="*/ 2 h 164"/>
                <a:gd name="T8" fmla="*/ 0 w 158"/>
                <a:gd name="T9" fmla="*/ 2 h 164"/>
                <a:gd name="T10" fmla="*/ 0 w 158"/>
                <a:gd name="T11" fmla="*/ 2 h 164"/>
                <a:gd name="T12" fmla="*/ 0 w 158"/>
                <a:gd name="T13" fmla="*/ 3 h 164"/>
                <a:gd name="T14" fmla="*/ 0 w 158"/>
                <a:gd name="T15" fmla="*/ 3 h 164"/>
                <a:gd name="T16" fmla="*/ 0 w 158"/>
                <a:gd name="T17" fmla="*/ 3 h 164"/>
                <a:gd name="T18" fmla="*/ 0 w 158"/>
                <a:gd name="T19" fmla="*/ 3 h 164"/>
                <a:gd name="T20" fmla="*/ 0 w 158"/>
                <a:gd name="T21" fmla="*/ 3 h 164"/>
                <a:gd name="T22" fmla="*/ 0 w 158"/>
                <a:gd name="T23" fmla="*/ 3 h 164"/>
                <a:gd name="T24" fmla="*/ 0 w 158"/>
                <a:gd name="T25" fmla="*/ 3 h 164"/>
                <a:gd name="T26" fmla="*/ 0 w 158"/>
                <a:gd name="T27" fmla="*/ 3 h 164"/>
                <a:gd name="T28" fmla="*/ 0 w 158"/>
                <a:gd name="T29" fmla="*/ 3 h 164"/>
                <a:gd name="T30" fmla="*/ 0 w 158"/>
                <a:gd name="T31" fmla="*/ 3 h 164"/>
                <a:gd name="T32" fmla="*/ 0 w 158"/>
                <a:gd name="T33" fmla="*/ 3 h 164"/>
                <a:gd name="T34" fmla="*/ 0 w 158"/>
                <a:gd name="T35" fmla="*/ 3 h 164"/>
                <a:gd name="T36" fmla="*/ 0 w 158"/>
                <a:gd name="T37" fmla="*/ 3 h 164"/>
                <a:gd name="T38" fmla="*/ 0 w 158"/>
                <a:gd name="T39" fmla="*/ 3 h 164"/>
                <a:gd name="T40" fmla="*/ 0 w 158"/>
                <a:gd name="T41" fmla="*/ 2 h 164"/>
                <a:gd name="T42" fmla="*/ 0 w 158"/>
                <a:gd name="T43" fmla="*/ 2 h 164"/>
                <a:gd name="T44" fmla="*/ 0 w 158"/>
                <a:gd name="T45" fmla="*/ 2 h 164"/>
                <a:gd name="T46" fmla="*/ 0 w 158"/>
                <a:gd name="T47" fmla="*/ 2 h 164"/>
                <a:gd name="T48" fmla="*/ 0 w 158"/>
                <a:gd name="T49" fmla="*/ 1 h 164"/>
                <a:gd name="T50" fmla="*/ 0 w 158"/>
                <a:gd name="T51" fmla="*/ 1 h 164"/>
                <a:gd name="T52" fmla="*/ 0 w 158"/>
                <a:gd name="T53" fmla="*/ 1 h 164"/>
                <a:gd name="T54" fmla="*/ 0 w 158"/>
                <a:gd name="T55" fmla="*/ 1 h 164"/>
                <a:gd name="T56" fmla="*/ 0 w 158"/>
                <a:gd name="T57" fmla="*/ 1 h 164"/>
                <a:gd name="T58" fmla="*/ 0 w 158"/>
                <a:gd name="T59" fmla="*/ 1 h 164"/>
                <a:gd name="T60" fmla="*/ 0 w 158"/>
                <a:gd name="T61" fmla="*/ 0 h 164"/>
                <a:gd name="T62" fmla="*/ 0 w 158"/>
                <a:gd name="T63" fmla="*/ 1 h 164"/>
                <a:gd name="T64" fmla="*/ 0 w 158"/>
                <a:gd name="T65" fmla="*/ 1 h 164"/>
                <a:gd name="T66" fmla="*/ 0 w 158"/>
                <a:gd name="T67" fmla="*/ 1 h 164"/>
                <a:gd name="T68" fmla="*/ 0 w 158"/>
                <a:gd name="T69" fmla="*/ 1 h 164"/>
                <a:gd name="T70" fmla="*/ 0 w 158"/>
                <a:gd name="T71" fmla="*/ 1 h 164"/>
                <a:gd name="T72" fmla="*/ 0 w 158"/>
                <a:gd name="T73" fmla="*/ 1 h 164"/>
                <a:gd name="T74" fmla="*/ 0 w 158"/>
                <a:gd name="T75" fmla="*/ 1 h 164"/>
                <a:gd name="T76" fmla="*/ 0 w 158"/>
                <a:gd name="T77" fmla="*/ 1 h 164"/>
                <a:gd name="T78" fmla="*/ 0 w 158"/>
                <a:gd name="T79" fmla="*/ 1 h 164"/>
                <a:gd name="T80" fmla="*/ 0 w 158"/>
                <a:gd name="T81" fmla="*/ 1 h 16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58" h="164">
                  <a:moveTo>
                    <a:pt x="133" y="54"/>
                  </a:moveTo>
                  <a:lnTo>
                    <a:pt x="138" y="72"/>
                  </a:lnTo>
                  <a:lnTo>
                    <a:pt x="135" y="86"/>
                  </a:lnTo>
                  <a:lnTo>
                    <a:pt x="125" y="99"/>
                  </a:lnTo>
                  <a:lnTo>
                    <a:pt x="110" y="110"/>
                  </a:lnTo>
                  <a:lnTo>
                    <a:pt x="93" y="120"/>
                  </a:lnTo>
                  <a:lnTo>
                    <a:pt x="74" y="130"/>
                  </a:lnTo>
                  <a:lnTo>
                    <a:pt x="53" y="140"/>
                  </a:lnTo>
                  <a:lnTo>
                    <a:pt x="36" y="149"/>
                  </a:lnTo>
                  <a:lnTo>
                    <a:pt x="33" y="152"/>
                  </a:lnTo>
                  <a:lnTo>
                    <a:pt x="32" y="154"/>
                  </a:lnTo>
                  <a:lnTo>
                    <a:pt x="32" y="157"/>
                  </a:lnTo>
                  <a:lnTo>
                    <a:pt x="35" y="160"/>
                  </a:lnTo>
                  <a:lnTo>
                    <a:pt x="37" y="163"/>
                  </a:lnTo>
                  <a:lnTo>
                    <a:pt x="42" y="164"/>
                  </a:lnTo>
                  <a:lnTo>
                    <a:pt x="46" y="164"/>
                  </a:lnTo>
                  <a:lnTo>
                    <a:pt x="51" y="163"/>
                  </a:lnTo>
                  <a:lnTo>
                    <a:pt x="72" y="153"/>
                  </a:lnTo>
                  <a:lnTo>
                    <a:pt x="94" y="143"/>
                  </a:lnTo>
                  <a:lnTo>
                    <a:pt x="114" y="132"/>
                  </a:lnTo>
                  <a:lnTo>
                    <a:pt x="133" y="118"/>
                  </a:lnTo>
                  <a:lnTo>
                    <a:pt x="146" y="104"/>
                  </a:lnTo>
                  <a:lnTo>
                    <a:pt x="155" y="87"/>
                  </a:lnTo>
                  <a:lnTo>
                    <a:pt x="158" y="70"/>
                  </a:lnTo>
                  <a:lnTo>
                    <a:pt x="152" y="51"/>
                  </a:lnTo>
                  <a:lnTo>
                    <a:pt x="139" y="37"/>
                  </a:lnTo>
                  <a:lnTo>
                    <a:pt x="122" y="24"/>
                  </a:lnTo>
                  <a:lnTo>
                    <a:pt x="99" y="14"/>
                  </a:lnTo>
                  <a:lnTo>
                    <a:pt x="75" y="7"/>
                  </a:lnTo>
                  <a:lnTo>
                    <a:pt x="51" y="2"/>
                  </a:lnTo>
                  <a:lnTo>
                    <a:pt x="29" y="0"/>
                  </a:lnTo>
                  <a:lnTo>
                    <a:pt x="11" y="1"/>
                  </a:lnTo>
                  <a:lnTo>
                    <a:pt x="0" y="5"/>
                  </a:lnTo>
                  <a:lnTo>
                    <a:pt x="20" y="9"/>
                  </a:lnTo>
                  <a:lnTo>
                    <a:pt x="40" y="12"/>
                  </a:lnTo>
                  <a:lnTo>
                    <a:pt x="59" y="15"/>
                  </a:lnTo>
                  <a:lnTo>
                    <a:pt x="78" y="19"/>
                  </a:lnTo>
                  <a:lnTo>
                    <a:pt x="96" y="24"/>
                  </a:lnTo>
                  <a:lnTo>
                    <a:pt x="112" y="32"/>
                  </a:lnTo>
                  <a:lnTo>
                    <a:pt x="125" y="41"/>
                  </a:lnTo>
                  <a:lnTo>
                    <a:pt x="133" y="5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dirty="0"/>
            </a:p>
          </p:txBody>
        </p:sp>
        <p:sp>
          <p:nvSpPr>
            <p:cNvPr id="260" name="Freeform 132">
              <a:extLst>
                <a:ext uri="{FF2B5EF4-FFF2-40B4-BE49-F238E27FC236}">
                  <a16:creationId xmlns:a16="http://schemas.microsoft.com/office/drawing/2014/main" id="{F8644A5A-017F-394F-8B35-EE84D2563CF6}"/>
                </a:ext>
              </a:extLst>
            </p:cNvPr>
            <p:cNvSpPr>
              <a:spLocks/>
            </p:cNvSpPr>
            <p:nvPr/>
          </p:nvSpPr>
          <p:spPr bwMode="auto">
            <a:xfrm>
              <a:off x="4796" y="285"/>
              <a:ext cx="134" cy="170"/>
            </a:xfrm>
            <a:custGeom>
              <a:avLst/>
              <a:gdLst>
                <a:gd name="T0" fmla="*/ 0 w 400"/>
                <a:gd name="T1" fmla="*/ 1 h 340"/>
                <a:gd name="T2" fmla="*/ 0 w 400"/>
                <a:gd name="T3" fmla="*/ 2 h 340"/>
                <a:gd name="T4" fmla="*/ 0 w 400"/>
                <a:gd name="T5" fmla="*/ 3 h 340"/>
                <a:gd name="T6" fmla="*/ 0 w 400"/>
                <a:gd name="T7" fmla="*/ 4 h 340"/>
                <a:gd name="T8" fmla="*/ 0 w 400"/>
                <a:gd name="T9" fmla="*/ 4 h 340"/>
                <a:gd name="T10" fmla="*/ 0 w 400"/>
                <a:gd name="T11" fmla="*/ 4 h 340"/>
                <a:gd name="T12" fmla="*/ 0 w 400"/>
                <a:gd name="T13" fmla="*/ 5 h 340"/>
                <a:gd name="T14" fmla="*/ 0 w 400"/>
                <a:gd name="T15" fmla="*/ 5 h 340"/>
                <a:gd name="T16" fmla="*/ 0 w 400"/>
                <a:gd name="T17" fmla="*/ 5 h 340"/>
                <a:gd name="T18" fmla="*/ 0 w 400"/>
                <a:gd name="T19" fmla="*/ 5 h 340"/>
                <a:gd name="T20" fmla="*/ 0 w 400"/>
                <a:gd name="T21" fmla="*/ 5 h 340"/>
                <a:gd name="T22" fmla="*/ 0 w 400"/>
                <a:gd name="T23" fmla="*/ 6 h 340"/>
                <a:gd name="T24" fmla="*/ 0 w 400"/>
                <a:gd name="T25" fmla="*/ 6 h 340"/>
                <a:gd name="T26" fmla="*/ 0 w 400"/>
                <a:gd name="T27" fmla="*/ 6 h 340"/>
                <a:gd name="T28" fmla="*/ 0 w 400"/>
                <a:gd name="T29" fmla="*/ 6 h 340"/>
                <a:gd name="T30" fmla="*/ 0 w 400"/>
                <a:gd name="T31" fmla="*/ 6 h 340"/>
                <a:gd name="T32" fmla="*/ 1 w 400"/>
                <a:gd name="T33" fmla="*/ 6 h 340"/>
                <a:gd name="T34" fmla="*/ 1 w 400"/>
                <a:gd name="T35" fmla="*/ 6 h 340"/>
                <a:gd name="T36" fmla="*/ 1 w 400"/>
                <a:gd name="T37" fmla="*/ 6 h 340"/>
                <a:gd name="T38" fmla="*/ 1 w 400"/>
                <a:gd name="T39" fmla="*/ 5 h 340"/>
                <a:gd name="T40" fmla="*/ 1 w 400"/>
                <a:gd name="T41" fmla="*/ 5 h 340"/>
                <a:gd name="T42" fmla="*/ 0 w 400"/>
                <a:gd name="T43" fmla="*/ 5 h 340"/>
                <a:gd name="T44" fmla="*/ 0 w 400"/>
                <a:gd name="T45" fmla="*/ 5 h 340"/>
                <a:gd name="T46" fmla="*/ 0 w 400"/>
                <a:gd name="T47" fmla="*/ 5 h 340"/>
                <a:gd name="T48" fmla="*/ 0 w 400"/>
                <a:gd name="T49" fmla="*/ 5 h 340"/>
                <a:gd name="T50" fmla="*/ 0 w 400"/>
                <a:gd name="T51" fmla="*/ 5 h 340"/>
                <a:gd name="T52" fmla="*/ 0 w 400"/>
                <a:gd name="T53" fmla="*/ 5 h 340"/>
                <a:gd name="T54" fmla="*/ 0 w 400"/>
                <a:gd name="T55" fmla="*/ 5 h 340"/>
                <a:gd name="T56" fmla="*/ 0 w 400"/>
                <a:gd name="T57" fmla="*/ 5 h 340"/>
                <a:gd name="T58" fmla="*/ 0 w 400"/>
                <a:gd name="T59" fmla="*/ 4 h 340"/>
                <a:gd name="T60" fmla="*/ 0 w 400"/>
                <a:gd name="T61" fmla="*/ 4 h 340"/>
                <a:gd name="T62" fmla="*/ 0 w 400"/>
                <a:gd name="T63" fmla="*/ 3 h 340"/>
                <a:gd name="T64" fmla="*/ 0 w 400"/>
                <a:gd name="T65" fmla="*/ 3 h 340"/>
                <a:gd name="T66" fmla="*/ 0 w 400"/>
                <a:gd name="T67" fmla="*/ 2 h 340"/>
                <a:gd name="T68" fmla="*/ 0 w 400"/>
                <a:gd name="T69" fmla="*/ 2 h 340"/>
                <a:gd name="T70" fmla="*/ 0 w 400"/>
                <a:gd name="T71" fmla="*/ 2 h 340"/>
                <a:gd name="T72" fmla="*/ 0 w 400"/>
                <a:gd name="T73" fmla="*/ 1 h 340"/>
                <a:gd name="T74" fmla="*/ 0 w 400"/>
                <a:gd name="T75" fmla="*/ 1 h 340"/>
                <a:gd name="T76" fmla="*/ 0 w 400"/>
                <a:gd name="T77" fmla="*/ 1 h 340"/>
                <a:gd name="T78" fmla="*/ 0 w 400"/>
                <a:gd name="T79" fmla="*/ 1 h 340"/>
                <a:gd name="T80" fmla="*/ 0 w 400"/>
                <a:gd name="T81" fmla="*/ 0 h 340"/>
                <a:gd name="T82" fmla="*/ 0 w 400"/>
                <a:gd name="T83" fmla="*/ 1 h 340"/>
                <a:gd name="T84" fmla="*/ 0 w 400"/>
                <a:gd name="T85" fmla="*/ 1 h 340"/>
                <a:gd name="T86" fmla="*/ 0 w 400"/>
                <a:gd name="T87" fmla="*/ 1 h 3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400" h="340">
                  <a:moveTo>
                    <a:pt x="156" y="45"/>
                  </a:moveTo>
                  <a:lnTo>
                    <a:pt x="125" y="62"/>
                  </a:lnTo>
                  <a:lnTo>
                    <a:pt x="95" y="82"/>
                  </a:lnTo>
                  <a:lnTo>
                    <a:pt x="67" y="103"/>
                  </a:lnTo>
                  <a:lnTo>
                    <a:pt x="42" y="125"/>
                  </a:lnTo>
                  <a:lnTo>
                    <a:pt x="22" y="150"/>
                  </a:lnTo>
                  <a:lnTo>
                    <a:pt x="8" y="176"/>
                  </a:lnTo>
                  <a:lnTo>
                    <a:pt x="0" y="204"/>
                  </a:lnTo>
                  <a:lnTo>
                    <a:pt x="2" y="233"/>
                  </a:lnTo>
                  <a:lnTo>
                    <a:pt x="5" y="240"/>
                  </a:lnTo>
                  <a:lnTo>
                    <a:pt x="9" y="248"/>
                  </a:lnTo>
                  <a:lnTo>
                    <a:pt x="13" y="254"/>
                  </a:lnTo>
                  <a:lnTo>
                    <a:pt x="19" y="261"/>
                  </a:lnTo>
                  <a:lnTo>
                    <a:pt x="26" y="268"/>
                  </a:lnTo>
                  <a:lnTo>
                    <a:pt x="34" y="274"/>
                  </a:lnTo>
                  <a:lnTo>
                    <a:pt x="42" y="279"/>
                  </a:lnTo>
                  <a:lnTo>
                    <a:pt x="51" y="283"/>
                  </a:lnTo>
                  <a:lnTo>
                    <a:pt x="70" y="291"/>
                  </a:lnTo>
                  <a:lnTo>
                    <a:pt x="89" y="298"/>
                  </a:lnTo>
                  <a:lnTo>
                    <a:pt x="108" y="305"/>
                  </a:lnTo>
                  <a:lnTo>
                    <a:pt x="128" y="310"/>
                  </a:lnTo>
                  <a:lnTo>
                    <a:pt x="149" y="315"/>
                  </a:lnTo>
                  <a:lnTo>
                    <a:pt x="169" y="319"/>
                  </a:lnTo>
                  <a:lnTo>
                    <a:pt x="189" y="323"/>
                  </a:lnTo>
                  <a:lnTo>
                    <a:pt x="210" y="326"/>
                  </a:lnTo>
                  <a:lnTo>
                    <a:pt x="231" y="329"/>
                  </a:lnTo>
                  <a:lnTo>
                    <a:pt x="253" y="331"/>
                  </a:lnTo>
                  <a:lnTo>
                    <a:pt x="274" y="334"/>
                  </a:lnTo>
                  <a:lnTo>
                    <a:pt x="295" y="336"/>
                  </a:lnTo>
                  <a:lnTo>
                    <a:pt x="317" y="337"/>
                  </a:lnTo>
                  <a:lnTo>
                    <a:pt x="339" y="338"/>
                  </a:lnTo>
                  <a:lnTo>
                    <a:pt x="359" y="339"/>
                  </a:lnTo>
                  <a:lnTo>
                    <a:pt x="381" y="340"/>
                  </a:lnTo>
                  <a:lnTo>
                    <a:pt x="387" y="340"/>
                  </a:lnTo>
                  <a:lnTo>
                    <a:pt x="393" y="337"/>
                  </a:lnTo>
                  <a:lnTo>
                    <a:pt x="397" y="334"/>
                  </a:lnTo>
                  <a:lnTo>
                    <a:pt x="400" y="328"/>
                  </a:lnTo>
                  <a:lnTo>
                    <a:pt x="400" y="323"/>
                  </a:lnTo>
                  <a:lnTo>
                    <a:pt x="397" y="319"/>
                  </a:lnTo>
                  <a:lnTo>
                    <a:pt x="391" y="316"/>
                  </a:lnTo>
                  <a:lnTo>
                    <a:pt x="385" y="315"/>
                  </a:lnTo>
                  <a:lnTo>
                    <a:pt x="365" y="315"/>
                  </a:lnTo>
                  <a:lnTo>
                    <a:pt x="346" y="315"/>
                  </a:lnTo>
                  <a:lnTo>
                    <a:pt x="326" y="314"/>
                  </a:lnTo>
                  <a:lnTo>
                    <a:pt x="307" y="313"/>
                  </a:lnTo>
                  <a:lnTo>
                    <a:pt x="287" y="312"/>
                  </a:lnTo>
                  <a:lnTo>
                    <a:pt x="266" y="310"/>
                  </a:lnTo>
                  <a:lnTo>
                    <a:pt x="247" y="308"/>
                  </a:lnTo>
                  <a:lnTo>
                    <a:pt x="227" y="306"/>
                  </a:lnTo>
                  <a:lnTo>
                    <a:pt x="208" y="303"/>
                  </a:lnTo>
                  <a:lnTo>
                    <a:pt x="188" y="300"/>
                  </a:lnTo>
                  <a:lnTo>
                    <a:pt x="169" y="295"/>
                  </a:lnTo>
                  <a:lnTo>
                    <a:pt x="150" y="291"/>
                  </a:lnTo>
                  <a:lnTo>
                    <a:pt x="131" y="287"/>
                  </a:lnTo>
                  <a:lnTo>
                    <a:pt x="114" y="281"/>
                  </a:lnTo>
                  <a:lnTo>
                    <a:pt x="95" y="275"/>
                  </a:lnTo>
                  <a:lnTo>
                    <a:pt x="77" y="269"/>
                  </a:lnTo>
                  <a:lnTo>
                    <a:pt x="63" y="261"/>
                  </a:lnTo>
                  <a:lnTo>
                    <a:pt x="51" y="251"/>
                  </a:lnTo>
                  <a:lnTo>
                    <a:pt x="44" y="241"/>
                  </a:lnTo>
                  <a:lnTo>
                    <a:pt x="38" y="228"/>
                  </a:lnTo>
                  <a:lnTo>
                    <a:pt x="38" y="214"/>
                  </a:lnTo>
                  <a:lnTo>
                    <a:pt x="41" y="195"/>
                  </a:lnTo>
                  <a:lnTo>
                    <a:pt x="47" y="177"/>
                  </a:lnTo>
                  <a:lnTo>
                    <a:pt x="53" y="163"/>
                  </a:lnTo>
                  <a:lnTo>
                    <a:pt x="63" y="148"/>
                  </a:lnTo>
                  <a:lnTo>
                    <a:pt x="74" y="135"/>
                  </a:lnTo>
                  <a:lnTo>
                    <a:pt x="85" y="122"/>
                  </a:lnTo>
                  <a:lnTo>
                    <a:pt x="98" y="111"/>
                  </a:lnTo>
                  <a:lnTo>
                    <a:pt x="111" y="100"/>
                  </a:lnTo>
                  <a:lnTo>
                    <a:pt x="125" y="89"/>
                  </a:lnTo>
                  <a:lnTo>
                    <a:pt x="141" y="79"/>
                  </a:lnTo>
                  <a:lnTo>
                    <a:pt x="160" y="68"/>
                  </a:lnTo>
                  <a:lnTo>
                    <a:pt x="179" y="57"/>
                  </a:lnTo>
                  <a:lnTo>
                    <a:pt x="201" y="47"/>
                  </a:lnTo>
                  <a:lnTo>
                    <a:pt x="224" y="37"/>
                  </a:lnTo>
                  <a:lnTo>
                    <a:pt x="249" y="27"/>
                  </a:lnTo>
                  <a:lnTo>
                    <a:pt x="272" y="19"/>
                  </a:lnTo>
                  <a:lnTo>
                    <a:pt x="294" y="12"/>
                  </a:lnTo>
                  <a:lnTo>
                    <a:pt x="314" y="6"/>
                  </a:lnTo>
                  <a:lnTo>
                    <a:pt x="332" y="1"/>
                  </a:lnTo>
                  <a:lnTo>
                    <a:pt x="316" y="0"/>
                  </a:lnTo>
                  <a:lnTo>
                    <a:pt x="295" y="1"/>
                  </a:lnTo>
                  <a:lnTo>
                    <a:pt x="274" y="5"/>
                  </a:lnTo>
                  <a:lnTo>
                    <a:pt x="249" y="10"/>
                  </a:lnTo>
                  <a:lnTo>
                    <a:pt x="224" y="17"/>
                  </a:lnTo>
                  <a:lnTo>
                    <a:pt x="199" y="25"/>
                  </a:lnTo>
                  <a:lnTo>
                    <a:pt x="176" y="35"/>
                  </a:lnTo>
                  <a:lnTo>
                    <a:pt x="156" y="4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dirty="0"/>
            </a:p>
          </p:txBody>
        </p:sp>
        <p:sp>
          <p:nvSpPr>
            <p:cNvPr id="261" name="Freeform 133">
              <a:extLst>
                <a:ext uri="{FF2B5EF4-FFF2-40B4-BE49-F238E27FC236}">
                  <a16:creationId xmlns:a16="http://schemas.microsoft.com/office/drawing/2014/main" id="{C6EC1324-7077-4440-B83C-C489FCCD35F1}"/>
                </a:ext>
              </a:extLst>
            </p:cNvPr>
            <p:cNvSpPr>
              <a:spLocks/>
            </p:cNvSpPr>
            <p:nvPr/>
          </p:nvSpPr>
          <p:spPr bwMode="auto">
            <a:xfrm>
              <a:off x="4984" y="279"/>
              <a:ext cx="117" cy="114"/>
            </a:xfrm>
            <a:custGeom>
              <a:avLst/>
              <a:gdLst>
                <a:gd name="T0" fmla="*/ 0 w 349"/>
                <a:gd name="T1" fmla="*/ 2 h 227"/>
                <a:gd name="T2" fmla="*/ 0 w 349"/>
                <a:gd name="T3" fmla="*/ 2 h 227"/>
                <a:gd name="T4" fmla="*/ 0 w 349"/>
                <a:gd name="T5" fmla="*/ 2 h 227"/>
                <a:gd name="T6" fmla="*/ 0 w 349"/>
                <a:gd name="T7" fmla="*/ 2 h 227"/>
                <a:gd name="T8" fmla="*/ 0 w 349"/>
                <a:gd name="T9" fmla="*/ 3 h 227"/>
                <a:gd name="T10" fmla="*/ 0 w 349"/>
                <a:gd name="T11" fmla="*/ 3 h 227"/>
                <a:gd name="T12" fmla="*/ 0 w 349"/>
                <a:gd name="T13" fmla="*/ 3 h 227"/>
                <a:gd name="T14" fmla="*/ 0 w 349"/>
                <a:gd name="T15" fmla="*/ 3 h 227"/>
                <a:gd name="T16" fmla="*/ 0 w 349"/>
                <a:gd name="T17" fmla="*/ 3 h 227"/>
                <a:gd name="T18" fmla="*/ 0 w 349"/>
                <a:gd name="T19" fmla="*/ 3 h 227"/>
                <a:gd name="T20" fmla="*/ 0 w 349"/>
                <a:gd name="T21" fmla="*/ 4 h 227"/>
                <a:gd name="T22" fmla="*/ 0 w 349"/>
                <a:gd name="T23" fmla="*/ 4 h 227"/>
                <a:gd name="T24" fmla="*/ 0 w 349"/>
                <a:gd name="T25" fmla="*/ 4 h 227"/>
                <a:gd name="T26" fmla="*/ 0 w 349"/>
                <a:gd name="T27" fmla="*/ 4 h 227"/>
                <a:gd name="T28" fmla="*/ 0 w 349"/>
                <a:gd name="T29" fmla="*/ 4 h 227"/>
                <a:gd name="T30" fmla="*/ 0 w 349"/>
                <a:gd name="T31" fmla="*/ 4 h 227"/>
                <a:gd name="T32" fmla="*/ 0 w 349"/>
                <a:gd name="T33" fmla="*/ 4 h 227"/>
                <a:gd name="T34" fmla="*/ 0 w 349"/>
                <a:gd name="T35" fmla="*/ 4 h 227"/>
                <a:gd name="T36" fmla="*/ 0 w 349"/>
                <a:gd name="T37" fmla="*/ 4 h 227"/>
                <a:gd name="T38" fmla="*/ 0 w 349"/>
                <a:gd name="T39" fmla="*/ 4 h 227"/>
                <a:gd name="T40" fmla="*/ 0 w 349"/>
                <a:gd name="T41" fmla="*/ 4 h 227"/>
                <a:gd name="T42" fmla="*/ 0 w 349"/>
                <a:gd name="T43" fmla="*/ 4 h 227"/>
                <a:gd name="T44" fmla="*/ 0 w 349"/>
                <a:gd name="T45" fmla="*/ 4 h 227"/>
                <a:gd name="T46" fmla="*/ 0 w 349"/>
                <a:gd name="T47" fmla="*/ 3 h 227"/>
                <a:gd name="T48" fmla="*/ 0 w 349"/>
                <a:gd name="T49" fmla="*/ 3 h 227"/>
                <a:gd name="T50" fmla="*/ 0 w 349"/>
                <a:gd name="T51" fmla="*/ 2 h 227"/>
                <a:gd name="T52" fmla="*/ 0 w 349"/>
                <a:gd name="T53" fmla="*/ 2 h 227"/>
                <a:gd name="T54" fmla="*/ 0 w 349"/>
                <a:gd name="T55" fmla="*/ 2 h 227"/>
                <a:gd name="T56" fmla="*/ 0 w 349"/>
                <a:gd name="T57" fmla="*/ 1 h 227"/>
                <a:gd name="T58" fmla="*/ 0 w 349"/>
                <a:gd name="T59" fmla="*/ 1 h 227"/>
                <a:gd name="T60" fmla="*/ 0 w 349"/>
                <a:gd name="T61" fmla="*/ 1 h 227"/>
                <a:gd name="T62" fmla="*/ 0 w 349"/>
                <a:gd name="T63" fmla="*/ 1 h 227"/>
                <a:gd name="T64" fmla="*/ 0 w 349"/>
                <a:gd name="T65" fmla="*/ 1 h 227"/>
                <a:gd name="T66" fmla="*/ 0 w 349"/>
                <a:gd name="T67" fmla="*/ 1 h 227"/>
                <a:gd name="T68" fmla="*/ 0 w 349"/>
                <a:gd name="T69" fmla="*/ 1 h 227"/>
                <a:gd name="T70" fmla="*/ 0 w 349"/>
                <a:gd name="T71" fmla="*/ 1 h 227"/>
                <a:gd name="T72" fmla="*/ 0 w 349"/>
                <a:gd name="T73" fmla="*/ 1 h 227"/>
                <a:gd name="T74" fmla="*/ 0 w 349"/>
                <a:gd name="T75" fmla="*/ 1 h 227"/>
                <a:gd name="T76" fmla="*/ 0 w 349"/>
                <a:gd name="T77" fmla="*/ 1 h 227"/>
                <a:gd name="T78" fmla="*/ 0 w 349"/>
                <a:gd name="T79" fmla="*/ 0 h 227"/>
                <a:gd name="T80" fmla="*/ 0 w 349"/>
                <a:gd name="T81" fmla="*/ 0 h 227"/>
                <a:gd name="T82" fmla="*/ 0 w 349"/>
                <a:gd name="T83" fmla="*/ 0 h 227"/>
                <a:gd name="T84" fmla="*/ 0 w 349"/>
                <a:gd name="T85" fmla="*/ 1 h 227"/>
                <a:gd name="T86" fmla="*/ 0 w 349"/>
                <a:gd name="T87" fmla="*/ 1 h 227"/>
                <a:gd name="T88" fmla="*/ 0 w 349"/>
                <a:gd name="T89" fmla="*/ 1 h 227"/>
                <a:gd name="T90" fmla="*/ 0 w 349"/>
                <a:gd name="T91" fmla="*/ 1 h 227"/>
                <a:gd name="T92" fmla="*/ 0 w 349"/>
                <a:gd name="T93" fmla="*/ 1 h 227"/>
                <a:gd name="T94" fmla="*/ 0 w 349"/>
                <a:gd name="T95" fmla="*/ 1 h 227"/>
                <a:gd name="T96" fmla="*/ 0 w 349"/>
                <a:gd name="T97" fmla="*/ 1 h 227"/>
                <a:gd name="T98" fmla="*/ 0 w 349"/>
                <a:gd name="T99" fmla="*/ 1 h 227"/>
                <a:gd name="T100" fmla="*/ 0 w 349"/>
                <a:gd name="T101" fmla="*/ 1 h 227"/>
                <a:gd name="T102" fmla="*/ 0 w 349"/>
                <a:gd name="T103" fmla="*/ 1 h 227"/>
                <a:gd name="T104" fmla="*/ 0 w 349"/>
                <a:gd name="T105" fmla="*/ 1 h 227"/>
                <a:gd name="T106" fmla="*/ 0 w 349"/>
                <a:gd name="T107" fmla="*/ 1 h 227"/>
                <a:gd name="T108" fmla="*/ 0 w 349"/>
                <a:gd name="T109" fmla="*/ 1 h 227"/>
                <a:gd name="T110" fmla="*/ 0 w 349"/>
                <a:gd name="T111" fmla="*/ 1 h 227"/>
                <a:gd name="T112" fmla="*/ 0 w 349"/>
                <a:gd name="T113" fmla="*/ 1 h 227"/>
                <a:gd name="T114" fmla="*/ 0 w 349"/>
                <a:gd name="T115" fmla="*/ 1 h 227"/>
                <a:gd name="T116" fmla="*/ 0 w 349"/>
                <a:gd name="T117" fmla="*/ 1 h 227"/>
                <a:gd name="T118" fmla="*/ 0 w 349"/>
                <a:gd name="T119" fmla="*/ 1 h 227"/>
                <a:gd name="T120" fmla="*/ 0 w 349"/>
                <a:gd name="T121" fmla="*/ 2 h 2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49" h="227">
                  <a:moveTo>
                    <a:pt x="291" y="70"/>
                  </a:moveTo>
                  <a:lnTo>
                    <a:pt x="307" y="83"/>
                  </a:lnTo>
                  <a:lnTo>
                    <a:pt x="316" y="97"/>
                  </a:lnTo>
                  <a:lnTo>
                    <a:pt x="321" y="113"/>
                  </a:lnTo>
                  <a:lnTo>
                    <a:pt x="321" y="129"/>
                  </a:lnTo>
                  <a:lnTo>
                    <a:pt x="318" y="142"/>
                  </a:lnTo>
                  <a:lnTo>
                    <a:pt x="313" y="154"/>
                  </a:lnTo>
                  <a:lnTo>
                    <a:pt x="302" y="165"/>
                  </a:lnTo>
                  <a:lnTo>
                    <a:pt x="292" y="174"/>
                  </a:lnTo>
                  <a:lnTo>
                    <a:pt x="279" y="185"/>
                  </a:lnTo>
                  <a:lnTo>
                    <a:pt x="266" y="193"/>
                  </a:lnTo>
                  <a:lnTo>
                    <a:pt x="253" y="202"/>
                  </a:lnTo>
                  <a:lnTo>
                    <a:pt x="240" y="212"/>
                  </a:lnTo>
                  <a:lnTo>
                    <a:pt x="237" y="215"/>
                  </a:lnTo>
                  <a:lnTo>
                    <a:pt x="236" y="218"/>
                  </a:lnTo>
                  <a:lnTo>
                    <a:pt x="237" y="221"/>
                  </a:lnTo>
                  <a:lnTo>
                    <a:pt x="240" y="224"/>
                  </a:lnTo>
                  <a:lnTo>
                    <a:pt x="244" y="226"/>
                  </a:lnTo>
                  <a:lnTo>
                    <a:pt x="249" y="227"/>
                  </a:lnTo>
                  <a:lnTo>
                    <a:pt x="254" y="226"/>
                  </a:lnTo>
                  <a:lnTo>
                    <a:pt x="259" y="224"/>
                  </a:lnTo>
                  <a:lnTo>
                    <a:pt x="288" y="211"/>
                  </a:lnTo>
                  <a:lnTo>
                    <a:pt x="311" y="193"/>
                  </a:lnTo>
                  <a:lnTo>
                    <a:pt x="331" y="172"/>
                  </a:lnTo>
                  <a:lnTo>
                    <a:pt x="345" y="151"/>
                  </a:lnTo>
                  <a:lnTo>
                    <a:pt x="349" y="127"/>
                  </a:lnTo>
                  <a:lnTo>
                    <a:pt x="346" y="104"/>
                  </a:lnTo>
                  <a:lnTo>
                    <a:pt x="334" y="83"/>
                  </a:lnTo>
                  <a:lnTo>
                    <a:pt x="311" y="63"/>
                  </a:lnTo>
                  <a:lnTo>
                    <a:pt x="294" y="53"/>
                  </a:lnTo>
                  <a:lnTo>
                    <a:pt x="273" y="44"/>
                  </a:lnTo>
                  <a:lnTo>
                    <a:pt x="250" y="35"/>
                  </a:lnTo>
                  <a:lnTo>
                    <a:pt x="227" y="28"/>
                  </a:lnTo>
                  <a:lnTo>
                    <a:pt x="202" y="22"/>
                  </a:lnTo>
                  <a:lnTo>
                    <a:pt x="176" y="17"/>
                  </a:lnTo>
                  <a:lnTo>
                    <a:pt x="151" y="12"/>
                  </a:lnTo>
                  <a:lnTo>
                    <a:pt x="125" y="7"/>
                  </a:lnTo>
                  <a:lnTo>
                    <a:pt x="102" y="4"/>
                  </a:lnTo>
                  <a:lnTo>
                    <a:pt x="79" y="2"/>
                  </a:lnTo>
                  <a:lnTo>
                    <a:pt x="58" y="0"/>
                  </a:lnTo>
                  <a:lnTo>
                    <a:pt x="39" y="0"/>
                  </a:lnTo>
                  <a:lnTo>
                    <a:pt x="23" y="0"/>
                  </a:lnTo>
                  <a:lnTo>
                    <a:pt x="12" y="1"/>
                  </a:lnTo>
                  <a:lnTo>
                    <a:pt x="5" y="3"/>
                  </a:lnTo>
                  <a:lnTo>
                    <a:pt x="0" y="5"/>
                  </a:lnTo>
                  <a:lnTo>
                    <a:pt x="15" y="7"/>
                  </a:lnTo>
                  <a:lnTo>
                    <a:pt x="31" y="9"/>
                  </a:lnTo>
                  <a:lnTo>
                    <a:pt x="47" y="11"/>
                  </a:lnTo>
                  <a:lnTo>
                    <a:pt x="64" y="13"/>
                  </a:lnTo>
                  <a:lnTo>
                    <a:pt x="83" y="15"/>
                  </a:lnTo>
                  <a:lnTo>
                    <a:pt x="102" y="17"/>
                  </a:lnTo>
                  <a:lnTo>
                    <a:pt x="121" y="20"/>
                  </a:lnTo>
                  <a:lnTo>
                    <a:pt x="141" y="23"/>
                  </a:lnTo>
                  <a:lnTo>
                    <a:pt x="160" y="27"/>
                  </a:lnTo>
                  <a:lnTo>
                    <a:pt x="180" y="31"/>
                  </a:lnTo>
                  <a:lnTo>
                    <a:pt x="201" y="36"/>
                  </a:lnTo>
                  <a:lnTo>
                    <a:pt x="220" y="41"/>
                  </a:lnTo>
                  <a:lnTo>
                    <a:pt x="238" y="48"/>
                  </a:lnTo>
                  <a:lnTo>
                    <a:pt x="257" y="54"/>
                  </a:lnTo>
                  <a:lnTo>
                    <a:pt x="275" y="62"/>
                  </a:lnTo>
                  <a:lnTo>
                    <a:pt x="291" y="7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dirty="0"/>
            </a:p>
          </p:txBody>
        </p:sp>
        <p:sp>
          <p:nvSpPr>
            <p:cNvPr id="286" name="Freeform 134">
              <a:extLst>
                <a:ext uri="{FF2B5EF4-FFF2-40B4-BE49-F238E27FC236}">
                  <a16:creationId xmlns:a16="http://schemas.microsoft.com/office/drawing/2014/main" id="{EC8CAC83-2A4D-AF47-9DDF-A50A222CC53D}"/>
                </a:ext>
              </a:extLst>
            </p:cNvPr>
            <p:cNvSpPr>
              <a:spLocks/>
            </p:cNvSpPr>
            <p:nvPr/>
          </p:nvSpPr>
          <p:spPr bwMode="auto">
            <a:xfrm>
              <a:off x="4750" y="340"/>
              <a:ext cx="48" cy="107"/>
            </a:xfrm>
            <a:custGeom>
              <a:avLst/>
              <a:gdLst>
                <a:gd name="T0" fmla="*/ 0 w 143"/>
                <a:gd name="T1" fmla="*/ 2 h 212"/>
                <a:gd name="T2" fmla="*/ 0 w 143"/>
                <a:gd name="T3" fmla="*/ 3 h 212"/>
                <a:gd name="T4" fmla="*/ 0 w 143"/>
                <a:gd name="T5" fmla="*/ 3 h 212"/>
                <a:gd name="T6" fmla="*/ 0 w 143"/>
                <a:gd name="T7" fmla="*/ 3 h 212"/>
                <a:gd name="T8" fmla="*/ 0 w 143"/>
                <a:gd name="T9" fmla="*/ 3 h 212"/>
                <a:gd name="T10" fmla="*/ 0 w 143"/>
                <a:gd name="T11" fmla="*/ 3 h 212"/>
                <a:gd name="T12" fmla="*/ 0 w 143"/>
                <a:gd name="T13" fmla="*/ 4 h 212"/>
                <a:gd name="T14" fmla="*/ 0 w 143"/>
                <a:gd name="T15" fmla="*/ 4 h 212"/>
                <a:gd name="T16" fmla="*/ 0 w 143"/>
                <a:gd name="T17" fmla="*/ 4 h 212"/>
                <a:gd name="T18" fmla="*/ 0 w 143"/>
                <a:gd name="T19" fmla="*/ 4 h 212"/>
                <a:gd name="T20" fmla="*/ 0 w 143"/>
                <a:gd name="T21" fmla="*/ 4 h 212"/>
                <a:gd name="T22" fmla="*/ 0 w 143"/>
                <a:gd name="T23" fmla="*/ 4 h 212"/>
                <a:gd name="T24" fmla="*/ 0 w 143"/>
                <a:gd name="T25" fmla="*/ 4 h 212"/>
                <a:gd name="T26" fmla="*/ 0 w 143"/>
                <a:gd name="T27" fmla="*/ 4 h 212"/>
                <a:gd name="T28" fmla="*/ 0 w 143"/>
                <a:gd name="T29" fmla="*/ 4 h 212"/>
                <a:gd name="T30" fmla="*/ 0 w 143"/>
                <a:gd name="T31" fmla="*/ 3 h 212"/>
                <a:gd name="T32" fmla="*/ 0 w 143"/>
                <a:gd name="T33" fmla="*/ 3 h 212"/>
                <a:gd name="T34" fmla="*/ 0 w 143"/>
                <a:gd name="T35" fmla="*/ 3 h 212"/>
                <a:gd name="T36" fmla="*/ 0 w 143"/>
                <a:gd name="T37" fmla="*/ 3 h 212"/>
                <a:gd name="T38" fmla="*/ 0 w 143"/>
                <a:gd name="T39" fmla="*/ 3 h 212"/>
                <a:gd name="T40" fmla="*/ 0 w 143"/>
                <a:gd name="T41" fmla="*/ 3 h 212"/>
                <a:gd name="T42" fmla="*/ 0 w 143"/>
                <a:gd name="T43" fmla="*/ 3 h 212"/>
                <a:gd name="T44" fmla="*/ 0 w 143"/>
                <a:gd name="T45" fmla="*/ 2 h 212"/>
                <a:gd name="T46" fmla="*/ 0 w 143"/>
                <a:gd name="T47" fmla="*/ 2 h 212"/>
                <a:gd name="T48" fmla="*/ 0 w 143"/>
                <a:gd name="T49" fmla="*/ 2 h 212"/>
                <a:gd name="T50" fmla="*/ 0 w 143"/>
                <a:gd name="T51" fmla="*/ 2 h 212"/>
                <a:gd name="T52" fmla="*/ 0 w 143"/>
                <a:gd name="T53" fmla="*/ 1 h 212"/>
                <a:gd name="T54" fmla="*/ 0 w 143"/>
                <a:gd name="T55" fmla="*/ 1 h 212"/>
                <a:gd name="T56" fmla="*/ 0 w 143"/>
                <a:gd name="T57" fmla="*/ 1 h 212"/>
                <a:gd name="T58" fmla="*/ 0 w 143"/>
                <a:gd name="T59" fmla="*/ 1 h 212"/>
                <a:gd name="T60" fmla="*/ 0 w 143"/>
                <a:gd name="T61" fmla="*/ 1 h 212"/>
                <a:gd name="T62" fmla="*/ 0 w 143"/>
                <a:gd name="T63" fmla="*/ 1 h 212"/>
                <a:gd name="T64" fmla="*/ 0 w 143"/>
                <a:gd name="T65" fmla="*/ 0 h 212"/>
                <a:gd name="T66" fmla="*/ 0 w 143"/>
                <a:gd name="T67" fmla="*/ 1 h 212"/>
                <a:gd name="T68" fmla="*/ 0 w 143"/>
                <a:gd name="T69" fmla="*/ 1 h 212"/>
                <a:gd name="T70" fmla="*/ 0 w 143"/>
                <a:gd name="T71" fmla="*/ 1 h 212"/>
                <a:gd name="T72" fmla="*/ 0 w 143"/>
                <a:gd name="T73" fmla="*/ 1 h 212"/>
                <a:gd name="T74" fmla="*/ 0 w 143"/>
                <a:gd name="T75" fmla="*/ 1 h 212"/>
                <a:gd name="T76" fmla="*/ 0 w 143"/>
                <a:gd name="T77" fmla="*/ 2 h 212"/>
                <a:gd name="T78" fmla="*/ 0 w 143"/>
                <a:gd name="T79" fmla="*/ 2 h 212"/>
                <a:gd name="T80" fmla="*/ 0 w 143"/>
                <a:gd name="T81" fmla="*/ 2 h 2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43" h="212">
                  <a:moveTo>
                    <a:pt x="0" y="115"/>
                  </a:moveTo>
                  <a:lnTo>
                    <a:pt x="0" y="133"/>
                  </a:lnTo>
                  <a:lnTo>
                    <a:pt x="6" y="149"/>
                  </a:lnTo>
                  <a:lnTo>
                    <a:pt x="16" y="165"/>
                  </a:lnTo>
                  <a:lnTo>
                    <a:pt x="31" y="178"/>
                  </a:lnTo>
                  <a:lnTo>
                    <a:pt x="48" y="190"/>
                  </a:lnTo>
                  <a:lnTo>
                    <a:pt x="69" y="200"/>
                  </a:lnTo>
                  <a:lnTo>
                    <a:pt x="92" y="207"/>
                  </a:lnTo>
                  <a:lnTo>
                    <a:pt x="115" y="211"/>
                  </a:lnTo>
                  <a:lnTo>
                    <a:pt x="122" y="212"/>
                  </a:lnTo>
                  <a:lnTo>
                    <a:pt x="130" y="210"/>
                  </a:lnTo>
                  <a:lnTo>
                    <a:pt x="135" y="207"/>
                  </a:lnTo>
                  <a:lnTo>
                    <a:pt x="138" y="203"/>
                  </a:lnTo>
                  <a:lnTo>
                    <a:pt x="138" y="198"/>
                  </a:lnTo>
                  <a:lnTo>
                    <a:pt x="137" y="193"/>
                  </a:lnTo>
                  <a:lnTo>
                    <a:pt x="133" y="189"/>
                  </a:lnTo>
                  <a:lnTo>
                    <a:pt x="125" y="186"/>
                  </a:lnTo>
                  <a:lnTo>
                    <a:pt x="102" y="180"/>
                  </a:lnTo>
                  <a:lnTo>
                    <a:pt x="80" y="172"/>
                  </a:lnTo>
                  <a:lnTo>
                    <a:pt x="63" y="161"/>
                  </a:lnTo>
                  <a:lnTo>
                    <a:pt x="50" y="148"/>
                  </a:lnTo>
                  <a:lnTo>
                    <a:pt x="41" y="133"/>
                  </a:lnTo>
                  <a:lnTo>
                    <a:pt x="37" y="116"/>
                  </a:lnTo>
                  <a:lnTo>
                    <a:pt x="37" y="99"/>
                  </a:lnTo>
                  <a:lnTo>
                    <a:pt x="44" y="80"/>
                  </a:lnTo>
                  <a:lnTo>
                    <a:pt x="54" y="67"/>
                  </a:lnTo>
                  <a:lnTo>
                    <a:pt x="70" y="54"/>
                  </a:lnTo>
                  <a:lnTo>
                    <a:pt x="87" y="41"/>
                  </a:lnTo>
                  <a:lnTo>
                    <a:pt x="106" y="30"/>
                  </a:lnTo>
                  <a:lnTo>
                    <a:pt x="122" y="21"/>
                  </a:lnTo>
                  <a:lnTo>
                    <a:pt x="135" y="11"/>
                  </a:lnTo>
                  <a:lnTo>
                    <a:pt x="143" y="5"/>
                  </a:lnTo>
                  <a:lnTo>
                    <a:pt x="143" y="0"/>
                  </a:lnTo>
                  <a:lnTo>
                    <a:pt x="127" y="4"/>
                  </a:lnTo>
                  <a:lnTo>
                    <a:pt x="106" y="11"/>
                  </a:lnTo>
                  <a:lnTo>
                    <a:pt x="85" y="24"/>
                  </a:lnTo>
                  <a:lnTo>
                    <a:pt x="61" y="38"/>
                  </a:lnTo>
                  <a:lnTo>
                    <a:pt x="40" y="55"/>
                  </a:lnTo>
                  <a:lnTo>
                    <a:pt x="22" y="74"/>
                  </a:lnTo>
                  <a:lnTo>
                    <a:pt x="8" y="95"/>
                  </a:lnTo>
                  <a:lnTo>
                    <a:pt x="0" y="1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dirty="0"/>
            </a:p>
          </p:txBody>
        </p:sp>
        <p:sp>
          <p:nvSpPr>
            <p:cNvPr id="287" name="Freeform 135">
              <a:extLst>
                <a:ext uri="{FF2B5EF4-FFF2-40B4-BE49-F238E27FC236}">
                  <a16:creationId xmlns:a16="http://schemas.microsoft.com/office/drawing/2014/main" id="{06031132-C2BD-B24C-B4C1-99B2F3F2E7E3}"/>
                </a:ext>
              </a:extLst>
            </p:cNvPr>
            <p:cNvSpPr>
              <a:spLocks/>
            </p:cNvSpPr>
            <p:nvPr/>
          </p:nvSpPr>
          <p:spPr bwMode="auto">
            <a:xfrm>
              <a:off x="5081" y="272"/>
              <a:ext cx="101" cy="139"/>
            </a:xfrm>
            <a:custGeom>
              <a:avLst/>
              <a:gdLst>
                <a:gd name="T0" fmla="*/ 0 w 304"/>
                <a:gd name="T1" fmla="*/ 2 h 278"/>
                <a:gd name="T2" fmla="*/ 0 w 304"/>
                <a:gd name="T3" fmla="*/ 3 h 278"/>
                <a:gd name="T4" fmla="*/ 0 w 304"/>
                <a:gd name="T5" fmla="*/ 3 h 278"/>
                <a:gd name="T6" fmla="*/ 0 w 304"/>
                <a:gd name="T7" fmla="*/ 3 h 278"/>
                <a:gd name="T8" fmla="*/ 0 w 304"/>
                <a:gd name="T9" fmla="*/ 3 h 278"/>
                <a:gd name="T10" fmla="*/ 0 w 304"/>
                <a:gd name="T11" fmla="*/ 4 h 278"/>
                <a:gd name="T12" fmla="*/ 0 w 304"/>
                <a:gd name="T13" fmla="*/ 4 h 278"/>
                <a:gd name="T14" fmla="*/ 0 w 304"/>
                <a:gd name="T15" fmla="*/ 4 h 278"/>
                <a:gd name="T16" fmla="*/ 0 w 304"/>
                <a:gd name="T17" fmla="*/ 4 h 278"/>
                <a:gd name="T18" fmla="*/ 0 w 304"/>
                <a:gd name="T19" fmla="*/ 5 h 278"/>
                <a:gd name="T20" fmla="*/ 0 w 304"/>
                <a:gd name="T21" fmla="*/ 5 h 278"/>
                <a:gd name="T22" fmla="*/ 0 w 304"/>
                <a:gd name="T23" fmla="*/ 5 h 278"/>
                <a:gd name="T24" fmla="*/ 0 w 304"/>
                <a:gd name="T25" fmla="*/ 5 h 278"/>
                <a:gd name="T26" fmla="*/ 0 w 304"/>
                <a:gd name="T27" fmla="*/ 5 h 278"/>
                <a:gd name="T28" fmla="*/ 0 w 304"/>
                <a:gd name="T29" fmla="*/ 5 h 278"/>
                <a:gd name="T30" fmla="*/ 0 w 304"/>
                <a:gd name="T31" fmla="*/ 4 h 278"/>
                <a:gd name="T32" fmla="*/ 0 w 304"/>
                <a:gd name="T33" fmla="*/ 4 h 278"/>
                <a:gd name="T34" fmla="*/ 0 w 304"/>
                <a:gd name="T35" fmla="*/ 4 h 278"/>
                <a:gd name="T36" fmla="*/ 0 w 304"/>
                <a:gd name="T37" fmla="*/ 3 h 278"/>
                <a:gd name="T38" fmla="*/ 0 w 304"/>
                <a:gd name="T39" fmla="*/ 3 h 278"/>
                <a:gd name="T40" fmla="*/ 0 w 304"/>
                <a:gd name="T41" fmla="*/ 2 h 278"/>
                <a:gd name="T42" fmla="*/ 0 w 304"/>
                <a:gd name="T43" fmla="*/ 2 h 278"/>
                <a:gd name="T44" fmla="*/ 0 w 304"/>
                <a:gd name="T45" fmla="*/ 2 h 278"/>
                <a:gd name="T46" fmla="*/ 0 w 304"/>
                <a:gd name="T47" fmla="*/ 1 h 278"/>
                <a:gd name="T48" fmla="*/ 0 w 304"/>
                <a:gd name="T49" fmla="*/ 1 h 278"/>
                <a:gd name="T50" fmla="*/ 0 w 304"/>
                <a:gd name="T51" fmla="*/ 1 h 278"/>
                <a:gd name="T52" fmla="*/ 0 w 304"/>
                <a:gd name="T53" fmla="*/ 1 h 278"/>
                <a:gd name="T54" fmla="*/ 0 w 304"/>
                <a:gd name="T55" fmla="*/ 1 h 278"/>
                <a:gd name="T56" fmla="*/ 0 w 304"/>
                <a:gd name="T57" fmla="*/ 1 h 278"/>
                <a:gd name="T58" fmla="*/ 0 w 304"/>
                <a:gd name="T59" fmla="*/ 0 h 278"/>
                <a:gd name="T60" fmla="*/ 0 w 304"/>
                <a:gd name="T61" fmla="*/ 1 h 278"/>
                <a:gd name="T62" fmla="*/ 0 w 304"/>
                <a:gd name="T63" fmla="*/ 1 h 278"/>
                <a:gd name="T64" fmla="*/ 0 w 304"/>
                <a:gd name="T65" fmla="*/ 1 h 278"/>
                <a:gd name="T66" fmla="*/ 0 w 304"/>
                <a:gd name="T67" fmla="*/ 1 h 278"/>
                <a:gd name="T68" fmla="*/ 0 w 304"/>
                <a:gd name="T69" fmla="*/ 1 h 278"/>
                <a:gd name="T70" fmla="*/ 0 w 304"/>
                <a:gd name="T71" fmla="*/ 1 h 278"/>
                <a:gd name="T72" fmla="*/ 0 w 304"/>
                <a:gd name="T73" fmla="*/ 2 h 278"/>
                <a:gd name="T74" fmla="*/ 0 w 304"/>
                <a:gd name="T75" fmla="*/ 2 h 2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04" h="278">
                  <a:moveTo>
                    <a:pt x="247" y="104"/>
                  </a:moveTo>
                  <a:lnTo>
                    <a:pt x="258" y="111"/>
                  </a:lnTo>
                  <a:lnTo>
                    <a:pt x="265" y="119"/>
                  </a:lnTo>
                  <a:lnTo>
                    <a:pt x="272" y="129"/>
                  </a:lnTo>
                  <a:lnTo>
                    <a:pt x="276" y="138"/>
                  </a:lnTo>
                  <a:lnTo>
                    <a:pt x="279" y="147"/>
                  </a:lnTo>
                  <a:lnTo>
                    <a:pt x="278" y="158"/>
                  </a:lnTo>
                  <a:lnTo>
                    <a:pt x="275" y="168"/>
                  </a:lnTo>
                  <a:lnTo>
                    <a:pt x="268" y="177"/>
                  </a:lnTo>
                  <a:lnTo>
                    <a:pt x="258" y="187"/>
                  </a:lnTo>
                  <a:lnTo>
                    <a:pt x="246" y="197"/>
                  </a:lnTo>
                  <a:lnTo>
                    <a:pt x="233" y="205"/>
                  </a:lnTo>
                  <a:lnTo>
                    <a:pt x="220" y="213"/>
                  </a:lnTo>
                  <a:lnTo>
                    <a:pt x="205" y="220"/>
                  </a:lnTo>
                  <a:lnTo>
                    <a:pt x="191" y="229"/>
                  </a:lnTo>
                  <a:lnTo>
                    <a:pt x="176" y="237"/>
                  </a:lnTo>
                  <a:lnTo>
                    <a:pt x="163" y="246"/>
                  </a:lnTo>
                  <a:lnTo>
                    <a:pt x="159" y="249"/>
                  </a:lnTo>
                  <a:lnTo>
                    <a:pt x="156" y="253"/>
                  </a:lnTo>
                  <a:lnTo>
                    <a:pt x="153" y="258"/>
                  </a:lnTo>
                  <a:lnTo>
                    <a:pt x="150" y="262"/>
                  </a:lnTo>
                  <a:lnTo>
                    <a:pt x="149" y="266"/>
                  </a:lnTo>
                  <a:lnTo>
                    <a:pt x="149" y="270"/>
                  </a:lnTo>
                  <a:lnTo>
                    <a:pt x="151" y="274"/>
                  </a:lnTo>
                  <a:lnTo>
                    <a:pt x="156" y="277"/>
                  </a:lnTo>
                  <a:lnTo>
                    <a:pt x="162" y="278"/>
                  </a:lnTo>
                  <a:lnTo>
                    <a:pt x="167" y="278"/>
                  </a:lnTo>
                  <a:lnTo>
                    <a:pt x="172" y="277"/>
                  </a:lnTo>
                  <a:lnTo>
                    <a:pt x="176" y="274"/>
                  </a:lnTo>
                  <a:lnTo>
                    <a:pt x="191" y="262"/>
                  </a:lnTo>
                  <a:lnTo>
                    <a:pt x="207" y="251"/>
                  </a:lnTo>
                  <a:lnTo>
                    <a:pt x="223" y="241"/>
                  </a:lnTo>
                  <a:lnTo>
                    <a:pt x="240" y="231"/>
                  </a:lnTo>
                  <a:lnTo>
                    <a:pt x="256" y="220"/>
                  </a:lnTo>
                  <a:lnTo>
                    <a:pt x="272" y="209"/>
                  </a:lnTo>
                  <a:lnTo>
                    <a:pt x="285" y="197"/>
                  </a:lnTo>
                  <a:lnTo>
                    <a:pt x="295" y="183"/>
                  </a:lnTo>
                  <a:lnTo>
                    <a:pt x="303" y="167"/>
                  </a:lnTo>
                  <a:lnTo>
                    <a:pt x="304" y="151"/>
                  </a:lnTo>
                  <a:lnTo>
                    <a:pt x="301" y="136"/>
                  </a:lnTo>
                  <a:lnTo>
                    <a:pt x="294" y="120"/>
                  </a:lnTo>
                  <a:lnTo>
                    <a:pt x="282" y="107"/>
                  </a:lnTo>
                  <a:lnTo>
                    <a:pt x="269" y="94"/>
                  </a:lnTo>
                  <a:lnTo>
                    <a:pt x="252" y="83"/>
                  </a:lnTo>
                  <a:lnTo>
                    <a:pt x="233" y="74"/>
                  </a:lnTo>
                  <a:lnTo>
                    <a:pt x="218" y="68"/>
                  </a:lnTo>
                  <a:lnTo>
                    <a:pt x="202" y="62"/>
                  </a:lnTo>
                  <a:lnTo>
                    <a:pt x="186" y="54"/>
                  </a:lnTo>
                  <a:lnTo>
                    <a:pt x="169" y="48"/>
                  </a:lnTo>
                  <a:lnTo>
                    <a:pt x="151" y="41"/>
                  </a:lnTo>
                  <a:lnTo>
                    <a:pt x="133" y="35"/>
                  </a:lnTo>
                  <a:lnTo>
                    <a:pt x="115" y="28"/>
                  </a:lnTo>
                  <a:lnTo>
                    <a:pt x="98" y="21"/>
                  </a:lnTo>
                  <a:lnTo>
                    <a:pt x="82" y="16"/>
                  </a:lnTo>
                  <a:lnTo>
                    <a:pt x="66" y="11"/>
                  </a:lnTo>
                  <a:lnTo>
                    <a:pt x="50" y="7"/>
                  </a:lnTo>
                  <a:lnTo>
                    <a:pt x="37" y="4"/>
                  </a:lnTo>
                  <a:lnTo>
                    <a:pt x="25" y="1"/>
                  </a:lnTo>
                  <a:lnTo>
                    <a:pt x="15" y="0"/>
                  </a:lnTo>
                  <a:lnTo>
                    <a:pt x="6" y="0"/>
                  </a:lnTo>
                  <a:lnTo>
                    <a:pt x="0" y="2"/>
                  </a:lnTo>
                  <a:lnTo>
                    <a:pt x="13" y="7"/>
                  </a:lnTo>
                  <a:lnTo>
                    <a:pt x="28" y="12"/>
                  </a:lnTo>
                  <a:lnTo>
                    <a:pt x="44" y="17"/>
                  </a:lnTo>
                  <a:lnTo>
                    <a:pt x="58" y="23"/>
                  </a:lnTo>
                  <a:lnTo>
                    <a:pt x="74" y="28"/>
                  </a:lnTo>
                  <a:lnTo>
                    <a:pt x="90" y="33"/>
                  </a:lnTo>
                  <a:lnTo>
                    <a:pt x="106" y="39"/>
                  </a:lnTo>
                  <a:lnTo>
                    <a:pt x="122" y="45"/>
                  </a:lnTo>
                  <a:lnTo>
                    <a:pt x="140" y="51"/>
                  </a:lnTo>
                  <a:lnTo>
                    <a:pt x="156" y="58"/>
                  </a:lnTo>
                  <a:lnTo>
                    <a:pt x="172" y="64"/>
                  </a:lnTo>
                  <a:lnTo>
                    <a:pt x="188" y="71"/>
                  </a:lnTo>
                  <a:lnTo>
                    <a:pt x="204" y="79"/>
                  </a:lnTo>
                  <a:lnTo>
                    <a:pt x="218" y="86"/>
                  </a:lnTo>
                  <a:lnTo>
                    <a:pt x="233" y="95"/>
                  </a:lnTo>
                  <a:lnTo>
                    <a:pt x="247" y="10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dirty="0"/>
            </a:p>
          </p:txBody>
        </p:sp>
      </p:grpSp>
      <p:sp>
        <p:nvSpPr>
          <p:cNvPr id="288" name="Rectangle 66">
            <a:extLst>
              <a:ext uri="{FF2B5EF4-FFF2-40B4-BE49-F238E27FC236}">
                <a16:creationId xmlns:a16="http://schemas.microsoft.com/office/drawing/2014/main" id="{FBD709F5-577B-5D47-8CCC-53923E118B69}"/>
              </a:ext>
            </a:extLst>
          </p:cNvPr>
          <p:cNvSpPr>
            <a:spLocks noChangeArrowheads="1"/>
          </p:cNvSpPr>
          <p:nvPr/>
        </p:nvSpPr>
        <p:spPr bwMode="auto">
          <a:xfrm>
            <a:off x="6262727" y="1113142"/>
            <a:ext cx="5635172" cy="2579688"/>
          </a:xfrm>
          <a:prstGeom prst="rect">
            <a:avLst/>
          </a:prstGeom>
          <a:noFill/>
          <a:ln>
            <a:noFill/>
          </a:ln>
          <a:effectLst/>
          <a:extLst>
            <a:ext uri="{909E8E84-426E-40dd-AFC4-6F175D3DCCD1}">
              <a14:hiddenFill xmlns="" xmlns:a14="http://schemas.microsoft.com/office/drawing/2010/main">
                <a:solidFill>
                  <a:srgbClr val="FFCC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indent="-342900">
              <a:lnSpc>
                <a:spcPct val="90000"/>
              </a:lnSpc>
              <a:spcBef>
                <a:spcPct val="20000"/>
              </a:spcBef>
              <a:buClr>
                <a:srgbClr val="000099"/>
              </a:buClr>
              <a:buSzPct val="75000"/>
              <a:buFont typeface="Wingdings" charset="0"/>
              <a:buNone/>
              <a:defRPr/>
            </a:pPr>
            <a:r>
              <a:rPr lang="en-US" sz="2000" dirty="0">
                <a:cs typeface="+mn-cs"/>
              </a:rPr>
              <a:t> </a:t>
            </a:r>
            <a:r>
              <a:rPr lang="en-US" sz="2800" dirty="0">
                <a:cs typeface="+mn-cs"/>
              </a:rPr>
              <a:t>wireless link</a:t>
            </a:r>
          </a:p>
          <a:p>
            <a:pPr marL="238125" indent="-238125">
              <a:lnSpc>
                <a:spcPct val="90000"/>
              </a:lnSpc>
              <a:spcBef>
                <a:spcPct val="20000"/>
              </a:spcBef>
              <a:buClr>
                <a:srgbClr val="0000A8"/>
              </a:buClr>
              <a:buSzPct val="100000"/>
              <a:buFont typeface="Wingdings" charset="2"/>
              <a:buChar char="§"/>
              <a:defRPr/>
            </a:pPr>
            <a:r>
              <a:rPr lang="en-US" sz="2400" dirty="0">
                <a:cs typeface="+mn-cs"/>
              </a:rPr>
              <a:t>typically used to connect device(s) to base station, also used as backbone link </a:t>
            </a:r>
          </a:p>
          <a:p>
            <a:pPr marL="238125" indent="-238125">
              <a:lnSpc>
                <a:spcPct val="90000"/>
              </a:lnSpc>
              <a:spcBef>
                <a:spcPct val="20000"/>
              </a:spcBef>
              <a:buClr>
                <a:srgbClr val="0000A8"/>
              </a:buClr>
              <a:buSzPct val="100000"/>
              <a:buFont typeface="Wingdings" charset="2"/>
              <a:buChar char="§"/>
              <a:defRPr/>
            </a:pPr>
            <a:r>
              <a:rPr lang="en-US" sz="2400" dirty="0">
                <a:cs typeface="+mn-cs"/>
              </a:rPr>
              <a:t>multiple access protocol coordinates link access </a:t>
            </a:r>
            <a:r>
              <a:rPr lang="en-US" sz="2000" dirty="0">
                <a:cs typeface="+mn-cs"/>
              </a:rPr>
              <a:t>(random access, FDMA, TDMA, CDMA, polling)</a:t>
            </a:r>
          </a:p>
          <a:p>
            <a:pPr marL="238125" indent="-238125">
              <a:lnSpc>
                <a:spcPct val="90000"/>
              </a:lnSpc>
              <a:spcBef>
                <a:spcPct val="20000"/>
              </a:spcBef>
              <a:buClr>
                <a:srgbClr val="0000A8"/>
              </a:buClr>
              <a:buSzPct val="100000"/>
              <a:buFont typeface="Wingdings" charset="2"/>
              <a:buChar char="§"/>
              <a:defRPr/>
            </a:pPr>
            <a:r>
              <a:rPr lang="en-US" sz="2400" dirty="0">
                <a:cs typeface="+mn-cs"/>
              </a:rPr>
              <a:t>various transmission rates and distances, frequency bands</a:t>
            </a:r>
            <a:endParaRPr lang="en-US" sz="2000" dirty="0">
              <a:cs typeface="+mn-cs"/>
            </a:endParaRPr>
          </a:p>
        </p:txBody>
      </p:sp>
      <p:sp>
        <p:nvSpPr>
          <p:cNvPr id="289" name="Line 75">
            <a:extLst>
              <a:ext uri="{FF2B5EF4-FFF2-40B4-BE49-F238E27FC236}">
                <a16:creationId xmlns:a16="http://schemas.microsoft.com/office/drawing/2014/main" id="{E03537F9-DF3E-6243-BDEE-EB2475A342CA}"/>
              </a:ext>
            </a:extLst>
          </p:cNvPr>
          <p:cNvSpPr>
            <a:spLocks noChangeShapeType="1"/>
          </p:cNvSpPr>
          <p:nvPr/>
        </p:nvSpPr>
        <p:spPr bwMode="auto">
          <a:xfrm flipH="1">
            <a:off x="2108198" y="4094052"/>
            <a:ext cx="4008017" cy="579548"/>
          </a:xfrm>
          <a:prstGeom prst="line">
            <a:avLst/>
          </a:prstGeom>
          <a:noFill/>
          <a:ln w="9525">
            <a:solidFill>
              <a:srgbClr val="C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sp>
        <p:nvSpPr>
          <p:cNvPr id="2" name="Slide Number Placeholder 3">
            <a:extLst>
              <a:ext uri="{FF2B5EF4-FFF2-40B4-BE49-F238E27FC236}">
                <a16:creationId xmlns:a16="http://schemas.microsoft.com/office/drawing/2014/main" id="{AB92F767-F749-B7CC-6CA5-ED2C6992F2A8}"/>
              </a:ext>
            </a:extLst>
          </p:cNvPr>
          <p:cNvSpPr>
            <a:spLocks noGrp="1"/>
          </p:cNvSpPr>
          <p:nvPr>
            <p:ph type="sldNum" sz="quarter" idx="4"/>
          </p:nvPr>
        </p:nvSpPr>
        <p:spPr>
          <a:xfrm>
            <a:off x="9219616" y="6443089"/>
            <a:ext cx="2743200" cy="365125"/>
          </a:xfrm>
        </p:spPr>
        <p:txBody>
          <a:bodyPr/>
          <a:lstStyle/>
          <a:p>
            <a:r>
              <a:rPr lang="en-US" dirty="0"/>
              <a:t> Overview, Introduction </a:t>
            </a:r>
            <a:fld id="{C4204591-24BD-A542-B9D5-F8D8A88D2FEE}" type="slidenum">
              <a:rPr lang="en-US" smtClean="0"/>
              <a:pPr/>
              <a:t>20</a:t>
            </a:fld>
            <a:endParaRPr lang="en-US" dirty="0"/>
          </a:p>
        </p:txBody>
      </p:sp>
      <p:grpSp>
        <p:nvGrpSpPr>
          <p:cNvPr id="7" name="Group 6">
            <a:extLst>
              <a:ext uri="{FF2B5EF4-FFF2-40B4-BE49-F238E27FC236}">
                <a16:creationId xmlns:a16="http://schemas.microsoft.com/office/drawing/2014/main" id="{9B17EB04-7194-0FF1-F95F-B9609BE30DCE}"/>
              </a:ext>
            </a:extLst>
          </p:cNvPr>
          <p:cNvGrpSpPr/>
          <p:nvPr/>
        </p:nvGrpSpPr>
        <p:grpSpPr>
          <a:xfrm>
            <a:off x="7774521" y="4346656"/>
            <a:ext cx="3995155" cy="2052637"/>
            <a:chOff x="7774521" y="4346656"/>
            <a:chExt cx="3995155" cy="2052637"/>
          </a:xfrm>
        </p:grpSpPr>
        <p:sp>
          <p:nvSpPr>
            <p:cNvPr id="4" name="Oval 38">
              <a:extLst>
                <a:ext uri="{FF2B5EF4-FFF2-40B4-BE49-F238E27FC236}">
                  <a16:creationId xmlns:a16="http://schemas.microsoft.com/office/drawing/2014/main" id="{B31C6D49-B98D-7623-18AA-536E77CC10D7}"/>
                </a:ext>
              </a:extLst>
            </p:cNvPr>
            <p:cNvSpPr>
              <a:spLocks noChangeArrowheads="1"/>
            </p:cNvSpPr>
            <p:nvPr/>
          </p:nvSpPr>
          <p:spPr bwMode="auto">
            <a:xfrm>
              <a:off x="7774521" y="4346656"/>
              <a:ext cx="2278063" cy="2052637"/>
            </a:xfrm>
            <a:prstGeom prst="ellipse">
              <a:avLst/>
            </a:prstGeom>
            <a:solidFill>
              <a:srgbClr val="9CE0FA"/>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dirty="0">
                <a:solidFill>
                  <a:srgbClr val="000000"/>
                </a:solidFill>
                <a:latin typeface="Arial" charset="0"/>
                <a:ea typeface="ＭＳ Ｐゴシック" charset="0"/>
              </a:endParaRPr>
            </a:p>
          </p:txBody>
        </p:sp>
        <p:pic>
          <p:nvPicPr>
            <p:cNvPr id="5" name="Picture 4">
              <a:extLst>
                <a:ext uri="{FF2B5EF4-FFF2-40B4-BE49-F238E27FC236}">
                  <a16:creationId xmlns:a16="http://schemas.microsoft.com/office/drawing/2014/main" id="{9652ED58-028C-5FAE-8FE4-34A82FE2EA27}"/>
                </a:ext>
              </a:extLst>
            </p:cNvPr>
            <p:cNvPicPr>
              <a:picLocks noChangeAspect="1"/>
            </p:cNvPicPr>
            <p:nvPr/>
          </p:nvPicPr>
          <p:blipFill>
            <a:blip r:embed="rId26"/>
            <a:stretch>
              <a:fillRect/>
            </a:stretch>
          </p:blipFill>
          <p:spPr>
            <a:xfrm>
              <a:off x="8250120" y="4716727"/>
              <a:ext cx="1326863" cy="1211011"/>
            </a:xfrm>
            <a:prstGeom prst="rect">
              <a:avLst/>
            </a:prstGeom>
            <a:effectLst>
              <a:outerShdw blurRad="50800" dist="38100" dir="2700000" algn="tl" rotWithShape="0">
                <a:prstClr val="black">
                  <a:alpha val="40000"/>
                </a:prstClr>
              </a:outerShdw>
            </a:effectLst>
          </p:spPr>
        </p:pic>
        <p:sp>
          <p:nvSpPr>
            <p:cNvPr id="6" name="TextBox 5">
              <a:extLst>
                <a:ext uri="{FF2B5EF4-FFF2-40B4-BE49-F238E27FC236}">
                  <a16:creationId xmlns:a16="http://schemas.microsoft.com/office/drawing/2014/main" id="{F5FC6C83-1119-A428-816D-3B01888DDE1C}"/>
                </a:ext>
              </a:extLst>
            </p:cNvPr>
            <p:cNvSpPr txBox="1"/>
            <p:nvPr/>
          </p:nvSpPr>
          <p:spPr>
            <a:xfrm>
              <a:off x="10052582" y="4692918"/>
              <a:ext cx="1717094" cy="1323439"/>
            </a:xfrm>
            <a:prstGeom prst="rect">
              <a:avLst/>
            </a:prstGeom>
            <a:noFill/>
          </p:spPr>
          <p:txBody>
            <a:bodyPr wrap="square" rtlCol="0">
              <a:spAutoFit/>
            </a:bodyPr>
            <a:lstStyle/>
            <a:p>
              <a:r>
                <a:rPr lang="en-US" sz="1600" i="1" dirty="0"/>
                <a:t>Ad hoc networks: not all wireless networks are connected into a larger network</a:t>
              </a:r>
            </a:p>
          </p:txBody>
        </p:sp>
      </p:grpSp>
    </p:spTree>
    <p:extLst>
      <p:ext uri="{BB962C8B-B14F-4D97-AF65-F5344CB8AC3E}">
        <p14:creationId xmlns:p14="http://schemas.microsoft.com/office/powerpoint/2010/main" val="26914129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631FB7CC-D2A5-C749-8D9F-01B9FA12978B}"/>
              </a:ext>
            </a:extLst>
          </p:cNvPr>
          <p:cNvSpPr>
            <a:spLocks noGrp="1"/>
          </p:cNvSpPr>
          <p:nvPr>
            <p:ph type="title"/>
          </p:nvPr>
        </p:nvSpPr>
        <p:spPr>
          <a:xfrm>
            <a:off x="787400" y="235921"/>
            <a:ext cx="10515600" cy="894622"/>
          </a:xfrm>
        </p:spPr>
        <p:txBody>
          <a:bodyPr/>
          <a:lstStyle/>
          <a:p>
            <a:r>
              <a:rPr lang="en-US" dirty="0"/>
              <a:t>Elements of a wireless network</a:t>
            </a:r>
          </a:p>
        </p:txBody>
      </p:sp>
      <p:sp>
        <p:nvSpPr>
          <p:cNvPr id="125" name="Oval 5">
            <a:extLst>
              <a:ext uri="{FF2B5EF4-FFF2-40B4-BE49-F238E27FC236}">
                <a16:creationId xmlns:a16="http://schemas.microsoft.com/office/drawing/2014/main" id="{6FD887B1-36B7-C042-AF16-EC543F193250}"/>
              </a:ext>
            </a:extLst>
          </p:cNvPr>
          <p:cNvSpPr>
            <a:spLocks noChangeArrowheads="1"/>
          </p:cNvSpPr>
          <p:nvPr/>
        </p:nvSpPr>
        <p:spPr bwMode="auto">
          <a:xfrm>
            <a:off x="4816475" y="4378325"/>
            <a:ext cx="2152650" cy="2093913"/>
          </a:xfrm>
          <a:prstGeom prst="ellipse">
            <a:avLst/>
          </a:prstGeom>
          <a:solidFill>
            <a:srgbClr val="9CE0FA"/>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dirty="0">
              <a:solidFill>
                <a:srgbClr val="000000"/>
              </a:solidFill>
              <a:latin typeface="Arial" charset="0"/>
              <a:ea typeface="ＭＳ Ｐゴシック" charset="0"/>
            </a:endParaRPr>
          </a:p>
        </p:txBody>
      </p:sp>
      <p:sp>
        <p:nvSpPr>
          <p:cNvPr id="126" name="Oval 11">
            <a:extLst>
              <a:ext uri="{FF2B5EF4-FFF2-40B4-BE49-F238E27FC236}">
                <a16:creationId xmlns:a16="http://schemas.microsoft.com/office/drawing/2014/main" id="{E4A6400A-EFEA-6943-B38A-9D6A4B5A9B80}"/>
              </a:ext>
            </a:extLst>
          </p:cNvPr>
          <p:cNvSpPr>
            <a:spLocks noChangeArrowheads="1"/>
          </p:cNvSpPr>
          <p:nvPr/>
        </p:nvSpPr>
        <p:spPr bwMode="auto">
          <a:xfrm>
            <a:off x="650875" y="1290638"/>
            <a:ext cx="2252663" cy="2286000"/>
          </a:xfrm>
          <a:prstGeom prst="ellipse">
            <a:avLst/>
          </a:prstGeom>
          <a:solidFill>
            <a:srgbClr val="9CE0FA"/>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dirty="0">
              <a:solidFill>
                <a:srgbClr val="000000"/>
              </a:solidFill>
              <a:latin typeface="Arial" charset="0"/>
              <a:ea typeface="ＭＳ Ｐゴシック" charset="0"/>
            </a:endParaRPr>
          </a:p>
        </p:txBody>
      </p:sp>
      <p:sp>
        <p:nvSpPr>
          <p:cNvPr id="127" name="Line 22">
            <a:extLst>
              <a:ext uri="{FF2B5EF4-FFF2-40B4-BE49-F238E27FC236}">
                <a16:creationId xmlns:a16="http://schemas.microsoft.com/office/drawing/2014/main" id="{7B958348-F69B-0945-B7D1-5D0DD9A351D9}"/>
              </a:ext>
            </a:extLst>
          </p:cNvPr>
          <p:cNvSpPr>
            <a:spLocks noChangeShapeType="1"/>
          </p:cNvSpPr>
          <p:nvPr/>
        </p:nvSpPr>
        <p:spPr bwMode="auto">
          <a:xfrm>
            <a:off x="1798638" y="2447925"/>
            <a:ext cx="1277937" cy="65563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8" name="Oval 23">
            <a:extLst>
              <a:ext uri="{FF2B5EF4-FFF2-40B4-BE49-F238E27FC236}">
                <a16:creationId xmlns:a16="http://schemas.microsoft.com/office/drawing/2014/main" id="{6DC7CEC3-9E37-6C43-B01A-57E7BFF18F47}"/>
              </a:ext>
            </a:extLst>
          </p:cNvPr>
          <p:cNvSpPr>
            <a:spLocks noChangeArrowheads="1"/>
          </p:cNvSpPr>
          <p:nvPr/>
        </p:nvSpPr>
        <p:spPr bwMode="auto">
          <a:xfrm>
            <a:off x="1524000" y="4033838"/>
            <a:ext cx="1038225" cy="1004887"/>
          </a:xfrm>
          <a:prstGeom prst="ellipse">
            <a:avLst/>
          </a:prstGeom>
          <a:solidFill>
            <a:srgbClr val="9CE0FA"/>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dirty="0">
              <a:solidFill>
                <a:srgbClr val="000000"/>
              </a:solidFill>
              <a:latin typeface="Arial" charset="0"/>
              <a:ea typeface="ＭＳ Ｐゴシック" charset="0"/>
            </a:endParaRPr>
          </a:p>
        </p:txBody>
      </p:sp>
      <p:sp>
        <p:nvSpPr>
          <p:cNvPr id="129" name="Oval 38">
            <a:extLst>
              <a:ext uri="{FF2B5EF4-FFF2-40B4-BE49-F238E27FC236}">
                <a16:creationId xmlns:a16="http://schemas.microsoft.com/office/drawing/2014/main" id="{D2BE75E6-7844-934E-960A-D867D9A2310E}"/>
              </a:ext>
            </a:extLst>
          </p:cNvPr>
          <p:cNvSpPr>
            <a:spLocks noChangeArrowheads="1"/>
          </p:cNvSpPr>
          <p:nvPr/>
        </p:nvSpPr>
        <p:spPr bwMode="auto">
          <a:xfrm>
            <a:off x="3108325" y="4440238"/>
            <a:ext cx="2278063" cy="2052637"/>
          </a:xfrm>
          <a:prstGeom prst="ellipse">
            <a:avLst/>
          </a:prstGeom>
          <a:solidFill>
            <a:srgbClr val="9CE0FA"/>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dirty="0">
              <a:solidFill>
                <a:srgbClr val="000000"/>
              </a:solidFill>
              <a:latin typeface="Arial" charset="0"/>
              <a:ea typeface="ＭＳ Ｐゴシック" charset="0"/>
            </a:endParaRPr>
          </a:p>
        </p:txBody>
      </p:sp>
      <p:sp>
        <p:nvSpPr>
          <p:cNvPr id="130" name="Line 59">
            <a:extLst>
              <a:ext uri="{FF2B5EF4-FFF2-40B4-BE49-F238E27FC236}">
                <a16:creationId xmlns:a16="http://schemas.microsoft.com/office/drawing/2014/main" id="{09A1ED68-4C61-C547-B087-02636BAFB272}"/>
              </a:ext>
            </a:extLst>
          </p:cNvPr>
          <p:cNvSpPr>
            <a:spLocks noChangeShapeType="1"/>
          </p:cNvSpPr>
          <p:nvPr/>
        </p:nvSpPr>
        <p:spPr bwMode="auto">
          <a:xfrm>
            <a:off x="5360988" y="5424488"/>
            <a:ext cx="304800" cy="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1" name="Line 60">
            <a:extLst>
              <a:ext uri="{FF2B5EF4-FFF2-40B4-BE49-F238E27FC236}">
                <a16:creationId xmlns:a16="http://schemas.microsoft.com/office/drawing/2014/main" id="{DCF89B4B-F2C0-9B46-A017-74044CA88C80}"/>
              </a:ext>
            </a:extLst>
          </p:cNvPr>
          <p:cNvSpPr>
            <a:spLocks noChangeShapeType="1"/>
          </p:cNvSpPr>
          <p:nvPr/>
        </p:nvSpPr>
        <p:spPr bwMode="auto">
          <a:xfrm flipH="1">
            <a:off x="4873625" y="5327650"/>
            <a:ext cx="19050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2" name="Line 61">
            <a:extLst>
              <a:ext uri="{FF2B5EF4-FFF2-40B4-BE49-F238E27FC236}">
                <a16:creationId xmlns:a16="http://schemas.microsoft.com/office/drawing/2014/main" id="{CB846523-0AE5-B44E-9CD4-A5780699DE7D}"/>
              </a:ext>
            </a:extLst>
          </p:cNvPr>
          <p:cNvSpPr>
            <a:spLocks noChangeShapeType="1"/>
          </p:cNvSpPr>
          <p:nvPr/>
        </p:nvSpPr>
        <p:spPr bwMode="auto">
          <a:xfrm flipH="1">
            <a:off x="4887913" y="5403850"/>
            <a:ext cx="19050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3" name="Line 62">
            <a:extLst>
              <a:ext uri="{FF2B5EF4-FFF2-40B4-BE49-F238E27FC236}">
                <a16:creationId xmlns:a16="http://schemas.microsoft.com/office/drawing/2014/main" id="{3D8D61FF-B178-A042-9F75-800F5BC23FCA}"/>
              </a:ext>
            </a:extLst>
          </p:cNvPr>
          <p:cNvSpPr>
            <a:spLocks noChangeShapeType="1"/>
          </p:cNvSpPr>
          <p:nvPr/>
        </p:nvSpPr>
        <p:spPr bwMode="auto">
          <a:xfrm flipH="1">
            <a:off x="4830763" y="5470525"/>
            <a:ext cx="19050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4" name="Line 64">
            <a:extLst>
              <a:ext uri="{FF2B5EF4-FFF2-40B4-BE49-F238E27FC236}">
                <a16:creationId xmlns:a16="http://schemas.microsoft.com/office/drawing/2014/main" id="{0E054FAC-6E60-6F42-9532-E4FBA10A891B}"/>
              </a:ext>
            </a:extLst>
          </p:cNvPr>
          <p:cNvSpPr>
            <a:spLocks noChangeShapeType="1"/>
          </p:cNvSpPr>
          <p:nvPr/>
        </p:nvSpPr>
        <p:spPr bwMode="auto">
          <a:xfrm flipV="1">
            <a:off x="4308475" y="4144963"/>
            <a:ext cx="50800" cy="111760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35" name="Group 356">
            <a:extLst>
              <a:ext uri="{FF2B5EF4-FFF2-40B4-BE49-F238E27FC236}">
                <a16:creationId xmlns:a16="http://schemas.microsoft.com/office/drawing/2014/main" id="{33648B09-CC71-7244-88FB-21FDB43B1417}"/>
              </a:ext>
            </a:extLst>
          </p:cNvPr>
          <p:cNvGrpSpPr>
            <a:grpSpLocks/>
          </p:cNvGrpSpPr>
          <p:nvPr/>
        </p:nvGrpSpPr>
        <p:grpSpPr bwMode="auto">
          <a:xfrm>
            <a:off x="6442075" y="4867275"/>
            <a:ext cx="331788" cy="368300"/>
            <a:chOff x="313" y="1497"/>
            <a:chExt cx="1152" cy="1014"/>
          </a:xfrm>
        </p:grpSpPr>
        <p:pic>
          <p:nvPicPr>
            <p:cNvPr id="136" name="Picture 354" descr="laptop_stylized_small">
              <a:extLst>
                <a:ext uri="{FF2B5EF4-FFF2-40B4-BE49-F238E27FC236}">
                  <a16:creationId xmlns:a16="http://schemas.microsoft.com/office/drawing/2014/main" id="{916388DC-DFC7-6644-A58A-7E3CE3A4F67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7" name="Picture 355" descr="antenna_stylized">
              <a:extLst>
                <a:ext uri="{FF2B5EF4-FFF2-40B4-BE49-F238E27FC236}">
                  <a16:creationId xmlns:a16="http://schemas.microsoft.com/office/drawing/2014/main" id="{37884014-95FD-4041-8DD3-B67813446B8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138" name="Group 361">
            <a:extLst>
              <a:ext uri="{FF2B5EF4-FFF2-40B4-BE49-F238E27FC236}">
                <a16:creationId xmlns:a16="http://schemas.microsoft.com/office/drawing/2014/main" id="{F0D83CBC-A45C-DB46-B426-BC3CB27E561A}"/>
              </a:ext>
            </a:extLst>
          </p:cNvPr>
          <p:cNvGrpSpPr>
            <a:grpSpLocks/>
          </p:cNvGrpSpPr>
          <p:nvPr/>
        </p:nvGrpSpPr>
        <p:grpSpPr bwMode="auto">
          <a:xfrm>
            <a:off x="2071688" y="4195763"/>
            <a:ext cx="396875" cy="388937"/>
            <a:chOff x="2967" y="478"/>
            <a:chExt cx="788" cy="625"/>
          </a:xfrm>
        </p:grpSpPr>
        <p:pic>
          <p:nvPicPr>
            <p:cNvPr id="139" name="Picture 358" descr="access_point_stylized_small">
              <a:extLst>
                <a:ext uri="{FF2B5EF4-FFF2-40B4-BE49-F238E27FC236}">
                  <a16:creationId xmlns:a16="http://schemas.microsoft.com/office/drawing/2014/main" id="{5FE77BF3-1EFB-E041-BAC1-94C95522F18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12" y="559"/>
              <a:ext cx="576" cy="5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0" name="Picture 360" descr="antenna_radiation_stylized">
              <a:extLst>
                <a:ext uri="{FF2B5EF4-FFF2-40B4-BE49-F238E27FC236}">
                  <a16:creationId xmlns:a16="http://schemas.microsoft.com/office/drawing/2014/main" id="{ED27BB04-ED6E-0D4B-8FE8-C96C4F7B9542}"/>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967" y="478"/>
              <a:ext cx="788" cy="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141" name="Group 1">
            <a:extLst>
              <a:ext uri="{FF2B5EF4-FFF2-40B4-BE49-F238E27FC236}">
                <a16:creationId xmlns:a16="http://schemas.microsoft.com/office/drawing/2014/main" id="{F8EB07E3-DFC0-A445-A33D-75C2AD0A9EF8}"/>
              </a:ext>
            </a:extLst>
          </p:cNvPr>
          <p:cNvGrpSpPr>
            <a:grpSpLocks/>
          </p:cNvGrpSpPr>
          <p:nvPr/>
        </p:nvGrpSpPr>
        <p:grpSpPr bwMode="auto">
          <a:xfrm>
            <a:off x="5668963" y="4957763"/>
            <a:ext cx="458787" cy="620712"/>
            <a:chOff x="5955030" y="3031808"/>
            <a:chExt cx="914400" cy="1398587"/>
          </a:xfrm>
        </p:grpSpPr>
        <p:grpSp>
          <p:nvGrpSpPr>
            <p:cNvPr id="142" name="Group 398">
              <a:extLst>
                <a:ext uri="{FF2B5EF4-FFF2-40B4-BE49-F238E27FC236}">
                  <a16:creationId xmlns:a16="http://schemas.microsoft.com/office/drawing/2014/main" id="{B220ABB4-ABAB-CE46-BE7A-ED482AEAA84D}"/>
                </a:ext>
              </a:extLst>
            </p:cNvPr>
            <p:cNvGrpSpPr>
              <a:grpSpLocks/>
            </p:cNvGrpSpPr>
            <p:nvPr/>
          </p:nvGrpSpPr>
          <p:grpSpPr bwMode="auto">
            <a:xfrm>
              <a:off x="6097905" y="3403283"/>
              <a:ext cx="596900" cy="1027112"/>
              <a:chOff x="3130" y="3288"/>
              <a:chExt cx="410" cy="742"/>
            </a:xfrm>
          </p:grpSpPr>
          <p:sp>
            <p:nvSpPr>
              <p:cNvPr id="144" name="Line 270">
                <a:extLst>
                  <a:ext uri="{FF2B5EF4-FFF2-40B4-BE49-F238E27FC236}">
                    <a16:creationId xmlns:a16="http://schemas.microsoft.com/office/drawing/2014/main" id="{EB3D1AFB-9917-EB40-AEBE-C975E63F26BD}"/>
                  </a:ext>
                </a:extLst>
              </p:cNvPr>
              <p:cNvSpPr>
                <a:spLocks noChangeShapeType="1"/>
              </p:cNvSpPr>
              <p:nvPr/>
            </p:nvSpPr>
            <p:spPr bwMode="auto">
              <a:xfrm flipH="1">
                <a:off x="3130" y="3288"/>
                <a:ext cx="205" cy="672"/>
              </a:xfrm>
              <a:prstGeom prst="line">
                <a:avLst/>
              </a:prstGeom>
              <a:noFill/>
              <a:ln w="19050">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5" name="Line 271">
                <a:extLst>
                  <a:ext uri="{FF2B5EF4-FFF2-40B4-BE49-F238E27FC236}">
                    <a16:creationId xmlns:a16="http://schemas.microsoft.com/office/drawing/2014/main" id="{E08FC51C-048E-3E4D-9A0F-1FD8F96EBAB2}"/>
                  </a:ext>
                </a:extLst>
              </p:cNvPr>
              <p:cNvSpPr>
                <a:spLocks noChangeShapeType="1"/>
              </p:cNvSpPr>
              <p:nvPr/>
            </p:nvSpPr>
            <p:spPr bwMode="auto">
              <a:xfrm>
                <a:off x="3335" y="3288"/>
                <a:ext cx="205" cy="669"/>
              </a:xfrm>
              <a:prstGeom prst="line">
                <a:avLst/>
              </a:prstGeom>
              <a:noFill/>
              <a:ln w="19050">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6" name="Line 272">
                <a:extLst>
                  <a:ext uri="{FF2B5EF4-FFF2-40B4-BE49-F238E27FC236}">
                    <a16:creationId xmlns:a16="http://schemas.microsoft.com/office/drawing/2014/main" id="{F60BFC20-FF60-2749-A1D5-607289DB4114}"/>
                  </a:ext>
                </a:extLst>
              </p:cNvPr>
              <p:cNvSpPr>
                <a:spLocks noChangeShapeType="1"/>
              </p:cNvSpPr>
              <p:nvPr/>
            </p:nvSpPr>
            <p:spPr bwMode="auto">
              <a:xfrm>
                <a:off x="3130" y="3957"/>
                <a:ext cx="205" cy="73"/>
              </a:xfrm>
              <a:prstGeom prst="line">
                <a:avLst/>
              </a:prstGeom>
              <a:noFill/>
              <a:ln w="19050">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7" name="Line 273">
                <a:extLst>
                  <a:ext uri="{FF2B5EF4-FFF2-40B4-BE49-F238E27FC236}">
                    <a16:creationId xmlns:a16="http://schemas.microsoft.com/office/drawing/2014/main" id="{512627BE-7F4B-E642-8B83-2CFC68BC44F5}"/>
                  </a:ext>
                </a:extLst>
              </p:cNvPr>
              <p:cNvSpPr>
                <a:spLocks noChangeShapeType="1"/>
              </p:cNvSpPr>
              <p:nvPr/>
            </p:nvSpPr>
            <p:spPr bwMode="auto">
              <a:xfrm flipH="1">
                <a:off x="3335" y="3957"/>
                <a:ext cx="205" cy="73"/>
              </a:xfrm>
              <a:prstGeom prst="line">
                <a:avLst/>
              </a:prstGeom>
              <a:noFill/>
              <a:ln w="19050">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8" name="Line 274">
                <a:extLst>
                  <a:ext uri="{FF2B5EF4-FFF2-40B4-BE49-F238E27FC236}">
                    <a16:creationId xmlns:a16="http://schemas.microsoft.com/office/drawing/2014/main" id="{4E8A0C01-D6A7-1F42-A4A2-1DC6B281EFD6}"/>
                  </a:ext>
                </a:extLst>
              </p:cNvPr>
              <p:cNvSpPr>
                <a:spLocks noChangeShapeType="1"/>
              </p:cNvSpPr>
              <p:nvPr/>
            </p:nvSpPr>
            <p:spPr bwMode="auto">
              <a:xfrm>
                <a:off x="3335" y="3303"/>
                <a:ext cx="0" cy="727"/>
              </a:xfrm>
              <a:prstGeom prst="line">
                <a:avLst/>
              </a:prstGeom>
              <a:noFill/>
              <a:ln w="19050">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9" name="Line 275">
                <a:extLst>
                  <a:ext uri="{FF2B5EF4-FFF2-40B4-BE49-F238E27FC236}">
                    <a16:creationId xmlns:a16="http://schemas.microsoft.com/office/drawing/2014/main" id="{7438FAEA-A6F2-A246-8105-F54EDDC70154}"/>
                  </a:ext>
                </a:extLst>
              </p:cNvPr>
              <p:cNvSpPr>
                <a:spLocks noChangeShapeType="1"/>
              </p:cNvSpPr>
              <p:nvPr/>
            </p:nvSpPr>
            <p:spPr bwMode="auto">
              <a:xfrm flipV="1">
                <a:off x="3130" y="3888"/>
                <a:ext cx="205" cy="72"/>
              </a:xfrm>
              <a:prstGeom prst="line">
                <a:avLst/>
              </a:prstGeom>
              <a:noFill/>
              <a:ln w="19050">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0" name="Line 276">
                <a:extLst>
                  <a:ext uri="{FF2B5EF4-FFF2-40B4-BE49-F238E27FC236}">
                    <a16:creationId xmlns:a16="http://schemas.microsoft.com/office/drawing/2014/main" id="{E69B15B3-9399-E041-878F-938173CDFFEE}"/>
                  </a:ext>
                </a:extLst>
              </p:cNvPr>
              <p:cNvSpPr>
                <a:spLocks noChangeShapeType="1"/>
              </p:cNvSpPr>
              <p:nvPr/>
            </p:nvSpPr>
            <p:spPr bwMode="auto">
              <a:xfrm flipH="1" flipV="1">
                <a:off x="3335" y="3888"/>
                <a:ext cx="205" cy="69"/>
              </a:xfrm>
              <a:prstGeom prst="line">
                <a:avLst/>
              </a:prstGeom>
              <a:noFill/>
              <a:ln w="19050">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1" name="Line 277">
                <a:extLst>
                  <a:ext uri="{FF2B5EF4-FFF2-40B4-BE49-F238E27FC236}">
                    <a16:creationId xmlns:a16="http://schemas.microsoft.com/office/drawing/2014/main" id="{1E4874DA-7ED7-874D-B991-AABE14689B18}"/>
                  </a:ext>
                </a:extLst>
              </p:cNvPr>
              <p:cNvSpPr>
                <a:spLocks noChangeShapeType="1"/>
              </p:cNvSpPr>
              <p:nvPr/>
            </p:nvSpPr>
            <p:spPr bwMode="auto">
              <a:xfrm>
                <a:off x="3217" y="3668"/>
                <a:ext cx="118" cy="55"/>
              </a:xfrm>
              <a:prstGeom prst="line">
                <a:avLst/>
              </a:prstGeom>
              <a:noFill/>
              <a:ln w="19050">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2" name="Line 278">
                <a:extLst>
                  <a:ext uri="{FF2B5EF4-FFF2-40B4-BE49-F238E27FC236}">
                    <a16:creationId xmlns:a16="http://schemas.microsoft.com/office/drawing/2014/main" id="{6D14A8CC-9625-344D-A6EB-3F17469C477D}"/>
                  </a:ext>
                </a:extLst>
              </p:cNvPr>
              <p:cNvSpPr>
                <a:spLocks noChangeShapeType="1"/>
              </p:cNvSpPr>
              <p:nvPr/>
            </p:nvSpPr>
            <p:spPr bwMode="auto">
              <a:xfrm flipV="1">
                <a:off x="3335" y="3668"/>
                <a:ext cx="124" cy="55"/>
              </a:xfrm>
              <a:prstGeom prst="line">
                <a:avLst/>
              </a:prstGeom>
              <a:noFill/>
              <a:ln w="19050">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3" name="Line 279">
                <a:extLst>
                  <a:ext uri="{FF2B5EF4-FFF2-40B4-BE49-F238E27FC236}">
                    <a16:creationId xmlns:a16="http://schemas.microsoft.com/office/drawing/2014/main" id="{F87A61CD-1278-5C40-A7DA-1D6151D5DB16}"/>
                  </a:ext>
                </a:extLst>
              </p:cNvPr>
              <p:cNvSpPr>
                <a:spLocks noChangeShapeType="1"/>
              </p:cNvSpPr>
              <p:nvPr/>
            </p:nvSpPr>
            <p:spPr bwMode="auto">
              <a:xfrm>
                <a:off x="3178" y="3766"/>
                <a:ext cx="152" cy="75"/>
              </a:xfrm>
              <a:prstGeom prst="line">
                <a:avLst/>
              </a:prstGeom>
              <a:noFill/>
              <a:ln w="19050">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4" name="Line 280">
                <a:extLst>
                  <a:ext uri="{FF2B5EF4-FFF2-40B4-BE49-F238E27FC236}">
                    <a16:creationId xmlns:a16="http://schemas.microsoft.com/office/drawing/2014/main" id="{C0E5602D-DC2C-1843-8D4A-58D3A1ED1DD5}"/>
                  </a:ext>
                </a:extLst>
              </p:cNvPr>
              <p:cNvSpPr>
                <a:spLocks noChangeShapeType="1"/>
              </p:cNvSpPr>
              <p:nvPr/>
            </p:nvSpPr>
            <p:spPr bwMode="auto">
              <a:xfrm flipV="1">
                <a:off x="3335" y="3781"/>
                <a:ext cx="153" cy="66"/>
              </a:xfrm>
              <a:prstGeom prst="line">
                <a:avLst/>
              </a:prstGeom>
              <a:noFill/>
              <a:ln w="19050">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5" name="Line 281">
                <a:extLst>
                  <a:ext uri="{FF2B5EF4-FFF2-40B4-BE49-F238E27FC236}">
                    <a16:creationId xmlns:a16="http://schemas.microsoft.com/office/drawing/2014/main" id="{DD5E8B9D-A9BC-9746-BBCA-405945A54B48}"/>
                  </a:ext>
                </a:extLst>
              </p:cNvPr>
              <p:cNvSpPr>
                <a:spLocks noChangeShapeType="1"/>
              </p:cNvSpPr>
              <p:nvPr/>
            </p:nvSpPr>
            <p:spPr bwMode="auto">
              <a:xfrm flipV="1">
                <a:off x="3335" y="3567"/>
                <a:ext cx="78" cy="27"/>
              </a:xfrm>
              <a:prstGeom prst="line">
                <a:avLst/>
              </a:prstGeom>
              <a:noFill/>
              <a:ln w="19050">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6" name="Line 282">
                <a:extLst>
                  <a:ext uri="{FF2B5EF4-FFF2-40B4-BE49-F238E27FC236}">
                    <a16:creationId xmlns:a16="http://schemas.microsoft.com/office/drawing/2014/main" id="{19AF81E9-349A-9344-8D71-5F08AE6BFF3C}"/>
                  </a:ext>
                </a:extLst>
              </p:cNvPr>
              <p:cNvSpPr>
                <a:spLocks noChangeShapeType="1"/>
              </p:cNvSpPr>
              <p:nvPr/>
            </p:nvSpPr>
            <p:spPr bwMode="auto">
              <a:xfrm flipV="1">
                <a:off x="3335" y="3428"/>
                <a:ext cx="49" cy="21"/>
              </a:xfrm>
              <a:prstGeom prst="line">
                <a:avLst/>
              </a:prstGeom>
              <a:noFill/>
              <a:ln w="19050">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7" name="Line 283">
                <a:extLst>
                  <a:ext uri="{FF2B5EF4-FFF2-40B4-BE49-F238E27FC236}">
                    <a16:creationId xmlns:a16="http://schemas.microsoft.com/office/drawing/2014/main" id="{84FD3D45-465C-2A4D-8826-8073E7679263}"/>
                  </a:ext>
                </a:extLst>
              </p:cNvPr>
              <p:cNvSpPr>
                <a:spLocks noChangeShapeType="1"/>
              </p:cNvSpPr>
              <p:nvPr/>
            </p:nvSpPr>
            <p:spPr bwMode="auto">
              <a:xfrm>
                <a:off x="3247" y="3558"/>
                <a:ext cx="95" cy="36"/>
              </a:xfrm>
              <a:prstGeom prst="line">
                <a:avLst/>
              </a:prstGeom>
              <a:noFill/>
              <a:ln w="19050">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8" name="Line 284">
                <a:extLst>
                  <a:ext uri="{FF2B5EF4-FFF2-40B4-BE49-F238E27FC236}">
                    <a16:creationId xmlns:a16="http://schemas.microsoft.com/office/drawing/2014/main" id="{236149EB-A521-C54B-978B-B2F3D2A80FF2}"/>
                  </a:ext>
                </a:extLst>
              </p:cNvPr>
              <p:cNvSpPr>
                <a:spLocks noChangeShapeType="1"/>
              </p:cNvSpPr>
              <p:nvPr/>
            </p:nvSpPr>
            <p:spPr bwMode="auto">
              <a:xfrm>
                <a:off x="3289" y="3422"/>
                <a:ext cx="55" cy="36"/>
              </a:xfrm>
              <a:prstGeom prst="line">
                <a:avLst/>
              </a:prstGeom>
              <a:noFill/>
              <a:ln w="19050">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pic>
          <p:nvPicPr>
            <p:cNvPr id="143" name="Picture 399" descr="cell_tower_radiation copy">
              <a:extLst>
                <a:ext uri="{FF2B5EF4-FFF2-40B4-BE49-F238E27FC236}">
                  <a16:creationId xmlns:a16="http://schemas.microsoft.com/office/drawing/2014/main" id="{15477466-B0BB-D045-8469-CE320C8C19E2}"/>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955030" y="3031808"/>
              <a:ext cx="914400" cy="736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159" name="Group 403">
            <a:extLst>
              <a:ext uri="{FF2B5EF4-FFF2-40B4-BE49-F238E27FC236}">
                <a16:creationId xmlns:a16="http://schemas.microsoft.com/office/drawing/2014/main" id="{7E28037A-7EFC-0B46-95B9-4678DDAA8EC2}"/>
              </a:ext>
            </a:extLst>
          </p:cNvPr>
          <p:cNvGrpSpPr>
            <a:grpSpLocks/>
          </p:cNvGrpSpPr>
          <p:nvPr/>
        </p:nvGrpSpPr>
        <p:grpSpPr bwMode="auto">
          <a:xfrm>
            <a:off x="3403600" y="5354638"/>
            <a:ext cx="527050" cy="392112"/>
            <a:chOff x="2751" y="1851"/>
            <a:chExt cx="462" cy="478"/>
          </a:xfrm>
        </p:grpSpPr>
        <p:pic>
          <p:nvPicPr>
            <p:cNvPr id="160" name="Picture 364" descr="iphone_stylized_small">
              <a:extLst>
                <a:ext uri="{FF2B5EF4-FFF2-40B4-BE49-F238E27FC236}">
                  <a16:creationId xmlns:a16="http://schemas.microsoft.com/office/drawing/2014/main" id="{C84FCFF4-A725-4549-A2E6-AB7B6D196476}"/>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 name="Picture 402" descr="antenna_radiation_stylized">
              <a:extLst>
                <a:ext uri="{FF2B5EF4-FFF2-40B4-BE49-F238E27FC236}">
                  <a16:creationId xmlns:a16="http://schemas.microsoft.com/office/drawing/2014/main" id="{E54086FD-B992-B84A-9956-901A6D564EE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162" name="Group 100">
            <a:extLst>
              <a:ext uri="{FF2B5EF4-FFF2-40B4-BE49-F238E27FC236}">
                <a16:creationId xmlns:a16="http://schemas.microsoft.com/office/drawing/2014/main" id="{E7C998EB-2394-544D-80BB-533A98F699A4}"/>
              </a:ext>
            </a:extLst>
          </p:cNvPr>
          <p:cNvGrpSpPr>
            <a:grpSpLocks/>
          </p:cNvGrpSpPr>
          <p:nvPr/>
        </p:nvGrpSpPr>
        <p:grpSpPr bwMode="auto">
          <a:xfrm>
            <a:off x="4094163" y="4987925"/>
            <a:ext cx="458787" cy="620713"/>
            <a:chOff x="5955030" y="3031808"/>
            <a:chExt cx="914400" cy="1398587"/>
          </a:xfrm>
        </p:grpSpPr>
        <p:grpSp>
          <p:nvGrpSpPr>
            <p:cNvPr id="163" name="Group 398">
              <a:extLst>
                <a:ext uri="{FF2B5EF4-FFF2-40B4-BE49-F238E27FC236}">
                  <a16:creationId xmlns:a16="http://schemas.microsoft.com/office/drawing/2014/main" id="{4BA56D45-414C-BE4C-9A22-F243E7D162B0}"/>
                </a:ext>
              </a:extLst>
            </p:cNvPr>
            <p:cNvGrpSpPr>
              <a:grpSpLocks/>
            </p:cNvGrpSpPr>
            <p:nvPr/>
          </p:nvGrpSpPr>
          <p:grpSpPr bwMode="auto">
            <a:xfrm>
              <a:off x="6097905" y="3403283"/>
              <a:ext cx="596900" cy="1027112"/>
              <a:chOff x="3130" y="3288"/>
              <a:chExt cx="410" cy="742"/>
            </a:xfrm>
          </p:grpSpPr>
          <p:sp>
            <p:nvSpPr>
              <p:cNvPr id="165" name="Line 270">
                <a:extLst>
                  <a:ext uri="{FF2B5EF4-FFF2-40B4-BE49-F238E27FC236}">
                    <a16:creationId xmlns:a16="http://schemas.microsoft.com/office/drawing/2014/main" id="{C419645E-7341-1E42-A987-8906510D2DEF}"/>
                  </a:ext>
                </a:extLst>
              </p:cNvPr>
              <p:cNvSpPr>
                <a:spLocks noChangeShapeType="1"/>
              </p:cNvSpPr>
              <p:nvPr/>
            </p:nvSpPr>
            <p:spPr bwMode="auto">
              <a:xfrm flipH="1">
                <a:off x="3130" y="3288"/>
                <a:ext cx="205" cy="672"/>
              </a:xfrm>
              <a:prstGeom prst="line">
                <a:avLst/>
              </a:prstGeom>
              <a:noFill/>
              <a:ln w="19050">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6" name="Line 271">
                <a:extLst>
                  <a:ext uri="{FF2B5EF4-FFF2-40B4-BE49-F238E27FC236}">
                    <a16:creationId xmlns:a16="http://schemas.microsoft.com/office/drawing/2014/main" id="{E3413CC8-503E-F54F-9020-EA30E1FB6B6B}"/>
                  </a:ext>
                </a:extLst>
              </p:cNvPr>
              <p:cNvSpPr>
                <a:spLocks noChangeShapeType="1"/>
              </p:cNvSpPr>
              <p:nvPr/>
            </p:nvSpPr>
            <p:spPr bwMode="auto">
              <a:xfrm>
                <a:off x="3335" y="3288"/>
                <a:ext cx="205" cy="669"/>
              </a:xfrm>
              <a:prstGeom prst="line">
                <a:avLst/>
              </a:prstGeom>
              <a:noFill/>
              <a:ln w="19050">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7" name="Line 272">
                <a:extLst>
                  <a:ext uri="{FF2B5EF4-FFF2-40B4-BE49-F238E27FC236}">
                    <a16:creationId xmlns:a16="http://schemas.microsoft.com/office/drawing/2014/main" id="{32BE2CA0-4934-C548-8F71-8643317D620B}"/>
                  </a:ext>
                </a:extLst>
              </p:cNvPr>
              <p:cNvSpPr>
                <a:spLocks noChangeShapeType="1"/>
              </p:cNvSpPr>
              <p:nvPr/>
            </p:nvSpPr>
            <p:spPr bwMode="auto">
              <a:xfrm>
                <a:off x="3130" y="3957"/>
                <a:ext cx="205" cy="73"/>
              </a:xfrm>
              <a:prstGeom prst="line">
                <a:avLst/>
              </a:prstGeom>
              <a:noFill/>
              <a:ln w="19050">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8" name="Line 273">
                <a:extLst>
                  <a:ext uri="{FF2B5EF4-FFF2-40B4-BE49-F238E27FC236}">
                    <a16:creationId xmlns:a16="http://schemas.microsoft.com/office/drawing/2014/main" id="{0F568FA7-5D04-F249-88F8-D9BF4BB14387}"/>
                  </a:ext>
                </a:extLst>
              </p:cNvPr>
              <p:cNvSpPr>
                <a:spLocks noChangeShapeType="1"/>
              </p:cNvSpPr>
              <p:nvPr/>
            </p:nvSpPr>
            <p:spPr bwMode="auto">
              <a:xfrm flipH="1">
                <a:off x="3335" y="3957"/>
                <a:ext cx="205" cy="73"/>
              </a:xfrm>
              <a:prstGeom prst="line">
                <a:avLst/>
              </a:prstGeom>
              <a:noFill/>
              <a:ln w="19050">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9" name="Line 274">
                <a:extLst>
                  <a:ext uri="{FF2B5EF4-FFF2-40B4-BE49-F238E27FC236}">
                    <a16:creationId xmlns:a16="http://schemas.microsoft.com/office/drawing/2014/main" id="{FC33DD3A-B462-0C49-9211-16445A4184BB}"/>
                  </a:ext>
                </a:extLst>
              </p:cNvPr>
              <p:cNvSpPr>
                <a:spLocks noChangeShapeType="1"/>
              </p:cNvSpPr>
              <p:nvPr/>
            </p:nvSpPr>
            <p:spPr bwMode="auto">
              <a:xfrm>
                <a:off x="3335" y="3303"/>
                <a:ext cx="0" cy="727"/>
              </a:xfrm>
              <a:prstGeom prst="line">
                <a:avLst/>
              </a:prstGeom>
              <a:noFill/>
              <a:ln w="19050">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0" name="Line 275">
                <a:extLst>
                  <a:ext uri="{FF2B5EF4-FFF2-40B4-BE49-F238E27FC236}">
                    <a16:creationId xmlns:a16="http://schemas.microsoft.com/office/drawing/2014/main" id="{A27E10EF-E77C-324E-ABE5-7D9D36FAFB95}"/>
                  </a:ext>
                </a:extLst>
              </p:cNvPr>
              <p:cNvSpPr>
                <a:spLocks noChangeShapeType="1"/>
              </p:cNvSpPr>
              <p:nvPr/>
            </p:nvSpPr>
            <p:spPr bwMode="auto">
              <a:xfrm flipV="1">
                <a:off x="3130" y="3888"/>
                <a:ext cx="205" cy="72"/>
              </a:xfrm>
              <a:prstGeom prst="line">
                <a:avLst/>
              </a:prstGeom>
              <a:noFill/>
              <a:ln w="19050">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1" name="Line 276">
                <a:extLst>
                  <a:ext uri="{FF2B5EF4-FFF2-40B4-BE49-F238E27FC236}">
                    <a16:creationId xmlns:a16="http://schemas.microsoft.com/office/drawing/2014/main" id="{38A6549E-F28B-E548-A11B-F2688FE02DE6}"/>
                  </a:ext>
                </a:extLst>
              </p:cNvPr>
              <p:cNvSpPr>
                <a:spLocks noChangeShapeType="1"/>
              </p:cNvSpPr>
              <p:nvPr/>
            </p:nvSpPr>
            <p:spPr bwMode="auto">
              <a:xfrm flipH="1" flipV="1">
                <a:off x="3335" y="3888"/>
                <a:ext cx="205" cy="69"/>
              </a:xfrm>
              <a:prstGeom prst="line">
                <a:avLst/>
              </a:prstGeom>
              <a:noFill/>
              <a:ln w="19050">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2" name="Line 277">
                <a:extLst>
                  <a:ext uri="{FF2B5EF4-FFF2-40B4-BE49-F238E27FC236}">
                    <a16:creationId xmlns:a16="http://schemas.microsoft.com/office/drawing/2014/main" id="{CF1EC650-3BA3-404C-9765-2B632619ECD8}"/>
                  </a:ext>
                </a:extLst>
              </p:cNvPr>
              <p:cNvSpPr>
                <a:spLocks noChangeShapeType="1"/>
              </p:cNvSpPr>
              <p:nvPr/>
            </p:nvSpPr>
            <p:spPr bwMode="auto">
              <a:xfrm>
                <a:off x="3217" y="3668"/>
                <a:ext cx="118" cy="55"/>
              </a:xfrm>
              <a:prstGeom prst="line">
                <a:avLst/>
              </a:prstGeom>
              <a:noFill/>
              <a:ln w="19050">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3" name="Line 278">
                <a:extLst>
                  <a:ext uri="{FF2B5EF4-FFF2-40B4-BE49-F238E27FC236}">
                    <a16:creationId xmlns:a16="http://schemas.microsoft.com/office/drawing/2014/main" id="{633808AB-AED9-EF48-97E4-4DF625A9D8B4}"/>
                  </a:ext>
                </a:extLst>
              </p:cNvPr>
              <p:cNvSpPr>
                <a:spLocks noChangeShapeType="1"/>
              </p:cNvSpPr>
              <p:nvPr/>
            </p:nvSpPr>
            <p:spPr bwMode="auto">
              <a:xfrm flipV="1">
                <a:off x="3335" y="3668"/>
                <a:ext cx="124" cy="55"/>
              </a:xfrm>
              <a:prstGeom prst="line">
                <a:avLst/>
              </a:prstGeom>
              <a:noFill/>
              <a:ln w="19050">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4" name="Line 279">
                <a:extLst>
                  <a:ext uri="{FF2B5EF4-FFF2-40B4-BE49-F238E27FC236}">
                    <a16:creationId xmlns:a16="http://schemas.microsoft.com/office/drawing/2014/main" id="{F8580CEE-7A5C-7048-9921-68FF09DF0187}"/>
                  </a:ext>
                </a:extLst>
              </p:cNvPr>
              <p:cNvSpPr>
                <a:spLocks noChangeShapeType="1"/>
              </p:cNvSpPr>
              <p:nvPr/>
            </p:nvSpPr>
            <p:spPr bwMode="auto">
              <a:xfrm>
                <a:off x="3178" y="3766"/>
                <a:ext cx="152" cy="75"/>
              </a:xfrm>
              <a:prstGeom prst="line">
                <a:avLst/>
              </a:prstGeom>
              <a:noFill/>
              <a:ln w="19050">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5" name="Line 280">
                <a:extLst>
                  <a:ext uri="{FF2B5EF4-FFF2-40B4-BE49-F238E27FC236}">
                    <a16:creationId xmlns:a16="http://schemas.microsoft.com/office/drawing/2014/main" id="{00996F04-1F8B-CC4D-B37A-210D0A122CC8}"/>
                  </a:ext>
                </a:extLst>
              </p:cNvPr>
              <p:cNvSpPr>
                <a:spLocks noChangeShapeType="1"/>
              </p:cNvSpPr>
              <p:nvPr/>
            </p:nvSpPr>
            <p:spPr bwMode="auto">
              <a:xfrm flipV="1">
                <a:off x="3335" y="3781"/>
                <a:ext cx="153" cy="66"/>
              </a:xfrm>
              <a:prstGeom prst="line">
                <a:avLst/>
              </a:prstGeom>
              <a:noFill/>
              <a:ln w="19050">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6" name="Line 281">
                <a:extLst>
                  <a:ext uri="{FF2B5EF4-FFF2-40B4-BE49-F238E27FC236}">
                    <a16:creationId xmlns:a16="http://schemas.microsoft.com/office/drawing/2014/main" id="{F19E527D-6BF3-CC47-875A-C4D2C88E88E1}"/>
                  </a:ext>
                </a:extLst>
              </p:cNvPr>
              <p:cNvSpPr>
                <a:spLocks noChangeShapeType="1"/>
              </p:cNvSpPr>
              <p:nvPr/>
            </p:nvSpPr>
            <p:spPr bwMode="auto">
              <a:xfrm flipV="1">
                <a:off x="3335" y="3567"/>
                <a:ext cx="78" cy="27"/>
              </a:xfrm>
              <a:prstGeom prst="line">
                <a:avLst/>
              </a:prstGeom>
              <a:noFill/>
              <a:ln w="19050">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7" name="Line 282">
                <a:extLst>
                  <a:ext uri="{FF2B5EF4-FFF2-40B4-BE49-F238E27FC236}">
                    <a16:creationId xmlns:a16="http://schemas.microsoft.com/office/drawing/2014/main" id="{18E888AA-D35B-AE4C-90FA-C2A7AF93347F}"/>
                  </a:ext>
                </a:extLst>
              </p:cNvPr>
              <p:cNvSpPr>
                <a:spLocks noChangeShapeType="1"/>
              </p:cNvSpPr>
              <p:nvPr/>
            </p:nvSpPr>
            <p:spPr bwMode="auto">
              <a:xfrm flipV="1">
                <a:off x="3335" y="3428"/>
                <a:ext cx="49" cy="21"/>
              </a:xfrm>
              <a:prstGeom prst="line">
                <a:avLst/>
              </a:prstGeom>
              <a:noFill/>
              <a:ln w="19050">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8" name="Line 283">
                <a:extLst>
                  <a:ext uri="{FF2B5EF4-FFF2-40B4-BE49-F238E27FC236}">
                    <a16:creationId xmlns:a16="http://schemas.microsoft.com/office/drawing/2014/main" id="{B8D4E8F1-7790-4D40-A0EB-41F3ADEAB496}"/>
                  </a:ext>
                </a:extLst>
              </p:cNvPr>
              <p:cNvSpPr>
                <a:spLocks noChangeShapeType="1"/>
              </p:cNvSpPr>
              <p:nvPr/>
            </p:nvSpPr>
            <p:spPr bwMode="auto">
              <a:xfrm>
                <a:off x="3247" y="3558"/>
                <a:ext cx="95" cy="36"/>
              </a:xfrm>
              <a:prstGeom prst="line">
                <a:avLst/>
              </a:prstGeom>
              <a:noFill/>
              <a:ln w="19050">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9" name="Line 284">
                <a:extLst>
                  <a:ext uri="{FF2B5EF4-FFF2-40B4-BE49-F238E27FC236}">
                    <a16:creationId xmlns:a16="http://schemas.microsoft.com/office/drawing/2014/main" id="{D429B434-2C40-F74E-8CAE-0FC7B5346509}"/>
                  </a:ext>
                </a:extLst>
              </p:cNvPr>
              <p:cNvSpPr>
                <a:spLocks noChangeShapeType="1"/>
              </p:cNvSpPr>
              <p:nvPr/>
            </p:nvSpPr>
            <p:spPr bwMode="auto">
              <a:xfrm>
                <a:off x="3289" y="3422"/>
                <a:ext cx="55" cy="36"/>
              </a:xfrm>
              <a:prstGeom prst="line">
                <a:avLst/>
              </a:prstGeom>
              <a:noFill/>
              <a:ln w="19050">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pic>
          <p:nvPicPr>
            <p:cNvPr id="164" name="Picture 399" descr="cell_tower_radiation copy">
              <a:extLst>
                <a:ext uri="{FF2B5EF4-FFF2-40B4-BE49-F238E27FC236}">
                  <a16:creationId xmlns:a16="http://schemas.microsoft.com/office/drawing/2014/main" id="{A9CD3D46-2E69-B845-B173-09090C1C4EEA}"/>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955030" y="3031808"/>
              <a:ext cx="914400" cy="736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180" name="Group 356">
            <a:extLst>
              <a:ext uri="{FF2B5EF4-FFF2-40B4-BE49-F238E27FC236}">
                <a16:creationId xmlns:a16="http://schemas.microsoft.com/office/drawing/2014/main" id="{8FC9C87C-2193-FD4F-BA1A-A7FDAA554282}"/>
              </a:ext>
            </a:extLst>
          </p:cNvPr>
          <p:cNvGrpSpPr>
            <a:grpSpLocks/>
          </p:cNvGrpSpPr>
          <p:nvPr/>
        </p:nvGrpSpPr>
        <p:grpSpPr bwMode="auto">
          <a:xfrm>
            <a:off x="5781675" y="5791200"/>
            <a:ext cx="361950" cy="338138"/>
            <a:chOff x="313" y="1497"/>
            <a:chExt cx="1152" cy="1014"/>
          </a:xfrm>
        </p:grpSpPr>
        <p:pic>
          <p:nvPicPr>
            <p:cNvPr id="181" name="Picture 354" descr="laptop_stylized_small">
              <a:extLst>
                <a:ext uri="{FF2B5EF4-FFF2-40B4-BE49-F238E27FC236}">
                  <a16:creationId xmlns:a16="http://schemas.microsoft.com/office/drawing/2014/main" id="{21BC2357-8DAB-214A-992E-C0220012BD22}"/>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82" name="Picture 355" descr="antenna_stylized">
              <a:extLst>
                <a:ext uri="{FF2B5EF4-FFF2-40B4-BE49-F238E27FC236}">
                  <a16:creationId xmlns:a16="http://schemas.microsoft.com/office/drawing/2014/main" id="{FD2019DB-E154-D74C-9D01-E47FB814019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183" name="Group 356">
            <a:extLst>
              <a:ext uri="{FF2B5EF4-FFF2-40B4-BE49-F238E27FC236}">
                <a16:creationId xmlns:a16="http://schemas.microsoft.com/office/drawing/2014/main" id="{72BBF72D-947D-B841-83D8-A2FA489C0CFA}"/>
              </a:ext>
            </a:extLst>
          </p:cNvPr>
          <p:cNvGrpSpPr>
            <a:grpSpLocks/>
          </p:cNvGrpSpPr>
          <p:nvPr/>
        </p:nvGrpSpPr>
        <p:grpSpPr bwMode="auto">
          <a:xfrm>
            <a:off x="4551363" y="5811838"/>
            <a:ext cx="376237" cy="347662"/>
            <a:chOff x="313" y="1497"/>
            <a:chExt cx="1152" cy="1014"/>
          </a:xfrm>
        </p:grpSpPr>
        <p:pic>
          <p:nvPicPr>
            <p:cNvPr id="184" name="Picture 354" descr="laptop_stylized_small">
              <a:extLst>
                <a:ext uri="{FF2B5EF4-FFF2-40B4-BE49-F238E27FC236}">
                  <a16:creationId xmlns:a16="http://schemas.microsoft.com/office/drawing/2014/main" id="{836F4D94-BCDF-3542-A343-115E952ED2E8}"/>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85" name="Picture 355" descr="antenna_stylized">
              <a:extLst>
                <a:ext uri="{FF2B5EF4-FFF2-40B4-BE49-F238E27FC236}">
                  <a16:creationId xmlns:a16="http://schemas.microsoft.com/office/drawing/2014/main" id="{B4D8151E-705C-EE40-B724-E0B69FCF06D4}"/>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186" name="Group 356">
            <a:extLst>
              <a:ext uri="{FF2B5EF4-FFF2-40B4-BE49-F238E27FC236}">
                <a16:creationId xmlns:a16="http://schemas.microsoft.com/office/drawing/2014/main" id="{90CF8AA6-D241-564C-A835-C42E9A50FB94}"/>
              </a:ext>
            </a:extLst>
          </p:cNvPr>
          <p:cNvGrpSpPr>
            <a:grpSpLocks/>
          </p:cNvGrpSpPr>
          <p:nvPr/>
        </p:nvGrpSpPr>
        <p:grpSpPr bwMode="auto">
          <a:xfrm>
            <a:off x="3830638" y="5832475"/>
            <a:ext cx="382587" cy="436563"/>
            <a:chOff x="313" y="1497"/>
            <a:chExt cx="1152" cy="1014"/>
          </a:xfrm>
        </p:grpSpPr>
        <p:pic>
          <p:nvPicPr>
            <p:cNvPr id="187" name="Picture 354" descr="laptop_stylized_small">
              <a:extLst>
                <a:ext uri="{FF2B5EF4-FFF2-40B4-BE49-F238E27FC236}">
                  <a16:creationId xmlns:a16="http://schemas.microsoft.com/office/drawing/2014/main" id="{EA37CFAF-38EB-2545-8F20-380411EFBC16}"/>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88" name="Picture 355" descr="antenna_stylized">
              <a:extLst>
                <a:ext uri="{FF2B5EF4-FFF2-40B4-BE49-F238E27FC236}">
                  <a16:creationId xmlns:a16="http://schemas.microsoft.com/office/drawing/2014/main" id="{79DFDD41-1102-684C-B91C-88ADEBF387DB}"/>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189" name="Group 403">
            <a:extLst>
              <a:ext uri="{FF2B5EF4-FFF2-40B4-BE49-F238E27FC236}">
                <a16:creationId xmlns:a16="http://schemas.microsoft.com/office/drawing/2014/main" id="{3D48FC39-032B-A342-BFD0-33CBD6CB3A7F}"/>
              </a:ext>
            </a:extLst>
          </p:cNvPr>
          <p:cNvGrpSpPr>
            <a:grpSpLocks/>
          </p:cNvGrpSpPr>
          <p:nvPr/>
        </p:nvGrpSpPr>
        <p:grpSpPr bwMode="auto">
          <a:xfrm>
            <a:off x="3729038" y="4673600"/>
            <a:ext cx="485775" cy="403225"/>
            <a:chOff x="2751" y="1851"/>
            <a:chExt cx="462" cy="478"/>
          </a:xfrm>
        </p:grpSpPr>
        <p:pic>
          <p:nvPicPr>
            <p:cNvPr id="190" name="Picture 364" descr="iphone_stylized_small">
              <a:extLst>
                <a:ext uri="{FF2B5EF4-FFF2-40B4-BE49-F238E27FC236}">
                  <a16:creationId xmlns:a16="http://schemas.microsoft.com/office/drawing/2014/main" id="{D28B1A7C-E2CC-BE4F-8868-8685B04387B7}"/>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91" name="Picture 402" descr="antenna_radiation_stylized">
              <a:extLst>
                <a:ext uri="{FF2B5EF4-FFF2-40B4-BE49-F238E27FC236}">
                  <a16:creationId xmlns:a16="http://schemas.microsoft.com/office/drawing/2014/main" id="{5BB3FE4E-87C2-8246-82D8-D49345DCDF27}"/>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192" name="Group 403">
            <a:extLst>
              <a:ext uri="{FF2B5EF4-FFF2-40B4-BE49-F238E27FC236}">
                <a16:creationId xmlns:a16="http://schemas.microsoft.com/office/drawing/2014/main" id="{86FB4197-A7C7-2C4B-87E5-4528376C50B4}"/>
              </a:ext>
            </a:extLst>
          </p:cNvPr>
          <p:cNvGrpSpPr>
            <a:grpSpLocks/>
          </p:cNvGrpSpPr>
          <p:nvPr/>
        </p:nvGrpSpPr>
        <p:grpSpPr bwMode="auto">
          <a:xfrm>
            <a:off x="6289675" y="5334000"/>
            <a:ext cx="525463" cy="392113"/>
            <a:chOff x="2751" y="1851"/>
            <a:chExt cx="462" cy="478"/>
          </a:xfrm>
        </p:grpSpPr>
        <p:pic>
          <p:nvPicPr>
            <p:cNvPr id="193" name="Picture 364" descr="iphone_stylized_small">
              <a:extLst>
                <a:ext uri="{FF2B5EF4-FFF2-40B4-BE49-F238E27FC236}">
                  <a16:creationId xmlns:a16="http://schemas.microsoft.com/office/drawing/2014/main" id="{0C0CDB8A-DE3D-5F4A-A881-49C3DC050436}"/>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94" name="Picture 402" descr="antenna_radiation_stylized">
              <a:extLst>
                <a:ext uri="{FF2B5EF4-FFF2-40B4-BE49-F238E27FC236}">
                  <a16:creationId xmlns:a16="http://schemas.microsoft.com/office/drawing/2014/main" id="{FBB79140-E464-FA4E-BC03-E9D77416B1D5}"/>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195" name="Group 356">
            <a:extLst>
              <a:ext uri="{FF2B5EF4-FFF2-40B4-BE49-F238E27FC236}">
                <a16:creationId xmlns:a16="http://schemas.microsoft.com/office/drawing/2014/main" id="{814B233D-4B4F-8340-BCC6-0250B96E73AE}"/>
              </a:ext>
            </a:extLst>
          </p:cNvPr>
          <p:cNvGrpSpPr>
            <a:grpSpLocks/>
          </p:cNvGrpSpPr>
          <p:nvPr/>
        </p:nvGrpSpPr>
        <p:grpSpPr bwMode="auto">
          <a:xfrm>
            <a:off x="4987925" y="5191125"/>
            <a:ext cx="376238" cy="349250"/>
            <a:chOff x="313" y="1497"/>
            <a:chExt cx="1152" cy="1014"/>
          </a:xfrm>
        </p:grpSpPr>
        <p:pic>
          <p:nvPicPr>
            <p:cNvPr id="196" name="Picture 354" descr="laptop_stylized_small">
              <a:extLst>
                <a:ext uri="{FF2B5EF4-FFF2-40B4-BE49-F238E27FC236}">
                  <a16:creationId xmlns:a16="http://schemas.microsoft.com/office/drawing/2014/main" id="{EC5C806D-D5CA-5A4B-958A-3D3885D6353E}"/>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97" name="Picture 355" descr="antenna_stylized">
              <a:extLst>
                <a:ext uri="{FF2B5EF4-FFF2-40B4-BE49-F238E27FC236}">
                  <a16:creationId xmlns:a16="http://schemas.microsoft.com/office/drawing/2014/main" id="{22DE5A99-B75E-E846-A9CA-B5A4A8A0866D}"/>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198" name="Group 356">
            <a:extLst>
              <a:ext uri="{FF2B5EF4-FFF2-40B4-BE49-F238E27FC236}">
                <a16:creationId xmlns:a16="http://schemas.microsoft.com/office/drawing/2014/main" id="{44A62913-19C4-CF45-A43E-AF4966B1C6B9}"/>
              </a:ext>
            </a:extLst>
          </p:cNvPr>
          <p:cNvGrpSpPr>
            <a:grpSpLocks/>
          </p:cNvGrpSpPr>
          <p:nvPr/>
        </p:nvGrpSpPr>
        <p:grpSpPr bwMode="auto">
          <a:xfrm>
            <a:off x="1909763" y="4643438"/>
            <a:ext cx="282575" cy="344487"/>
            <a:chOff x="313" y="1497"/>
            <a:chExt cx="1152" cy="1014"/>
          </a:xfrm>
        </p:grpSpPr>
        <p:pic>
          <p:nvPicPr>
            <p:cNvPr id="199" name="Picture 354" descr="laptop_stylized_small">
              <a:extLst>
                <a:ext uri="{FF2B5EF4-FFF2-40B4-BE49-F238E27FC236}">
                  <a16:creationId xmlns:a16="http://schemas.microsoft.com/office/drawing/2014/main" id="{2C6FC57A-B2AA-024C-AA50-833F87F56B20}"/>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00" name="Picture 355" descr="antenna_stylized">
              <a:extLst>
                <a:ext uri="{FF2B5EF4-FFF2-40B4-BE49-F238E27FC236}">
                  <a16:creationId xmlns:a16="http://schemas.microsoft.com/office/drawing/2014/main" id="{A7408C9B-0424-4D46-A3CB-20DA2F96592F}"/>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201" name="Group 403">
            <a:extLst>
              <a:ext uri="{FF2B5EF4-FFF2-40B4-BE49-F238E27FC236}">
                <a16:creationId xmlns:a16="http://schemas.microsoft.com/office/drawing/2014/main" id="{8BF4494C-B45F-EA42-8D3E-0E8E92701DEB}"/>
              </a:ext>
            </a:extLst>
          </p:cNvPr>
          <p:cNvGrpSpPr>
            <a:grpSpLocks/>
          </p:cNvGrpSpPr>
          <p:nvPr/>
        </p:nvGrpSpPr>
        <p:grpSpPr bwMode="auto">
          <a:xfrm>
            <a:off x="1616075" y="4308475"/>
            <a:ext cx="444500" cy="381000"/>
            <a:chOff x="2751" y="1851"/>
            <a:chExt cx="462" cy="478"/>
          </a:xfrm>
        </p:grpSpPr>
        <p:pic>
          <p:nvPicPr>
            <p:cNvPr id="202" name="Picture 364" descr="iphone_stylized_small">
              <a:extLst>
                <a:ext uri="{FF2B5EF4-FFF2-40B4-BE49-F238E27FC236}">
                  <a16:creationId xmlns:a16="http://schemas.microsoft.com/office/drawing/2014/main" id="{F9290FEC-F0ED-A746-9BCA-11DE56BF8CD3}"/>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03" name="Picture 402" descr="antenna_radiation_stylized">
              <a:extLst>
                <a:ext uri="{FF2B5EF4-FFF2-40B4-BE49-F238E27FC236}">
                  <a16:creationId xmlns:a16="http://schemas.microsoft.com/office/drawing/2014/main" id="{7F0B6E3C-FE7C-8244-BFE5-BB2FF84C8354}"/>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204" name="Group 142">
            <a:extLst>
              <a:ext uri="{FF2B5EF4-FFF2-40B4-BE49-F238E27FC236}">
                <a16:creationId xmlns:a16="http://schemas.microsoft.com/office/drawing/2014/main" id="{05787F7C-D6F9-5148-A1C8-AE0EF1035320}"/>
              </a:ext>
            </a:extLst>
          </p:cNvPr>
          <p:cNvGrpSpPr>
            <a:grpSpLocks/>
          </p:cNvGrpSpPr>
          <p:nvPr/>
        </p:nvGrpSpPr>
        <p:grpSpPr bwMode="auto">
          <a:xfrm>
            <a:off x="1574800" y="1971675"/>
            <a:ext cx="458788" cy="619125"/>
            <a:chOff x="5955030" y="3031808"/>
            <a:chExt cx="914400" cy="1398587"/>
          </a:xfrm>
        </p:grpSpPr>
        <p:grpSp>
          <p:nvGrpSpPr>
            <p:cNvPr id="205" name="Group 398">
              <a:extLst>
                <a:ext uri="{FF2B5EF4-FFF2-40B4-BE49-F238E27FC236}">
                  <a16:creationId xmlns:a16="http://schemas.microsoft.com/office/drawing/2014/main" id="{DEF19A22-8F91-6842-8109-AEB66C6A5ABE}"/>
                </a:ext>
              </a:extLst>
            </p:cNvPr>
            <p:cNvGrpSpPr>
              <a:grpSpLocks/>
            </p:cNvGrpSpPr>
            <p:nvPr/>
          </p:nvGrpSpPr>
          <p:grpSpPr bwMode="auto">
            <a:xfrm>
              <a:off x="6097905" y="3403283"/>
              <a:ext cx="596900" cy="1027112"/>
              <a:chOff x="3130" y="3288"/>
              <a:chExt cx="410" cy="742"/>
            </a:xfrm>
          </p:grpSpPr>
          <p:sp>
            <p:nvSpPr>
              <p:cNvPr id="207" name="Line 270">
                <a:extLst>
                  <a:ext uri="{FF2B5EF4-FFF2-40B4-BE49-F238E27FC236}">
                    <a16:creationId xmlns:a16="http://schemas.microsoft.com/office/drawing/2014/main" id="{E417E1DB-608C-9848-9F0A-5122753DA841}"/>
                  </a:ext>
                </a:extLst>
              </p:cNvPr>
              <p:cNvSpPr>
                <a:spLocks noChangeShapeType="1"/>
              </p:cNvSpPr>
              <p:nvPr/>
            </p:nvSpPr>
            <p:spPr bwMode="auto">
              <a:xfrm flipH="1">
                <a:off x="3130" y="3288"/>
                <a:ext cx="205" cy="672"/>
              </a:xfrm>
              <a:prstGeom prst="line">
                <a:avLst/>
              </a:prstGeom>
              <a:noFill/>
              <a:ln w="19050">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8" name="Line 271">
                <a:extLst>
                  <a:ext uri="{FF2B5EF4-FFF2-40B4-BE49-F238E27FC236}">
                    <a16:creationId xmlns:a16="http://schemas.microsoft.com/office/drawing/2014/main" id="{3B2D533F-D1A2-B24B-A569-AA613E92259F}"/>
                  </a:ext>
                </a:extLst>
              </p:cNvPr>
              <p:cNvSpPr>
                <a:spLocks noChangeShapeType="1"/>
              </p:cNvSpPr>
              <p:nvPr/>
            </p:nvSpPr>
            <p:spPr bwMode="auto">
              <a:xfrm>
                <a:off x="3335" y="3288"/>
                <a:ext cx="205" cy="669"/>
              </a:xfrm>
              <a:prstGeom prst="line">
                <a:avLst/>
              </a:prstGeom>
              <a:noFill/>
              <a:ln w="19050">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9" name="Line 272">
                <a:extLst>
                  <a:ext uri="{FF2B5EF4-FFF2-40B4-BE49-F238E27FC236}">
                    <a16:creationId xmlns:a16="http://schemas.microsoft.com/office/drawing/2014/main" id="{F887C580-CEC3-4746-B37A-5E728888A4ED}"/>
                  </a:ext>
                </a:extLst>
              </p:cNvPr>
              <p:cNvSpPr>
                <a:spLocks noChangeShapeType="1"/>
              </p:cNvSpPr>
              <p:nvPr/>
            </p:nvSpPr>
            <p:spPr bwMode="auto">
              <a:xfrm>
                <a:off x="3130" y="3957"/>
                <a:ext cx="205" cy="73"/>
              </a:xfrm>
              <a:prstGeom prst="line">
                <a:avLst/>
              </a:prstGeom>
              <a:noFill/>
              <a:ln w="19050">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0" name="Line 273">
                <a:extLst>
                  <a:ext uri="{FF2B5EF4-FFF2-40B4-BE49-F238E27FC236}">
                    <a16:creationId xmlns:a16="http://schemas.microsoft.com/office/drawing/2014/main" id="{5069F6B6-EC0B-9443-B3DF-EC160AF3C2F2}"/>
                  </a:ext>
                </a:extLst>
              </p:cNvPr>
              <p:cNvSpPr>
                <a:spLocks noChangeShapeType="1"/>
              </p:cNvSpPr>
              <p:nvPr/>
            </p:nvSpPr>
            <p:spPr bwMode="auto">
              <a:xfrm flipH="1">
                <a:off x="3335" y="3957"/>
                <a:ext cx="205" cy="73"/>
              </a:xfrm>
              <a:prstGeom prst="line">
                <a:avLst/>
              </a:prstGeom>
              <a:noFill/>
              <a:ln w="19050">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1" name="Line 274">
                <a:extLst>
                  <a:ext uri="{FF2B5EF4-FFF2-40B4-BE49-F238E27FC236}">
                    <a16:creationId xmlns:a16="http://schemas.microsoft.com/office/drawing/2014/main" id="{148C5F81-3D28-1B46-BC25-8FFB6E9BBBEF}"/>
                  </a:ext>
                </a:extLst>
              </p:cNvPr>
              <p:cNvSpPr>
                <a:spLocks noChangeShapeType="1"/>
              </p:cNvSpPr>
              <p:nvPr/>
            </p:nvSpPr>
            <p:spPr bwMode="auto">
              <a:xfrm>
                <a:off x="3335" y="3303"/>
                <a:ext cx="0" cy="727"/>
              </a:xfrm>
              <a:prstGeom prst="line">
                <a:avLst/>
              </a:prstGeom>
              <a:noFill/>
              <a:ln w="19050">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2" name="Line 275">
                <a:extLst>
                  <a:ext uri="{FF2B5EF4-FFF2-40B4-BE49-F238E27FC236}">
                    <a16:creationId xmlns:a16="http://schemas.microsoft.com/office/drawing/2014/main" id="{E994C03E-7A8C-7649-B94A-FFE6213CF3CA}"/>
                  </a:ext>
                </a:extLst>
              </p:cNvPr>
              <p:cNvSpPr>
                <a:spLocks noChangeShapeType="1"/>
              </p:cNvSpPr>
              <p:nvPr/>
            </p:nvSpPr>
            <p:spPr bwMode="auto">
              <a:xfrm flipV="1">
                <a:off x="3130" y="3888"/>
                <a:ext cx="205" cy="72"/>
              </a:xfrm>
              <a:prstGeom prst="line">
                <a:avLst/>
              </a:prstGeom>
              <a:noFill/>
              <a:ln w="19050">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3" name="Line 276">
                <a:extLst>
                  <a:ext uri="{FF2B5EF4-FFF2-40B4-BE49-F238E27FC236}">
                    <a16:creationId xmlns:a16="http://schemas.microsoft.com/office/drawing/2014/main" id="{3D5CC52A-81FD-E049-A4D9-6576D1FA6977}"/>
                  </a:ext>
                </a:extLst>
              </p:cNvPr>
              <p:cNvSpPr>
                <a:spLocks noChangeShapeType="1"/>
              </p:cNvSpPr>
              <p:nvPr/>
            </p:nvSpPr>
            <p:spPr bwMode="auto">
              <a:xfrm flipH="1" flipV="1">
                <a:off x="3335" y="3888"/>
                <a:ext cx="205" cy="69"/>
              </a:xfrm>
              <a:prstGeom prst="line">
                <a:avLst/>
              </a:prstGeom>
              <a:noFill/>
              <a:ln w="19050">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4" name="Line 277">
                <a:extLst>
                  <a:ext uri="{FF2B5EF4-FFF2-40B4-BE49-F238E27FC236}">
                    <a16:creationId xmlns:a16="http://schemas.microsoft.com/office/drawing/2014/main" id="{3ED01E6D-C154-C542-A593-1C66F05106D9}"/>
                  </a:ext>
                </a:extLst>
              </p:cNvPr>
              <p:cNvSpPr>
                <a:spLocks noChangeShapeType="1"/>
              </p:cNvSpPr>
              <p:nvPr/>
            </p:nvSpPr>
            <p:spPr bwMode="auto">
              <a:xfrm>
                <a:off x="3217" y="3668"/>
                <a:ext cx="118" cy="55"/>
              </a:xfrm>
              <a:prstGeom prst="line">
                <a:avLst/>
              </a:prstGeom>
              <a:noFill/>
              <a:ln w="19050">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5" name="Line 278">
                <a:extLst>
                  <a:ext uri="{FF2B5EF4-FFF2-40B4-BE49-F238E27FC236}">
                    <a16:creationId xmlns:a16="http://schemas.microsoft.com/office/drawing/2014/main" id="{F83323B0-0B99-0747-B347-8742C2532B88}"/>
                  </a:ext>
                </a:extLst>
              </p:cNvPr>
              <p:cNvSpPr>
                <a:spLocks noChangeShapeType="1"/>
              </p:cNvSpPr>
              <p:nvPr/>
            </p:nvSpPr>
            <p:spPr bwMode="auto">
              <a:xfrm flipV="1">
                <a:off x="3335" y="3668"/>
                <a:ext cx="124" cy="55"/>
              </a:xfrm>
              <a:prstGeom prst="line">
                <a:avLst/>
              </a:prstGeom>
              <a:noFill/>
              <a:ln w="19050">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6" name="Line 279">
                <a:extLst>
                  <a:ext uri="{FF2B5EF4-FFF2-40B4-BE49-F238E27FC236}">
                    <a16:creationId xmlns:a16="http://schemas.microsoft.com/office/drawing/2014/main" id="{BC214760-2F6D-A54C-96DB-B2563CA355E6}"/>
                  </a:ext>
                </a:extLst>
              </p:cNvPr>
              <p:cNvSpPr>
                <a:spLocks noChangeShapeType="1"/>
              </p:cNvSpPr>
              <p:nvPr/>
            </p:nvSpPr>
            <p:spPr bwMode="auto">
              <a:xfrm>
                <a:off x="3178" y="3766"/>
                <a:ext cx="152" cy="75"/>
              </a:xfrm>
              <a:prstGeom prst="line">
                <a:avLst/>
              </a:prstGeom>
              <a:noFill/>
              <a:ln w="19050">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7" name="Line 280">
                <a:extLst>
                  <a:ext uri="{FF2B5EF4-FFF2-40B4-BE49-F238E27FC236}">
                    <a16:creationId xmlns:a16="http://schemas.microsoft.com/office/drawing/2014/main" id="{A0160D0F-A86D-4241-B44D-6E98425F86F0}"/>
                  </a:ext>
                </a:extLst>
              </p:cNvPr>
              <p:cNvSpPr>
                <a:spLocks noChangeShapeType="1"/>
              </p:cNvSpPr>
              <p:nvPr/>
            </p:nvSpPr>
            <p:spPr bwMode="auto">
              <a:xfrm flipV="1">
                <a:off x="3335" y="3781"/>
                <a:ext cx="153" cy="66"/>
              </a:xfrm>
              <a:prstGeom prst="line">
                <a:avLst/>
              </a:prstGeom>
              <a:noFill/>
              <a:ln w="19050">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8" name="Line 281">
                <a:extLst>
                  <a:ext uri="{FF2B5EF4-FFF2-40B4-BE49-F238E27FC236}">
                    <a16:creationId xmlns:a16="http://schemas.microsoft.com/office/drawing/2014/main" id="{3ABDB358-8829-E54F-AB3F-14EB8832BED5}"/>
                  </a:ext>
                </a:extLst>
              </p:cNvPr>
              <p:cNvSpPr>
                <a:spLocks noChangeShapeType="1"/>
              </p:cNvSpPr>
              <p:nvPr/>
            </p:nvSpPr>
            <p:spPr bwMode="auto">
              <a:xfrm flipV="1">
                <a:off x="3335" y="3567"/>
                <a:ext cx="78" cy="27"/>
              </a:xfrm>
              <a:prstGeom prst="line">
                <a:avLst/>
              </a:prstGeom>
              <a:noFill/>
              <a:ln w="19050">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9" name="Line 282">
                <a:extLst>
                  <a:ext uri="{FF2B5EF4-FFF2-40B4-BE49-F238E27FC236}">
                    <a16:creationId xmlns:a16="http://schemas.microsoft.com/office/drawing/2014/main" id="{030D6FBA-2C96-C74F-A538-CE828952DFCD}"/>
                  </a:ext>
                </a:extLst>
              </p:cNvPr>
              <p:cNvSpPr>
                <a:spLocks noChangeShapeType="1"/>
              </p:cNvSpPr>
              <p:nvPr/>
            </p:nvSpPr>
            <p:spPr bwMode="auto">
              <a:xfrm flipV="1">
                <a:off x="3335" y="3428"/>
                <a:ext cx="49" cy="21"/>
              </a:xfrm>
              <a:prstGeom prst="line">
                <a:avLst/>
              </a:prstGeom>
              <a:noFill/>
              <a:ln w="19050">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20" name="Line 283">
                <a:extLst>
                  <a:ext uri="{FF2B5EF4-FFF2-40B4-BE49-F238E27FC236}">
                    <a16:creationId xmlns:a16="http://schemas.microsoft.com/office/drawing/2014/main" id="{444C9AF6-B194-1F4D-9498-4133CAD31F8C}"/>
                  </a:ext>
                </a:extLst>
              </p:cNvPr>
              <p:cNvSpPr>
                <a:spLocks noChangeShapeType="1"/>
              </p:cNvSpPr>
              <p:nvPr/>
            </p:nvSpPr>
            <p:spPr bwMode="auto">
              <a:xfrm>
                <a:off x="3247" y="3558"/>
                <a:ext cx="95" cy="36"/>
              </a:xfrm>
              <a:prstGeom prst="line">
                <a:avLst/>
              </a:prstGeom>
              <a:noFill/>
              <a:ln w="19050">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21" name="Line 284">
                <a:extLst>
                  <a:ext uri="{FF2B5EF4-FFF2-40B4-BE49-F238E27FC236}">
                    <a16:creationId xmlns:a16="http://schemas.microsoft.com/office/drawing/2014/main" id="{1007F074-DD2C-A041-8028-27935643FE8D}"/>
                  </a:ext>
                </a:extLst>
              </p:cNvPr>
              <p:cNvSpPr>
                <a:spLocks noChangeShapeType="1"/>
              </p:cNvSpPr>
              <p:nvPr/>
            </p:nvSpPr>
            <p:spPr bwMode="auto">
              <a:xfrm>
                <a:off x="3289" y="3422"/>
                <a:ext cx="55" cy="36"/>
              </a:xfrm>
              <a:prstGeom prst="line">
                <a:avLst/>
              </a:prstGeom>
              <a:noFill/>
              <a:ln w="19050">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pic>
          <p:nvPicPr>
            <p:cNvPr id="206" name="Picture 399" descr="cell_tower_radiation copy">
              <a:extLst>
                <a:ext uri="{FF2B5EF4-FFF2-40B4-BE49-F238E27FC236}">
                  <a16:creationId xmlns:a16="http://schemas.microsoft.com/office/drawing/2014/main" id="{05BFEF5A-A9A7-8E49-BE1F-03DCB72C0021}"/>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955030" y="3031808"/>
              <a:ext cx="914400" cy="736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222" name="Group 356">
            <a:extLst>
              <a:ext uri="{FF2B5EF4-FFF2-40B4-BE49-F238E27FC236}">
                <a16:creationId xmlns:a16="http://schemas.microsoft.com/office/drawing/2014/main" id="{FE7D4943-DFC4-1049-B8CF-FEDA6FD746B2}"/>
              </a:ext>
            </a:extLst>
          </p:cNvPr>
          <p:cNvGrpSpPr>
            <a:grpSpLocks/>
          </p:cNvGrpSpPr>
          <p:nvPr/>
        </p:nvGrpSpPr>
        <p:grpSpPr bwMode="auto">
          <a:xfrm>
            <a:off x="2112963" y="2103438"/>
            <a:ext cx="465137" cy="481012"/>
            <a:chOff x="313" y="1497"/>
            <a:chExt cx="1152" cy="1014"/>
          </a:xfrm>
        </p:grpSpPr>
        <p:pic>
          <p:nvPicPr>
            <p:cNvPr id="223" name="Picture 354" descr="laptop_stylized_small">
              <a:extLst>
                <a:ext uri="{FF2B5EF4-FFF2-40B4-BE49-F238E27FC236}">
                  <a16:creationId xmlns:a16="http://schemas.microsoft.com/office/drawing/2014/main" id="{1B9DAB19-8344-BD4E-8CEC-E8179484351A}"/>
                </a:ext>
              </a:extLst>
            </p:cNvPr>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24" name="Picture 355" descr="antenna_stylized">
              <a:extLst>
                <a:ext uri="{FF2B5EF4-FFF2-40B4-BE49-F238E27FC236}">
                  <a16:creationId xmlns:a16="http://schemas.microsoft.com/office/drawing/2014/main" id="{EBC88AD6-BA3E-324A-A0BF-8DF9D89E1810}"/>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225" name="Group 356">
            <a:extLst>
              <a:ext uri="{FF2B5EF4-FFF2-40B4-BE49-F238E27FC236}">
                <a16:creationId xmlns:a16="http://schemas.microsoft.com/office/drawing/2014/main" id="{E2A474A7-8A71-AC43-9403-5CD64CFABC6B}"/>
              </a:ext>
            </a:extLst>
          </p:cNvPr>
          <p:cNvGrpSpPr>
            <a:grpSpLocks/>
          </p:cNvGrpSpPr>
          <p:nvPr/>
        </p:nvGrpSpPr>
        <p:grpSpPr bwMode="auto">
          <a:xfrm>
            <a:off x="2005013" y="2901950"/>
            <a:ext cx="333375" cy="368300"/>
            <a:chOff x="313" y="1497"/>
            <a:chExt cx="1152" cy="1014"/>
          </a:xfrm>
        </p:grpSpPr>
        <p:pic>
          <p:nvPicPr>
            <p:cNvPr id="226" name="Picture 354" descr="laptop_stylized_small">
              <a:extLst>
                <a:ext uri="{FF2B5EF4-FFF2-40B4-BE49-F238E27FC236}">
                  <a16:creationId xmlns:a16="http://schemas.microsoft.com/office/drawing/2014/main" id="{F44CEA56-C9A6-9141-81A0-8DCC3E2F587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27" name="Picture 355" descr="antenna_stylized">
              <a:extLst>
                <a:ext uri="{FF2B5EF4-FFF2-40B4-BE49-F238E27FC236}">
                  <a16:creationId xmlns:a16="http://schemas.microsoft.com/office/drawing/2014/main" id="{0C57F82F-4D98-D54F-81F8-DA60E1261DA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228" name="Group 356">
            <a:extLst>
              <a:ext uri="{FF2B5EF4-FFF2-40B4-BE49-F238E27FC236}">
                <a16:creationId xmlns:a16="http://schemas.microsoft.com/office/drawing/2014/main" id="{07CEAB6C-C9D1-9A47-BAA4-4D786E6D429A}"/>
              </a:ext>
            </a:extLst>
          </p:cNvPr>
          <p:cNvGrpSpPr>
            <a:grpSpLocks/>
          </p:cNvGrpSpPr>
          <p:nvPr/>
        </p:nvGrpSpPr>
        <p:grpSpPr bwMode="auto">
          <a:xfrm>
            <a:off x="1482725" y="2987675"/>
            <a:ext cx="282575" cy="344488"/>
            <a:chOff x="313" y="1497"/>
            <a:chExt cx="1152" cy="1014"/>
          </a:xfrm>
        </p:grpSpPr>
        <p:pic>
          <p:nvPicPr>
            <p:cNvPr id="229" name="Picture 354" descr="laptop_stylized_small">
              <a:extLst>
                <a:ext uri="{FF2B5EF4-FFF2-40B4-BE49-F238E27FC236}">
                  <a16:creationId xmlns:a16="http://schemas.microsoft.com/office/drawing/2014/main" id="{66EB1CC5-C145-7141-AE88-FDE185E245F6}"/>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30" name="Picture 355" descr="antenna_stylized">
              <a:extLst>
                <a:ext uri="{FF2B5EF4-FFF2-40B4-BE49-F238E27FC236}">
                  <a16:creationId xmlns:a16="http://schemas.microsoft.com/office/drawing/2014/main" id="{CBA3A680-EE48-5C4A-B84E-4A1FCE54879A}"/>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231" name="Group 403">
            <a:extLst>
              <a:ext uri="{FF2B5EF4-FFF2-40B4-BE49-F238E27FC236}">
                <a16:creationId xmlns:a16="http://schemas.microsoft.com/office/drawing/2014/main" id="{E09A0004-7386-EF43-AE45-070A340FAD3F}"/>
              </a:ext>
            </a:extLst>
          </p:cNvPr>
          <p:cNvGrpSpPr>
            <a:grpSpLocks/>
          </p:cNvGrpSpPr>
          <p:nvPr/>
        </p:nvGrpSpPr>
        <p:grpSpPr bwMode="auto">
          <a:xfrm>
            <a:off x="1189038" y="2651125"/>
            <a:ext cx="444500" cy="382588"/>
            <a:chOff x="2751" y="1851"/>
            <a:chExt cx="462" cy="478"/>
          </a:xfrm>
        </p:grpSpPr>
        <p:pic>
          <p:nvPicPr>
            <p:cNvPr id="232" name="Picture 364" descr="iphone_stylized_small">
              <a:extLst>
                <a:ext uri="{FF2B5EF4-FFF2-40B4-BE49-F238E27FC236}">
                  <a16:creationId xmlns:a16="http://schemas.microsoft.com/office/drawing/2014/main" id="{D04F1FE1-F105-E24F-BD11-05351E3FC702}"/>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33" name="Picture 402" descr="antenna_radiation_stylized">
              <a:extLst>
                <a:ext uri="{FF2B5EF4-FFF2-40B4-BE49-F238E27FC236}">
                  <a16:creationId xmlns:a16="http://schemas.microsoft.com/office/drawing/2014/main" id="{8995403E-B75E-864E-A3AC-A8BADEA4FAF4}"/>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234" name="Group 356">
            <a:extLst>
              <a:ext uri="{FF2B5EF4-FFF2-40B4-BE49-F238E27FC236}">
                <a16:creationId xmlns:a16="http://schemas.microsoft.com/office/drawing/2014/main" id="{45D88A96-1BEF-AF40-9EF4-F653E8F6912B}"/>
              </a:ext>
            </a:extLst>
          </p:cNvPr>
          <p:cNvGrpSpPr>
            <a:grpSpLocks/>
          </p:cNvGrpSpPr>
          <p:nvPr/>
        </p:nvGrpSpPr>
        <p:grpSpPr bwMode="auto">
          <a:xfrm>
            <a:off x="1565275" y="1401763"/>
            <a:ext cx="446088" cy="385762"/>
            <a:chOff x="313" y="1497"/>
            <a:chExt cx="1152" cy="1014"/>
          </a:xfrm>
        </p:grpSpPr>
        <p:pic>
          <p:nvPicPr>
            <p:cNvPr id="235" name="Picture 354" descr="laptop_stylized_small">
              <a:extLst>
                <a:ext uri="{FF2B5EF4-FFF2-40B4-BE49-F238E27FC236}">
                  <a16:creationId xmlns:a16="http://schemas.microsoft.com/office/drawing/2014/main" id="{5CA82CB5-E7B6-C445-B684-658BC5C33126}"/>
                </a:ext>
              </a:extLst>
            </p:cNvPr>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36" name="Picture 355" descr="antenna_stylized">
              <a:extLst>
                <a:ext uri="{FF2B5EF4-FFF2-40B4-BE49-F238E27FC236}">
                  <a16:creationId xmlns:a16="http://schemas.microsoft.com/office/drawing/2014/main" id="{75F9DB31-6339-494A-A074-B9A0B4516920}"/>
                </a:ext>
              </a:extLst>
            </p:cNvPr>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237" name="Group 403">
            <a:extLst>
              <a:ext uri="{FF2B5EF4-FFF2-40B4-BE49-F238E27FC236}">
                <a16:creationId xmlns:a16="http://schemas.microsoft.com/office/drawing/2014/main" id="{EF99A882-0F7D-1340-8F07-148A4616940E}"/>
              </a:ext>
            </a:extLst>
          </p:cNvPr>
          <p:cNvGrpSpPr>
            <a:grpSpLocks/>
          </p:cNvGrpSpPr>
          <p:nvPr/>
        </p:nvGrpSpPr>
        <p:grpSpPr bwMode="auto">
          <a:xfrm>
            <a:off x="762000" y="2530475"/>
            <a:ext cx="446088" cy="381000"/>
            <a:chOff x="2751" y="1851"/>
            <a:chExt cx="462" cy="478"/>
          </a:xfrm>
        </p:grpSpPr>
        <p:pic>
          <p:nvPicPr>
            <p:cNvPr id="238" name="Picture 364" descr="iphone_stylized_small">
              <a:extLst>
                <a:ext uri="{FF2B5EF4-FFF2-40B4-BE49-F238E27FC236}">
                  <a16:creationId xmlns:a16="http://schemas.microsoft.com/office/drawing/2014/main" id="{8C6A6BBA-51E0-724F-AB7E-9DE15DF9F0F0}"/>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39" name="Picture 402" descr="antenna_radiation_stylized">
              <a:extLst>
                <a:ext uri="{FF2B5EF4-FFF2-40B4-BE49-F238E27FC236}">
                  <a16:creationId xmlns:a16="http://schemas.microsoft.com/office/drawing/2014/main" id="{E51015F6-50FB-094B-BDF9-2FE77B03308A}"/>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240" name="Line 63">
            <a:extLst>
              <a:ext uri="{FF2B5EF4-FFF2-40B4-BE49-F238E27FC236}">
                <a16:creationId xmlns:a16="http://schemas.microsoft.com/office/drawing/2014/main" id="{CCB97428-BD70-4E49-A590-83AF71EA820E}"/>
              </a:ext>
            </a:extLst>
          </p:cNvPr>
          <p:cNvSpPr>
            <a:spLocks noChangeShapeType="1"/>
          </p:cNvSpPr>
          <p:nvPr/>
        </p:nvSpPr>
        <p:spPr bwMode="auto">
          <a:xfrm flipH="1" flipV="1">
            <a:off x="4867275" y="4105275"/>
            <a:ext cx="949325" cy="1293813"/>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1" name="Line 34">
            <a:extLst>
              <a:ext uri="{FF2B5EF4-FFF2-40B4-BE49-F238E27FC236}">
                <a16:creationId xmlns:a16="http://schemas.microsoft.com/office/drawing/2014/main" id="{4FC66219-F808-FD4D-9B59-86F203C09C9C}"/>
              </a:ext>
            </a:extLst>
          </p:cNvPr>
          <p:cNvSpPr>
            <a:spLocks noChangeShapeType="1"/>
          </p:cNvSpPr>
          <p:nvPr/>
        </p:nvSpPr>
        <p:spPr bwMode="auto">
          <a:xfrm flipV="1">
            <a:off x="2197100" y="3636963"/>
            <a:ext cx="1257300" cy="80962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242" name="Group 6">
            <a:extLst>
              <a:ext uri="{FF2B5EF4-FFF2-40B4-BE49-F238E27FC236}">
                <a16:creationId xmlns:a16="http://schemas.microsoft.com/office/drawing/2014/main" id="{C361E706-F3A3-CF44-AE02-BA0595774CD9}"/>
              </a:ext>
            </a:extLst>
          </p:cNvPr>
          <p:cNvGrpSpPr>
            <a:grpSpLocks/>
          </p:cNvGrpSpPr>
          <p:nvPr/>
        </p:nvGrpSpPr>
        <p:grpSpPr bwMode="auto">
          <a:xfrm>
            <a:off x="3038475" y="2557463"/>
            <a:ext cx="2362200" cy="1762125"/>
            <a:chOff x="3839" y="1737"/>
            <a:chExt cx="1488" cy="1110"/>
          </a:xfrm>
        </p:grpSpPr>
        <p:sp>
          <p:nvSpPr>
            <p:cNvPr id="243" name="Freeform 7">
              <a:extLst>
                <a:ext uri="{FF2B5EF4-FFF2-40B4-BE49-F238E27FC236}">
                  <a16:creationId xmlns:a16="http://schemas.microsoft.com/office/drawing/2014/main" id="{393C90C1-E2F5-7E4D-9330-704828EC3DBF}"/>
                </a:ext>
              </a:extLst>
            </p:cNvPr>
            <p:cNvSpPr>
              <a:spLocks/>
            </p:cNvSpPr>
            <p:nvPr/>
          </p:nvSpPr>
          <p:spPr bwMode="auto">
            <a:xfrm>
              <a:off x="3839" y="1737"/>
              <a:ext cx="1488" cy="1110"/>
            </a:xfrm>
            <a:custGeom>
              <a:avLst/>
              <a:gdLst>
                <a:gd name="T0" fmla="*/ 3 w 2135"/>
                <a:gd name="T1" fmla="*/ 58 h 1662"/>
                <a:gd name="T2" fmla="*/ 12 w 2135"/>
                <a:gd name="T3" fmla="*/ 7 h 1662"/>
                <a:gd name="T4" fmla="*/ 75 w 2135"/>
                <a:gd name="T5" fmla="*/ 17 h 1662"/>
                <a:gd name="T6" fmla="*/ 139 w 2135"/>
                <a:gd name="T7" fmla="*/ 9 h 1662"/>
                <a:gd name="T8" fmla="*/ 229 w 2135"/>
                <a:gd name="T9" fmla="*/ 36 h 1662"/>
                <a:gd name="T10" fmla="*/ 231 w 2135"/>
                <a:gd name="T11" fmla="*/ 102 h 1662"/>
                <a:gd name="T12" fmla="*/ 181 w 2135"/>
                <a:gd name="T13" fmla="*/ 142 h 1662"/>
                <a:gd name="T14" fmla="*/ 93 w 2135"/>
                <a:gd name="T15" fmla="*/ 134 h 1662"/>
                <a:gd name="T16" fmla="*/ 57 w 2135"/>
                <a:gd name="T17" fmla="*/ 112 h 1662"/>
                <a:gd name="T18" fmla="*/ 21 w 2135"/>
                <a:gd name="T19" fmla="*/ 95 h 1662"/>
                <a:gd name="T20" fmla="*/ 3 w 2135"/>
                <a:gd name="T21" fmla="*/ 58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AE0FF"/>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244" name="Text Box 8">
              <a:extLst>
                <a:ext uri="{FF2B5EF4-FFF2-40B4-BE49-F238E27FC236}">
                  <a16:creationId xmlns:a16="http://schemas.microsoft.com/office/drawing/2014/main" id="{91AB3FE3-6836-1F44-BEB7-C93EF507CF19}"/>
                </a:ext>
              </a:extLst>
            </p:cNvPr>
            <p:cNvSpPr txBox="1">
              <a:spLocks noChangeArrowheads="1"/>
            </p:cNvSpPr>
            <p:nvPr/>
          </p:nvSpPr>
          <p:spPr bwMode="auto">
            <a:xfrm>
              <a:off x="4086" y="2030"/>
              <a:ext cx="1086" cy="40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Comic Sans MS" charset="0"/>
                  <a:ea typeface="ＭＳ Ｐゴシック" charset="0"/>
                </a:defRPr>
              </a:lvl1pPr>
              <a:lvl2pPr marL="742950" indent="-285750">
                <a:defRPr>
                  <a:solidFill>
                    <a:schemeClr val="tx1"/>
                  </a:solidFill>
                  <a:latin typeface="Comic Sans MS" charset="0"/>
                  <a:ea typeface="ＭＳ Ｐゴシック" charset="0"/>
                </a:defRPr>
              </a:lvl2pPr>
              <a:lvl3pPr marL="1143000" indent="-228600">
                <a:defRPr>
                  <a:solidFill>
                    <a:schemeClr val="tx1"/>
                  </a:solidFill>
                  <a:latin typeface="Comic Sans MS" charset="0"/>
                  <a:ea typeface="ＭＳ Ｐゴシック" charset="0"/>
                </a:defRPr>
              </a:lvl3pPr>
              <a:lvl4pPr marL="1600200" indent="-228600">
                <a:defRPr>
                  <a:solidFill>
                    <a:schemeClr val="tx1"/>
                  </a:solidFill>
                  <a:latin typeface="Comic Sans MS" charset="0"/>
                  <a:ea typeface="ＭＳ Ｐゴシック" charset="0"/>
                </a:defRPr>
              </a:lvl4pPr>
              <a:lvl5pPr marL="2057400" indent="-228600">
                <a:defRPr>
                  <a:solidFill>
                    <a:schemeClr val="tx1"/>
                  </a:solidFill>
                  <a:latin typeface="Comic Sans MS" charset="0"/>
                  <a:ea typeface="ＭＳ Ｐゴシック" charset="0"/>
                </a:defRPr>
              </a:lvl5pPr>
              <a:lvl6pPr marL="2514600" indent="-228600" eaLnBrk="0" fontAlgn="base" hangingPunct="0">
                <a:spcBef>
                  <a:spcPct val="0"/>
                </a:spcBef>
                <a:spcAft>
                  <a:spcPct val="0"/>
                </a:spcAft>
                <a:defRPr>
                  <a:solidFill>
                    <a:schemeClr val="tx1"/>
                  </a:solidFill>
                  <a:latin typeface="Comic Sans MS" charset="0"/>
                  <a:ea typeface="ＭＳ Ｐゴシック" charset="0"/>
                </a:defRPr>
              </a:lvl6pPr>
              <a:lvl7pPr marL="2971800" indent="-228600" eaLnBrk="0" fontAlgn="base" hangingPunct="0">
                <a:spcBef>
                  <a:spcPct val="0"/>
                </a:spcBef>
                <a:spcAft>
                  <a:spcPct val="0"/>
                </a:spcAft>
                <a:defRPr>
                  <a:solidFill>
                    <a:schemeClr val="tx1"/>
                  </a:solidFill>
                  <a:latin typeface="Comic Sans MS" charset="0"/>
                  <a:ea typeface="ＭＳ Ｐゴシック" charset="0"/>
                </a:defRPr>
              </a:lvl7pPr>
              <a:lvl8pPr marL="3429000" indent="-228600" eaLnBrk="0" fontAlgn="base" hangingPunct="0">
                <a:spcBef>
                  <a:spcPct val="0"/>
                </a:spcBef>
                <a:spcAft>
                  <a:spcPct val="0"/>
                </a:spcAft>
                <a:defRPr>
                  <a:solidFill>
                    <a:schemeClr val="tx1"/>
                  </a:solidFill>
                  <a:latin typeface="Comic Sans MS" charset="0"/>
                  <a:ea typeface="ＭＳ Ｐゴシック" charset="0"/>
                </a:defRPr>
              </a:lvl8pPr>
              <a:lvl9pPr marL="3886200" indent="-228600" eaLnBrk="0" fontAlgn="base" hangingPunct="0">
                <a:spcBef>
                  <a:spcPct val="0"/>
                </a:spcBef>
                <a:spcAft>
                  <a:spcPct val="0"/>
                </a:spcAft>
                <a:defRPr>
                  <a:solidFill>
                    <a:schemeClr val="tx1"/>
                  </a:solidFill>
                  <a:latin typeface="Comic Sans MS" charset="0"/>
                  <a:ea typeface="ＭＳ Ｐゴシック" charset="0"/>
                </a:defRPr>
              </a:lvl9pPr>
            </a:lstStyle>
            <a:p>
              <a:pPr algn="ctr" fontAlgn="base">
                <a:spcBef>
                  <a:spcPct val="0"/>
                </a:spcBef>
                <a:spcAft>
                  <a:spcPct val="0"/>
                </a:spcAft>
                <a:defRPr/>
              </a:pPr>
              <a:r>
                <a:rPr lang="en-US" dirty="0">
                  <a:solidFill>
                    <a:srgbClr val="000000"/>
                  </a:solidFill>
                  <a:latin typeface="Arial" charset="0"/>
                  <a:cs typeface="Arial" charset="0"/>
                </a:rPr>
                <a:t>wired network </a:t>
              </a:r>
            </a:p>
            <a:p>
              <a:pPr algn="ctr" fontAlgn="base">
                <a:spcBef>
                  <a:spcPct val="0"/>
                </a:spcBef>
                <a:spcAft>
                  <a:spcPct val="0"/>
                </a:spcAft>
                <a:defRPr/>
              </a:pPr>
              <a:r>
                <a:rPr lang="en-US" dirty="0">
                  <a:solidFill>
                    <a:srgbClr val="000000"/>
                  </a:solidFill>
                  <a:latin typeface="Arial" charset="0"/>
                  <a:cs typeface="Arial" charset="0"/>
                </a:rPr>
                <a:t>infrastructure</a:t>
              </a:r>
            </a:p>
          </p:txBody>
        </p:sp>
      </p:grpSp>
      <p:sp>
        <p:nvSpPr>
          <p:cNvPr id="256" name="Rectangle 64">
            <a:extLst>
              <a:ext uri="{FF2B5EF4-FFF2-40B4-BE49-F238E27FC236}">
                <a16:creationId xmlns:a16="http://schemas.microsoft.com/office/drawing/2014/main" id="{6AA6881B-4358-FF4E-A4CC-2B9126420109}"/>
              </a:ext>
            </a:extLst>
          </p:cNvPr>
          <p:cNvSpPr>
            <a:spLocks noChangeArrowheads="1"/>
          </p:cNvSpPr>
          <p:nvPr/>
        </p:nvSpPr>
        <p:spPr bwMode="auto">
          <a:xfrm>
            <a:off x="6121400" y="1329531"/>
            <a:ext cx="5740400" cy="2757186"/>
          </a:xfrm>
          <a:prstGeom prst="rect">
            <a:avLst/>
          </a:prstGeom>
          <a:noFill/>
          <a:ln w="28575">
            <a:solidFill>
              <a:srgbClr val="C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000" dirty="0">
              <a:cs typeface="+mn-cs"/>
            </a:endParaRPr>
          </a:p>
        </p:txBody>
      </p:sp>
      <p:sp>
        <p:nvSpPr>
          <p:cNvPr id="257" name="Rectangle 65">
            <a:extLst>
              <a:ext uri="{FF2B5EF4-FFF2-40B4-BE49-F238E27FC236}">
                <a16:creationId xmlns:a16="http://schemas.microsoft.com/office/drawing/2014/main" id="{D3DD057D-1216-6143-801F-C09B36730EF4}"/>
              </a:ext>
            </a:extLst>
          </p:cNvPr>
          <p:cNvSpPr>
            <a:spLocks noChangeArrowheads="1"/>
          </p:cNvSpPr>
          <p:nvPr/>
        </p:nvSpPr>
        <p:spPr bwMode="auto">
          <a:xfrm>
            <a:off x="6262688" y="1193800"/>
            <a:ext cx="3676342" cy="312738"/>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000" dirty="0">
              <a:cs typeface="+mn-cs"/>
            </a:endParaRPr>
          </a:p>
        </p:txBody>
      </p:sp>
      <p:sp>
        <p:nvSpPr>
          <p:cNvPr id="262" name="Line 75">
            <a:extLst>
              <a:ext uri="{FF2B5EF4-FFF2-40B4-BE49-F238E27FC236}">
                <a16:creationId xmlns:a16="http://schemas.microsoft.com/office/drawing/2014/main" id="{A8073855-FFB7-4243-B73E-71BE7F0079CA}"/>
              </a:ext>
            </a:extLst>
          </p:cNvPr>
          <p:cNvSpPr>
            <a:spLocks noChangeShapeType="1"/>
          </p:cNvSpPr>
          <p:nvPr/>
        </p:nvSpPr>
        <p:spPr bwMode="auto">
          <a:xfrm flipH="1">
            <a:off x="6108698" y="4086717"/>
            <a:ext cx="7517" cy="917084"/>
          </a:xfrm>
          <a:prstGeom prst="line">
            <a:avLst/>
          </a:prstGeom>
          <a:noFill/>
          <a:ln w="9525">
            <a:solidFill>
              <a:srgbClr val="C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sp>
        <p:nvSpPr>
          <p:cNvPr id="284" name="Rectangle 65">
            <a:extLst>
              <a:ext uri="{FF2B5EF4-FFF2-40B4-BE49-F238E27FC236}">
                <a16:creationId xmlns:a16="http://schemas.microsoft.com/office/drawing/2014/main" id="{DF949D2A-16AA-6549-B627-118C1D0ECB96}"/>
              </a:ext>
            </a:extLst>
          </p:cNvPr>
          <p:cNvSpPr>
            <a:spLocks noChangeArrowheads="1"/>
          </p:cNvSpPr>
          <p:nvPr/>
        </p:nvSpPr>
        <p:spPr bwMode="auto">
          <a:xfrm>
            <a:off x="10416799" y="1147182"/>
            <a:ext cx="1358900" cy="312738"/>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000" dirty="0">
              <a:cs typeface="+mn-cs"/>
            </a:endParaRPr>
          </a:p>
        </p:txBody>
      </p:sp>
      <p:sp>
        <p:nvSpPr>
          <p:cNvPr id="285" name="Line 75">
            <a:extLst>
              <a:ext uri="{FF2B5EF4-FFF2-40B4-BE49-F238E27FC236}">
                <a16:creationId xmlns:a16="http://schemas.microsoft.com/office/drawing/2014/main" id="{5B9CA4A4-32DA-EE41-8D67-FD891F4206EB}"/>
              </a:ext>
            </a:extLst>
          </p:cNvPr>
          <p:cNvSpPr>
            <a:spLocks noChangeShapeType="1"/>
          </p:cNvSpPr>
          <p:nvPr/>
        </p:nvSpPr>
        <p:spPr bwMode="auto">
          <a:xfrm>
            <a:off x="6116215" y="4075766"/>
            <a:ext cx="452058" cy="1269957"/>
          </a:xfrm>
          <a:prstGeom prst="line">
            <a:avLst/>
          </a:prstGeom>
          <a:noFill/>
          <a:ln w="9525">
            <a:solidFill>
              <a:srgbClr val="C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grpSp>
        <p:nvGrpSpPr>
          <p:cNvPr id="245" name="Group 137">
            <a:extLst>
              <a:ext uri="{FF2B5EF4-FFF2-40B4-BE49-F238E27FC236}">
                <a16:creationId xmlns:a16="http://schemas.microsoft.com/office/drawing/2014/main" id="{88B7DCAA-0CB9-F545-9DFF-1E8694423511}"/>
              </a:ext>
            </a:extLst>
          </p:cNvPr>
          <p:cNvGrpSpPr>
            <a:grpSpLocks/>
          </p:cNvGrpSpPr>
          <p:nvPr/>
        </p:nvGrpSpPr>
        <p:grpSpPr bwMode="auto">
          <a:xfrm>
            <a:off x="10581164" y="977214"/>
            <a:ext cx="955675" cy="508000"/>
            <a:chOff x="4750" y="264"/>
            <a:chExt cx="455" cy="191"/>
          </a:xfrm>
        </p:grpSpPr>
        <p:sp>
          <p:nvSpPr>
            <p:cNvPr id="246" name="Freeform 89">
              <a:extLst>
                <a:ext uri="{FF2B5EF4-FFF2-40B4-BE49-F238E27FC236}">
                  <a16:creationId xmlns:a16="http://schemas.microsoft.com/office/drawing/2014/main" id="{73DB9F87-D415-6743-A1D6-32BB86A40D5B}"/>
                </a:ext>
              </a:extLst>
            </p:cNvPr>
            <p:cNvSpPr>
              <a:spLocks/>
            </p:cNvSpPr>
            <p:nvPr/>
          </p:nvSpPr>
          <p:spPr bwMode="auto">
            <a:xfrm>
              <a:off x="4872" y="298"/>
              <a:ext cx="82" cy="104"/>
            </a:xfrm>
            <a:custGeom>
              <a:avLst/>
              <a:gdLst>
                <a:gd name="T0" fmla="*/ 0 w 247"/>
                <a:gd name="T1" fmla="*/ 0 h 209"/>
                <a:gd name="T2" fmla="*/ 0 w 247"/>
                <a:gd name="T3" fmla="*/ 0 h 209"/>
                <a:gd name="T4" fmla="*/ 0 w 247"/>
                <a:gd name="T5" fmla="*/ 0 h 209"/>
                <a:gd name="T6" fmla="*/ 0 w 247"/>
                <a:gd name="T7" fmla="*/ 0 h 209"/>
                <a:gd name="T8" fmla="*/ 0 w 247"/>
                <a:gd name="T9" fmla="*/ 1 h 209"/>
                <a:gd name="T10" fmla="*/ 0 w 247"/>
                <a:gd name="T11" fmla="*/ 1 h 209"/>
                <a:gd name="T12" fmla="*/ 0 w 247"/>
                <a:gd name="T13" fmla="*/ 1 h 209"/>
                <a:gd name="T14" fmla="*/ 0 w 247"/>
                <a:gd name="T15" fmla="*/ 1 h 209"/>
                <a:gd name="T16" fmla="*/ 0 w 247"/>
                <a:gd name="T17" fmla="*/ 2 h 209"/>
                <a:gd name="T18" fmla="*/ 0 w 247"/>
                <a:gd name="T19" fmla="*/ 2 h 209"/>
                <a:gd name="T20" fmla="*/ 0 w 247"/>
                <a:gd name="T21" fmla="*/ 2 h 209"/>
                <a:gd name="T22" fmla="*/ 0 w 247"/>
                <a:gd name="T23" fmla="*/ 2 h 209"/>
                <a:gd name="T24" fmla="*/ 0 w 247"/>
                <a:gd name="T25" fmla="*/ 3 h 209"/>
                <a:gd name="T26" fmla="*/ 0 w 247"/>
                <a:gd name="T27" fmla="*/ 3 h 209"/>
                <a:gd name="T28" fmla="*/ 0 w 247"/>
                <a:gd name="T29" fmla="*/ 3 h 209"/>
                <a:gd name="T30" fmla="*/ 0 w 247"/>
                <a:gd name="T31" fmla="*/ 3 h 209"/>
                <a:gd name="T32" fmla="*/ 0 w 247"/>
                <a:gd name="T33" fmla="*/ 3 h 209"/>
                <a:gd name="T34" fmla="*/ 0 w 247"/>
                <a:gd name="T35" fmla="*/ 3 h 209"/>
                <a:gd name="T36" fmla="*/ 0 w 247"/>
                <a:gd name="T37" fmla="*/ 3 h 209"/>
                <a:gd name="T38" fmla="*/ 0 w 247"/>
                <a:gd name="T39" fmla="*/ 3 h 209"/>
                <a:gd name="T40" fmla="*/ 0 w 247"/>
                <a:gd name="T41" fmla="*/ 3 h 209"/>
                <a:gd name="T42" fmla="*/ 0 w 247"/>
                <a:gd name="T43" fmla="*/ 2 h 209"/>
                <a:gd name="T44" fmla="*/ 0 w 247"/>
                <a:gd name="T45" fmla="*/ 2 h 209"/>
                <a:gd name="T46" fmla="*/ 0 w 247"/>
                <a:gd name="T47" fmla="*/ 2 h 209"/>
                <a:gd name="T48" fmla="*/ 0 w 247"/>
                <a:gd name="T49" fmla="*/ 2 h 209"/>
                <a:gd name="T50" fmla="*/ 0 w 247"/>
                <a:gd name="T51" fmla="*/ 2 h 209"/>
                <a:gd name="T52" fmla="*/ 0 w 247"/>
                <a:gd name="T53" fmla="*/ 2 h 209"/>
                <a:gd name="T54" fmla="*/ 0 w 247"/>
                <a:gd name="T55" fmla="*/ 2 h 209"/>
                <a:gd name="T56" fmla="*/ 0 w 247"/>
                <a:gd name="T57" fmla="*/ 2 h 209"/>
                <a:gd name="T58" fmla="*/ 0 w 247"/>
                <a:gd name="T59" fmla="*/ 2 h 209"/>
                <a:gd name="T60" fmla="*/ 0 w 247"/>
                <a:gd name="T61" fmla="*/ 2 h 209"/>
                <a:gd name="T62" fmla="*/ 0 w 247"/>
                <a:gd name="T63" fmla="*/ 2 h 209"/>
                <a:gd name="T64" fmla="*/ 0 w 247"/>
                <a:gd name="T65" fmla="*/ 2 h 209"/>
                <a:gd name="T66" fmla="*/ 0 w 247"/>
                <a:gd name="T67" fmla="*/ 1 h 209"/>
                <a:gd name="T68" fmla="*/ 0 w 247"/>
                <a:gd name="T69" fmla="*/ 1 h 209"/>
                <a:gd name="T70" fmla="*/ 0 w 247"/>
                <a:gd name="T71" fmla="*/ 1 h 209"/>
                <a:gd name="T72" fmla="*/ 0 w 247"/>
                <a:gd name="T73" fmla="*/ 0 h 209"/>
                <a:gd name="T74" fmla="*/ 0 w 247"/>
                <a:gd name="T75" fmla="*/ 0 h 209"/>
                <a:gd name="T76" fmla="*/ 0 w 247"/>
                <a:gd name="T77" fmla="*/ 0 h 209"/>
                <a:gd name="T78" fmla="*/ 0 w 247"/>
                <a:gd name="T79" fmla="*/ 0 h 209"/>
                <a:gd name="T80" fmla="*/ 0 w 247"/>
                <a:gd name="T81" fmla="*/ 0 h 209"/>
                <a:gd name="T82" fmla="*/ 0 w 247"/>
                <a:gd name="T83" fmla="*/ 0 h 209"/>
                <a:gd name="T84" fmla="*/ 0 w 247"/>
                <a:gd name="T85" fmla="*/ 0 h 209"/>
                <a:gd name="T86" fmla="*/ 0 w 247"/>
                <a:gd name="T87" fmla="*/ 0 h 209"/>
                <a:gd name="T88" fmla="*/ 0 w 247"/>
                <a:gd name="T89" fmla="*/ 0 h 209"/>
                <a:gd name="T90" fmla="*/ 0 w 247"/>
                <a:gd name="T91" fmla="*/ 0 h 209"/>
                <a:gd name="T92" fmla="*/ 0 w 247"/>
                <a:gd name="T93" fmla="*/ 0 h 209"/>
                <a:gd name="T94" fmla="*/ 0 w 247"/>
                <a:gd name="T95" fmla="*/ 0 h 209"/>
                <a:gd name="T96" fmla="*/ 0 w 247"/>
                <a:gd name="T97" fmla="*/ 0 h 20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47" h="209">
                  <a:moveTo>
                    <a:pt x="87" y="27"/>
                  </a:moveTo>
                  <a:lnTo>
                    <a:pt x="68" y="35"/>
                  </a:lnTo>
                  <a:lnTo>
                    <a:pt x="52" y="46"/>
                  </a:lnTo>
                  <a:lnTo>
                    <a:pt x="37" y="57"/>
                  </a:lnTo>
                  <a:lnTo>
                    <a:pt x="24" y="69"/>
                  </a:lnTo>
                  <a:lnTo>
                    <a:pt x="14" y="83"/>
                  </a:lnTo>
                  <a:lnTo>
                    <a:pt x="7" y="97"/>
                  </a:lnTo>
                  <a:lnTo>
                    <a:pt x="2" y="113"/>
                  </a:lnTo>
                  <a:lnTo>
                    <a:pt x="0" y="128"/>
                  </a:lnTo>
                  <a:lnTo>
                    <a:pt x="2" y="150"/>
                  </a:lnTo>
                  <a:lnTo>
                    <a:pt x="14" y="167"/>
                  </a:lnTo>
                  <a:lnTo>
                    <a:pt x="32" y="183"/>
                  </a:lnTo>
                  <a:lnTo>
                    <a:pt x="55" y="194"/>
                  </a:lnTo>
                  <a:lnTo>
                    <a:pt x="81" y="203"/>
                  </a:lnTo>
                  <a:lnTo>
                    <a:pt x="109" y="208"/>
                  </a:lnTo>
                  <a:lnTo>
                    <a:pt x="138" y="209"/>
                  </a:lnTo>
                  <a:lnTo>
                    <a:pt x="165" y="206"/>
                  </a:lnTo>
                  <a:lnTo>
                    <a:pt x="171" y="206"/>
                  </a:lnTo>
                  <a:lnTo>
                    <a:pt x="177" y="203"/>
                  </a:lnTo>
                  <a:lnTo>
                    <a:pt x="181" y="200"/>
                  </a:lnTo>
                  <a:lnTo>
                    <a:pt x="183" y="196"/>
                  </a:lnTo>
                  <a:lnTo>
                    <a:pt x="180" y="191"/>
                  </a:lnTo>
                  <a:lnTo>
                    <a:pt x="174" y="187"/>
                  </a:lnTo>
                  <a:lnTo>
                    <a:pt x="167" y="183"/>
                  </a:lnTo>
                  <a:lnTo>
                    <a:pt x="159" y="181"/>
                  </a:lnTo>
                  <a:lnTo>
                    <a:pt x="145" y="178"/>
                  </a:lnTo>
                  <a:lnTo>
                    <a:pt x="130" y="176"/>
                  </a:lnTo>
                  <a:lnTo>
                    <a:pt x="116" y="174"/>
                  </a:lnTo>
                  <a:lnTo>
                    <a:pt x="103" y="171"/>
                  </a:lnTo>
                  <a:lnTo>
                    <a:pt x="90" y="168"/>
                  </a:lnTo>
                  <a:lnTo>
                    <a:pt x="77" y="164"/>
                  </a:lnTo>
                  <a:lnTo>
                    <a:pt x="65" y="159"/>
                  </a:lnTo>
                  <a:lnTo>
                    <a:pt x="53" y="151"/>
                  </a:lnTo>
                  <a:lnTo>
                    <a:pt x="49" y="116"/>
                  </a:lnTo>
                  <a:lnTo>
                    <a:pt x="61" y="87"/>
                  </a:lnTo>
                  <a:lnTo>
                    <a:pt x="84" y="64"/>
                  </a:lnTo>
                  <a:lnTo>
                    <a:pt x="116" y="46"/>
                  </a:lnTo>
                  <a:lnTo>
                    <a:pt x="151" y="31"/>
                  </a:lnTo>
                  <a:lnTo>
                    <a:pt x="187" y="20"/>
                  </a:lnTo>
                  <a:lnTo>
                    <a:pt x="220" y="12"/>
                  </a:lnTo>
                  <a:lnTo>
                    <a:pt x="247" y="5"/>
                  </a:lnTo>
                  <a:lnTo>
                    <a:pt x="231" y="1"/>
                  </a:lnTo>
                  <a:lnTo>
                    <a:pt x="213" y="0"/>
                  </a:lnTo>
                  <a:lnTo>
                    <a:pt x="193" y="2"/>
                  </a:lnTo>
                  <a:lnTo>
                    <a:pt x="171" y="5"/>
                  </a:lnTo>
                  <a:lnTo>
                    <a:pt x="149" y="10"/>
                  </a:lnTo>
                  <a:lnTo>
                    <a:pt x="127" y="15"/>
                  </a:lnTo>
                  <a:lnTo>
                    <a:pt x="106" y="21"/>
                  </a:lnTo>
                  <a:lnTo>
                    <a:pt x="87" y="27"/>
                  </a:lnTo>
                  <a:close/>
                </a:path>
              </a:pathLst>
            </a:custGeom>
            <a:solidFill>
              <a:srgbClr val="C9E8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dirty="0"/>
            </a:p>
          </p:txBody>
        </p:sp>
        <p:sp>
          <p:nvSpPr>
            <p:cNvPr id="247" name="Freeform 90">
              <a:extLst>
                <a:ext uri="{FF2B5EF4-FFF2-40B4-BE49-F238E27FC236}">
                  <a16:creationId xmlns:a16="http://schemas.microsoft.com/office/drawing/2014/main" id="{4F4B0FF5-138A-D643-BB7F-D4B66697912A}"/>
                </a:ext>
              </a:extLst>
            </p:cNvPr>
            <p:cNvSpPr>
              <a:spLocks/>
            </p:cNvSpPr>
            <p:nvPr/>
          </p:nvSpPr>
          <p:spPr bwMode="auto">
            <a:xfrm>
              <a:off x="5012" y="297"/>
              <a:ext cx="53" cy="81"/>
            </a:xfrm>
            <a:custGeom>
              <a:avLst/>
              <a:gdLst>
                <a:gd name="T0" fmla="*/ 0 w 158"/>
                <a:gd name="T1" fmla="*/ 1 h 162"/>
                <a:gd name="T2" fmla="*/ 0 w 158"/>
                <a:gd name="T3" fmla="*/ 2 h 162"/>
                <a:gd name="T4" fmla="*/ 0 w 158"/>
                <a:gd name="T5" fmla="*/ 2 h 162"/>
                <a:gd name="T6" fmla="*/ 0 w 158"/>
                <a:gd name="T7" fmla="*/ 2 h 162"/>
                <a:gd name="T8" fmla="*/ 0 w 158"/>
                <a:gd name="T9" fmla="*/ 2 h 162"/>
                <a:gd name="T10" fmla="*/ 0 w 158"/>
                <a:gd name="T11" fmla="*/ 2 h 162"/>
                <a:gd name="T12" fmla="*/ 0 w 158"/>
                <a:gd name="T13" fmla="*/ 3 h 162"/>
                <a:gd name="T14" fmla="*/ 0 w 158"/>
                <a:gd name="T15" fmla="*/ 3 h 162"/>
                <a:gd name="T16" fmla="*/ 0 w 158"/>
                <a:gd name="T17" fmla="*/ 3 h 162"/>
                <a:gd name="T18" fmla="*/ 0 w 158"/>
                <a:gd name="T19" fmla="*/ 3 h 162"/>
                <a:gd name="T20" fmla="*/ 0 w 158"/>
                <a:gd name="T21" fmla="*/ 3 h 162"/>
                <a:gd name="T22" fmla="*/ 0 w 158"/>
                <a:gd name="T23" fmla="*/ 3 h 162"/>
                <a:gd name="T24" fmla="*/ 0 w 158"/>
                <a:gd name="T25" fmla="*/ 3 h 162"/>
                <a:gd name="T26" fmla="*/ 0 w 158"/>
                <a:gd name="T27" fmla="*/ 3 h 162"/>
                <a:gd name="T28" fmla="*/ 0 w 158"/>
                <a:gd name="T29" fmla="*/ 3 h 162"/>
                <a:gd name="T30" fmla="*/ 0 w 158"/>
                <a:gd name="T31" fmla="*/ 3 h 162"/>
                <a:gd name="T32" fmla="*/ 0 w 158"/>
                <a:gd name="T33" fmla="*/ 3 h 162"/>
                <a:gd name="T34" fmla="*/ 0 w 158"/>
                <a:gd name="T35" fmla="*/ 3 h 162"/>
                <a:gd name="T36" fmla="*/ 0 w 158"/>
                <a:gd name="T37" fmla="*/ 3 h 162"/>
                <a:gd name="T38" fmla="*/ 0 w 158"/>
                <a:gd name="T39" fmla="*/ 3 h 162"/>
                <a:gd name="T40" fmla="*/ 0 w 158"/>
                <a:gd name="T41" fmla="*/ 2 h 162"/>
                <a:gd name="T42" fmla="*/ 0 w 158"/>
                <a:gd name="T43" fmla="*/ 2 h 162"/>
                <a:gd name="T44" fmla="*/ 0 w 158"/>
                <a:gd name="T45" fmla="*/ 2 h 162"/>
                <a:gd name="T46" fmla="*/ 0 w 158"/>
                <a:gd name="T47" fmla="*/ 2 h 162"/>
                <a:gd name="T48" fmla="*/ 0 w 158"/>
                <a:gd name="T49" fmla="*/ 1 h 162"/>
                <a:gd name="T50" fmla="*/ 0 w 158"/>
                <a:gd name="T51" fmla="*/ 1 h 162"/>
                <a:gd name="T52" fmla="*/ 0 w 158"/>
                <a:gd name="T53" fmla="*/ 1 h 162"/>
                <a:gd name="T54" fmla="*/ 0 w 158"/>
                <a:gd name="T55" fmla="*/ 1 h 162"/>
                <a:gd name="T56" fmla="*/ 0 w 158"/>
                <a:gd name="T57" fmla="*/ 1 h 162"/>
                <a:gd name="T58" fmla="*/ 0 w 158"/>
                <a:gd name="T59" fmla="*/ 1 h 162"/>
                <a:gd name="T60" fmla="*/ 0 w 158"/>
                <a:gd name="T61" fmla="*/ 0 h 162"/>
                <a:gd name="T62" fmla="*/ 0 w 158"/>
                <a:gd name="T63" fmla="*/ 0 h 162"/>
                <a:gd name="T64" fmla="*/ 0 w 158"/>
                <a:gd name="T65" fmla="*/ 1 h 162"/>
                <a:gd name="T66" fmla="*/ 0 w 158"/>
                <a:gd name="T67" fmla="*/ 1 h 162"/>
                <a:gd name="T68" fmla="*/ 0 w 158"/>
                <a:gd name="T69" fmla="*/ 1 h 162"/>
                <a:gd name="T70" fmla="*/ 0 w 158"/>
                <a:gd name="T71" fmla="*/ 1 h 162"/>
                <a:gd name="T72" fmla="*/ 0 w 158"/>
                <a:gd name="T73" fmla="*/ 1 h 162"/>
                <a:gd name="T74" fmla="*/ 0 w 158"/>
                <a:gd name="T75" fmla="*/ 1 h 162"/>
                <a:gd name="T76" fmla="*/ 0 w 158"/>
                <a:gd name="T77" fmla="*/ 1 h 162"/>
                <a:gd name="T78" fmla="*/ 0 w 158"/>
                <a:gd name="T79" fmla="*/ 1 h 162"/>
                <a:gd name="T80" fmla="*/ 0 w 158"/>
                <a:gd name="T81" fmla="*/ 1 h 16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58" h="162">
                  <a:moveTo>
                    <a:pt x="134" y="53"/>
                  </a:moveTo>
                  <a:lnTo>
                    <a:pt x="140" y="69"/>
                  </a:lnTo>
                  <a:lnTo>
                    <a:pt x="138" y="85"/>
                  </a:lnTo>
                  <a:lnTo>
                    <a:pt x="128" y="97"/>
                  </a:lnTo>
                  <a:lnTo>
                    <a:pt x="113" y="109"/>
                  </a:lnTo>
                  <a:lnTo>
                    <a:pt x="96" y="119"/>
                  </a:lnTo>
                  <a:lnTo>
                    <a:pt x="76" y="129"/>
                  </a:lnTo>
                  <a:lnTo>
                    <a:pt x="55" y="138"/>
                  </a:lnTo>
                  <a:lnTo>
                    <a:pt x="38" y="148"/>
                  </a:lnTo>
                  <a:lnTo>
                    <a:pt x="35" y="151"/>
                  </a:lnTo>
                  <a:lnTo>
                    <a:pt x="33" y="153"/>
                  </a:lnTo>
                  <a:lnTo>
                    <a:pt x="33" y="156"/>
                  </a:lnTo>
                  <a:lnTo>
                    <a:pt x="35" y="159"/>
                  </a:lnTo>
                  <a:lnTo>
                    <a:pt x="39" y="161"/>
                  </a:lnTo>
                  <a:lnTo>
                    <a:pt x="44" y="162"/>
                  </a:lnTo>
                  <a:lnTo>
                    <a:pt x="46" y="162"/>
                  </a:lnTo>
                  <a:lnTo>
                    <a:pt x="51" y="161"/>
                  </a:lnTo>
                  <a:lnTo>
                    <a:pt x="74" y="152"/>
                  </a:lnTo>
                  <a:lnTo>
                    <a:pt x="96" y="142"/>
                  </a:lnTo>
                  <a:lnTo>
                    <a:pt x="116" y="130"/>
                  </a:lnTo>
                  <a:lnTo>
                    <a:pt x="135" y="117"/>
                  </a:lnTo>
                  <a:lnTo>
                    <a:pt x="148" y="102"/>
                  </a:lnTo>
                  <a:lnTo>
                    <a:pt x="157" y="86"/>
                  </a:lnTo>
                  <a:lnTo>
                    <a:pt x="158" y="68"/>
                  </a:lnTo>
                  <a:lnTo>
                    <a:pt x="153" y="50"/>
                  </a:lnTo>
                  <a:lnTo>
                    <a:pt x="140" y="35"/>
                  </a:lnTo>
                  <a:lnTo>
                    <a:pt x="121" y="23"/>
                  </a:lnTo>
                  <a:lnTo>
                    <a:pt x="97" y="14"/>
                  </a:lnTo>
                  <a:lnTo>
                    <a:pt x="71" y="6"/>
                  </a:lnTo>
                  <a:lnTo>
                    <a:pt x="45" y="2"/>
                  </a:lnTo>
                  <a:lnTo>
                    <a:pt x="23" y="0"/>
                  </a:lnTo>
                  <a:lnTo>
                    <a:pt x="7" y="0"/>
                  </a:lnTo>
                  <a:lnTo>
                    <a:pt x="0" y="3"/>
                  </a:lnTo>
                  <a:lnTo>
                    <a:pt x="17" y="9"/>
                  </a:lnTo>
                  <a:lnTo>
                    <a:pt x="36" y="13"/>
                  </a:lnTo>
                  <a:lnTo>
                    <a:pt x="57" y="17"/>
                  </a:lnTo>
                  <a:lnTo>
                    <a:pt x="76" y="21"/>
                  </a:lnTo>
                  <a:lnTo>
                    <a:pt x="94" y="26"/>
                  </a:lnTo>
                  <a:lnTo>
                    <a:pt x="110" y="33"/>
                  </a:lnTo>
                  <a:lnTo>
                    <a:pt x="124" y="42"/>
                  </a:lnTo>
                  <a:lnTo>
                    <a:pt x="134" y="53"/>
                  </a:lnTo>
                  <a:close/>
                </a:path>
              </a:pathLst>
            </a:custGeom>
            <a:solidFill>
              <a:srgbClr val="C9E8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dirty="0"/>
            </a:p>
          </p:txBody>
        </p:sp>
        <p:sp>
          <p:nvSpPr>
            <p:cNvPr id="248" name="Freeform 91">
              <a:extLst>
                <a:ext uri="{FF2B5EF4-FFF2-40B4-BE49-F238E27FC236}">
                  <a16:creationId xmlns:a16="http://schemas.microsoft.com/office/drawing/2014/main" id="{28837DE4-B3C2-2648-B8CC-EE71BC8F53ED}"/>
                </a:ext>
              </a:extLst>
            </p:cNvPr>
            <p:cNvSpPr>
              <a:spLocks/>
            </p:cNvSpPr>
            <p:nvPr/>
          </p:nvSpPr>
          <p:spPr bwMode="auto">
            <a:xfrm>
              <a:off x="4820" y="278"/>
              <a:ext cx="133" cy="169"/>
            </a:xfrm>
            <a:custGeom>
              <a:avLst/>
              <a:gdLst>
                <a:gd name="T0" fmla="*/ 0 w 400"/>
                <a:gd name="T1" fmla="*/ 0 h 339"/>
                <a:gd name="T2" fmla="*/ 0 w 400"/>
                <a:gd name="T3" fmla="*/ 1 h 339"/>
                <a:gd name="T4" fmla="*/ 0 w 400"/>
                <a:gd name="T5" fmla="*/ 2 h 339"/>
                <a:gd name="T6" fmla="*/ 0 w 400"/>
                <a:gd name="T7" fmla="*/ 3 h 339"/>
                <a:gd name="T8" fmla="*/ 0 w 400"/>
                <a:gd name="T9" fmla="*/ 3 h 339"/>
                <a:gd name="T10" fmla="*/ 0 w 400"/>
                <a:gd name="T11" fmla="*/ 3 h 339"/>
                <a:gd name="T12" fmla="*/ 0 w 400"/>
                <a:gd name="T13" fmla="*/ 4 h 339"/>
                <a:gd name="T14" fmla="*/ 0 w 400"/>
                <a:gd name="T15" fmla="*/ 4 h 339"/>
                <a:gd name="T16" fmla="*/ 0 w 400"/>
                <a:gd name="T17" fmla="*/ 4 h 339"/>
                <a:gd name="T18" fmla="*/ 0 w 400"/>
                <a:gd name="T19" fmla="*/ 4 h 339"/>
                <a:gd name="T20" fmla="*/ 0 w 400"/>
                <a:gd name="T21" fmla="*/ 4 h 339"/>
                <a:gd name="T22" fmla="*/ 0 w 400"/>
                <a:gd name="T23" fmla="*/ 5 h 339"/>
                <a:gd name="T24" fmla="*/ 0 w 400"/>
                <a:gd name="T25" fmla="*/ 5 h 339"/>
                <a:gd name="T26" fmla="*/ 0 w 400"/>
                <a:gd name="T27" fmla="*/ 5 h 339"/>
                <a:gd name="T28" fmla="*/ 0 w 400"/>
                <a:gd name="T29" fmla="*/ 5 h 339"/>
                <a:gd name="T30" fmla="*/ 0 w 400"/>
                <a:gd name="T31" fmla="*/ 5 h 339"/>
                <a:gd name="T32" fmla="*/ 1 w 400"/>
                <a:gd name="T33" fmla="*/ 5 h 339"/>
                <a:gd name="T34" fmla="*/ 1 w 400"/>
                <a:gd name="T35" fmla="*/ 5 h 339"/>
                <a:gd name="T36" fmla="*/ 1 w 400"/>
                <a:gd name="T37" fmla="*/ 5 h 339"/>
                <a:gd name="T38" fmla="*/ 1 w 400"/>
                <a:gd name="T39" fmla="*/ 4 h 339"/>
                <a:gd name="T40" fmla="*/ 0 w 400"/>
                <a:gd name="T41" fmla="*/ 4 h 339"/>
                <a:gd name="T42" fmla="*/ 0 w 400"/>
                <a:gd name="T43" fmla="*/ 4 h 339"/>
                <a:gd name="T44" fmla="*/ 0 w 400"/>
                <a:gd name="T45" fmla="*/ 4 h 339"/>
                <a:gd name="T46" fmla="*/ 0 w 400"/>
                <a:gd name="T47" fmla="*/ 4 h 339"/>
                <a:gd name="T48" fmla="*/ 0 w 400"/>
                <a:gd name="T49" fmla="*/ 4 h 339"/>
                <a:gd name="T50" fmla="*/ 0 w 400"/>
                <a:gd name="T51" fmla="*/ 4 h 339"/>
                <a:gd name="T52" fmla="*/ 0 w 400"/>
                <a:gd name="T53" fmla="*/ 4 h 339"/>
                <a:gd name="T54" fmla="*/ 0 w 400"/>
                <a:gd name="T55" fmla="*/ 4 h 339"/>
                <a:gd name="T56" fmla="*/ 0 w 400"/>
                <a:gd name="T57" fmla="*/ 3 h 339"/>
                <a:gd name="T58" fmla="*/ 0 w 400"/>
                <a:gd name="T59" fmla="*/ 3 h 339"/>
                <a:gd name="T60" fmla="*/ 0 w 400"/>
                <a:gd name="T61" fmla="*/ 3 h 339"/>
                <a:gd name="T62" fmla="*/ 0 w 400"/>
                <a:gd name="T63" fmla="*/ 2 h 339"/>
                <a:gd name="T64" fmla="*/ 0 w 400"/>
                <a:gd name="T65" fmla="*/ 2 h 339"/>
                <a:gd name="T66" fmla="*/ 0 w 400"/>
                <a:gd name="T67" fmla="*/ 1 h 339"/>
                <a:gd name="T68" fmla="*/ 0 w 400"/>
                <a:gd name="T69" fmla="*/ 1 h 339"/>
                <a:gd name="T70" fmla="*/ 0 w 400"/>
                <a:gd name="T71" fmla="*/ 1 h 339"/>
                <a:gd name="T72" fmla="*/ 0 w 400"/>
                <a:gd name="T73" fmla="*/ 0 h 339"/>
                <a:gd name="T74" fmla="*/ 0 w 400"/>
                <a:gd name="T75" fmla="*/ 0 h 339"/>
                <a:gd name="T76" fmla="*/ 0 w 400"/>
                <a:gd name="T77" fmla="*/ 0 h 339"/>
                <a:gd name="T78" fmla="*/ 0 w 400"/>
                <a:gd name="T79" fmla="*/ 0 h 339"/>
                <a:gd name="T80" fmla="*/ 0 w 400"/>
                <a:gd name="T81" fmla="*/ 0 h 339"/>
                <a:gd name="T82" fmla="*/ 0 w 400"/>
                <a:gd name="T83" fmla="*/ 0 h 339"/>
                <a:gd name="T84" fmla="*/ 0 w 400"/>
                <a:gd name="T85" fmla="*/ 0 h 339"/>
                <a:gd name="T86" fmla="*/ 0 w 400"/>
                <a:gd name="T87" fmla="*/ 0 h 3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400" h="339">
                  <a:moveTo>
                    <a:pt x="156" y="44"/>
                  </a:moveTo>
                  <a:lnTo>
                    <a:pt x="125" y="63"/>
                  </a:lnTo>
                  <a:lnTo>
                    <a:pt x="95" y="82"/>
                  </a:lnTo>
                  <a:lnTo>
                    <a:pt x="67" y="103"/>
                  </a:lnTo>
                  <a:lnTo>
                    <a:pt x="42" y="126"/>
                  </a:lnTo>
                  <a:lnTo>
                    <a:pt x="22" y="150"/>
                  </a:lnTo>
                  <a:lnTo>
                    <a:pt x="7" y="175"/>
                  </a:lnTo>
                  <a:lnTo>
                    <a:pt x="0" y="203"/>
                  </a:lnTo>
                  <a:lnTo>
                    <a:pt x="2" y="232"/>
                  </a:lnTo>
                  <a:lnTo>
                    <a:pt x="4" y="239"/>
                  </a:lnTo>
                  <a:lnTo>
                    <a:pt x="7" y="248"/>
                  </a:lnTo>
                  <a:lnTo>
                    <a:pt x="12" y="254"/>
                  </a:lnTo>
                  <a:lnTo>
                    <a:pt x="18" y="261"/>
                  </a:lnTo>
                  <a:lnTo>
                    <a:pt x="25" y="267"/>
                  </a:lnTo>
                  <a:lnTo>
                    <a:pt x="33" y="273"/>
                  </a:lnTo>
                  <a:lnTo>
                    <a:pt x="41" y="278"/>
                  </a:lnTo>
                  <a:lnTo>
                    <a:pt x="51" y="283"/>
                  </a:lnTo>
                  <a:lnTo>
                    <a:pt x="70" y="291"/>
                  </a:lnTo>
                  <a:lnTo>
                    <a:pt x="89" y="298"/>
                  </a:lnTo>
                  <a:lnTo>
                    <a:pt x="108" y="304"/>
                  </a:lnTo>
                  <a:lnTo>
                    <a:pt x="128" y="309"/>
                  </a:lnTo>
                  <a:lnTo>
                    <a:pt x="148" y="315"/>
                  </a:lnTo>
                  <a:lnTo>
                    <a:pt x="169" y="319"/>
                  </a:lnTo>
                  <a:lnTo>
                    <a:pt x="189" y="323"/>
                  </a:lnTo>
                  <a:lnTo>
                    <a:pt x="209" y="326"/>
                  </a:lnTo>
                  <a:lnTo>
                    <a:pt x="231" y="329"/>
                  </a:lnTo>
                  <a:lnTo>
                    <a:pt x="251" y="331"/>
                  </a:lnTo>
                  <a:lnTo>
                    <a:pt x="273" y="333"/>
                  </a:lnTo>
                  <a:lnTo>
                    <a:pt x="295" y="335"/>
                  </a:lnTo>
                  <a:lnTo>
                    <a:pt x="315" y="336"/>
                  </a:lnTo>
                  <a:lnTo>
                    <a:pt x="337" y="337"/>
                  </a:lnTo>
                  <a:lnTo>
                    <a:pt x="359" y="338"/>
                  </a:lnTo>
                  <a:lnTo>
                    <a:pt x="379" y="339"/>
                  </a:lnTo>
                  <a:lnTo>
                    <a:pt x="387" y="339"/>
                  </a:lnTo>
                  <a:lnTo>
                    <a:pt x="392" y="337"/>
                  </a:lnTo>
                  <a:lnTo>
                    <a:pt x="397" y="333"/>
                  </a:lnTo>
                  <a:lnTo>
                    <a:pt x="400" y="329"/>
                  </a:lnTo>
                  <a:lnTo>
                    <a:pt x="400" y="324"/>
                  </a:lnTo>
                  <a:lnTo>
                    <a:pt x="397" y="320"/>
                  </a:lnTo>
                  <a:lnTo>
                    <a:pt x="391" y="317"/>
                  </a:lnTo>
                  <a:lnTo>
                    <a:pt x="384" y="315"/>
                  </a:lnTo>
                  <a:lnTo>
                    <a:pt x="365" y="311"/>
                  </a:lnTo>
                  <a:lnTo>
                    <a:pt x="346" y="309"/>
                  </a:lnTo>
                  <a:lnTo>
                    <a:pt x="327" y="306"/>
                  </a:lnTo>
                  <a:lnTo>
                    <a:pt x="307" y="304"/>
                  </a:lnTo>
                  <a:lnTo>
                    <a:pt x="288" y="302"/>
                  </a:lnTo>
                  <a:lnTo>
                    <a:pt x="269" y="300"/>
                  </a:lnTo>
                  <a:lnTo>
                    <a:pt x="249" y="298"/>
                  </a:lnTo>
                  <a:lnTo>
                    <a:pt x="230" y="295"/>
                  </a:lnTo>
                  <a:lnTo>
                    <a:pt x="211" y="293"/>
                  </a:lnTo>
                  <a:lnTo>
                    <a:pt x="192" y="290"/>
                  </a:lnTo>
                  <a:lnTo>
                    <a:pt x="173" y="286"/>
                  </a:lnTo>
                  <a:lnTo>
                    <a:pt x="154" y="283"/>
                  </a:lnTo>
                  <a:lnTo>
                    <a:pt x="137" y="277"/>
                  </a:lnTo>
                  <a:lnTo>
                    <a:pt x="118" y="272"/>
                  </a:lnTo>
                  <a:lnTo>
                    <a:pt x="100" y="267"/>
                  </a:lnTo>
                  <a:lnTo>
                    <a:pt x="83" y="260"/>
                  </a:lnTo>
                  <a:lnTo>
                    <a:pt x="68" y="253"/>
                  </a:lnTo>
                  <a:lnTo>
                    <a:pt x="57" y="243"/>
                  </a:lnTo>
                  <a:lnTo>
                    <a:pt x="48" y="233"/>
                  </a:lnTo>
                  <a:lnTo>
                    <a:pt x="44" y="221"/>
                  </a:lnTo>
                  <a:lnTo>
                    <a:pt x="42" y="208"/>
                  </a:lnTo>
                  <a:lnTo>
                    <a:pt x="44" y="194"/>
                  </a:lnTo>
                  <a:lnTo>
                    <a:pt x="48" y="180"/>
                  </a:lnTo>
                  <a:lnTo>
                    <a:pt x="54" y="168"/>
                  </a:lnTo>
                  <a:lnTo>
                    <a:pt x="64" y="153"/>
                  </a:lnTo>
                  <a:lnTo>
                    <a:pt x="76" y="137"/>
                  </a:lnTo>
                  <a:lnTo>
                    <a:pt x="89" y="124"/>
                  </a:lnTo>
                  <a:lnTo>
                    <a:pt x="103" y="111"/>
                  </a:lnTo>
                  <a:lnTo>
                    <a:pt x="118" y="99"/>
                  </a:lnTo>
                  <a:lnTo>
                    <a:pt x="134" y="87"/>
                  </a:lnTo>
                  <a:lnTo>
                    <a:pt x="153" y="74"/>
                  </a:lnTo>
                  <a:lnTo>
                    <a:pt x="172" y="62"/>
                  </a:lnTo>
                  <a:lnTo>
                    <a:pt x="190" y="52"/>
                  </a:lnTo>
                  <a:lnTo>
                    <a:pt x="215" y="42"/>
                  </a:lnTo>
                  <a:lnTo>
                    <a:pt x="243" y="34"/>
                  </a:lnTo>
                  <a:lnTo>
                    <a:pt x="270" y="26"/>
                  </a:lnTo>
                  <a:lnTo>
                    <a:pt x="295" y="19"/>
                  </a:lnTo>
                  <a:lnTo>
                    <a:pt x="315" y="13"/>
                  </a:lnTo>
                  <a:lnTo>
                    <a:pt x="328" y="6"/>
                  </a:lnTo>
                  <a:lnTo>
                    <a:pt x="333" y="2"/>
                  </a:lnTo>
                  <a:lnTo>
                    <a:pt x="318" y="0"/>
                  </a:lnTo>
                  <a:lnTo>
                    <a:pt x="298" y="1"/>
                  </a:lnTo>
                  <a:lnTo>
                    <a:pt x="275" y="4"/>
                  </a:lnTo>
                  <a:lnTo>
                    <a:pt x="250" y="9"/>
                  </a:lnTo>
                  <a:lnTo>
                    <a:pt x="224" y="17"/>
                  </a:lnTo>
                  <a:lnTo>
                    <a:pt x="199" y="25"/>
                  </a:lnTo>
                  <a:lnTo>
                    <a:pt x="176" y="34"/>
                  </a:lnTo>
                  <a:lnTo>
                    <a:pt x="156" y="44"/>
                  </a:lnTo>
                  <a:close/>
                </a:path>
              </a:pathLst>
            </a:custGeom>
            <a:solidFill>
              <a:srgbClr val="C9E8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dirty="0"/>
            </a:p>
          </p:txBody>
        </p:sp>
        <p:sp>
          <p:nvSpPr>
            <p:cNvPr id="249" name="Freeform 92">
              <a:extLst>
                <a:ext uri="{FF2B5EF4-FFF2-40B4-BE49-F238E27FC236}">
                  <a16:creationId xmlns:a16="http://schemas.microsoft.com/office/drawing/2014/main" id="{87C30CE3-162D-CD4D-9C1A-80D7C9307D5C}"/>
                </a:ext>
              </a:extLst>
            </p:cNvPr>
            <p:cNvSpPr>
              <a:spLocks/>
            </p:cNvSpPr>
            <p:nvPr/>
          </p:nvSpPr>
          <p:spPr bwMode="auto">
            <a:xfrm>
              <a:off x="5007" y="272"/>
              <a:ext cx="117" cy="113"/>
            </a:xfrm>
            <a:custGeom>
              <a:avLst/>
              <a:gdLst>
                <a:gd name="T0" fmla="*/ 0 w 351"/>
                <a:gd name="T1" fmla="*/ 2 h 226"/>
                <a:gd name="T2" fmla="*/ 0 w 351"/>
                <a:gd name="T3" fmla="*/ 2 h 226"/>
                <a:gd name="T4" fmla="*/ 0 w 351"/>
                <a:gd name="T5" fmla="*/ 2 h 226"/>
                <a:gd name="T6" fmla="*/ 0 w 351"/>
                <a:gd name="T7" fmla="*/ 2 h 226"/>
                <a:gd name="T8" fmla="*/ 0 w 351"/>
                <a:gd name="T9" fmla="*/ 2 h 226"/>
                <a:gd name="T10" fmla="*/ 0 w 351"/>
                <a:gd name="T11" fmla="*/ 3 h 226"/>
                <a:gd name="T12" fmla="*/ 0 w 351"/>
                <a:gd name="T13" fmla="*/ 3 h 226"/>
                <a:gd name="T14" fmla="*/ 0 w 351"/>
                <a:gd name="T15" fmla="*/ 3 h 226"/>
                <a:gd name="T16" fmla="*/ 0 w 351"/>
                <a:gd name="T17" fmla="*/ 3 h 226"/>
                <a:gd name="T18" fmla="*/ 0 w 351"/>
                <a:gd name="T19" fmla="*/ 3 h 226"/>
                <a:gd name="T20" fmla="*/ 0 w 351"/>
                <a:gd name="T21" fmla="*/ 3 h 226"/>
                <a:gd name="T22" fmla="*/ 0 w 351"/>
                <a:gd name="T23" fmla="*/ 4 h 226"/>
                <a:gd name="T24" fmla="*/ 0 w 351"/>
                <a:gd name="T25" fmla="*/ 4 h 226"/>
                <a:gd name="T26" fmla="*/ 0 w 351"/>
                <a:gd name="T27" fmla="*/ 4 h 226"/>
                <a:gd name="T28" fmla="*/ 0 w 351"/>
                <a:gd name="T29" fmla="*/ 4 h 226"/>
                <a:gd name="T30" fmla="*/ 0 w 351"/>
                <a:gd name="T31" fmla="*/ 4 h 226"/>
                <a:gd name="T32" fmla="*/ 0 w 351"/>
                <a:gd name="T33" fmla="*/ 4 h 226"/>
                <a:gd name="T34" fmla="*/ 0 w 351"/>
                <a:gd name="T35" fmla="*/ 4 h 226"/>
                <a:gd name="T36" fmla="*/ 0 w 351"/>
                <a:gd name="T37" fmla="*/ 4 h 226"/>
                <a:gd name="T38" fmla="*/ 0 w 351"/>
                <a:gd name="T39" fmla="*/ 4 h 226"/>
                <a:gd name="T40" fmla="*/ 0 w 351"/>
                <a:gd name="T41" fmla="*/ 4 h 226"/>
                <a:gd name="T42" fmla="*/ 0 w 351"/>
                <a:gd name="T43" fmla="*/ 4 h 226"/>
                <a:gd name="T44" fmla="*/ 0 w 351"/>
                <a:gd name="T45" fmla="*/ 3 h 226"/>
                <a:gd name="T46" fmla="*/ 0 w 351"/>
                <a:gd name="T47" fmla="*/ 3 h 226"/>
                <a:gd name="T48" fmla="*/ 0 w 351"/>
                <a:gd name="T49" fmla="*/ 3 h 226"/>
                <a:gd name="T50" fmla="*/ 0 w 351"/>
                <a:gd name="T51" fmla="*/ 2 h 226"/>
                <a:gd name="T52" fmla="*/ 0 w 351"/>
                <a:gd name="T53" fmla="*/ 2 h 226"/>
                <a:gd name="T54" fmla="*/ 0 w 351"/>
                <a:gd name="T55" fmla="*/ 2 h 226"/>
                <a:gd name="T56" fmla="*/ 0 w 351"/>
                <a:gd name="T57" fmla="*/ 1 h 226"/>
                <a:gd name="T58" fmla="*/ 0 w 351"/>
                <a:gd name="T59" fmla="*/ 1 h 226"/>
                <a:gd name="T60" fmla="*/ 0 w 351"/>
                <a:gd name="T61" fmla="*/ 1 h 226"/>
                <a:gd name="T62" fmla="*/ 0 w 351"/>
                <a:gd name="T63" fmla="*/ 1 h 226"/>
                <a:gd name="T64" fmla="*/ 0 w 351"/>
                <a:gd name="T65" fmla="*/ 1 h 226"/>
                <a:gd name="T66" fmla="*/ 0 w 351"/>
                <a:gd name="T67" fmla="*/ 1 h 226"/>
                <a:gd name="T68" fmla="*/ 0 w 351"/>
                <a:gd name="T69" fmla="*/ 1 h 226"/>
                <a:gd name="T70" fmla="*/ 0 w 351"/>
                <a:gd name="T71" fmla="*/ 1 h 226"/>
                <a:gd name="T72" fmla="*/ 0 w 351"/>
                <a:gd name="T73" fmla="*/ 1 h 226"/>
                <a:gd name="T74" fmla="*/ 0 w 351"/>
                <a:gd name="T75" fmla="*/ 1 h 226"/>
                <a:gd name="T76" fmla="*/ 0 w 351"/>
                <a:gd name="T77" fmla="*/ 1 h 226"/>
                <a:gd name="T78" fmla="*/ 0 w 351"/>
                <a:gd name="T79" fmla="*/ 0 h 226"/>
                <a:gd name="T80" fmla="*/ 0 w 351"/>
                <a:gd name="T81" fmla="*/ 0 h 226"/>
                <a:gd name="T82" fmla="*/ 0 w 351"/>
                <a:gd name="T83" fmla="*/ 0 h 226"/>
                <a:gd name="T84" fmla="*/ 0 w 351"/>
                <a:gd name="T85" fmla="*/ 0 h 226"/>
                <a:gd name="T86" fmla="*/ 0 w 351"/>
                <a:gd name="T87" fmla="*/ 1 h 226"/>
                <a:gd name="T88" fmla="*/ 0 w 351"/>
                <a:gd name="T89" fmla="*/ 1 h 226"/>
                <a:gd name="T90" fmla="*/ 0 w 351"/>
                <a:gd name="T91" fmla="*/ 1 h 226"/>
                <a:gd name="T92" fmla="*/ 0 w 351"/>
                <a:gd name="T93" fmla="*/ 1 h 226"/>
                <a:gd name="T94" fmla="*/ 0 w 351"/>
                <a:gd name="T95" fmla="*/ 1 h 226"/>
                <a:gd name="T96" fmla="*/ 0 w 351"/>
                <a:gd name="T97" fmla="*/ 1 h 226"/>
                <a:gd name="T98" fmla="*/ 0 w 351"/>
                <a:gd name="T99" fmla="*/ 1 h 226"/>
                <a:gd name="T100" fmla="*/ 0 w 351"/>
                <a:gd name="T101" fmla="*/ 1 h 226"/>
                <a:gd name="T102" fmla="*/ 0 w 351"/>
                <a:gd name="T103" fmla="*/ 1 h 226"/>
                <a:gd name="T104" fmla="*/ 0 w 351"/>
                <a:gd name="T105" fmla="*/ 1 h 226"/>
                <a:gd name="T106" fmla="*/ 0 w 351"/>
                <a:gd name="T107" fmla="*/ 1 h 226"/>
                <a:gd name="T108" fmla="*/ 0 w 351"/>
                <a:gd name="T109" fmla="*/ 1 h 226"/>
                <a:gd name="T110" fmla="*/ 0 w 351"/>
                <a:gd name="T111" fmla="*/ 1 h 226"/>
                <a:gd name="T112" fmla="*/ 0 w 351"/>
                <a:gd name="T113" fmla="*/ 1 h 226"/>
                <a:gd name="T114" fmla="*/ 0 w 351"/>
                <a:gd name="T115" fmla="*/ 1 h 226"/>
                <a:gd name="T116" fmla="*/ 0 w 351"/>
                <a:gd name="T117" fmla="*/ 1 h 226"/>
                <a:gd name="T118" fmla="*/ 0 w 351"/>
                <a:gd name="T119" fmla="*/ 1 h 226"/>
                <a:gd name="T120" fmla="*/ 0 w 351"/>
                <a:gd name="T121" fmla="*/ 2 h 2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51" h="226">
                  <a:moveTo>
                    <a:pt x="291" y="69"/>
                  </a:moveTo>
                  <a:lnTo>
                    <a:pt x="307" y="81"/>
                  </a:lnTo>
                  <a:lnTo>
                    <a:pt x="317" y="96"/>
                  </a:lnTo>
                  <a:lnTo>
                    <a:pt x="322" y="111"/>
                  </a:lnTo>
                  <a:lnTo>
                    <a:pt x="322" y="128"/>
                  </a:lnTo>
                  <a:lnTo>
                    <a:pt x="319" y="141"/>
                  </a:lnTo>
                  <a:lnTo>
                    <a:pt x="313" y="152"/>
                  </a:lnTo>
                  <a:lnTo>
                    <a:pt x="303" y="164"/>
                  </a:lnTo>
                  <a:lnTo>
                    <a:pt x="293" y="173"/>
                  </a:lnTo>
                  <a:lnTo>
                    <a:pt x="279" y="183"/>
                  </a:lnTo>
                  <a:lnTo>
                    <a:pt x="266" y="192"/>
                  </a:lnTo>
                  <a:lnTo>
                    <a:pt x="253" y="201"/>
                  </a:lnTo>
                  <a:lnTo>
                    <a:pt x="240" y="210"/>
                  </a:lnTo>
                  <a:lnTo>
                    <a:pt x="237" y="213"/>
                  </a:lnTo>
                  <a:lnTo>
                    <a:pt x="237" y="216"/>
                  </a:lnTo>
                  <a:lnTo>
                    <a:pt x="237" y="219"/>
                  </a:lnTo>
                  <a:lnTo>
                    <a:pt x="240" y="222"/>
                  </a:lnTo>
                  <a:lnTo>
                    <a:pt x="245" y="225"/>
                  </a:lnTo>
                  <a:lnTo>
                    <a:pt x="250" y="226"/>
                  </a:lnTo>
                  <a:lnTo>
                    <a:pt x="255" y="225"/>
                  </a:lnTo>
                  <a:lnTo>
                    <a:pt x="259" y="222"/>
                  </a:lnTo>
                  <a:lnTo>
                    <a:pt x="288" y="209"/>
                  </a:lnTo>
                  <a:lnTo>
                    <a:pt x="313" y="192"/>
                  </a:lnTo>
                  <a:lnTo>
                    <a:pt x="332" y="172"/>
                  </a:lnTo>
                  <a:lnTo>
                    <a:pt x="345" y="149"/>
                  </a:lnTo>
                  <a:lnTo>
                    <a:pt x="351" y="127"/>
                  </a:lnTo>
                  <a:lnTo>
                    <a:pt x="348" y="103"/>
                  </a:lnTo>
                  <a:lnTo>
                    <a:pt x="336" y="81"/>
                  </a:lnTo>
                  <a:lnTo>
                    <a:pt x="313" y="62"/>
                  </a:lnTo>
                  <a:lnTo>
                    <a:pt x="295" y="51"/>
                  </a:lnTo>
                  <a:lnTo>
                    <a:pt x="275" y="43"/>
                  </a:lnTo>
                  <a:lnTo>
                    <a:pt x="253" y="35"/>
                  </a:lnTo>
                  <a:lnTo>
                    <a:pt x="229" y="28"/>
                  </a:lnTo>
                  <a:lnTo>
                    <a:pt x="204" y="20"/>
                  </a:lnTo>
                  <a:lnTo>
                    <a:pt x="179" y="15"/>
                  </a:lnTo>
                  <a:lnTo>
                    <a:pt x="153" y="11"/>
                  </a:lnTo>
                  <a:lnTo>
                    <a:pt x="128" y="7"/>
                  </a:lnTo>
                  <a:lnTo>
                    <a:pt x="104" y="4"/>
                  </a:lnTo>
                  <a:lnTo>
                    <a:pt x="82" y="2"/>
                  </a:lnTo>
                  <a:lnTo>
                    <a:pt x="60" y="0"/>
                  </a:lnTo>
                  <a:lnTo>
                    <a:pt x="43" y="0"/>
                  </a:lnTo>
                  <a:lnTo>
                    <a:pt x="27" y="0"/>
                  </a:lnTo>
                  <a:lnTo>
                    <a:pt x="14" y="0"/>
                  </a:lnTo>
                  <a:lnTo>
                    <a:pt x="5" y="2"/>
                  </a:lnTo>
                  <a:lnTo>
                    <a:pt x="0" y="4"/>
                  </a:lnTo>
                  <a:lnTo>
                    <a:pt x="15" y="6"/>
                  </a:lnTo>
                  <a:lnTo>
                    <a:pt x="30" y="7"/>
                  </a:lnTo>
                  <a:lnTo>
                    <a:pt x="47" y="9"/>
                  </a:lnTo>
                  <a:lnTo>
                    <a:pt x="64" y="11"/>
                  </a:lnTo>
                  <a:lnTo>
                    <a:pt x="82" y="14"/>
                  </a:lnTo>
                  <a:lnTo>
                    <a:pt x="102" y="16"/>
                  </a:lnTo>
                  <a:lnTo>
                    <a:pt x="121" y="19"/>
                  </a:lnTo>
                  <a:lnTo>
                    <a:pt x="141" y="23"/>
                  </a:lnTo>
                  <a:lnTo>
                    <a:pt x="160" y="27"/>
                  </a:lnTo>
                  <a:lnTo>
                    <a:pt x="181" y="31"/>
                  </a:lnTo>
                  <a:lnTo>
                    <a:pt x="201" y="35"/>
                  </a:lnTo>
                  <a:lnTo>
                    <a:pt x="220" y="40"/>
                  </a:lnTo>
                  <a:lnTo>
                    <a:pt x="239" y="46"/>
                  </a:lnTo>
                  <a:lnTo>
                    <a:pt x="258" y="53"/>
                  </a:lnTo>
                  <a:lnTo>
                    <a:pt x="275" y="61"/>
                  </a:lnTo>
                  <a:lnTo>
                    <a:pt x="291" y="69"/>
                  </a:lnTo>
                  <a:close/>
                </a:path>
              </a:pathLst>
            </a:custGeom>
            <a:solidFill>
              <a:srgbClr val="C9E8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dirty="0"/>
            </a:p>
          </p:txBody>
        </p:sp>
        <p:sp>
          <p:nvSpPr>
            <p:cNvPr id="250" name="Freeform 93">
              <a:extLst>
                <a:ext uri="{FF2B5EF4-FFF2-40B4-BE49-F238E27FC236}">
                  <a16:creationId xmlns:a16="http://schemas.microsoft.com/office/drawing/2014/main" id="{0C797A02-92B0-854A-ADF5-34DAD321762C}"/>
                </a:ext>
              </a:extLst>
            </p:cNvPr>
            <p:cNvSpPr>
              <a:spLocks/>
            </p:cNvSpPr>
            <p:nvPr/>
          </p:nvSpPr>
          <p:spPr bwMode="auto">
            <a:xfrm>
              <a:off x="4769" y="324"/>
              <a:ext cx="48" cy="107"/>
            </a:xfrm>
            <a:custGeom>
              <a:avLst/>
              <a:gdLst>
                <a:gd name="T0" fmla="*/ 0 w 142"/>
                <a:gd name="T1" fmla="*/ 2 h 213"/>
                <a:gd name="T2" fmla="*/ 0 w 142"/>
                <a:gd name="T3" fmla="*/ 3 h 213"/>
                <a:gd name="T4" fmla="*/ 0 w 142"/>
                <a:gd name="T5" fmla="*/ 3 h 213"/>
                <a:gd name="T6" fmla="*/ 0 w 142"/>
                <a:gd name="T7" fmla="*/ 3 h 213"/>
                <a:gd name="T8" fmla="*/ 0 w 142"/>
                <a:gd name="T9" fmla="*/ 3 h 213"/>
                <a:gd name="T10" fmla="*/ 0 w 142"/>
                <a:gd name="T11" fmla="*/ 3 h 213"/>
                <a:gd name="T12" fmla="*/ 0 w 142"/>
                <a:gd name="T13" fmla="*/ 4 h 213"/>
                <a:gd name="T14" fmla="*/ 0 w 142"/>
                <a:gd name="T15" fmla="*/ 4 h 213"/>
                <a:gd name="T16" fmla="*/ 0 w 142"/>
                <a:gd name="T17" fmla="*/ 4 h 213"/>
                <a:gd name="T18" fmla="*/ 0 w 142"/>
                <a:gd name="T19" fmla="*/ 4 h 213"/>
                <a:gd name="T20" fmla="*/ 0 w 142"/>
                <a:gd name="T21" fmla="*/ 4 h 213"/>
                <a:gd name="T22" fmla="*/ 0 w 142"/>
                <a:gd name="T23" fmla="*/ 4 h 213"/>
                <a:gd name="T24" fmla="*/ 0 w 142"/>
                <a:gd name="T25" fmla="*/ 4 h 213"/>
                <a:gd name="T26" fmla="*/ 0 w 142"/>
                <a:gd name="T27" fmla="*/ 4 h 213"/>
                <a:gd name="T28" fmla="*/ 0 w 142"/>
                <a:gd name="T29" fmla="*/ 4 h 213"/>
                <a:gd name="T30" fmla="*/ 0 w 142"/>
                <a:gd name="T31" fmla="*/ 3 h 213"/>
                <a:gd name="T32" fmla="*/ 0 w 142"/>
                <a:gd name="T33" fmla="*/ 3 h 213"/>
                <a:gd name="T34" fmla="*/ 0 w 142"/>
                <a:gd name="T35" fmla="*/ 3 h 213"/>
                <a:gd name="T36" fmla="*/ 0 w 142"/>
                <a:gd name="T37" fmla="*/ 3 h 213"/>
                <a:gd name="T38" fmla="*/ 0 w 142"/>
                <a:gd name="T39" fmla="*/ 3 h 213"/>
                <a:gd name="T40" fmla="*/ 0 w 142"/>
                <a:gd name="T41" fmla="*/ 3 h 213"/>
                <a:gd name="T42" fmla="*/ 0 w 142"/>
                <a:gd name="T43" fmla="*/ 3 h 213"/>
                <a:gd name="T44" fmla="*/ 0 w 142"/>
                <a:gd name="T45" fmla="*/ 2 h 213"/>
                <a:gd name="T46" fmla="*/ 0 w 142"/>
                <a:gd name="T47" fmla="*/ 2 h 213"/>
                <a:gd name="T48" fmla="*/ 0 w 142"/>
                <a:gd name="T49" fmla="*/ 2 h 213"/>
                <a:gd name="T50" fmla="*/ 0 w 142"/>
                <a:gd name="T51" fmla="*/ 2 h 213"/>
                <a:gd name="T52" fmla="*/ 0 w 142"/>
                <a:gd name="T53" fmla="*/ 1 h 213"/>
                <a:gd name="T54" fmla="*/ 0 w 142"/>
                <a:gd name="T55" fmla="*/ 1 h 213"/>
                <a:gd name="T56" fmla="*/ 0 w 142"/>
                <a:gd name="T57" fmla="*/ 1 h 213"/>
                <a:gd name="T58" fmla="*/ 0 w 142"/>
                <a:gd name="T59" fmla="*/ 1 h 213"/>
                <a:gd name="T60" fmla="*/ 0 w 142"/>
                <a:gd name="T61" fmla="*/ 1 h 213"/>
                <a:gd name="T62" fmla="*/ 0 w 142"/>
                <a:gd name="T63" fmla="*/ 1 h 213"/>
                <a:gd name="T64" fmla="*/ 0 w 142"/>
                <a:gd name="T65" fmla="*/ 1 h 213"/>
                <a:gd name="T66" fmla="*/ 0 w 142"/>
                <a:gd name="T67" fmla="*/ 0 h 213"/>
                <a:gd name="T68" fmla="*/ 0 w 142"/>
                <a:gd name="T69" fmla="*/ 1 h 213"/>
                <a:gd name="T70" fmla="*/ 0 w 142"/>
                <a:gd name="T71" fmla="*/ 1 h 213"/>
                <a:gd name="T72" fmla="*/ 0 w 142"/>
                <a:gd name="T73" fmla="*/ 1 h 213"/>
                <a:gd name="T74" fmla="*/ 0 w 142"/>
                <a:gd name="T75" fmla="*/ 1 h 213"/>
                <a:gd name="T76" fmla="*/ 0 w 142"/>
                <a:gd name="T77" fmla="*/ 2 h 213"/>
                <a:gd name="T78" fmla="*/ 0 w 142"/>
                <a:gd name="T79" fmla="*/ 2 h 213"/>
                <a:gd name="T80" fmla="*/ 0 w 142"/>
                <a:gd name="T81" fmla="*/ 2 h 21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42" h="213">
                  <a:moveTo>
                    <a:pt x="0" y="116"/>
                  </a:moveTo>
                  <a:lnTo>
                    <a:pt x="0" y="134"/>
                  </a:lnTo>
                  <a:lnTo>
                    <a:pt x="6" y="150"/>
                  </a:lnTo>
                  <a:lnTo>
                    <a:pt x="16" y="166"/>
                  </a:lnTo>
                  <a:lnTo>
                    <a:pt x="30" y="179"/>
                  </a:lnTo>
                  <a:lnTo>
                    <a:pt x="48" y="191"/>
                  </a:lnTo>
                  <a:lnTo>
                    <a:pt x="68" y="201"/>
                  </a:lnTo>
                  <a:lnTo>
                    <a:pt x="91" y="208"/>
                  </a:lnTo>
                  <a:lnTo>
                    <a:pt x="115" y="212"/>
                  </a:lnTo>
                  <a:lnTo>
                    <a:pt x="122" y="213"/>
                  </a:lnTo>
                  <a:lnTo>
                    <a:pt x="129" y="211"/>
                  </a:lnTo>
                  <a:lnTo>
                    <a:pt x="135" y="208"/>
                  </a:lnTo>
                  <a:lnTo>
                    <a:pt x="138" y="204"/>
                  </a:lnTo>
                  <a:lnTo>
                    <a:pt x="138" y="199"/>
                  </a:lnTo>
                  <a:lnTo>
                    <a:pt x="137" y="194"/>
                  </a:lnTo>
                  <a:lnTo>
                    <a:pt x="132" y="190"/>
                  </a:lnTo>
                  <a:lnTo>
                    <a:pt x="125" y="188"/>
                  </a:lnTo>
                  <a:lnTo>
                    <a:pt x="102" y="181"/>
                  </a:lnTo>
                  <a:lnTo>
                    <a:pt x="80" y="173"/>
                  </a:lnTo>
                  <a:lnTo>
                    <a:pt x="62" y="162"/>
                  </a:lnTo>
                  <a:lnTo>
                    <a:pt x="49" y="149"/>
                  </a:lnTo>
                  <a:lnTo>
                    <a:pt x="41" y="134"/>
                  </a:lnTo>
                  <a:lnTo>
                    <a:pt x="36" y="117"/>
                  </a:lnTo>
                  <a:lnTo>
                    <a:pt x="36" y="100"/>
                  </a:lnTo>
                  <a:lnTo>
                    <a:pt x="44" y="81"/>
                  </a:lnTo>
                  <a:lnTo>
                    <a:pt x="52" y="68"/>
                  </a:lnTo>
                  <a:lnTo>
                    <a:pt x="64" y="56"/>
                  </a:lnTo>
                  <a:lnTo>
                    <a:pt x="77" y="44"/>
                  </a:lnTo>
                  <a:lnTo>
                    <a:pt x="91" y="34"/>
                  </a:lnTo>
                  <a:lnTo>
                    <a:pt x="105" y="25"/>
                  </a:lnTo>
                  <a:lnTo>
                    <a:pt x="119" y="16"/>
                  </a:lnTo>
                  <a:lnTo>
                    <a:pt x="132" y="8"/>
                  </a:lnTo>
                  <a:lnTo>
                    <a:pt x="142" y="1"/>
                  </a:lnTo>
                  <a:lnTo>
                    <a:pt x="132" y="0"/>
                  </a:lnTo>
                  <a:lnTo>
                    <a:pt x="116" y="5"/>
                  </a:lnTo>
                  <a:lnTo>
                    <a:pt x="94" y="16"/>
                  </a:lnTo>
                  <a:lnTo>
                    <a:pt x="70" y="32"/>
                  </a:lnTo>
                  <a:lnTo>
                    <a:pt x="46" y="51"/>
                  </a:lnTo>
                  <a:lnTo>
                    <a:pt x="25" y="72"/>
                  </a:lnTo>
                  <a:lnTo>
                    <a:pt x="9" y="95"/>
                  </a:lnTo>
                  <a:lnTo>
                    <a:pt x="0" y="116"/>
                  </a:lnTo>
                  <a:close/>
                </a:path>
              </a:pathLst>
            </a:custGeom>
            <a:solidFill>
              <a:srgbClr val="C9E8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dirty="0"/>
            </a:p>
          </p:txBody>
        </p:sp>
        <p:sp>
          <p:nvSpPr>
            <p:cNvPr id="251" name="Freeform 94">
              <a:extLst>
                <a:ext uri="{FF2B5EF4-FFF2-40B4-BE49-F238E27FC236}">
                  <a16:creationId xmlns:a16="http://schemas.microsoft.com/office/drawing/2014/main" id="{34C534AB-F22B-4A41-9360-94568C2BC57B}"/>
                </a:ext>
              </a:extLst>
            </p:cNvPr>
            <p:cNvSpPr>
              <a:spLocks/>
            </p:cNvSpPr>
            <p:nvPr/>
          </p:nvSpPr>
          <p:spPr bwMode="auto">
            <a:xfrm>
              <a:off x="5104" y="264"/>
              <a:ext cx="101" cy="139"/>
            </a:xfrm>
            <a:custGeom>
              <a:avLst/>
              <a:gdLst>
                <a:gd name="T0" fmla="*/ 0 w 305"/>
                <a:gd name="T1" fmla="*/ 1 h 279"/>
                <a:gd name="T2" fmla="*/ 0 w 305"/>
                <a:gd name="T3" fmla="*/ 2 h 279"/>
                <a:gd name="T4" fmla="*/ 0 w 305"/>
                <a:gd name="T5" fmla="*/ 2 h 279"/>
                <a:gd name="T6" fmla="*/ 0 w 305"/>
                <a:gd name="T7" fmla="*/ 2 h 279"/>
                <a:gd name="T8" fmla="*/ 0 w 305"/>
                <a:gd name="T9" fmla="*/ 2 h 279"/>
                <a:gd name="T10" fmla="*/ 0 w 305"/>
                <a:gd name="T11" fmla="*/ 3 h 279"/>
                <a:gd name="T12" fmla="*/ 0 w 305"/>
                <a:gd name="T13" fmla="*/ 3 h 279"/>
                <a:gd name="T14" fmla="*/ 0 w 305"/>
                <a:gd name="T15" fmla="*/ 3 h 279"/>
                <a:gd name="T16" fmla="*/ 0 w 305"/>
                <a:gd name="T17" fmla="*/ 3 h 279"/>
                <a:gd name="T18" fmla="*/ 0 w 305"/>
                <a:gd name="T19" fmla="*/ 4 h 279"/>
                <a:gd name="T20" fmla="*/ 0 w 305"/>
                <a:gd name="T21" fmla="*/ 4 h 279"/>
                <a:gd name="T22" fmla="*/ 0 w 305"/>
                <a:gd name="T23" fmla="*/ 4 h 279"/>
                <a:gd name="T24" fmla="*/ 0 w 305"/>
                <a:gd name="T25" fmla="*/ 4 h 279"/>
                <a:gd name="T26" fmla="*/ 0 w 305"/>
                <a:gd name="T27" fmla="*/ 4 h 279"/>
                <a:gd name="T28" fmla="*/ 0 w 305"/>
                <a:gd name="T29" fmla="*/ 4 h 279"/>
                <a:gd name="T30" fmla="*/ 0 w 305"/>
                <a:gd name="T31" fmla="*/ 3 h 279"/>
                <a:gd name="T32" fmla="*/ 0 w 305"/>
                <a:gd name="T33" fmla="*/ 3 h 279"/>
                <a:gd name="T34" fmla="*/ 0 w 305"/>
                <a:gd name="T35" fmla="*/ 3 h 279"/>
                <a:gd name="T36" fmla="*/ 0 w 305"/>
                <a:gd name="T37" fmla="*/ 2 h 279"/>
                <a:gd name="T38" fmla="*/ 0 w 305"/>
                <a:gd name="T39" fmla="*/ 2 h 279"/>
                <a:gd name="T40" fmla="*/ 0 w 305"/>
                <a:gd name="T41" fmla="*/ 1 h 279"/>
                <a:gd name="T42" fmla="*/ 0 w 305"/>
                <a:gd name="T43" fmla="*/ 1 h 279"/>
                <a:gd name="T44" fmla="*/ 0 w 305"/>
                <a:gd name="T45" fmla="*/ 1 h 279"/>
                <a:gd name="T46" fmla="*/ 0 w 305"/>
                <a:gd name="T47" fmla="*/ 0 h 279"/>
                <a:gd name="T48" fmla="*/ 0 w 305"/>
                <a:gd name="T49" fmla="*/ 0 h 279"/>
                <a:gd name="T50" fmla="*/ 0 w 305"/>
                <a:gd name="T51" fmla="*/ 0 h 279"/>
                <a:gd name="T52" fmla="*/ 0 w 305"/>
                <a:gd name="T53" fmla="*/ 0 h 279"/>
                <a:gd name="T54" fmla="*/ 0 w 305"/>
                <a:gd name="T55" fmla="*/ 0 h 279"/>
                <a:gd name="T56" fmla="*/ 0 w 305"/>
                <a:gd name="T57" fmla="*/ 0 h 279"/>
                <a:gd name="T58" fmla="*/ 0 w 305"/>
                <a:gd name="T59" fmla="*/ 0 h 279"/>
                <a:gd name="T60" fmla="*/ 0 w 305"/>
                <a:gd name="T61" fmla="*/ 0 h 279"/>
                <a:gd name="T62" fmla="*/ 0 w 305"/>
                <a:gd name="T63" fmla="*/ 0 h 279"/>
                <a:gd name="T64" fmla="*/ 0 w 305"/>
                <a:gd name="T65" fmla="*/ 0 h 279"/>
                <a:gd name="T66" fmla="*/ 0 w 305"/>
                <a:gd name="T67" fmla="*/ 0 h 279"/>
                <a:gd name="T68" fmla="*/ 0 w 305"/>
                <a:gd name="T69" fmla="*/ 0 h 279"/>
                <a:gd name="T70" fmla="*/ 0 w 305"/>
                <a:gd name="T71" fmla="*/ 0 h 279"/>
                <a:gd name="T72" fmla="*/ 0 w 305"/>
                <a:gd name="T73" fmla="*/ 1 h 279"/>
                <a:gd name="T74" fmla="*/ 0 w 305"/>
                <a:gd name="T75" fmla="*/ 1 h 27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05" h="279">
                  <a:moveTo>
                    <a:pt x="247" y="104"/>
                  </a:moveTo>
                  <a:lnTo>
                    <a:pt x="257" y="112"/>
                  </a:lnTo>
                  <a:lnTo>
                    <a:pt x="266" y="120"/>
                  </a:lnTo>
                  <a:lnTo>
                    <a:pt x="271" y="129"/>
                  </a:lnTo>
                  <a:lnTo>
                    <a:pt x="277" y="138"/>
                  </a:lnTo>
                  <a:lnTo>
                    <a:pt x="279" y="148"/>
                  </a:lnTo>
                  <a:lnTo>
                    <a:pt x="279" y="158"/>
                  </a:lnTo>
                  <a:lnTo>
                    <a:pt x="274" y="168"/>
                  </a:lnTo>
                  <a:lnTo>
                    <a:pt x="268" y="178"/>
                  </a:lnTo>
                  <a:lnTo>
                    <a:pt x="258" y="188"/>
                  </a:lnTo>
                  <a:lnTo>
                    <a:pt x="247" y="197"/>
                  </a:lnTo>
                  <a:lnTo>
                    <a:pt x="234" y="205"/>
                  </a:lnTo>
                  <a:lnTo>
                    <a:pt x="219" y="214"/>
                  </a:lnTo>
                  <a:lnTo>
                    <a:pt x="206" y="221"/>
                  </a:lnTo>
                  <a:lnTo>
                    <a:pt x="191" y="229"/>
                  </a:lnTo>
                  <a:lnTo>
                    <a:pt x="177" y="237"/>
                  </a:lnTo>
                  <a:lnTo>
                    <a:pt x="164" y="247"/>
                  </a:lnTo>
                  <a:lnTo>
                    <a:pt x="160" y="250"/>
                  </a:lnTo>
                  <a:lnTo>
                    <a:pt x="157" y="254"/>
                  </a:lnTo>
                  <a:lnTo>
                    <a:pt x="154" y="258"/>
                  </a:lnTo>
                  <a:lnTo>
                    <a:pt x="151" y="262"/>
                  </a:lnTo>
                  <a:lnTo>
                    <a:pt x="149" y="266"/>
                  </a:lnTo>
                  <a:lnTo>
                    <a:pt x="149" y="270"/>
                  </a:lnTo>
                  <a:lnTo>
                    <a:pt x="151" y="275"/>
                  </a:lnTo>
                  <a:lnTo>
                    <a:pt x="155" y="278"/>
                  </a:lnTo>
                  <a:lnTo>
                    <a:pt x="161" y="279"/>
                  </a:lnTo>
                  <a:lnTo>
                    <a:pt x="167" y="279"/>
                  </a:lnTo>
                  <a:lnTo>
                    <a:pt x="173" y="278"/>
                  </a:lnTo>
                  <a:lnTo>
                    <a:pt x="177" y="275"/>
                  </a:lnTo>
                  <a:lnTo>
                    <a:pt x="191" y="263"/>
                  </a:lnTo>
                  <a:lnTo>
                    <a:pt x="207" y="252"/>
                  </a:lnTo>
                  <a:lnTo>
                    <a:pt x="223" y="242"/>
                  </a:lnTo>
                  <a:lnTo>
                    <a:pt x="241" y="231"/>
                  </a:lnTo>
                  <a:lnTo>
                    <a:pt x="257" y="221"/>
                  </a:lnTo>
                  <a:lnTo>
                    <a:pt x="271" y="210"/>
                  </a:lnTo>
                  <a:lnTo>
                    <a:pt x="286" y="197"/>
                  </a:lnTo>
                  <a:lnTo>
                    <a:pt x="296" y="184"/>
                  </a:lnTo>
                  <a:lnTo>
                    <a:pt x="303" y="168"/>
                  </a:lnTo>
                  <a:lnTo>
                    <a:pt x="305" y="153"/>
                  </a:lnTo>
                  <a:lnTo>
                    <a:pt x="300" y="137"/>
                  </a:lnTo>
                  <a:lnTo>
                    <a:pt x="293" y="123"/>
                  </a:lnTo>
                  <a:lnTo>
                    <a:pt x="282" y="109"/>
                  </a:lnTo>
                  <a:lnTo>
                    <a:pt x="267" y="96"/>
                  </a:lnTo>
                  <a:lnTo>
                    <a:pt x="250" y="85"/>
                  </a:lnTo>
                  <a:lnTo>
                    <a:pt x="232" y="75"/>
                  </a:lnTo>
                  <a:lnTo>
                    <a:pt x="219" y="67"/>
                  </a:lnTo>
                  <a:lnTo>
                    <a:pt x="205" y="61"/>
                  </a:lnTo>
                  <a:lnTo>
                    <a:pt x="189" y="54"/>
                  </a:lnTo>
                  <a:lnTo>
                    <a:pt x="173" y="47"/>
                  </a:lnTo>
                  <a:lnTo>
                    <a:pt x="157" y="40"/>
                  </a:lnTo>
                  <a:lnTo>
                    <a:pt x="139" y="32"/>
                  </a:lnTo>
                  <a:lnTo>
                    <a:pt x="122" y="26"/>
                  </a:lnTo>
                  <a:lnTo>
                    <a:pt x="106" y="20"/>
                  </a:lnTo>
                  <a:lnTo>
                    <a:pt x="90" y="15"/>
                  </a:lnTo>
                  <a:lnTo>
                    <a:pt x="74" y="10"/>
                  </a:lnTo>
                  <a:lnTo>
                    <a:pt x="58" y="7"/>
                  </a:lnTo>
                  <a:lnTo>
                    <a:pt x="43" y="3"/>
                  </a:lnTo>
                  <a:lnTo>
                    <a:pt x="30" y="1"/>
                  </a:lnTo>
                  <a:lnTo>
                    <a:pt x="19" y="0"/>
                  </a:lnTo>
                  <a:lnTo>
                    <a:pt x="8" y="1"/>
                  </a:lnTo>
                  <a:lnTo>
                    <a:pt x="0" y="3"/>
                  </a:lnTo>
                  <a:lnTo>
                    <a:pt x="10" y="6"/>
                  </a:lnTo>
                  <a:lnTo>
                    <a:pt x="21" y="9"/>
                  </a:lnTo>
                  <a:lnTo>
                    <a:pt x="35" y="13"/>
                  </a:lnTo>
                  <a:lnTo>
                    <a:pt x="48" y="17"/>
                  </a:lnTo>
                  <a:lnTo>
                    <a:pt x="64" y="22"/>
                  </a:lnTo>
                  <a:lnTo>
                    <a:pt x="80" y="27"/>
                  </a:lnTo>
                  <a:lnTo>
                    <a:pt x="97" y="33"/>
                  </a:lnTo>
                  <a:lnTo>
                    <a:pt x="114" y="40"/>
                  </a:lnTo>
                  <a:lnTo>
                    <a:pt x="132" y="47"/>
                  </a:lnTo>
                  <a:lnTo>
                    <a:pt x="149" y="54"/>
                  </a:lnTo>
                  <a:lnTo>
                    <a:pt x="167" y="62"/>
                  </a:lnTo>
                  <a:lnTo>
                    <a:pt x="184" y="70"/>
                  </a:lnTo>
                  <a:lnTo>
                    <a:pt x="202" y="79"/>
                  </a:lnTo>
                  <a:lnTo>
                    <a:pt x="218" y="87"/>
                  </a:lnTo>
                  <a:lnTo>
                    <a:pt x="232" y="95"/>
                  </a:lnTo>
                  <a:lnTo>
                    <a:pt x="247" y="104"/>
                  </a:lnTo>
                  <a:close/>
                </a:path>
              </a:pathLst>
            </a:custGeom>
            <a:solidFill>
              <a:srgbClr val="C9E8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dirty="0"/>
            </a:p>
          </p:txBody>
        </p:sp>
        <p:sp>
          <p:nvSpPr>
            <p:cNvPr id="252" name="Freeform 99">
              <a:extLst>
                <a:ext uri="{FF2B5EF4-FFF2-40B4-BE49-F238E27FC236}">
                  <a16:creationId xmlns:a16="http://schemas.microsoft.com/office/drawing/2014/main" id="{428FC368-1047-1340-A112-E31C32E88DC3}"/>
                </a:ext>
              </a:extLst>
            </p:cNvPr>
            <p:cNvSpPr>
              <a:spLocks/>
            </p:cNvSpPr>
            <p:nvPr/>
          </p:nvSpPr>
          <p:spPr bwMode="auto">
            <a:xfrm>
              <a:off x="4976" y="382"/>
              <a:ext cx="18" cy="42"/>
            </a:xfrm>
            <a:custGeom>
              <a:avLst/>
              <a:gdLst>
                <a:gd name="T0" fmla="*/ 0 w 54"/>
                <a:gd name="T1" fmla="*/ 0 h 85"/>
                <a:gd name="T2" fmla="*/ 0 w 54"/>
                <a:gd name="T3" fmla="*/ 0 h 85"/>
                <a:gd name="T4" fmla="*/ 0 w 54"/>
                <a:gd name="T5" fmla="*/ 0 h 85"/>
                <a:gd name="T6" fmla="*/ 0 w 54"/>
                <a:gd name="T7" fmla="*/ 0 h 85"/>
                <a:gd name="T8" fmla="*/ 0 w 54"/>
                <a:gd name="T9" fmla="*/ 0 h 85"/>
                <a:gd name="T10" fmla="*/ 0 w 54"/>
                <a:gd name="T11" fmla="*/ 0 h 85"/>
                <a:gd name="T12" fmla="*/ 0 w 54"/>
                <a:gd name="T13" fmla="*/ 0 h 85"/>
                <a:gd name="T14" fmla="*/ 0 w 54"/>
                <a:gd name="T15" fmla="*/ 0 h 85"/>
                <a:gd name="T16" fmla="*/ 0 w 54"/>
                <a:gd name="T17" fmla="*/ 0 h 85"/>
                <a:gd name="T18" fmla="*/ 0 w 54"/>
                <a:gd name="T19" fmla="*/ 0 h 85"/>
                <a:gd name="T20" fmla="*/ 0 w 54"/>
                <a:gd name="T21" fmla="*/ 0 h 85"/>
                <a:gd name="T22" fmla="*/ 0 w 54"/>
                <a:gd name="T23" fmla="*/ 0 h 85"/>
                <a:gd name="T24" fmla="*/ 0 w 54"/>
                <a:gd name="T25" fmla="*/ 0 h 85"/>
                <a:gd name="T26" fmla="*/ 0 w 54"/>
                <a:gd name="T27" fmla="*/ 1 h 85"/>
                <a:gd name="T28" fmla="*/ 0 w 54"/>
                <a:gd name="T29" fmla="*/ 1 h 85"/>
                <a:gd name="T30" fmla="*/ 0 w 54"/>
                <a:gd name="T31" fmla="*/ 1 h 85"/>
                <a:gd name="T32" fmla="*/ 0 w 54"/>
                <a:gd name="T33" fmla="*/ 1 h 85"/>
                <a:gd name="T34" fmla="*/ 0 w 54"/>
                <a:gd name="T35" fmla="*/ 1 h 85"/>
                <a:gd name="T36" fmla="*/ 0 w 54"/>
                <a:gd name="T37" fmla="*/ 0 h 85"/>
                <a:gd name="T38" fmla="*/ 0 w 54"/>
                <a:gd name="T39" fmla="*/ 0 h 85"/>
                <a:gd name="T40" fmla="*/ 0 w 54"/>
                <a:gd name="T41" fmla="*/ 0 h 8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85">
                  <a:moveTo>
                    <a:pt x="28" y="10"/>
                  </a:moveTo>
                  <a:lnTo>
                    <a:pt x="27" y="6"/>
                  </a:lnTo>
                  <a:lnTo>
                    <a:pt x="22" y="2"/>
                  </a:lnTo>
                  <a:lnTo>
                    <a:pt x="18" y="0"/>
                  </a:lnTo>
                  <a:lnTo>
                    <a:pt x="12" y="0"/>
                  </a:lnTo>
                  <a:lnTo>
                    <a:pt x="8" y="1"/>
                  </a:lnTo>
                  <a:lnTo>
                    <a:pt x="3" y="3"/>
                  </a:lnTo>
                  <a:lnTo>
                    <a:pt x="0" y="7"/>
                  </a:lnTo>
                  <a:lnTo>
                    <a:pt x="0" y="11"/>
                  </a:lnTo>
                  <a:lnTo>
                    <a:pt x="0" y="22"/>
                  </a:lnTo>
                  <a:lnTo>
                    <a:pt x="5" y="34"/>
                  </a:lnTo>
                  <a:lnTo>
                    <a:pt x="11" y="47"/>
                  </a:lnTo>
                  <a:lnTo>
                    <a:pt x="18" y="59"/>
                  </a:lnTo>
                  <a:lnTo>
                    <a:pt x="27" y="70"/>
                  </a:lnTo>
                  <a:lnTo>
                    <a:pt x="35" y="79"/>
                  </a:lnTo>
                  <a:lnTo>
                    <a:pt x="46" y="84"/>
                  </a:lnTo>
                  <a:lnTo>
                    <a:pt x="53" y="85"/>
                  </a:lnTo>
                  <a:lnTo>
                    <a:pt x="54" y="68"/>
                  </a:lnTo>
                  <a:lnTo>
                    <a:pt x="47" y="49"/>
                  </a:lnTo>
                  <a:lnTo>
                    <a:pt x="38" y="29"/>
                  </a:lnTo>
                  <a:lnTo>
                    <a:pt x="28"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dirty="0"/>
            </a:p>
          </p:txBody>
        </p:sp>
        <p:sp>
          <p:nvSpPr>
            <p:cNvPr id="253" name="Freeform 100">
              <a:extLst>
                <a:ext uri="{FF2B5EF4-FFF2-40B4-BE49-F238E27FC236}">
                  <a16:creationId xmlns:a16="http://schemas.microsoft.com/office/drawing/2014/main" id="{AB9C1CAC-5A46-BA41-BBAA-685BAA6C6613}"/>
                </a:ext>
              </a:extLst>
            </p:cNvPr>
            <p:cNvSpPr>
              <a:spLocks/>
            </p:cNvSpPr>
            <p:nvPr/>
          </p:nvSpPr>
          <p:spPr bwMode="auto">
            <a:xfrm>
              <a:off x="4962" y="351"/>
              <a:ext cx="15" cy="24"/>
            </a:xfrm>
            <a:custGeom>
              <a:avLst/>
              <a:gdLst>
                <a:gd name="T0" fmla="*/ 0 w 46"/>
                <a:gd name="T1" fmla="*/ 1 h 48"/>
                <a:gd name="T2" fmla="*/ 0 w 46"/>
                <a:gd name="T3" fmla="*/ 1 h 48"/>
                <a:gd name="T4" fmla="*/ 0 w 46"/>
                <a:gd name="T5" fmla="*/ 1 h 48"/>
                <a:gd name="T6" fmla="*/ 0 w 46"/>
                <a:gd name="T7" fmla="*/ 1 h 48"/>
                <a:gd name="T8" fmla="*/ 0 w 46"/>
                <a:gd name="T9" fmla="*/ 1 h 48"/>
                <a:gd name="T10" fmla="*/ 0 w 46"/>
                <a:gd name="T11" fmla="*/ 1 h 48"/>
                <a:gd name="T12" fmla="*/ 0 w 46"/>
                <a:gd name="T13" fmla="*/ 1 h 48"/>
                <a:gd name="T14" fmla="*/ 0 w 46"/>
                <a:gd name="T15" fmla="*/ 0 h 48"/>
                <a:gd name="T16" fmla="*/ 0 w 46"/>
                <a:gd name="T17" fmla="*/ 0 h 48"/>
                <a:gd name="T18" fmla="*/ 0 w 46"/>
                <a:gd name="T19" fmla="*/ 1 h 48"/>
                <a:gd name="T20" fmla="*/ 0 w 46"/>
                <a:gd name="T21" fmla="*/ 1 h 48"/>
                <a:gd name="T22" fmla="*/ 0 w 46"/>
                <a:gd name="T23" fmla="*/ 1 h 48"/>
                <a:gd name="T24" fmla="*/ 0 w 46"/>
                <a:gd name="T25" fmla="*/ 1 h 48"/>
                <a:gd name="T26" fmla="*/ 0 w 46"/>
                <a:gd name="T27" fmla="*/ 1 h 48"/>
                <a:gd name="T28" fmla="*/ 0 w 46"/>
                <a:gd name="T29" fmla="*/ 1 h 48"/>
                <a:gd name="T30" fmla="*/ 0 w 46"/>
                <a:gd name="T31" fmla="*/ 1 h 48"/>
                <a:gd name="T32" fmla="*/ 0 w 46"/>
                <a:gd name="T33" fmla="*/ 1 h 48"/>
                <a:gd name="T34" fmla="*/ 0 w 46"/>
                <a:gd name="T35" fmla="*/ 1 h 48"/>
                <a:gd name="T36" fmla="*/ 0 w 46"/>
                <a:gd name="T37" fmla="*/ 1 h 48"/>
                <a:gd name="T38" fmla="*/ 0 w 46"/>
                <a:gd name="T39" fmla="*/ 1 h 48"/>
                <a:gd name="T40" fmla="*/ 0 w 46"/>
                <a:gd name="T41" fmla="*/ 1 h 48"/>
                <a:gd name="T42" fmla="*/ 0 w 46"/>
                <a:gd name="T43" fmla="*/ 1 h 48"/>
                <a:gd name="T44" fmla="*/ 0 w 46"/>
                <a:gd name="T45" fmla="*/ 1 h 48"/>
                <a:gd name="T46" fmla="*/ 0 w 46"/>
                <a:gd name="T47" fmla="*/ 1 h 48"/>
                <a:gd name="T48" fmla="*/ 0 w 46"/>
                <a:gd name="T49" fmla="*/ 1 h 4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6" h="48">
                  <a:moveTo>
                    <a:pt x="25" y="6"/>
                  </a:moveTo>
                  <a:lnTo>
                    <a:pt x="25" y="7"/>
                  </a:lnTo>
                  <a:lnTo>
                    <a:pt x="23" y="4"/>
                  </a:lnTo>
                  <a:lnTo>
                    <a:pt x="19" y="1"/>
                  </a:lnTo>
                  <a:lnTo>
                    <a:pt x="14" y="0"/>
                  </a:lnTo>
                  <a:lnTo>
                    <a:pt x="9" y="0"/>
                  </a:lnTo>
                  <a:lnTo>
                    <a:pt x="4" y="1"/>
                  </a:lnTo>
                  <a:lnTo>
                    <a:pt x="1" y="4"/>
                  </a:lnTo>
                  <a:lnTo>
                    <a:pt x="0" y="7"/>
                  </a:lnTo>
                  <a:lnTo>
                    <a:pt x="0" y="10"/>
                  </a:lnTo>
                  <a:lnTo>
                    <a:pt x="1" y="15"/>
                  </a:lnTo>
                  <a:lnTo>
                    <a:pt x="4" y="21"/>
                  </a:lnTo>
                  <a:lnTo>
                    <a:pt x="10" y="28"/>
                  </a:lnTo>
                  <a:lnTo>
                    <a:pt x="17" y="35"/>
                  </a:lnTo>
                  <a:lnTo>
                    <a:pt x="25" y="41"/>
                  </a:lnTo>
                  <a:lnTo>
                    <a:pt x="33" y="45"/>
                  </a:lnTo>
                  <a:lnTo>
                    <a:pt x="41" y="48"/>
                  </a:lnTo>
                  <a:lnTo>
                    <a:pt x="46" y="48"/>
                  </a:lnTo>
                  <a:lnTo>
                    <a:pt x="45" y="38"/>
                  </a:lnTo>
                  <a:lnTo>
                    <a:pt x="39" y="25"/>
                  </a:lnTo>
                  <a:lnTo>
                    <a:pt x="30" y="14"/>
                  </a:lnTo>
                  <a:lnTo>
                    <a:pt x="25"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dirty="0"/>
            </a:p>
          </p:txBody>
        </p:sp>
        <p:sp>
          <p:nvSpPr>
            <p:cNvPr id="254" name="Freeform 101">
              <a:extLst>
                <a:ext uri="{FF2B5EF4-FFF2-40B4-BE49-F238E27FC236}">
                  <a16:creationId xmlns:a16="http://schemas.microsoft.com/office/drawing/2014/main" id="{DAA1389C-22E9-514C-862D-56CAB77890AD}"/>
                </a:ext>
              </a:extLst>
            </p:cNvPr>
            <p:cNvSpPr>
              <a:spLocks/>
            </p:cNvSpPr>
            <p:nvPr/>
          </p:nvSpPr>
          <p:spPr bwMode="auto">
            <a:xfrm>
              <a:off x="4949" y="331"/>
              <a:ext cx="21" cy="16"/>
            </a:xfrm>
            <a:custGeom>
              <a:avLst/>
              <a:gdLst>
                <a:gd name="T0" fmla="*/ 0 w 64"/>
                <a:gd name="T1" fmla="*/ 1 h 32"/>
                <a:gd name="T2" fmla="*/ 0 w 64"/>
                <a:gd name="T3" fmla="*/ 1 h 32"/>
                <a:gd name="T4" fmla="*/ 0 w 64"/>
                <a:gd name="T5" fmla="*/ 1 h 32"/>
                <a:gd name="T6" fmla="*/ 0 w 64"/>
                <a:gd name="T7" fmla="*/ 1 h 32"/>
                <a:gd name="T8" fmla="*/ 0 w 64"/>
                <a:gd name="T9" fmla="*/ 1 h 32"/>
                <a:gd name="T10" fmla="*/ 0 w 64"/>
                <a:gd name="T11" fmla="*/ 1 h 32"/>
                <a:gd name="T12" fmla="*/ 0 w 64"/>
                <a:gd name="T13" fmla="*/ 1 h 32"/>
                <a:gd name="T14" fmla="*/ 0 w 64"/>
                <a:gd name="T15" fmla="*/ 0 h 32"/>
                <a:gd name="T16" fmla="*/ 0 w 64"/>
                <a:gd name="T17" fmla="*/ 0 h 32"/>
                <a:gd name="T18" fmla="*/ 0 w 64"/>
                <a:gd name="T19" fmla="*/ 0 h 32"/>
                <a:gd name="T20" fmla="*/ 0 w 64"/>
                <a:gd name="T21" fmla="*/ 1 h 32"/>
                <a:gd name="T22" fmla="*/ 0 w 64"/>
                <a:gd name="T23" fmla="*/ 1 h 32"/>
                <a:gd name="T24" fmla="*/ 0 w 64"/>
                <a:gd name="T25" fmla="*/ 1 h 32"/>
                <a:gd name="T26" fmla="*/ 0 w 64"/>
                <a:gd name="T27" fmla="*/ 1 h 32"/>
                <a:gd name="T28" fmla="*/ 0 w 64"/>
                <a:gd name="T29" fmla="*/ 1 h 32"/>
                <a:gd name="T30" fmla="*/ 0 w 64"/>
                <a:gd name="T31" fmla="*/ 1 h 32"/>
                <a:gd name="T32" fmla="*/ 0 w 64"/>
                <a:gd name="T33" fmla="*/ 1 h 32"/>
                <a:gd name="T34" fmla="*/ 0 w 64"/>
                <a:gd name="T35" fmla="*/ 1 h 32"/>
                <a:gd name="T36" fmla="*/ 0 w 64"/>
                <a:gd name="T37" fmla="*/ 1 h 32"/>
                <a:gd name="T38" fmla="*/ 0 w 64"/>
                <a:gd name="T39" fmla="*/ 1 h 32"/>
                <a:gd name="T40" fmla="*/ 0 w 64"/>
                <a:gd name="T41" fmla="*/ 1 h 32"/>
                <a:gd name="T42" fmla="*/ 0 w 64"/>
                <a:gd name="T43" fmla="*/ 1 h 32"/>
                <a:gd name="T44" fmla="*/ 0 w 64"/>
                <a:gd name="T45" fmla="*/ 1 h 32"/>
                <a:gd name="T46" fmla="*/ 0 w 64"/>
                <a:gd name="T47" fmla="*/ 1 h 32"/>
                <a:gd name="T48" fmla="*/ 0 w 64"/>
                <a:gd name="T49" fmla="*/ 1 h 3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4" h="32">
                  <a:moveTo>
                    <a:pt x="50" y="24"/>
                  </a:moveTo>
                  <a:lnTo>
                    <a:pt x="56" y="22"/>
                  </a:lnTo>
                  <a:lnTo>
                    <a:pt x="62" y="19"/>
                  </a:lnTo>
                  <a:lnTo>
                    <a:pt x="64" y="15"/>
                  </a:lnTo>
                  <a:lnTo>
                    <a:pt x="64" y="11"/>
                  </a:lnTo>
                  <a:lnTo>
                    <a:pt x="61" y="6"/>
                  </a:lnTo>
                  <a:lnTo>
                    <a:pt x="56" y="2"/>
                  </a:lnTo>
                  <a:lnTo>
                    <a:pt x="50" y="0"/>
                  </a:lnTo>
                  <a:lnTo>
                    <a:pt x="43" y="0"/>
                  </a:lnTo>
                  <a:lnTo>
                    <a:pt x="40" y="0"/>
                  </a:lnTo>
                  <a:lnTo>
                    <a:pt x="35" y="1"/>
                  </a:lnTo>
                  <a:lnTo>
                    <a:pt x="26" y="3"/>
                  </a:lnTo>
                  <a:lnTo>
                    <a:pt x="16" y="8"/>
                  </a:lnTo>
                  <a:lnTo>
                    <a:pt x="7" y="14"/>
                  </a:lnTo>
                  <a:lnTo>
                    <a:pt x="3" y="20"/>
                  </a:lnTo>
                  <a:lnTo>
                    <a:pt x="0" y="26"/>
                  </a:lnTo>
                  <a:lnTo>
                    <a:pt x="0" y="28"/>
                  </a:lnTo>
                  <a:lnTo>
                    <a:pt x="4" y="30"/>
                  </a:lnTo>
                  <a:lnTo>
                    <a:pt x="10" y="32"/>
                  </a:lnTo>
                  <a:lnTo>
                    <a:pt x="16" y="32"/>
                  </a:lnTo>
                  <a:lnTo>
                    <a:pt x="21" y="32"/>
                  </a:lnTo>
                  <a:lnTo>
                    <a:pt x="29" y="30"/>
                  </a:lnTo>
                  <a:lnTo>
                    <a:pt x="36" y="29"/>
                  </a:lnTo>
                  <a:lnTo>
                    <a:pt x="43" y="27"/>
                  </a:lnTo>
                  <a:lnTo>
                    <a:pt x="5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dirty="0"/>
            </a:p>
          </p:txBody>
        </p:sp>
        <p:sp>
          <p:nvSpPr>
            <p:cNvPr id="255" name="Freeform 130">
              <a:extLst>
                <a:ext uri="{FF2B5EF4-FFF2-40B4-BE49-F238E27FC236}">
                  <a16:creationId xmlns:a16="http://schemas.microsoft.com/office/drawing/2014/main" id="{3332B559-5B8E-2F43-BCAF-A43653382BCC}"/>
                </a:ext>
              </a:extLst>
            </p:cNvPr>
            <p:cNvSpPr>
              <a:spLocks/>
            </p:cNvSpPr>
            <p:nvPr/>
          </p:nvSpPr>
          <p:spPr bwMode="auto">
            <a:xfrm>
              <a:off x="4849" y="304"/>
              <a:ext cx="82" cy="106"/>
            </a:xfrm>
            <a:custGeom>
              <a:avLst/>
              <a:gdLst>
                <a:gd name="T0" fmla="*/ 0 w 246"/>
                <a:gd name="T1" fmla="*/ 1 h 211"/>
                <a:gd name="T2" fmla="*/ 0 w 246"/>
                <a:gd name="T3" fmla="*/ 1 h 211"/>
                <a:gd name="T4" fmla="*/ 0 w 246"/>
                <a:gd name="T5" fmla="*/ 1 h 211"/>
                <a:gd name="T6" fmla="*/ 0 w 246"/>
                <a:gd name="T7" fmla="*/ 1 h 211"/>
                <a:gd name="T8" fmla="*/ 0 w 246"/>
                <a:gd name="T9" fmla="*/ 2 h 211"/>
                <a:gd name="T10" fmla="*/ 0 w 246"/>
                <a:gd name="T11" fmla="*/ 2 h 211"/>
                <a:gd name="T12" fmla="*/ 0 w 246"/>
                <a:gd name="T13" fmla="*/ 2 h 211"/>
                <a:gd name="T14" fmla="*/ 0 w 246"/>
                <a:gd name="T15" fmla="*/ 2 h 211"/>
                <a:gd name="T16" fmla="*/ 0 w 246"/>
                <a:gd name="T17" fmla="*/ 3 h 211"/>
                <a:gd name="T18" fmla="*/ 0 w 246"/>
                <a:gd name="T19" fmla="*/ 3 h 211"/>
                <a:gd name="T20" fmla="*/ 0 w 246"/>
                <a:gd name="T21" fmla="*/ 3 h 211"/>
                <a:gd name="T22" fmla="*/ 0 w 246"/>
                <a:gd name="T23" fmla="*/ 3 h 211"/>
                <a:gd name="T24" fmla="*/ 0 w 246"/>
                <a:gd name="T25" fmla="*/ 4 h 211"/>
                <a:gd name="T26" fmla="*/ 0 w 246"/>
                <a:gd name="T27" fmla="*/ 4 h 211"/>
                <a:gd name="T28" fmla="*/ 0 w 246"/>
                <a:gd name="T29" fmla="*/ 4 h 211"/>
                <a:gd name="T30" fmla="*/ 0 w 246"/>
                <a:gd name="T31" fmla="*/ 4 h 211"/>
                <a:gd name="T32" fmla="*/ 0 w 246"/>
                <a:gd name="T33" fmla="*/ 4 h 211"/>
                <a:gd name="T34" fmla="*/ 0 w 246"/>
                <a:gd name="T35" fmla="*/ 4 h 211"/>
                <a:gd name="T36" fmla="*/ 0 w 246"/>
                <a:gd name="T37" fmla="*/ 4 h 211"/>
                <a:gd name="T38" fmla="*/ 0 w 246"/>
                <a:gd name="T39" fmla="*/ 4 h 211"/>
                <a:gd name="T40" fmla="*/ 0 w 246"/>
                <a:gd name="T41" fmla="*/ 4 h 211"/>
                <a:gd name="T42" fmla="*/ 0 w 246"/>
                <a:gd name="T43" fmla="*/ 4 h 211"/>
                <a:gd name="T44" fmla="*/ 0 w 246"/>
                <a:gd name="T45" fmla="*/ 4 h 211"/>
                <a:gd name="T46" fmla="*/ 0 w 246"/>
                <a:gd name="T47" fmla="*/ 4 h 211"/>
                <a:gd name="T48" fmla="*/ 0 w 246"/>
                <a:gd name="T49" fmla="*/ 4 h 211"/>
                <a:gd name="T50" fmla="*/ 0 w 246"/>
                <a:gd name="T51" fmla="*/ 4 h 211"/>
                <a:gd name="T52" fmla="*/ 0 w 246"/>
                <a:gd name="T53" fmla="*/ 4 h 211"/>
                <a:gd name="T54" fmla="*/ 0 w 246"/>
                <a:gd name="T55" fmla="*/ 4 h 211"/>
                <a:gd name="T56" fmla="*/ 0 w 246"/>
                <a:gd name="T57" fmla="*/ 4 h 211"/>
                <a:gd name="T58" fmla="*/ 0 w 246"/>
                <a:gd name="T59" fmla="*/ 4 h 211"/>
                <a:gd name="T60" fmla="*/ 0 w 246"/>
                <a:gd name="T61" fmla="*/ 4 h 211"/>
                <a:gd name="T62" fmla="*/ 0 w 246"/>
                <a:gd name="T63" fmla="*/ 3 h 211"/>
                <a:gd name="T64" fmla="*/ 0 w 246"/>
                <a:gd name="T65" fmla="*/ 3 h 211"/>
                <a:gd name="T66" fmla="*/ 0 w 246"/>
                <a:gd name="T67" fmla="*/ 3 h 211"/>
                <a:gd name="T68" fmla="*/ 0 w 246"/>
                <a:gd name="T69" fmla="*/ 3 h 211"/>
                <a:gd name="T70" fmla="*/ 0 w 246"/>
                <a:gd name="T71" fmla="*/ 3 h 211"/>
                <a:gd name="T72" fmla="*/ 0 w 246"/>
                <a:gd name="T73" fmla="*/ 3 h 211"/>
                <a:gd name="T74" fmla="*/ 0 w 246"/>
                <a:gd name="T75" fmla="*/ 3 h 211"/>
                <a:gd name="T76" fmla="*/ 0 w 246"/>
                <a:gd name="T77" fmla="*/ 2 h 211"/>
                <a:gd name="T78" fmla="*/ 0 w 246"/>
                <a:gd name="T79" fmla="*/ 2 h 211"/>
                <a:gd name="T80" fmla="*/ 0 w 246"/>
                <a:gd name="T81" fmla="*/ 2 h 211"/>
                <a:gd name="T82" fmla="*/ 0 w 246"/>
                <a:gd name="T83" fmla="*/ 2 h 211"/>
                <a:gd name="T84" fmla="*/ 0 w 246"/>
                <a:gd name="T85" fmla="*/ 2 h 211"/>
                <a:gd name="T86" fmla="*/ 0 w 246"/>
                <a:gd name="T87" fmla="*/ 1 h 211"/>
                <a:gd name="T88" fmla="*/ 0 w 246"/>
                <a:gd name="T89" fmla="*/ 1 h 211"/>
                <a:gd name="T90" fmla="*/ 0 w 246"/>
                <a:gd name="T91" fmla="*/ 1 h 211"/>
                <a:gd name="T92" fmla="*/ 0 w 246"/>
                <a:gd name="T93" fmla="*/ 1 h 211"/>
                <a:gd name="T94" fmla="*/ 0 w 246"/>
                <a:gd name="T95" fmla="*/ 1 h 211"/>
                <a:gd name="T96" fmla="*/ 0 w 246"/>
                <a:gd name="T97" fmla="*/ 1 h 211"/>
                <a:gd name="T98" fmla="*/ 0 w 246"/>
                <a:gd name="T99" fmla="*/ 1 h 211"/>
                <a:gd name="T100" fmla="*/ 0 w 246"/>
                <a:gd name="T101" fmla="*/ 1 h 211"/>
                <a:gd name="T102" fmla="*/ 0 w 246"/>
                <a:gd name="T103" fmla="*/ 1 h 211"/>
                <a:gd name="T104" fmla="*/ 0 w 246"/>
                <a:gd name="T105" fmla="*/ 1 h 211"/>
                <a:gd name="T106" fmla="*/ 0 w 246"/>
                <a:gd name="T107" fmla="*/ 1 h 211"/>
                <a:gd name="T108" fmla="*/ 0 w 246"/>
                <a:gd name="T109" fmla="*/ 0 h 211"/>
                <a:gd name="T110" fmla="*/ 0 w 246"/>
                <a:gd name="T111" fmla="*/ 1 h 211"/>
                <a:gd name="T112" fmla="*/ 0 w 246"/>
                <a:gd name="T113" fmla="*/ 1 h 211"/>
                <a:gd name="T114" fmla="*/ 0 w 246"/>
                <a:gd name="T115" fmla="*/ 1 h 211"/>
                <a:gd name="T116" fmla="*/ 0 w 246"/>
                <a:gd name="T117" fmla="*/ 1 h 211"/>
                <a:gd name="T118" fmla="*/ 0 w 246"/>
                <a:gd name="T119" fmla="*/ 1 h 211"/>
                <a:gd name="T120" fmla="*/ 0 w 246"/>
                <a:gd name="T121" fmla="*/ 1 h 2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46" h="211">
                  <a:moveTo>
                    <a:pt x="90" y="32"/>
                  </a:moveTo>
                  <a:lnTo>
                    <a:pt x="73" y="41"/>
                  </a:lnTo>
                  <a:lnTo>
                    <a:pt x="57" y="51"/>
                  </a:lnTo>
                  <a:lnTo>
                    <a:pt x="41" y="64"/>
                  </a:lnTo>
                  <a:lnTo>
                    <a:pt x="28" y="76"/>
                  </a:lnTo>
                  <a:lnTo>
                    <a:pt x="18" y="89"/>
                  </a:lnTo>
                  <a:lnTo>
                    <a:pt x="9" y="103"/>
                  </a:lnTo>
                  <a:lnTo>
                    <a:pt x="3" y="116"/>
                  </a:lnTo>
                  <a:lnTo>
                    <a:pt x="0" y="131"/>
                  </a:lnTo>
                  <a:lnTo>
                    <a:pt x="3" y="152"/>
                  </a:lnTo>
                  <a:lnTo>
                    <a:pt x="15" y="170"/>
                  </a:lnTo>
                  <a:lnTo>
                    <a:pt x="32" y="185"/>
                  </a:lnTo>
                  <a:lnTo>
                    <a:pt x="54" y="197"/>
                  </a:lnTo>
                  <a:lnTo>
                    <a:pt x="80" y="205"/>
                  </a:lnTo>
                  <a:lnTo>
                    <a:pt x="109" y="210"/>
                  </a:lnTo>
                  <a:lnTo>
                    <a:pt x="137" y="211"/>
                  </a:lnTo>
                  <a:lnTo>
                    <a:pt x="164" y="208"/>
                  </a:lnTo>
                  <a:lnTo>
                    <a:pt x="170" y="208"/>
                  </a:lnTo>
                  <a:lnTo>
                    <a:pt x="176" y="206"/>
                  </a:lnTo>
                  <a:lnTo>
                    <a:pt x="180" y="202"/>
                  </a:lnTo>
                  <a:lnTo>
                    <a:pt x="182" y="198"/>
                  </a:lnTo>
                  <a:lnTo>
                    <a:pt x="180" y="196"/>
                  </a:lnTo>
                  <a:lnTo>
                    <a:pt x="176" y="196"/>
                  </a:lnTo>
                  <a:lnTo>
                    <a:pt x="170" y="195"/>
                  </a:lnTo>
                  <a:lnTo>
                    <a:pt x="163" y="195"/>
                  </a:lnTo>
                  <a:lnTo>
                    <a:pt x="154" y="195"/>
                  </a:lnTo>
                  <a:lnTo>
                    <a:pt x="147" y="195"/>
                  </a:lnTo>
                  <a:lnTo>
                    <a:pt x="140" y="195"/>
                  </a:lnTo>
                  <a:lnTo>
                    <a:pt x="135" y="195"/>
                  </a:lnTo>
                  <a:lnTo>
                    <a:pt x="121" y="194"/>
                  </a:lnTo>
                  <a:lnTo>
                    <a:pt x="108" y="193"/>
                  </a:lnTo>
                  <a:lnTo>
                    <a:pt x="93" y="191"/>
                  </a:lnTo>
                  <a:lnTo>
                    <a:pt x="79" y="188"/>
                  </a:lnTo>
                  <a:lnTo>
                    <a:pt x="64" y="185"/>
                  </a:lnTo>
                  <a:lnTo>
                    <a:pt x="50" y="178"/>
                  </a:lnTo>
                  <a:lnTo>
                    <a:pt x="37" y="169"/>
                  </a:lnTo>
                  <a:lnTo>
                    <a:pt x="22" y="155"/>
                  </a:lnTo>
                  <a:lnTo>
                    <a:pt x="19" y="140"/>
                  </a:lnTo>
                  <a:lnTo>
                    <a:pt x="21" y="126"/>
                  </a:lnTo>
                  <a:lnTo>
                    <a:pt x="26" y="111"/>
                  </a:lnTo>
                  <a:lnTo>
                    <a:pt x="35" y="98"/>
                  </a:lnTo>
                  <a:lnTo>
                    <a:pt x="48" y="85"/>
                  </a:lnTo>
                  <a:lnTo>
                    <a:pt x="63" y="73"/>
                  </a:lnTo>
                  <a:lnTo>
                    <a:pt x="79" y="63"/>
                  </a:lnTo>
                  <a:lnTo>
                    <a:pt x="98" y="52"/>
                  </a:lnTo>
                  <a:lnTo>
                    <a:pt x="117" y="43"/>
                  </a:lnTo>
                  <a:lnTo>
                    <a:pt x="137" y="35"/>
                  </a:lnTo>
                  <a:lnTo>
                    <a:pt x="157" y="28"/>
                  </a:lnTo>
                  <a:lnTo>
                    <a:pt x="176" y="21"/>
                  </a:lnTo>
                  <a:lnTo>
                    <a:pt x="196" y="16"/>
                  </a:lnTo>
                  <a:lnTo>
                    <a:pt x="214" y="11"/>
                  </a:lnTo>
                  <a:lnTo>
                    <a:pt x="231" y="8"/>
                  </a:lnTo>
                  <a:lnTo>
                    <a:pt x="246" y="6"/>
                  </a:lnTo>
                  <a:lnTo>
                    <a:pt x="236" y="2"/>
                  </a:lnTo>
                  <a:lnTo>
                    <a:pt x="220" y="0"/>
                  </a:lnTo>
                  <a:lnTo>
                    <a:pt x="201" y="2"/>
                  </a:lnTo>
                  <a:lnTo>
                    <a:pt x="179" y="5"/>
                  </a:lnTo>
                  <a:lnTo>
                    <a:pt x="154" y="10"/>
                  </a:lnTo>
                  <a:lnTo>
                    <a:pt x="131" y="16"/>
                  </a:lnTo>
                  <a:lnTo>
                    <a:pt x="109" y="24"/>
                  </a:lnTo>
                  <a:lnTo>
                    <a:pt x="9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dirty="0"/>
            </a:p>
          </p:txBody>
        </p:sp>
        <p:sp>
          <p:nvSpPr>
            <p:cNvPr id="259" name="Freeform 131">
              <a:extLst>
                <a:ext uri="{FF2B5EF4-FFF2-40B4-BE49-F238E27FC236}">
                  <a16:creationId xmlns:a16="http://schemas.microsoft.com/office/drawing/2014/main" id="{BE351027-A1EB-894A-9E56-6DC4C0E523CE}"/>
                </a:ext>
              </a:extLst>
            </p:cNvPr>
            <p:cNvSpPr>
              <a:spLocks/>
            </p:cNvSpPr>
            <p:nvPr/>
          </p:nvSpPr>
          <p:spPr bwMode="auto">
            <a:xfrm>
              <a:off x="4989" y="303"/>
              <a:ext cx="53" cy="82"/>
            </a:xfrm>
            <a:custGeom>
              <a:avLst/>
              <a:gdLst>
                <a:gd name="T0" fmla="*/ 0 w 158"/>
                <a:gd name="T1" fmla="*/ 1 h 164"/>
                <a:gd name="T2" fmla="*/ 0 w 158"/>
                <a:gd name="T3" fmla="*/ 2 h 164"/>
                <a:gd name="T4" fmla="*/ 0 w 158"/>
                <a:gd name="T5" fmla="*/ 2 h 164"/>
                <a:gd name="T6" fmla="*/ 0 w 158"/>
                <a:gd name="T7" fmla="*/ 2 h 164"/>
                <a:gd name="T8" fmla="*/ 0 w 158"/>
                <a:gd name="T9" fmla="*/ 2 h 164"/>
                <a:gd name="T10" fmla="*/ 0 w 158"/>
                <a:gd name="T11" fmla="*/ 2 h 164"/>
                <a:gd name="T12" fmla="*/ 0 w 158"/>
                <a:gd name="T13" fmla="*/ 3 h 164"/>
                <a:gd name="T14" fmla="*/ 0 w 158"/>
                <a:gd name="T15" fmla="*/ 3 h 164"/>
                <a:gd name="T16" fmla="*/ 0 w 158"/>
                <a:gd name="T17" fmla="*/ 3 h 164"/>
                <a:gd name="T18" fmla="*/ 0 w 158"/>
                <a:gd name="T19" fmla="*/ 3 h 164"/>
                <a:gd name="T20" fmla="*/ 0 w 158"/>
                <a:gd name="T21" fmla="*/ 3 h 164"/>
                <a:gd name="T22" fmla="*/ 0 w 158"/>
                <a:gd name="T23" fmla="*/ 3 h 164"/>
                <a:gd name="T24" fmla="*/ 0 w 158"/>
                <a:gd name="T25" fmla="*/ 3 h 164"/>
                <a:gd name="T26" fmla="*/ 0 w 158"/>
                <a:gd name="T27" fmla="*/ 3 h 164"/>
                <a:gd name="T28" fmla="*/ 0 w 158"/>
                <a:gd name="T29" fmla="*/ 3 h 164"/>
                <a:gd name="T30" fmla="*/ 0 w 158"/>
                <a:gd name="T31" fmla="*/ 3 h 164"/>
                <a:gd name="T32" fmla="*/ 0 w 158"/>
                <a:gd name="T33" fmla="*/ 3 h 164"/>
                <a:gd name="T34" fmla="*/ 0 w 158"/>
                <a:gd name="T35" fmla="*/ 3 h 164"/>
                <a:gd name="T36" fmla="*/ 0 w 158"/>
                <a:gd name="T37" fmla="*/ 3 h 164"/>
                <a:gd name="T38" fmla="*/ 0 w 158"/>
                <a:gd name="T39" fmla="*/ 3 h 164"/>
                <a:gd name="T40" fmla="*/ 0 w 158"/>
                <a:gd name="T41" fmla="*/ 2 h 164"/>
                <a:gd name="T42" fmla="*/ 0 w 158"/>
                <a:gd name="T43" fmla="*/ 2 h 164"/>
                <a:gd name="T44" fmla="*/ 0 w 158"/>
                <a:gd name="T45" fmla="*/ 2 h 164"/>
                <a:gd name="T46" fmla="*/ 0 w 158"/>
                <a:gd name="T47" fmla="*/ 2 h 164"/>
                <a:gd name="T48" fmla="*/ 0 w 158"/>
                <a:gd name="T49" fmla="*/ 1 h 164"/>
                <a:gd name="T50" fmla="*/ 0 w 158"/>
                <a:gd name="T51" fmla="*/ 1 h 164"/>
                <a:gd name="T52" fmla="*/ 0 w 158"/>
                <a:gd name="T53" fmla="*/ 1 h 164"/>
                <a:gd name="T54" fmla="*/ 0 w 158"/>
                <a:gd name="T55" fmla="*/ 1 h 164"/>
                <a:gd name="T56" fmla="*/ 0 w 158"/>
                <a:gd name="T57" fmla="*/ 1 h 164"/>
                <a:gd name="T58" fmla="*/ 0 w 158"/>
                <a:gd name="T59" fmla="*/ 1 h 164"/>
                <a:gd name="T60" fmla="*/ 0 w 158"/>
                <a:gd name="T61" fmla="*/ 0 h 164"/>
                <a:gd name="T62" fmla="*/ 0 w 158"/>
                <a:gd name="T63" fmla="*/ 1 h 164"/>
                <a:gd name="T64" fmla="*/ 0 w 158"/>
                <a:gd name="T65" fmla="*/ 1 h 164"/>
                <a:gd name="T66" fmla="*/ 0 w 158"/>
                <a:gd name="T67" fmla="*/ 1 h 164"/>
                <a:gd name="T68" fmla="*/ 0 w 158"/>
                <a:gd name="T69" fmla="*/ 1 h 164"/>
                <a:gd name="T70" fmla="*/ 0 w 158"/>
                <a:gd name="T71" fmla="*/ 1 h 164"/>
                <a:gd name="T72" fmla="*/ 0 w 158"/>
                <a:gd name="T73" fmla="*/ 1 h 164"/>
                <a:gd name="T74" fmla="*/ 0 w 158"/>
                <a:gd name="T75" fmla="*/ 1 h 164"/>
                <a:gd name="T76" fmla="*/ 0 w 158"/>
                <a:gd name="T77" fmla="*/ 1 h 164"/>
                <a:gd name="T78" fmla="*/ 0 w 158"/>
                <a:gd name="T79" fmla="*/ 1 h 164"/>
                <a:gd name="T80" fmla="*/ 0 w 158"/>
                <a:gd name="T81" fmla="*/ 1 h 16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58" h="164">
                  <a:moveTo>
                    <a:pt x="133" y="54"/>
                  </a:moveTo>
                  <a:lnTo>
                    <a:pt x="138" y="72"/>
                  </a:lnTo>
                  <a:lnTo>
                    <a:pt x="135" y="86"/>
                  </a:lnTo>
                  <a:lnTo>
                    <a:pt x="125" y="99"/>
                  </a:lnTo>
                  <a:lnTo>
                    <a:pt x="110" y="110"/>
                  </a:lnTo>
                  <a:lnTo>
                    <a:pt x="93" y="120"/>
                  </a:lnTo>
                  <a:lnTo>
                    <a:pt x="74" y="130"/>
                  </a:lnTo>
                  <a:lnTo>
                    <a:pt x="53" y="140"/>
                  </a:lnTo>
                  <a:lnTo>
                    <a:pt x="36" y="149"/>
                  </a:lnTo>
                  <a:lnTo>
                    <a:pt x="33" y="152"/>
                  </a:lnTo>
                  <a:lnTo>
                    <a:pt x="32" y="154"/>
                  </a:lnTo>
                  <a:lnTo>
                    <a:pt x="32" y="157"/>
                  </a:lnTo>
                  <a:lnTo>
                    <a:pt x="35" y="160"/>
                  </a:lnTo>
                  <a:lnTo>
                    <a:pt x="37" y="163"/>
                  </a:lnTo>
                  <a:lnTo>
                    <a:pt x="42" y="164"/>
                  </a:lnTo>
                  <a:lnTo>
                    <a:pt x="46" y="164"/>
                  </a:lnTo>
                  <a:lnTo>
                    <a:pt x="51" y="163"/>
                  </a:lnTo>
                  <a:lnTo>
                    <a:pt x="72" y="153"/>
                  </a:lnTo>
                  <a:lnTo>
                    <a:pt x="94" y="143"/>
                  </a:lnTo>
                  <a:lnTo>
                    <a:pt x="114" y="132"/>
                  </a:lnTo>
                  <a:lnTo>
                    <a:pt x="133" y="118"/>
                  </a:lnTo>
                  <a:lnTo>
                    <a:pt x="146" y="104"/>
                  </a:lnTo>
                  <a:lnTo>
                    <a:pt x="155" y="87"/>
                  </a:lnTo>
                  <a:lnTo>
                    <a:pt x="158" y="70"/>
                  </a:lnTo>
                  <a:lnTo>
                    <a:pt x="152" y="51"/>
                  </a:lnTo>
                  <a:lnTo>
                    <a:pt x="139" y="37"/>
                  </a:lnTo>
                  <a:lnTo>
                    <a:pt x="122" y="24"/>
                  </a:lnTo>
                  <a:lnTo>
                    <a:pt x="99" y="14"/>
                  </a:lnTo>
                  <a:lnTo>
                    <a:pt x="75" y="7"/>
                  </a:lnTo>
                  <a:lnTo>
                    <a:pt x="51" y="2"/>
                  </a:lnTo>
                  <a:lnTo>
                    <a:pt x="29" y="0"/>
                  </a:lnTo>
                  <a:lnTo>
                    <a:pt x="11" y="1"/>
                  </a:lnTo>
                  <a:lnTo>
                    <a:pt x="0" y="5"/>
                  </a:lnTo>
                  <a:lnTo>
                    <a:pt x="20" y="9"/>
                  </a:lnTo>
                  <a:lnTo>
                    <a:pt x="40" y="12"/>
                  </a:lnTo>
                  <a:lnTo>
                    <a:pt x="59" y="15"/>
                  </a:lnTo>
                  <a:lnTo>
                    <a:pt x="78" y="19"/>
                  </a:lnTo>
                  <a:lnTo>
                    <a:pt x="96" y="24"/>
                  </a:lnTo>
                  <a:lnTo>
                    <a:pt x="112" y="32"/>
                  </a:lnTo>
                  <a:lnTo>
                    <a:pt x="125" y="41"/>
                  </a:lnTo>
                  <a:lnTo>
                    <a:pt x="133" y="5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dirty="0"/>
            </a:p>
          </p:txBody>
        </p:sp>
        <p:sp>
          <p:nvSpPr>
            <p:cNvPr id="260" name="Freeform 132">
              <a:extLst>
                <a:ext uri="{FF2B5EF4-FFF2-40B4-BE49-F238E27FC236}">
                  <a16:creationId xmlns:a16="http://schemas.microsoft.com/office/drawing/2014/main" id="{F8644A5A-017F-394F-8B35-EE84D2563CF6}"/>
                </a:ext>
              </a:extLst>
            </p:cNvPr>
            <p:cNvSpPr>
              <a:spLocks/>
            </p:cNvSpPr>
            <p:nvPr/>
          </p:nvSpPr>
          <p:spPr bwMode="auto">
            <a:xfrm>
              <a:off x="4796" y="285"/>
              <a:ext cx="134" cy="170"/>
            </a:xfrm>
            <a:custGeom>
              <a:avLst/>
              <a:gdLst>
                <a:gd name="T0" fmla="*/ 0 w 400"/>
                <a:gd name="T1" fmla="*/ 1 h 340"/>
                <a:gd name="T2" fmla="*/ 0 w 400"/>
                <a:gd name="T3" fmla="*/ 2 h 340"/>
                <a:gd name="T4" fmla="*/ 0 w 400"/>
                <a:gd name="T5" fmla="*/ 3 h 340"/>
                <a:gd name="T6" fmla="*/ 0 w 400"/>
                <a:gd name="T7" fmla="*/ 4 h 340"/>
                <a:gd name="T8" fmla="*/ 0 w 400"/>
                <a:gd name="T9" fmla="*/ 4 h 340"/>
                <a:gd name="T10" fmla="*/ 0 w 400"/>
                <a:gd name="T11" fmla="*/ 4 h 340"/>
                <a:gd name="T12" fmla="*/ 0 w 400"/>
                <a:gd name="T13" fmla="*/ 5 h 340"/>
                <a:gd name="T14" fmla="*/ 0 w 400"/>
                <a:gd name="T15" fmla="*/ 5 h 340"/>
                <a:gd name="T16" fmla="*/ 0 w 400"/>
                <a:gd name="T17" fmla="*/ 5 h 340"/>
                <a:gd name="T18" fmla="*/ 0 w 400"/>
                <a:gd name="T19" fmla="*/ 5 h 340"/>
                <a:gd name="T20" fmla="*/ 0 w 400"/>
                <a:gd name="T21" fmla="*/ 5 h 340"/>
                <a:gd name="T22" fmla="*/ 0 w 400"/>
                <a:gd name="T23" fmla="*/ 6 h 340"/>
                <a:gd name="T24" fmla="*/ 0 w 400"/>
                <a:gd name="T25" fmla="*/ 6 h 340"/>
                <a:gd name="T26" fmla="*/ 0 w 400"/>
                <a:gd name="T27" fmla="*/ 6 h 340"/>
                <a:gd name="T28" fmla="*/ 0 w 400"/>
                <a:gd name="T29" fmla="*/ 6 h 340"/>
                <a:gd name="T30" fmla="*/ 0 w 400"/>
                <a:gd name="T31" fmla="*/ 6 h 340"/>
                <a:gd name="T32" fmla="*/ 1 w 400"/>
                <a:gd name="T33" fmla="*/ 6 h 340"/>
                <a:gd name="T34" fmla="*/ 1 w 400"/>
                <a:gd name="T35" fmla="*/ 6 h 340"/>
                <a:gd name="T36" fmla="*/ 1 w 400"/>
                <a:gd name="T37" fmla="*/ 6 h 340"/>
                <a:gd name="T38" fmla="*/ 1 w 400"/>
                <a:gd name="T39" fmla="*/ 5 h 340"/>
                <a:gd name="T40" fmla="*/ 1 w 400"/>
                <a:gd name="T41" fmla="*/ 5 h 340"/>
                <a:gd name="T42" fmla="*/ 0 w 400"/>
                <a:gd name="T43" fmla="*/ 5 h 340"/>
                <a:gd name="T44" fmla="*/ 0 w 400"/>
                <a:gd name="T45" fmla="*/ 5 h 340"/>
                <a:gd name="T46" fmla="*/ 0 w 400"/>
                <a:gd name="T47" fmla="*/ 5 h 340"/>
                <a:gd name="T48" fmla="*/ 0 w 400"/>
                <a:gd name="T49" fmla="*/ 5 h 340"/>
                <a:gd name="T50" fmla="*/ 0 w 400"/>
                <a:gd name="T51" fmla="*/ 5 h 340"/>
                <a:gd name="T52" fmla="*/ 0 w 400"/>
                <a:gd name="T53" fmla="*/ 5 h 340"/>
                <a:gd name="T54" fmla="*/ 0 w 400"/>
                <a:gd name="T55" fmla="*/ 5 h 340"/>
                <a:gd name="T56" fmla="*/ 0 w 400"/>
                <a:gd name="T57" fmla="*/ 5 h 340"/>
                <a:gd name="T58" fmla="*/ 0 w 400"/>
                <a:gd name="T59" fmla="*/ 4 h 340"/>
                <a:gd name="T60" fmla="*/ 0 w 400"/>
                <a:gd name="T61" fmla="*/ 4 h 340"/>
                <a:gd name="T62" fmla="*/ 0 w 400"/>
                <a:gd name="T63" fmla="*/ 3 h 340"/>
                <a:gd name="T64" fmla="*/ 0 w 400"/>
                <a:gd name="T65" fmla="*/ 3 h 340"/>
                <a:gd name="T66" fmla="*/ 0 w 400"/>
                <a:gd name="T67" fmla="*/ 2 h 340"/>
                <a:gd name="T68" fmla="*/ 0 w 400"/>
                <a:gd name="T69" fmla="*/ 2 h 340"/>
                <a:gd name="T70" fmla="*/ 0 w 400"/>
                <a:gd name="T71" fmla="*/ 2 h 340"/>
                <a:gd name="T72" fmla="*/ 0 w 400"/>
                <a:gd name="T73" fmla="*/ 1 h 340"/>
                <a:gd name="T74" fmla="*/ 0 w 400"/>
                <a:gd name="T75" fmla="*/ 1 h 340"/>
                <a:gd name="T76" fmla="*/ 0 w 400"/>
                <a:gd name="T77" fmla="*/ 1 h 340"/>
                <a:gd name="T78" fmla="*/ 0 w 400"/>
                <a:gd name="T79" fmla="*/ 1 h 340"/>
                <a:gd name="T80" fmla="*/ 0 w 400"/>
                <a:gd name="T81" fmla="*/ 0 h 340"/>
                <a:gd name="T82" fmla="*/ 0 w 400"/>
                <a:gd name="T83" fmla="*/ 1 h 340"/>
                <a:gd name="T84" fmla="*/ 0 w 400"/>
                <a:gd name="T85" fmla="*/ 1 h 340"/>
                <a:gd name="T86" fmla="*/ 0 w 400"/>
                <a:gd name="T87" fmla="*/ 1 h 3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400" h="340">
                  <a:moveTo>
                    <a:pt x="156" y="45"/>
                  </a:moveTo>
                  <a:lnTo>
                    <a:pt x="125" y="62"/>
                  </a:lnTo>
                  <a:lnTo>
                    <a:pt x="95" y="82"/>
                  </a:lnTo>
                  <a:lnTo>
                    <a:pt x="67" y="103"/>
                  </a:lnTo>
                  <a:lnTo>
                    <a:pt x="42" y="125"/>
                  </a:lnTo>
                  <a:lnTo>
                    <a:pt x="22" y="150"/>
                  </a:lnTo>
                  <a:lnTo>
                    <a:pt x="8" y="176"/>
                  </a:lnTo>
                  <a:lnTo>
                    <a:pt x="0" y="204"/>
                  </a:lnTo>
                  <a:lnTo>
                    <a:pt x="2" y="233"/>
                  </a:lnTo>
                  <a:lnTo>
                    <a:pt x="5" y="240"/>
                  </a:lnTo>
                  <a:lnTo>
                    <a:pt x="9" y="248"/>
                  </a:lnTo>
                  <a:lnTo>
                    <a:pt x="13" y="254"/>
                  </a:lnTo>
                  <a:lnTo>
                    <a:pt x="19" y="261"/>
                  </a:lnTo>
                  <a:lnTo>
                    <a:pt x="26" y="268"/>
                  </a:lnTo>
                  <a:lnTo>
                    <a:pt x="34" y="274"/>
                  </a:lnTo>
                  <a:lnTo>
                    <a:pt x="42" y="279"/>
                  </a:lnTo>
                  <a:lnTo>
                    <a:pt x="51" y="283"/>
                  </a:lnTo>
                  <a:lnTo>
                    <a:pt x="70" y="291"/>
                  </a:lnTo>
                  <a:lnTo>
                    <a:pt x="89" y="298"/>
                  </a:lnTo>
                  <a:lnTo>
                    <a:pt x="108" y="305"/>
                  </a:lnTo>
                  <a:lnTo>
                    <a:pt x="128" y="310"/>
                  </a:lnTo>
                  <a:lnTo>
                    <a:pt x="149" y="315"/>
                  </a:lnTo>
                  <a:lnTo>
                    <a:pt x="169" y="319"/>
                  </a:lnTo>
                  <a:lnTo>
                    <a:pt x="189" y="323"/>
                  </a:lnTo>
                  <a:lnTo>
                    <a:pt x="210" y="326"/>
                  </a:lnTo>
                  <a:lnTo>
                    <a:pt x="231" y="329"/>
                  </a:lnTo>
                  <a:lnTo>
                    <a:pt x="253" y="331"/>
                  </a:lnTo>
                  <a:lnTo>
                    <a:pt x="274" y="334"/>
                  </a:lnTo>
                  <a:lnTo>
                    <a:pt x="295" y="336"/>
                  </a:lnTo>
                  <a:lnTo>
                    <a:pt x="317" y="337"/>
                  </a:lnTo>
                  <a:lnTo>
                    <a:pt x="339" y="338"/>
                  </a:lnTo>
                  <a:lnTo>
                    <a:pt x="359" y="339"/>
                  </a:lnTo>
                  <a:lnTo>
                    <a:pt x="381" y="340"/>
                  </a:lnTo>
                  <a:lnTo>
                    <a:pt x="387" y="340"/>
                  </a:lnTo>
                  <a:lnTo>
                    <a:pt x="393" y="337"/>
                  </a:lnTo>
                  <a:lnTo>
                    <a:pt x="397" y="334"/>
                  </a:lnTo>
                  <a:lnTo>
                    <a:pt x="400" y="328"/>
                  </a:lnTo>
                  <a:lnTo>
                    <a:pt x="400" y="323"/>
                  </a:lnTo>
                  <a:lnTo>
                    <a:pt x="397" y="319"/>
                  </a:lnTo>
                  <a:lnTo>
                    <a:pt x="391" y="316"/>
                  </a:lnTo>
                  <a:lnTo>
                    <a:pt x="385" y="315"/>
                  </a:lnTo>
                  <a:lnTo>
                    <a:pt x="365" y="315"/>
                  </a:lnTo>
                  <a:lnTo>
                    <a:pt x="346" y="315"/>
                  </a:lnTo>
                  <a:lnTo>
                    <a:pt x="326" y="314"/>
                  </a:lnTo>
                  <a:lnTo>
                    <a:pt x="307" y="313"/>
                  </a:lnTo>
                  <a:lnTo>
                    <a:pt x="287" y="312"/>
                  </a:lnTo>
                  <a:lnTo>
                    <a:pt x="266" y="310"/>
                  </a:lnTo>
                  <a:lnTo>
                    <a:pt x="247" y="308"/>
                  </a:lnTo>
                  <a:lnTo>
                    <a:pt x="227" y="306"/>
                  </a:lnTo>
                  <a:lnTo>
                    <a:pt x="208" y="303"/>
                  </a:lnTo>
                  <a:lnTo>
                    <a:pt x="188" y="300"/>
                  </a:lnTo>
                  <a:lnTo>
                    <a:pt x="169" y="295"/>
                  </a:lnTo>
                  <a:lnTo>
                    <a:pt x="150" y="291"/>
                  </a:lnTo>
                  <a:lnTo>
                    <a:pt x="131" y="287"/>
                  </a:lnTo>
                  <a:lnTo>
                    <a:pt x="114" y="281"/>
                  </a:lnTo>
                  <a:lnTo>
                    <a:pt x="95" y="275"/>
                  </a:lnTo>
                  <a:lnTo>
                    <a:pt x="77" y="269"/>
                  </a:lnTo>
                  <a:lnTo>
                    <a:pt x="63" y="261"/>
                  </a:lnTo>
                  <a:lnTo>
                    <a:pt x="51" y="251"/>
                  </a:lnTo>
                  <a:lnTo>
                    <a:pt x="44" y="241"/>
                  </a:lnTo>
                  <a:lnTo>
                    <a:pt x="38" y="228"/>
                  </a:lnTo>
                  <a:lnTo>
                    <a:pt x="38" y="214"/>
                  </a:lnTo>
                  <a:lnTo>
                    <a:pt x="41" y="195"/>
                  </a:lnTo>
                  <a:lnTo>
                    <a:pt x="47" y="177"/>
                  </a:lnTo>
                  <a:lnTo>
                    <a:pt x="53" y="163"/>
                  </a:lnTo>
                  <a:lnTo>
                    <a:pt x="63" y="148"/>
                  </a:lnTo>
                  <a:lnTo>
                    <a:pt x="74" y="135"/>
                  </a:lnTo>
                  <a:lnTo>
                    <a:pt x="85" y="122"/>
                  </a:lnTo>
                  <a:lnTo>
                    <a:pt x="98" y="111"/>
                  </a:lnTo>
                  <a:lnTo>
                    <a:pt x="111" y="100"/>
                  </a:lnTo>
                  <a:lnTo>
                    <a:pt x="125" y="89"/>
                  </a:lnTo>
                  <a:lnTo>
                    <a:pt x="141" y="79"/>
                  </a:lnTo>
                  <a:lnTo>
                    <a:pt x="160" y="68"/>
                  </a:lnTo>
                  <a:lnTo>
                    <a:pt x="179" y="57"/>
                  </a:lnTo>
                  <a:lnTo>
                    <a:pt x="201" y="47"/>
                  </a:lnTo>
                  <a:lnTo>
                    <a:pt x="224" y="37"/>
                  </a:lnTo>
                  <a:lnTo>
                    <a:pt x="249" y="27"/>
                  </a:lnTo>
                  <a:lnTo>
                    <a:pt x="272" y="19"/>
                  </a:lnTo>
                  <a:lnTo>
                    <a:pt x="294" y="12"/>
                  </a:lnTo>
                  <a:lnTo>
                    <a:pt x="314" y="6"/>
                  </a:lnTo>
                  <a:lnTo>
                    <a:pt x="332" y="1"/>
                  </a:lnTo>
                  <a:lnTo>
                    <a:pt x="316" y="0"/>
                  </a:lnTo>
                  <a:lnTo>
                    <a:pt x="295" y="1"/>
                  </a:lnTo>
                  <a:lnTo>
                    <a:pt x="274" y="5"/>
                  </a:lnTo>
                  <a:lnTo>
                    <a:pt x="249" y="10"/>
                  </a:lnTo>
                  <a:lnTo>
                    <a:pt x="224" y="17"/>
                  </a:lnTo>
                  <a:lnTo>
                    <a:pt x="199" y="25"/>
                  </a:lnTo>
                  <a:lnTo>
                    <a:pt x="176" y="35"/>
                  </a:lnTo>
                  <a:lnTo>
                    <a:pt x="156" y="4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dirty="0"/>
            </a:p>
          </p:txBody>
        </p:sp>
        <p:sp>
          <p:nvSpPr>
            <p:cNvPr id="261" name="Freeform 133">
              <a:extLst>
                <a:ext uri="{FF2B5EF4-FFF2-40B4-BE49-F238E27FC236}">
                  <a16:creationId xmlns:a16="http://schemas.microsoft.com/office/drawing/2014/main" id="{C6EC1324-7077-4440-B83C-C489FCCD35F1}"/>
                </a:ext>
              </a:extLst>
            </p:cNvPr>
            <p:cNvSpPr>
              <a:spLocks/>
            </p:cNvSpPr>
            <p:nvPr/>
          </p:nvSpPr>
          <p:spPr bwMode="auto">
            <a:xfrm>
              <a:off x="4984" y="279"/>
              <a:ext cx="117" cy="114"/>
            </a:xfrm>
            <a:custGeom>
              <a:avLst/>
              <a:gdLst>
                <a:gd name="T0" fmla="*/ 0 w 349"/>
                <a:gd name="T1" fmla="*/ 2 h 227"/>
                <a:gd name="T2" fmla="*/ 0 w 349"/>
                <a:gd name="T3" fmla="*/ 2 h 227"/>
                <a:gd name="T4" fmla="*/ 0 w 349"/>
                <a:gd name="T5" fmla="*/ 2 h 227"/>
                <a:gd name="T6" fmla="*/ 0 w 349"/>
                <a:gd name="T7" fmla="*/ 2 h 227"/>
                <a:gd name="T8" fmla="*/ 0 w 349"/>
                <a:gd name="T9" fmla="*/ 3 h 227"/>
                <a:gd name="T10" fmla="*/ 0 w 349"/>
                <a:gd name="T11" fmla="*/ 3 h 227"/>
                <a:gd name="T12" fmla="*/ 0 w 349"/>
                <a:gd name="T13" fmla="*/ 3 h 227"/>
                <a:gd name="T14" fmla="*/ 0 w 349"/>
                <a:gd name="T15" fmla="*/ 3 h 227"/>
                <a:gd name="T16" fmla="*/ 0 w 349"/>
                <a:gd name="T17" fmla="*/ 3 h 227"/>
                <a:gd name="T18" fmla="*/ 0 w 349"/>
                <a:gd name="T19" fmla="*/ 3 h 227"/>
                <a:gd name="T20" fmla="*/ 0 w 349"/>
                <a:gd name="T21" fmla="*/ 4 h 227"/>
                <a:gd name="T22" fmla="*/ 0 w 349"/>
                <a:gd name="T23" fmla="*/ 4 h 227"/>
                <a:gd name="T24" fmla="*/ 0 w 349"/>
                <a:gd name="T25" fmla="*/ 4 h 227"/>
                <a:gd name="T26" fmla="*/ 0 w 349"/>
                <a:gd name="T27" fmla="*/ 4 h 227"/>
                <a:gd name="T28" fmla="*/ 0 w 349"/>
                <a:gd name="T29" fmla="*/ 4 h 227"/>
                <a:gd name="T30" fmla="*/ 0 w 349"/>
                <a:gd name="T31" fmla="*/ 4 h 227"/>
                <a:gd name="T32" fmla="*/ 0 w 349"/>
                <a:gd name="T33" fmla="*/ 4 h 227"/>
                <a:gd name="T34" fmla="*/ 0 w 349"/>
                <a:gd name="T35" fmla="*/ 4 h 227"/>
                <a:gd name="T36" fmla="*/ 0 w 349"/>
                <a:gd name="T37" fmla="*/ 4 h 227"/>
                <a:gd name="T38" fmla="*/ 0 w 349"/>
                <a:gd name="T39" fmla="*/ 4 h 227"/>
                <a:gd name="T40" fmla="*/ 0 w 349"/>
                <a:gd name="T41" fmla="*/ 4 h 227"/>
                <a:gd name="T42" fmla="*/ 0 w 349"/>
                <a:gd name="T43" fmla="*/ 4 h 227"/>
                <a:gd name="T44" fmla="*/ 0 w 349"/>
                <a:gd name="T45" fmla="*/ 4 h 227"/>
                <a:gd name="T46" fmla="*/ 0 w 349"/>
                <a:gd name="T47" fmla="*/ 3 h 227"/>
                <a:gd name="T48" fmla="*/ 0 w 349"/>
                <a:gd name="T49" fmla="*/ 3 h 227"/>
                <a:gd name="T50" fmla="*/ 0 w 349"/>
                <a:gd name="T51" fmla="*/ 2 h 227"/>
                <a:gd name="T52" fmla="*/ 0 w 349"/>
                <a:gd name="T53" fmla="*/ 2 h 227"/>
                <a:gd name="T54" fmla="*/ 0 w 349"/>
                <a:gd name="T55" fmla="*/ 2 h 227"/>
                <a:gd name="T56" fmla="*/ 0 w 349"/>
                <a:gd name="T57" fmla="*/ 1 h 227"/>
                <a:gd name="T58" fmla="*/ 0 w 349"/>
                <a:gd name="T59" fmla="*/ 1 h 227"/>
                <a:gd name="T60" fmla="*/ 0 w 349"/>
                <a:gd name="T61" fmla="*/ 1 h 227"/>
                <a:gd name="T62" fmla="*/ 0 w 349"/>
                <a:gd name="T63" fmla="*/ 1 h 227"/>
                <a:gd name="T64" fmla="*/ 0 w 349"/>
                <a:gd name="T65" fmla="*/ 1 h 227"/>
                <a:gd name="T66" fmla="*/ 0 w 349"/>
                <a:gd name="T67" fmla="*/ 1 h 227"/>
                <a:gd name="T68" fmla="*/ 0 w 349"/>
                <a:gd name="T69" fmla="*/ 1 h 227"/>
                <a:gd name="T70" fmla="*/ 0 w 349"/>
                <a:gd name="T71" fmla="*/ 1 h 227"/>
                <a:gd name="T72" fmla="*/ 0 w 349"/>
                <a:gd name="T73" fmla="*/ 1 h 227"/>
                <a:gd name="T74" fmla="*/ 0 w 349"/>
                <a:gd name="T75" fmla="*/ 1 h 227"/>
                <a:gd name="T76" fmla="*/ 0 w 349"/>
                <a:gd name="T77" fmla="*/ 1 h 227"/>
                <a:gd name="T78" fmla="*/ 0 w 349"/>
                <a:gd name="T79" fmla="*/ 0 h 227"/>
                <a:gd name="T80" fmla="*/ 0 w 349"/>
                <a:gd name="T81" fmla="*/ 0 h 227"/>
                <a:gd name="T82" fmla="*/ 0 w 349"/>
                <a:gd name="T83" fmla="*/ 0 h 227"/>
                <a:gd name="T84" fmla="*/ 0 w 349"/>
                <a:gd name="T85" fmla="*/ 1 h 227"/>
                <a:gd name="T86" fmla="*/ 0 w 349"/>
                <a:gd name="T87" fmla="*/ 1 h 227"/>
                <a:gd name="T88" fmla="*/ 0 w 349"/>
                <a:gd name="T89" fmla="*/ 1 h 227"/>
                <a:gd name="T90" fmla="*/ 0 w 349"/>
                <a:gd name="T91" fmla="*/ 1 h 227"/>
                <a:gd name="T92" fmla="*/ 0 w 349"/>
                <a:gd name="T93" fmla="*/ 1 h 227"/>
                <a:gd name="T94" fmla="*/ 0 w 349"/>
                <a:gd name="T95" fmla="*/ 1 h 227"/>
                <a:gd name="T96" fmla="*/ 0 w 349"/>
                <a:gd name="T97" fmla="*/ 1 h 227"/>
                <a:gd name="T98" fmla="*/ 0 w 349"/>
                <a:gd name="T99" fmla="*/ 1 h 227"/>
                <a:gd name="T100" fmla="*/ 0 w 349"/>
                <a:gd name="T101" fmla="*/ 1 h 227"/>
                <a:gd name="T102" fmla="*/ 0 w 349"/>
                <a:gd name="T103" fmla="*/ 1 h 227"/>
                <a:gd name="T104" fmla="*/ 0 w 349"/>
                <a:gd name="T105" fmla="*/ 1 h 227"/>
                <a:gd name="T106" fmla="*/ 0 w 349"/>
                <a:gd name="T107" fmla="*/ 1 h 227"/>
                <a:gd name="T108" fmla="*/ 0 w 349"/>
                <a:gd name="T109" fmla="*/ 1 h 227"/>
                <a:gd name="T110" fmla="*/ 0 w 349"/>
                <a:gd name="T111" fmla="*/ 1 h 227"/>
                <a:gd name="T112" fmla="*/ 0 w 349"/>
                <a:gd name="T113" fmla="*/ 1 h 227"/>
                <a:gd name="T114" fmla="*/ 0 w 349"/>
                <a:gd name="T115" fmla="*/ 1 h 227"/>
                <a:gd name="T116" fmla="*/ 0 w 349"/>
                <a:gd name="T117" fmla="*/ 1 h 227"/>
                <a:gd name="T118" fmla="*/ 0 w 349"/>
                <a:gd name="T119" fmla="*/ 1 h 227"/>
                <a:gd name="T120" fmla="*/ 0 w 349"/>
                <a:gd name="T121" fmla="*/ 2 h 2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49" h="227">
                  <a:moveTo>
                    <a:pt x="291" y="70"/>
                  </a:moveTo>
                  <a:lnTo>
                    <a:pt x="307" y="83"/>
                  </a:lnTo>
                  <a:lnTo>
                    <a:pt x="316" y="97"/>
                  </a:lnTo>
                  <a:lnTo>
                    <a:pt x="321" y="113"/>
                  </a:lnTo>
                  <a:lnTo>
                    <a:pt x="321" y="129"/>
                  </a:lnTo>
                  <a:lnTo>
                    <a:pt x="318" y="142"/>
                  </a:lnTo>
                  <a:lnTo>
                    <a:pt x="313" y="154"/>
                  </a:lnTo>
                  <a:lnTo>
                    <a:pt x="302" y="165"/>
                  </a:lnTo>
                  <a:lnTo>
                    <a:pt x="292" y="174"/>
                  </a:lnTo>
                  <a:lnTo>
                    <a:pt x="279" y="185"/>
                  </a:lnTo>
                  <a:lnTo>
                    <a:pt x="266" y="193"/>
                  </a:lnTo>
                  <a:lnTo>
                    <a:pt x="253" y="202"/>
                  </a:lnTo>
                  <a:lnTo>
                    <a:pt x="240" y="212"/>
                  </a:lnTo>
                  <a:lnTo>
                    <a:pt x="237" y="215"/>
                  </a:lnTo>
                  <a:lnTo>
                    <a:pt x="236" y="218"/>
                  </a:lnTo>
                  <a:lnTo>
                    <a:pt x="237" y="221"/>
                  </a:lnTo>
                  <a:lnTo>
                    <a:pt x="240" y="224"/>
                  </a:lnTo>
                  <a:lnTo>
                    <a:pt x="244" y="226"/>
                  </a:lnTo>
                  <a:lnTo>
                    <a:pt x="249" y="227"/>
                  </a:lnTo>
                  <a:lnTo>
                    <a:pt x="254" y="226"/>
                  </a:lnTo>
                  <a:lnTo>
                    <a:pt x="259" y="224"/>
                  </a:lnTo>
                  <a:lnTo>
                    <a:pt x="288" y="211"/>
                  </a:lnTo>
                  <a:lnTo>
                    <a:pt x="311" y="193"/>
                  </a:lnTo>
                  <a:lnTo>
                    <a:pt x="331" y="172"/>
                  </a:lnTo>
                  <a:lnTo>
                    <a:pt x="345" y="151"/>
                  </a:lnTo>
                  <a:lnTo>
                    <a:pt x="349" y="127"/>
                  </a:lnTo>
                  <a:lnTo>
                    <a:pt x="346" y="104"/>
                  </a:lnTo>
                  <a:lnTo>
                    <a:pt x="334" y="83"/>
                  </a:lnTo>
                  <a:lnTo>
                    <a:pt x="311" y="63"/>
                  </a:lnTo>
                  <a:lnTo>
                    <a:pt x="294" y="53"/>
                  </a:lnTo>
                  <a:lnTo>
                    <a:pt x="273" y="44"/>
                  </a:lnTo>
                  <a:lnTo>
                    <a:pt x="250" y="35"/>
                  </a:lnTo>
                  <a:lnTo>
                    <a:pt x="227" y="28"/>
                  </a:lnTo>
                  <a:lnTo>
                    <a:pt x="202" y="22"/>
                  </a:lnTo>
                  <a:lnTo>
                    <a:pt x="176" y="17"/>
                  </a:lnTo>
                  <a:lnTo>
                    <a:pt x="151" y="12"/>
                  </a:lnTo>
                  <a:lnTo>
                    <a:pt x="125" y="7"/>
                  </a:lnTo>
                  <a:lnTo>
                    <a:pt x="102" y="4"/>
                  </a:lnTo>
                  <a:lnTo>
                    <a:pt x="79" y="2"/>
                  </a:lnTo>
                  <a:lnTo>
                    <a:pt x="58" y="0"/>
                  </a:lnTo>
                  <a:lnTo>
                    <a:pt x="39" y="0"/>
                  </a:lnTo>
                  <a:lnTo>
                    <a:pt x="23" y="0"/>
                  </a:lnTo>
                  <a:lnTo>
                    <a:pt x="12" y="1"/>
                  </a:lnTo>
                  <a:lnTo>
                    <a:pt x="5" y="3"/>
                  </a:lnTo>
                  <a:lnTo>
                    <a:pt x="0" y="5"/>
                  </a:lnTo>
                  <a:lnTo>
                    <a:pt x="15" y="7"/>
                  </a:lnTo>
                  <a:lnTo>
                    <a:pt x="31" y="9"/>
                  </a:lnTo>
                  <a:lnTo>
                    <a:pt x="47" y="11"/>
                  </a:lnTo>
                  <a:lnTo>
                    <a:pt x="64" y="13"/>
                  </a:lnTo>
                  <a:lnTo>
                    <a:pt x="83" y="15"/>
                  </a:lnTo>
                  <a:lnTo>
                    <a:pt x="102" y="17"/>
                  </a:lnTo>
                  <a:lnTo>
                    <a:pt x="121" y="20"/>
                  </a:lnTo>
                  <a:lnTo>
                    <a:pt x="141" y="23"/>
                  </a:lnTo>
                  <a:lnTo>
                    <a:pt x="160" y="27"/>
                  </a:lnTo>
                  <a:lnTo>
                    <a:pt x="180" y="31"/>
                  </a:lnTo>
                  <a:lnTo>
                    <a:pt x="201" y="36"/>
                  </a:lnTo>
                  <a:lnTo>
                    <a:pt x="220" y="41"/>
                  </a:lnTo>
                  <a:lnTo>
                    <a:pt x="238" y="48"/>
                  </a:lnTo>
                  <a:lnTo>
                    <a:pt x="257" y="54"/>
                  </a:lnTo>
                  <a:lnTo>
                    <a:pt x="275" y="62"/>
                  </a:lnTo>
                  <a:lnTo>
                    <a:pt x="291" y="7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dirty="0"/>
            </a:p>
          </p:txBody>
        </p:sp>
        <p:sp>
          <p:nvSpPr>
            <p:cNvPr id="286" name="Freeform 134">
              <a:extLst>
                <a:ext uri="{FF2B5EF4-FFF2-40B4-BE49-F238E27FC236}">
                  <a16:creationId xmlns:a16="http://schemas.microsoft.com/office/drawing/2014/main" id="{EC8CAC83-2A4D-AF47-9DDF-A50A222CC53D}"/>
                </a:ext>
              </a:extLst>
            </p:cNvPr>
            <p:cNvSpPr>
              <a:spLocks/>
            </p:cNvSpPr>
            <p:nvPr/>
          </p:nvSpPr>
          <p:spPr bwMode="auto">
            <a:xfrm>
              <a:off x="4750" y="340"/>
              <a:ext cx="48" cy="107"/>
            </a:xfrm>
            <a:custGeom>
              <a:avLst/>
              <a:gdLst>
                <a:gd name="T0" fmla="*/ 0 w 143"/>
                <a:gd name="T1" fmla="*/ 2 h 212"/>
                <a:gd name="T2" fmla="*/ 0 w 143"/>
                <a:gd name="T3" fmla="*/ 3 h 212"/>
                <a:gd name="T4" fmla="*/ 0 w 143"/>
                <a:gd name="T5" fmla="*/ 3 h 212"/>
                <a:gd name="T6" fmla="*/ 0 w 143"/>
                <a:gd name="T7" fmla="*/ 3 h 212"/>
                <a:gd name="T8" fmla="*/ 0 w 143"/>
                <a:gd name="T9" fmla="*/ 3 h 212"/>
                <a:gd name="T10" fmla="*/ 0 w 143"/>
                <a:gd name="T11" fmla="*/ 3 h 212"/>
                <a:gd name="T12" fmla="*/ 0 w 143"/>
                <a:gd name="T13" fmla="*/ 4 h 212"/>
                <a:gd name="T14" fmla="*/ 0 w 143"/>
                <a:gd name="T15" fmla="*/ 4 h 212"/>
                <a:gd name="T16" fmla="*/ 0 w 143"/>
                <a:gd name="T17" fmla="*/ 4 h 212"/>
                <a:gd name="T18" fmla="*/ 0 w 143"/>
                <a:gd name="T19" fmla="*/ 4 h 212"/>
                <a:gd name="T20" fmla="*/ 0 w 143"/>
                <a:gd name="T21" fmla="*/ 4 h 212"/>
                <a:gd name="T22" fmla="*/ 0 w 143"/>
                <a:gd name="T23" fmla="*/ 4 h 212"/>
                <a:gd name="T24" fmla="*/ 0 w 143"/>
                <a:gd name="T25" fmla="*/ 4 h 212"/>
                <a:gd name="T26" fmla="*/ 0 w 143"/>
                <a:gd name="T27" fmla="*/ 4 h 212"/>
                <a:gd name="T28" fmla="*/ 0 w 143"/>
                <a:gd name="T29" fmla="*/ 4 h 212"/>
                <a:gd name="T30" fmla="*/ 0 w 143"/>
                <a:gd name="T31" fmla="*/ 3 h 212"/>
                <a:gd name="T32" fmla="*/ 0 w 143"/>
                <a:gd name="T33" fmla="*/ 3 h 212"/>
                <a:gd name="T34" fmla="*/ 0 w 143"/>
                <a:gd name="T35" fmla="*/ 3 h 212"/>
                <a:gd name="T36" fmla="*/ 0 w 143"/>
                <a:gd name="T37" fmla="*/ 3 h 212"/>
                <a:gd name="T38" fmla="*/ 0 w 143"/>
                <a:gd name="T39" fmla="*/ 3 h 212"/>
                <a:gd name="T40" fmla="*/ 0 w 143"/>
                <a:gd name="T41" fmla="*/ 3 h 212"/>
                <a:gd name="T42" fmla="*/ 0 w 143"/>
                <a:gd name="T43" fmla="*/ 3 h 212"/>
                <a:gd name="T44" fmla="*/ 0 w 143"/>
                <a:gd name="T45" fmla="*/ 2 h 212"/>
                <a:gd name="T46" fmla="*/ 0 w 143"/>
                <a:gd name="T47" fmla="*/ 2 h 212"/>
                <a:gd name="T48" fmla="*/ 0 w 143"/>
                <a:gd name="T49" fmla="*/ 2 h 212"/>
                <a:gd name="T50" fmla="*/ 0 w 143"/>
                <a:gd name="T51" fmla="*/ 2 h 212"/>
                <a:gd name="T52" fmla="*/ 0 w 143"/>
                <a:gd name="T53" fmla="*/ 1 h 212"/>
                <a:gd name="T54" fmla="*/ 0 w 143"/>
                <a:gd name="T55" fmla="*/ 1 h 212"/>
                <a:gd name="T56" fmla="*/ 0 w 143"/>
                <a:gd name="T57" fmla="*/ 1 h 212"/>
                <a:gd name="T58" fmla="*/ 0 w 143"/>
                <a:gd name="T59" fmla="*/ 1 h 212"/>
                <a:gd name="T60" fmla="*/ 0 w 143"/>
                <a:gd name="T61" fmla="*/ 1 h 212"/>
                <a:gd name="T62" fmla="*/ 0 w 143"/>
                <a:gd name="T63" fmla="*/ 1 h 212"/>
                <a:gd name="T64" fmla="*/ 0 w 143"/>
                <a:gd name="T65" fmla="*/ 0 h 212"/>
                <a:gd name="T66" fmla="*/ 0 w 143"/>
                <a:gd name="T67" fmla="*/ 1 h 212"/>
                <a:gd name="T68" fmla="*/ 0 w 143"/>
                <a:gd name="T69" fmla="*/ 1 h 212"/>
                <a:gd name="T70" fmla="*/ 0 w 143"/>
                <a:gd name="T71" fmla="*/ 1 h 212"/>
                <a:gd name="T72" fmla="*/ 0 w 143"/>
                <a:gd name="T73" fmla="*/ 1 h 212"/>
                <a:gd name="T74" fmla="*/ 0 w 143"/>
                <a:gd name="T75" fmla="*/ 1 h 212"/>
                <a:gd name="T76" fmla="*/ 0 w 143"/>
                <a:gd name="T77" fmla="*/ 2 h 212"/>
                <a:gd name="T78" fmla="*/ 0 w 143"/>
                <a:gd name="T79" fmla="*/ 2 h 212"/>
                <a:gd name="T80" fmla="*/ 0 w 143"/>
                <a:gd name="T81" fmla="*/ 2 h 2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43" h="212">
                  <a:moveTo>
                    <a:pt x="0" y="115"/>
                  </a:moveTo>
                  <a:lnTo>
                    <a:pt x="0" y="133"/>
                  </a:lnTo>
                  <a:lnTo>
                    <a:pt x="6" y="149"/>
                  </a:lnTo>
                  <a:lnTo>
                    <a:pt x="16" y="165"/>
                  </a:lnTo>
                  <a:lnTo>
                    <a:pt x="31" y="178"/>
                  </a:lnTo>
                  <a:lnTo>
                    <a:pt x="48" y="190"/>
                  </a:lnTo>
                  <a:lnTo>
                    <a:pt x="69" y="200"/>
                  </a:lnTo>
                  <a:lnTo>
                    <a:pt x="92" y="207"/>
                  </a:lnTo>
                  <a:lnTo>
                    <a:pt x="115" y="211"/>
                  </a:lnTo>
                  <a:lnTo>
                    <a:pt x="122" y="212"/>
                  </a:lnTo>
                  <a:lnTo>
                    <a:pt x="130" y="210"/>
                  </a:lnTo>
                  <a:lnTo>
                    <a:pt x="135" y="207"/>
                  </a:lnTo>
                  <a:lnTo>
                    <a:pt x="138" y="203"/>
                  </a:lnTo>
                  <a:lnTo>
                    <a:pt x="138" y="198"/>
                  </a:lnTo>
                  <a:lnTo>
                    <a:pt x="137" y="193"/>
                  </a:lnTo>
                  <a:lnTo>
                    <a:pt x="133" y="189"/>
                  </a:lnTo>
                  <a:lnTo>
                    <a:pt x="125" y="186"/>
                  </a:lnTo>
                  <a:lnTo>
                    <a:pt x="102" y="180"/>
                  </a:lnTo>
                  <a:lnTo>
                    <a:pt x="80" y="172"/>
                  </a:lnTo>
                  <a:lnTo>
                    <a:pt x="63" y="161"/>
                  </a:lnTo>
                  <a:lnTo>
                    <a:pt x="50" y="148"/>
                  </a:lnTo>
                  <a:lnTo>
                    <a:pt x="41" y="133"/>
                  </a:lnTo>
                  <a:lnTo>
                    <a:pt x="37" y="116"/>
                  </a:lnTo>
                  <a:lnTo>
                    <a:pt x="37" y="99"/>
                  </a:lnTo>
                  <a:lnTo>
                    <a:pt x="44" y="80"/>
                  </a:lnTo>
                  <a:lnTo>
                    <a:pt x="54" y="67"/>
                  </a:lnTo>
                  <a:lnTo>
                    <a:pt x="70" y="54"/>
                  </a:lnTo>
                  <a:lnTo>
                    <a:pt x="87" y="41"/>
                  </a:lnTo>
                  <a:lnTo>
                    <a:pt x="106" y="30"/>
                  </a:lnTo>
                  <a:lnTo>
                    <a:pt x="122" y="21"/>
                  </a:lnTo>
                  <a:lnTo>
                    <a:pt x="135" y="11"/>
                  </a:lnTo>
                  <a:lnTo>
                    <a:pt x="143" y="5"/>
                  </a:lnTo>
                  <a:lnTo>
                    <a:pt x="143" y="0"/>
                  </a:lnTo>
                  <a:lnTo>
                    <a:pt x="127" y="4"/>
                  </a:lnTo>
                  <a:lnTo>
                    <a:pt x="106" y="11"/>
                  </a:lnTo>
                  <a:lnTo>
                    <a:pt x="85" y="24"/>
                  </a:lnTo>
                  <a:lnTo>
                    <a:pt x="61" y="38"/>
                  </a:lnTo>
                  <a:lnTo>
                    <a:pt x="40" y="55"/>
                  </a:lnTo>
                  <a:lnTo>
                    <a:pt x="22" y="74"/>
                  </a:lnTo>
                  <a:lnTo>
                    <a:pt x="8" y="95"/>
                  </a:lnTo>
                  <a:lnTo>
                    <a:pt x="0" y="1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dirty="0"/>
            </a:p>
          </p:txBody>
        </p:sp>
        <p:sp>
          <p:nvSpPr>
            <p:cNvPr id="287" name="Freeform 135">
              <a:extLst>
                <a:ext uri="{FF2B5EF4-FFF2-40B4-BE49-F238E27FC236}">
                  <a16:creationId xmlns:a16="http://schemas.microsoft.com/office/drawing/2014/main" id="{06031132-C2BD-B24C-B4C1-99B2F3F2E7E3}"/>
                </a:ext>
              </a:extLst>
            </p:cNvPr>
            <p:cNvSpPr>
              <a:spLocks/>
            </p:cNvSpPr>
            <p:nvPr/>
          </p:nvSpPr>
          <p:spPr bwMode="auto">
            <a:xfrm>
              <a:off x="5081" y="272"/>
              <a:ext cx="101" cy="139"/>
            </a:xfrm>
            <a:custGeom>
              <a:avLst/>
              <a:gdLst>
                <a:gd name="T0" fmla="*/ 0 w 304"/>
                <a:gd name="T1" fmla="*/ 2 h 278"/>
                <a:gd name="T2" fmla="*/ 0 w 304"/>
                <a:gd name="T3" fmla="*/ 3 h 278"/>
                <a:gd name="T4" fmla="*/ 0 w 304"/>
                <a:gd name="T5" fmla="*/ 3 h 278"/>
                <a:gd name="T6" fmla="*/ 0 w 304"/>
                <a:gd name="T7" fmla="*/ 3 h 278"/>
                <a:gd name="T8" fmla="*/ 0 w 304"/>
                <a:gd name="T9" fmla="*/ 3 h 278"/>
                <a:gd name="T10" fmla="*/ 0 w 304"/>
                <a:gd name="T11" fmla="*/ 4 h 278"/>
                <a:gd name="T12" fmla="*/ 0 w 304"/>
                <a:gd name="T13" fmla="*/ 4 h 278"/>
                <a:gd name="T14" fmla="*/ 0 w 304"/>
                <a:gd name="T15" fmla="*/ 4 h 278"/>
                <a:gd name="T16" fmla="*/ 0 w 304"/>
                <a:gd name="T17" fmla="*/ 4 h 278"/>
                <a:gd name="T18" fmla="*/ 0 w 304"/>
                <a:gd name="T19" fmla="*/ 5 h 278"/>
                <a:gd name="T20" fmla="*/ 0 w 304"/>
                <a:gd name="T21" fmla="*/ 5 h 278"/>
                <a:gd name="T22" fmla="*/ 0 w 304"/>
                <a:gd name="T23" fmla="*/ 5 h 278"/>
                <a:gd name="T24" fmla="*/ 0 w 304"/>
                <a:gd name="T25" fmla="*/ 5 h 278"/>
                <a:gd name="T26" fmla="*/ 0 w 304"/>
                <a:gd name="T27" fmla="*/ 5 h 278"/>
                <a:gd name="T28" fmla="*/ 0 w 304"/>
                <a:gd name="T29" fmla="*/ 5 h 278"/>
                <a:gd name="T30" fmla="*/ 0 w 304"/>
                <a:gd name="T31" fmla="*/ 4 h 278"/>
                <a:gd name="T32" fmla="*/ 0 w 304"/>
                <a:gd name="T33" fmla="*/ 4 h 278"/>
                <a:gd name="T34" fmla="*/ 0 w 304"/>
                <a:gd name="T35" fmla="*/ 4 h 278"/>
                <a:gd name="T36" fmla="*/ 0 w 304"/>
                <a:gd name="T37" fmla="*/ 3 h 278"/>
                <a:gd name="T38" fmla="*/ 0 w 304"/>
                <a:gd name="T39" fmla="*/ 3 h 278"/>
                <a:gd name="T40" fmla="*/ 0 w 304"/>
                <a:gd name="T41" fmla="*/ 2 h 278"/>
                <a:gd name="T42" fmla="*/ 0 w 304"/>
                <a:gd name="T43" fmla="*/ 2 h 278"/>
                <a:gd name="T44" fmla="*/ 0 w 304"/>
                <a:gd name="T45" fmla="*/ 2 h 278"/>
                <a:gd name="T46" fmla="*/ 0 w 304"/>
                <a:gd name="T47" fmla="*/ 1 h 278"/>
                <a:gd name="T48" fmla="*/ 0 w 304"/>
                <a:gd name="T49" fmla="*/ 1 h 278"/>
                <a:gd name="T50" fmla="*/ 0 w 304"/>
                <a:gd name="T51" fmla="*/ 1 h 278"/>
                <a:gd name="T52" fmla="*/ 0 w 304"/>
                <a:gd name="T53" fmla="*/ 1 h 278"/>
                <a:gd name="T54" fmla="*/ 0 w 304"/>
                <a:gd name="T55" fmla="*/ 1 h 278"/>
                <a:gd name="T56" fmla="*/ 0 w 304"/>
                <a:gd name="T57" fmla="*/ 1 h 278"/>
                <a:gd name="T58" fmla="*/ 0 w 304"/>
                <a:gd name="T59" fmla="*/ 0 h 278"/>
                <a:gd name="T60" fmla="*/ 0 w 304"/>
                <a:gd name="T61" fmla="*/ 1 h 278"/>
                <a:gd name="T62" fmla="*/ 0 w 304"/>
                <a:gd name="T63" fmla="*/ 1 h 278"/>
                <a:gd name="T64" fmla="*/ 0 w 304"/>
                <a:gd name="T65" fmla="*/ 1 h 278"/>
                <a:gd name="T66" fmla="*/ 0 w 304"/>
                <a:gd name="T67" fmla="*/ 1 h 278"/>
                <a:gd name="T68" fmla="*/ 0 w 304"/>
                <a:gd name="T69" fmla="*/ 1 h 278"/>
                <a:gd name="T70" fmla="*/ 0 w 304"/>
                <a:gd name="T71" fmla="*/ 1 h 278"/>
                <a:gd name="T72" fmla="*/ 0 w 304"/>
                <a:gd name="T73" fmla="*/ 2 h 278"/>
                <a:gd name="T74" fmla="*/ 0 w 304"/>
                <a:gd name="T75" fmla="*/ 2 h 2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04" h="278">
                  <a:moveTo>
                    <a:pt x="247" y="104"/>
                  </a:moveTo>
                  <a:lnTo>
                    <a:pt x="258" y="111"/>
                  </a:lnTo>
                  <a:lnTo>
                    <a:pt x="265" y="119"/>
                  </a:lnTo>
                  <a:lnTo>
                    <a:pt x="272" y="129"/>
                  </a:lnTo>
                  <a:lnTo>
                    <a:pt x="276" y="138"/>
                  </a:lnTo>
                  <a:lnTo>
                    <a:pt x="279" y="147"/>
                  </a:lnTo>
                  <a:lnTo>
                    <a:pt x="278" y="158"/>
                  </a:lnTo>
                  <a:lnTo>
                    <a:pt x="275" y="168"/>
                  </a:lnTo>
                  <a:lnTo>
                    <a:pt x="268" y="177"/>
                  </a:lnTo>
                  <a:lnTo>
                    <a:pt x="258" y="187"/>
                  </a:lnTo>
                  <a:lnTo>
                    <a:pt x="246" y="197"/>
                  </a:lnTo>
                  <a:lnTo>
                    <a:pt x="233" y="205"/>
                  </a:lnTo>
                  <a:lnTo>
                    <a:pt x="220" y="213"/>
                  </a:lnTo>
                  <a:lnTo>
                    <a:pt x="205" y="220"/>
                  </a:lnTo>
                  <a:lnTo>
                    <a:pt x="191" y="229"/>
                  </a:lnTo>
                  <a:lnTo>
                    <a:pt x="176" y="237"/>
                  </a:lnTo>
                  <a:lnTo>
                    <a:pt x="163" y="246"/>
                  </a:lnTo>
                  <a:lnTo>
                    <a:pt x="159" y="249"/>
                  </a:lnTo>
                  <a:lnTo>
                    <a:pt x="156" y="253"/>
                  </a:lnTo>
                  <a:lnTo>
                    <a:pt x="153" y="258"/>
                  </a:lnTo>
                  <a:lnTo>
                    <a:pt x="150" y="262"/>
                  </a:lnTo>
                  <a:lnTo>
                    <a:pt x="149" y="266"/>
                  </a:lnTo>
                  <a:lnTo>
                    <a:pt x="149" y="270"/>
                  </a:lnTo>
                  <a:lnTo>
                    <a:pt x="151" y="274"/>
                  </a:lnTo>
                  <a:lnTo>
                    <a:pt x="156" y="277"/>
                  </a:lnTo>
                  <a:lnTo>
                    <a:pt x="162" y="278"/>
                  </a:lnTo>
                  <a:lnTo>
                    <a:pt x="167" y="278"/>
                  </a:lnTo>
                  <a:lnTo>
                    <a:pt x="172" y="277"/>
                  </a:lnTo>
                  <a:lnTo>
                    <a:pt x="176" y="274"/>
                  </a:lnTo>
                  <a:lnTo>
                    <a:pt x="191" y="262"/>
                  </a:lnTo>
                  <a:lnTo>
                    <a:pt x="207" y="251"/>
                  </a:lnTo>
                  <a:lnTo>
                    <a:pt x="223" y="241"/>
                  </a:lnTo>
                  <a:lnTo>
                    <a:pt x="240" y="231"/>
                  </a:lnTo>
                  <a:lnTo>
                    <a:pt x="256" y="220"/>
                  </a:lnTo>
                  <a:lnTo>
                    <a:pt x="272" y="209"/>
                  </a:lnTo>
                  <a:lnTo>
                    <a:pt x="285" y="197"/>
                  </a:lnTo>
                  <a:lnTo>
                    <a:pt x="295" y="183"/>
                  </a:lnTo>
                  <a:lnTo>
                    <a:pt x="303" y="167"/>
                  </a:lnTo>
                  <a:lnTo>
                    <a:pt x="304" y="151"/>
                  </a:lnTo>
                  <a:lnTo>
                    <a:pt x="301" y="136"/>
                  </a:lnTo>
                  <a:lnTo>
                    <a:pt x="294" y="120"/>
                  </a:lnTo>
                  <a:lnTo>
                    <a:pt x="282" y="107"/>
                  </a:lnTo>
                  <a:lnTo>
                    <a:pt x="269" y="94"/>
                  </a:lnTo>
                  <a:lnTo>
                    <a:pt x="252" y="83"/>
                  </a:lnTo>
                  <a:lnTo>
                    <a:pt x="233" y="74"/>
                  </a:lnTo>
                  <a:lnTo>
                    <a:pt x="218" y="68"/>
                  </a:lnTo>
                  <a:lnTo>
                    <a:pt x="202" y="62"/>
                  </a:lnTo>
                  <a:lnTo>
                    <a:pt x="186" y="54"/>
                  </a:lnTo>
                  <a:lnTo>
                    <a:pt x="169" y="48"/>
                  </a:lnTo>
                  <a:lnTo>
                    <a:pt x="151" y="41"/>
                  </a:lnTo>
                  <a:lnTo>
                    <a:pt x="133" y="35"/>
                  </a:lnTo>
                  <a:lnTo>
                    <a:pt x="115" y="28"/>
                  </a:lnTo>
                  <a:lnTo>
                    <a:pt x="98" y="21"/>
                  </a:lnTo>
                  <a:lnTo>
                    <a:pt x="82" y="16"/>
                  </a:lnTo>
                  <a:lnTo>
                    <a:pt x="66" y="11"/>
                  </a:lnTo>
                  <a:lnTo>
                    <a:pt x="50" y="7"/>
                  </a:lnTo>
                  <a:lnTo>
                    <a:pt x="37" y="4"/>
                  </a:lnTo>
                  <a:lnTo>
                    <a:pt x="25" y="1"/>
                  </a:lnTo>
                  <a:lnTo>
                    <a:pt x="15" y="0"/>
                  </a:lnTo>
                  <a:lnTo>
                    <a:pt x="6" y="0"/>
                  </a:lnTo>
                  <a:lnTo>
                    <a:pt x="0" y="2"/>
                  </a:lnTo>
                  <a:lnTo>
                    <a:pt x="13" y="7"/>
                  </a:lnTo>
                  <a:lnTo>
                    <a:pt x="28" y="12"/>
                  </a:lnTo>
                  <a:lnTo>
                    <a:pt x="44" y="17"/>
                  </a:lnTo>
                  <a:lnTo>
                    <a:pt x="58" y="23"/>
                  </a:lnTo>
                  <a:lnTo>
                    <a:pt x="74" y="28"/>
                  </a:lnTo>
                  <a:lnTo>
                    <a:pt x="90" y="33"/>
                  </a:lnTo>
                  <a:lnTo>
                    <a:pt x="106" y="39"/>
                  </a:lnTo>
                  <a:lnTo>
                    <a:pt x="122" y="45"/>
                  </a:lnTo>
                  <a:lnTo>
                    <a:pt x="140" y="51"/>
                  </a:lnTo>
                  <a:lnTo>
                    <a:pt x="156" y="58"/>
                  </a:lnTo>
                  <a:lnTo>
                    <a:pt x="172" y="64"/>
                  </a:lnTo>
                  <a:lnTo>
                    <a:pt x="188" y="71"/>
                  </a:lnTo>
                  <a:lnTo>
                    <a:pt x="204" y="79"/>
                  </a:lnTo>
                  <a:lnTo>
                    <a:pt x="218" y="86"/>
                  </a:lnTo>
                  <a:lnTo>
                    <a:pt x="233" y="95"/>
                  </a:lnTo>
                  <a:lnTo>
                    <a:pt x="247" y="10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dirty="0"/>
            </a:p>
          </p:txBody>
        </p:sp>
      </p:grpSp>
      <p:sp>
        <p:nvSpPr>
          <p:cNvPr id="288" name="Rectangle 66">
            <a:extLst>
              <a:ext uri="{FF2B5EF4-FFF2-40B4-BE49-F238E27FC236}">
                <a16:creationId xmlns:a16="http://schemas.microsoft.com/office/drawing/2014/main" id="{FBD709F5-577B-5D47-8CCC-53923E118B69}"/>
              </a:ext>
            </a:extLst>
          </p:cNvPr>
          <p:cNvSpPr>
            <a:spLocks noChangeArrowheads="1"/>
          </p:cNvSpPr>
          <p:nvPr/>
        </p:nvSpPr>
        <p:spPr bwMode="auto">
          <a:xfrm>
            <a:off x="6262727" y="1113142"/>
            <a:ext cx="4328939" cy="2579688"/>
          </a:xfrm>
          <a:prstGeom prst="rect">
            <a:avLst/>
          </a:prstGeom>
          <a:noFill/>
          <a:ln>
            <a:noFill/>
          </a:ln>
          <a:effectLst/>
          <a:extLst>
            <a:ext uri="{909E8E84-426E-40dd-AFC4-6F175D3DCCD1}">
              <a14:hiddenFill xmlns:a14="http://schemas.microsoft.com/office/drawing/2010/main" xmlns="">
                <a:solidFill>
                  <a:srgbClr val="FFCC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a:lnSpc>
                <a:spcPct val="90000"/>
              </a:lnSpc>
              <a:spcBef>
                <a:spcPct val="20000"/>
              </a:spcBef>
              <a:buClr>
                <a:srgbClr val="000099"/>
              </a:buClr>
              <a:buSzPct val="75000"/>
              <a:buFont typeface="Wingdings" charset="0"/>
              <a:buNone/>
              <a:defRPr/>
            </a:pPr>
            <a:r>
              <a:rPr lang="en-US" sz="2000" dirty="0">
                <a:cs typeface="+mn-cs"/>
              </a:rPr>
              <a:t> </a:t>
            </a:r>
            <a:r>
              <a:rPr lang="en-US" sz="2800" dirty="0">
                <a:cs typeface="+mn-cs"/>
              </a:rPr>
              <a:t>wireless device radio</a:t>
            </a:r>
          </a:p>
          <a:p>
            <a:pPr marL="238125" indent="-238125">
              <a:lnSpc>
                <a:spcPct val="90000"/>
              </a:lnSpc>
              <a:spcBef>
                <a:spcPct val="20000"/>
              </a:spcBef>
              <a:buClr>
                <a:srgbClr val="0000A8"/>
              </a:buClr>
              <a:buSzPct val="100000"/>
              <a:buFont typeface="Wingdings" charset="2"/>
              <a:buChar char="§"/>
              <a:defRPr/>
            </a:pPr>
            <a:r>
              <a:rPr lang="en-US" sz="2400" dirty="0"/>
              <a:t>w</a:t>
            </a:r>
            <a:r>
              <a:rPr lang="en-US" sz="2400" dirty="0">
                <a:cs typeface="+mn-cs"/>
              </a:rPr>
              <a:t>ireless device has different radios for different networks</a:t>
            </a:r>
          </a:p>
          <a:p>
            <a:pPr marL="238125" indent="-238125">
              <a:lnSpc>
                <a:spcPct val="90000"/>
              </a:lnSpc>
              <a:spcBef>
                <a:spcPct val="20000"/>
              </a:spcBef>
              <a:buClr>
                <a:srgbClr val="0000A8"/>
              </a:buClr>
              <a:buSzPct val="100000"/>
              <a:buFont typeface="Wingdings" charset="2"/>
              <a:buChar char="§"/>
              <a:defRPr/>
            </a:pPr>
            <a:r>
              <a:rPr lang="en-US" sz="2400" dirty="0">
                <a:cs typeface="+mn-cs"/>
              </a:rPr>
              <a:t>iPhone16: has ~11 different radios, many antennae</a:t>
            </a:r>
          </a:p>
          <a:p>
            <a:pPr marL="695325" lvl="1" indent="-238125">
              <a:lnSpc>
                <a:spcPct val="90000"/>
              </a:lnSpc>
              <a:spcBef>
                <a:spcPct val="20000"/>
              </a:spcBef>
              <a:buClr>
                <a:srgbClr val="0000A8"/>
              </a:buClr>
              <a:buSzPct val="100000"/>
              <a:buFont typeface="Wingdings" charset="2"/>
              <a:buChar char="§"/>
              <a:defRPr/>
            </a:pPr>
            <a:r>
              <a:rPr lang="en-US" sz="2000" dirty="0">
                <a:effectLst/>
                <a:ea typeface="Calibri" panose="020F0502020204030204" pitchFamily="34" charset="0"/>
                <a:cs typeface="Times New Roman" panose="02020603050405020304" pitchFamily="18" charset="0"/>
              </a:rPr>
              <a:t>5 different cellular radios, WiFi, Bluetooth, UWB, satellite NFC, GPS</a:t>
            </a:r>
            <a:r>
              <a:rPr lang="en-US" sz="2000" dirty="0">
                <a:effectLst/>
              </a:rPr>
              <a:t> </a:t>
            </a:r>
            <a:endParaRPr lang="en-US" sz="2000" dirty="0">
              <a:cs typeface="+mn-cs"/>
            </a:endParaRPr>
          </a:p>
        </p:txBody>
      </p:sp>
      <p:sp>
        <p:nvSpPr>
          <p:cNvPr id="289" name="Line 75">
            <a:extLst>
              <a:ext uri="{FF2B5EF4-FFF2-40B4-BE49-F238E27FC236}">
                <a16:creationId xmlns:a16="http://schemas.microsoft.com/office/drawing/2014/main" id="{E03537F9-DF3E-6243-BDEE-EB2475A342CA}"/>
              </a:ext>
            </a:extLst>
          </p:cNvPr>
          <p:cNvSpPr>
            <a:spLocks noChangeShapeType="1"/>
          </p:cNvSpPr>
          <p:nvPr/>
        </p:nvSpPr>
        <p:spPr bwMode="auto">
          <a:xfrm flipH="1">
            <a:off x="2108198" y="4094052"/>
            <a:ext cx="4008017" cy="579548"/>
          </a:xfrm>
          <a:prstGeom prst="line">
            <a:avLst/>
          </a:prstGeom>
          <a:noFill/>
          <a:ln w="9525">
            <a:solidFill>
              <a:srgbClr val="C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sp>
        <p:nvSpPr>
          <p:cNvPr id="2" name="Slide Number Placeholder 3">
            <a:extLst>
              <a:ext uri="{FF2B5EF4-FFF2-40B4-BE49-F238E27FC236}">
                <a16:creationId xmlns:a16="http://schemas.microsoft.com/office/drawing/2014/main" id="{AB92F767-F749-B7CC-6CA5-ED2C6992F2A8}"/>
              </a:ext>
            </a:extLst>
          </p:cNvPr>
          <p:cNvSpPr>
            <a:spLocks noGrp="1"/>
          </p:cNvSpPr>
          <p:nvPr>
            <p:ph type="sldNum" sz="quarter" idx="4"/>
          </p:nvPr>
        </p:nvSpPr>
        <p:spPr>
          <a:xfrm>
            <a:off x="9219616" y="6443089"/>
            <a:ext cx="2743200" cy="365125"/>
          </a:xfrm>
        </p:spPr>
        <p:txBody>
          <a:bodyPr/>
          <a:lstStyle/>
          <a:p>
            <a:r>
              <a:rPr lang="en-US" dirty="0"/>
              <a:t> Overview, Introduction </a:t>
            </a:r>
            <a:fld id="{C4204591-24BD-A542-B9D5-F8D8A88D2FEE}" type="slidenum">
              <a:rPr lang="en-US" smtClean="0"/>
              <a:pPr/>
              <a:t>21</a:t>
            </a:fld>
            <a:endParaRPr lang="en-US" dirty="0"/>
          </a:p>
        </p:txBody>
      </p:sp>
      <p:pic>
        <p:nvPicPr>
          <p:cNvPr id="8" name="Picture 7">
            <a:extLst>
              <a:ext uri="{FF2B5EF4-FFF2-40B4-BE49-F238E27FC236}">
                <a16:creationId xmlns:a16="http://schemas.microsoft.com/office/drawing/2014/main" id="{B66CBFAE-F3FB-CB52-9E6B-F570BBF1CD91}"/>
              </a:ext>
            </a:extLst>
          </p:cNvPr>
          <p:cNvPicPr>
            <a:picLocks noChangeAspect="1"/>
          </p:cNvPicPr>
          <p:nvPr/>
        </p:nvPicPr>
        <p:blipFill>
          <a:blip r:embed="rId26"/>
          <a:stretch>
            <a:fillRect/>
          </a:stretch>
        </p:blipFill>
        <p:spPr>
          <a:xfrm flipH="1">
            <a:off x="10585699" y="1764571"/>
            <a:ext cx="951140" cy="1964558"/>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3150716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1" name="Title 1">
            <a:extLst>
              <a:ext uri="{FF2B5EF4-FFF2-40B4-BE49-F238E27FC236}">
                <a16:creationId xmlns:a16="http://schemas.microsoft.com/office/drawing/2014/main" id="{C9770F09-EBB8-174E-A6FB-4752E1D92580}"/>
              </a:ext>
            </a:extLst>
          </p:cNvPr>
          <p:cNvSpPr>
            <a:spLocks noGrp="1"/>
          </p:cNvSpPr>
          <p:nvPr>
            <p:ph type="title"/>
          </p:nvPr>
        </p:nvSpPr>
        <p:spPr>
          <a:xfrm>
            <a:off x="848710" y="273146"/>
            <a:ext cx="10515600" cy="894622"/>
          </a:xfrm>
        </p:spPr>
        <p:txBody>
          <a:bodyPr>
            <a:normAutofit/>
          </a:bodyPr>
          <a:lstStyle/>
          <a:p>
            <a:r>
              <a:rPr lang="en-US" altLang="en-US" sz="5400" b="0" dirty="0">
                <a:ea typeface="ＭＳ Ｐゴシック" panose="020B0600070205080204" pitchFamily="34" charset="-128"/>
              </a:rPr>
              <a:t>Wireless networks: radio</a:t>
            </a:r>
            <a:endParaRPr lang="en-US" sz="5400" b="0" dirty="0"/>
          </a:p>
        </p:txBody>
      </p:sp>
      <p:sp>
        <p:nvSpPr>
          <p:cNvPr id="12" name="Rectangle 3">
            <a:extLst>
              <a:ext uri="{FF2B5EF4-FFF2-40B4-BE49-F238E27FC236}">
                <a16:creationId xmlns:a16="http://schemas.microsoft.com/office/drawing/2014/main" id="{0FE4FCF6-C044-7F40-BE10-AF4FF95479A4}"/>
              </a:ext>
            </a:extLst>
          </p:cNvPr>
          <p:cNvSpPr txBox="1">
            <a:spLocks noChangeArrowheads="1"/>
          </p:cNvSpPr>
          <p:nvPr/>
        </p:nvSpPr>
        <p:spPr>
          <a:xfrm>
            <a:off x="952499" y="1354420"/>
            <a:ext cx="4950759" cy="5230434"/>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Wireless radio</a:t>
            </a:r>
          </a:p>
          <a:p>
            <a:pPr marL="346075" marR="0" lvl="0" indent="-2841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signal carried in various “bands” in electromagnetic spectrum</a:t>
            </a:r>
          </a:p>
          <a:p>
            <a:pPr marL="346075" marR="0" lvl="0" indent="-2841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physical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wire”</a:t>
            </a:r>
          </a:p>
          <a:p>
            <a:pPr marL="346075" marR="0" lvl="0" indent="-284163"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broadcast, “half-duplex”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to receiver)</a:t>
            </a:r>
          </a:p>
          <a:p>
            <a:pPr marL="346075" marR="0" lvl="0" indent="-284163"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propagation environment effects </a:t>
            </a:r>
          </a:p>
          <a:p>
            <a:pPr marL="635000" marR="0" lvl="1" indent="-230188" algn="l" defTabSz="914400" rtl="0" eaLnBrk="1" fontAlgn="auto" latinLnBrk="0" hangingPunct="1">
              <a:lnSpc>
                <a:spcPct val="100000"/>
              </a:lnSpc>
              <a:spcBef>
                <a:spcPts val="3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Arial" panose="020B0604020202020204" pitchFamily="34" charset="0"/>
                <a:cs typeface="+mn-cs"/>
              </a:rPr>
              <a:t>reflection </a:t>
            </a:r>
          </a:p>
          <a:p>
            <a:pPr marL="635000" marR="0" lvl="1" indent="-230188" algn="l" defTabSz="914400" rtl="0" eaLnBrk="1" fontAlgn="auto" latinLnBrk="0" hangingPunct="1">
              <a:lnSpc>
                <a:spcPct val="100000"/>
              </a:lnSpc>
              <a:spcBef>
                <a:spcPts val="3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Arial" panose="020B0604020202020204" pitchFamily="34" charset="0"/>
                <a:cs typeface="+mn-cs"/>
              </a:rPr>
              <a:t>obstruction by objects</a:t>
            </a:r>
          </a:p>
          <a:p>
            <a:pPr marL="635000" marR="0" lvl="1" indent="-230188" algn="l" defTabSz="914400" rtl="0" eaLnBrk="1" fontAlgn="auto" latinLnBrk="0" hangingPunct="1">
              <a:lnSpc>
                <a:spcPct val="100000"/>
              </a:lnSpc>
              <a:spcBef>
                <a:spcPts val="3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Arial" panose="020B0604020202020204" pitchFamily="34" charset="0"/>
                <a:cs typeface="+mn-cs"/>
              </a:rPr>
              <a:t>interference/noise</a:t>
            </a:r>
          </a:p>
        </p:txBody>
      </p:sp>
      <p:sp>
        <p:nvSpPr>
          <p:cNvPr id="14" name="Rectangle 3">
            <a:extLst>
              <a:ext uri="{FF2B5EF4-FFF2-40B4-BE49-F238E27FC236}">
                <a16:creationId xmlns:a16="http://schemas.microsoft.com/office/drawing/2014/main" id="{111B3EB7-227E-F543-AA3C-890766F25AA8}"/>
              </a:ext>
            </a:extLst>
          </p:cNvPr>
          <p:cNvSpPr txBox="1">
            <a:spLocks noChangeArrowheads="1"/>
          </p:cNvSpPr>
          <p:nvPr/>
        </p:nvSpPr>
        <p:spPr>
          <a:xfrm>
            <a:off x="6349562" y="1354419"/>
            <a:ext cx="5444648" cy="534716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marR="0" lvl="0" indent="-342900" algn="l" defTabSz="914400" rtl="0" eaLnBrk="1" fontAlgn="auto" latinLnBrk="0" hangingPunct="1">
              <a:lnSpc>
                <a:spcPct val="90000"/>
              </a:lnSpc>
              <a:spcBef>
                <a:spcPct val="20000"/>
              </a:spcBef>
              <a:spcAft>
                <a:spcPts val="0"/>
              </a:spcAft>
              <a:buClr>
                <a:srgbClr val="ED7D31"/>
              </a:buClr>
              <a:buSzPct val="85000"/>
              <a:buFont typeface="Wingdings" charset="0"/>
              <a:buNone/>
              <a:tabLst/>
              <a:defRPr/>
            </a:pPr>
            <a:r>
              <a:rPr kumimoji="0" lang="en-US" sz="32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ＭＳ Ｐゴシック" charset="0"/>
              </a:rPr>
              <a:t>Radio link types:</a:t>
            </a:r>
          </a:p>
          <a:p>
            <a:pPr marL="342900" marR="0" lvl="0" indent="-280988"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srgbClr val="000099"/>
                </a:solidFill>
                <a:effectLst/>
                <a:uLnTx/>
                <a:uFillTx/>
                <a:latin typeface="Calibri" panose="020F0502020204030204" pitchFamily="34" charset="0"/>
                <a:ea typeface="ＭＳ Ｐゴシック" charset="0"/>
                <a:cs typeface="Calibri" panose="020F0502020204030204" pitchFamily="34" charset="0"/>
              </a:rPr>
              <a:t>Wireless LAN</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charset="0"/>
                <a:cs typeface="Calibri" panose="020F0502020204030204" pitchFamily="34" charset="0"/>
              </a:rPr>
              <a:t> (WiFi)</a:t>
            </a:r>
          </a:p>
          <a:p>
            <a:pPr marL="635000" marR="0" lvl="1" indent="-230188" algn="l" defTabSz="914400" rtl="0" eaLnBrk="1" fontAlgn="auto" latinLnBrk="0" hangingPunct="1">
              <a:lnSpc>
                <a:spcPct val="85000"/>
              </a:lnSpc>
              <a:spcBef>
                <a:spcPct val="20000"/>
              </a:spcBef>
              <a:spcAft>
                <a:spcPts val="0"/>
              </a:spcAft>
              <a:buClr>
                <a:srgbClr val="000099"/>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charset="0"/>
                <a:cs typeface="Calibri" panose="020F0502020204030204" pitchFamily="34" charset="0"/>
              </a:rPr>
              <a:t>10-1000’s Mbps; 10’-100s of meters</a:t>
            </a:r>
          </a:p>
          <a:p>
            <a:pPr marL="342900" marR="0" lvl="0" indent="-280988"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srgbClr val="000099"/>
                </a:solidFill>
                <a:effectLst/>
                <a:uLnTx/>
                <a:uFillTx/>
                <a:latin typeface="Calibri" panose="020F0502020204030204" pitchFamily="34" charset="0"/>
                <a:ea typeface="ＭＳ Ｐゴシック" charset="0"/>
                <a:cs typeface="Calibri" panose="020F0502020204030204" pitchFamily="34" charset="0"/>
              </a:rPr>
              <a:t>wide-area</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charset="0"/>
                <a:cs typeface="Calibri" panose="020F0502020204030204" pitchFamily="34" charset="0"/>
              </a:rPr>
              <a:t> (e.g., 4G/5G cellular)</a:t>
            </a:r>
          </a:p>
          <a:p>
            <a:pPr marL="635000" marR="0" lvl="1" indent="-230188" algn="l" defTabSz="914400" rtl="0" eaLnBrk="1" fontAlgn="auto" latinLnBrk="0" hangingPunct="1">
              <a:lnSpc>
                <a:spcPct val="85000"/>
              </a:lnSpc>
              <a:spcBef>
                <a:spcPct val="20000"/>
              </a:spcBef>
              <a:spcAft>
                <a:spcPts val="0"/>
              </a:spcAft>
              <a:buClr>
                <a:srgbClr val="000099"/>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charset="0"/>
                <a:cs typeface="Calibri" panose="020F0502020204030204" pitchFamily="34" charset="0"/>
              </a:rPr>
              <a:t>10’s Mbps over ~10 Km</a:t>
            </a:r>
          </a:p>
          <a:p>
            <a:pPr marL="635000" marR="0" lvl="1" indent="-230188" algn="l" defTabSz="914400" rtl="0" eaLnBrk="1" fontAlgn="auto" latinLnBrk="0" hangingPunct="1">
              <a:lnSpc>
                <a:spcPct val="85000"/>
              </a:lnSpc>
              <a:spcBef>
                <a:spcPct val="20000"/>
              </a:spcBef>
              <a:spcAft>
                <a:spcPts val="0"/>
              </a:spcAft>
              <a:buClr>
                <a:srgbClr val="000099"/>
              </a:buClr>
              <a:buSzTx/>
              <a:buFont typeface="Arial"/>
              <a:buChar char="•"/>
              <a:tabLst/>
              <a:defRPr/>
            </a:pPr>
            <a:r>
              <a:rPr lang="en-US" dirty="0">
                <a:solidFill>
                  <a:prstClr val="black"/>
                </a:solidFill>
                <a:latin typeface="Calibri" panose="020F0502020204030204" pitchFamily="34" charset="0"/>
                <a:ea typeface="ＭＳ Ｐゴシック" charset="0"/>
                <a:cs typeface="Calibri" panose="020F0502020204030204" pitchFamily="34" charset="0"/>
              </a:rPr>
              <a:t>Gbps over short distances (</a:t>
            </a:r>
            <a:r>
              <a:rPr lang="en-US" dirty="0" err="1">
                <a:solidFill>
                  <a:prstClr val="black"/>
                </a:solidFill>
                <a:latin typeface="Calibri" panose="020F0502020204030204" pitchFamily="34" charset="0"/>
                <a:ea typeface="ＭＳ Ｐゴシック" charset="0"/>
                <a:cs typeface="Calibri" panose="020F0502020204030204" pitchFamily="34" charset="0"/>
              </a:rPr>
              <a:t>mmwave</a:t>
            </a:r>
            <a:r>
              <a:rPr lang="en-US" dirty="0">
                <a:solidFill>
                  <a:prstClr val="black"/>
                </a:solidFill>
                <a:latin typeface="Calibri" panose="020F0502020204030204" pitchFamily="34" charset="0"/>
                <a:ea typeface="ＭＳ Ｐゴシック" charset="0"/>
                <a:cs typeface="Calibri" panose="020F0502020204030204" pitchFamily="34" charset="0"/>
              </a:rPr>
              <a:t>)</a:t>
            </a:r>
            <a:r>
              <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charset="0"/>
                <a:cs typeface="Calibri" panose="020F0502020204030204" pitchFamily="34" charset="0"/>
              </a:rPr>
              <a:t> </a:t>
            </a:r>
          </a:p>
          <a:p>
            <a:pPr marL="346075" marR="0" lvl="0" indent="-285750" algn="l" defTabSz="914400" rtl="0" eaLnBrk="1" fontAlgn="auto" latinLnBrk="0" hangingPunct="1">
              <a:lnSpc>
                <a:spcPct val="85000"/>
              </a:lnSpc>
              <a:spcBef>
                <a:spcPct val="20000"/>
              </a:spcBef>
              <a:spcAft>
                <a:spcPts val="0"/>
              </a:spcAft>
              <a:buClr>
                <a:srgbClr val="000099"/>
              </a:buClr>
              <a:buSzTx/>
              <a:buFont typeface="Wingdings" pitchFamily="2" charset="2"/>
              <a:buChar char="§"/>
              <a:tabLst/>
              <a:defRPr/>
            </a:pPr>
            <a:r>
              <a:rPr kumimoji="0" lang="en-US" sz="2800" b="0" i="0" u="none" strike="noStrike" kern="1200" cap="none" spc="0" normalizeH="0" baseline="0" noProof="0" dirty="0">
                <a:ln>
                  <a:noFill/>
                </a:ln>
                <a:solidFill>
                  <a:srgbClr val="000099"/>
                </a:solidFill>
                <a:effectLst/>
                <a:uLnTx/>
                <a:uFillTx/>
                <a:latin typeface="Calibri" panose="020F0502020204030204" pitchFamily="34" charset="0"/>
                <a:ea typeface="ＭＳ Ｐゴシック" charset="0"/>
                <a:cs typeface="Calibri" panose="020F0502020204030204" pitchFamily="34" charset="0"/>
              </a:rPr>
              <a:t>Bluetooth: </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charset="0"/>
                <a:cs typeface="Calibri" panose="020F0502020204030204" pitchFamily="34" charset="0"/>
              </a:rPr>
              <a:t>cable replacement</a:t>
            </a:r>
          </a:p>
          <a:p>
            <a:pPr marL="747712" marR="0" lvl="1" indent="-342900" algn="l" defTabSz="914400" rtl="0" eaLnBrk="1" fontAlgn="auto" latinLnBrk="0" hangingPunct="1">
              <a:lnSpc>
                <a:spcPct val="85000"/>
              </a:lnSpc>
              <a:spcBef>
                <a:spcPct val="20000"/>
              </a:spcBef>
              <a:spcAft>
                <a:spcPts val="0"/>
              </a:spcAft>
              <a:buClr>
                <a:prstClr val="black">
                  <a:lumMod val="95000"/>
                  <a:lumOff val="5000"/>
                </a:prstClr>
              </a:buClr>
              <a:buSzPct val="100000"/>
              <a:buFont typeface="Arial" panose="020B0604020202020204" pitchFamily="34" charset="0"/>
              <a:buChar char="•"/>
              <a:tabLst/>
              <a:defRPr/>
            </a:pPr>
            <a:r>
              <a:rPr kumimoji="0" lang="en-US" sz="2400" b="0" i="0" u="none" strike="noStrike" kern="1200" cap="none" spc="0" normalizeH="0" baseline="0" noProof="0" dirty="0">
                <a:ln>
                  <a:noFill/>
                </a:ln>
                <a:effectLst/>
                <a:uLnTx/>
                <a:uFillTx/>
                <a:latin typeface="Calibri" panose="020F0502020204030204" pitchFamily="34" charset="0"/>
                <a:ea typeface="ＭＳ Ｐゴシック" charset="0"/>
                <a:cs typeface="Calibri" panose="020F0502020204030204" pitchFamily="34" charset="0"/>
              </a:rPr>
              <a:t>short distances, limited rates</a:t>
            </a:r>
          </a:p>
          <a:p>
            <a:pPr marL="342900" marR="0" lvl="0" indent="-280988"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srgbClr val="000099"/>
                </a:solidFill>
                <a:effectLst/>
                <a:uLnTx/>
                <a:uFillTx/>
                <a:latin typeface="Calibri" panose="020F0502020204030204" pitchFamily="34" charset="0"/>
                <a:ea typeface="ＭＳ Ｐゴシック" charset="0"/>
                <a:cs typeface="Calibri" panose="020F0502020204030204" pitchFamily="34" charset="0"/>
              </a:rPr>
              <a:t>satellite</a:t>
            </a:r>
          </a:p>
          <a:p>
            <a:pPr marL="685800" marR="0" lvl="1" indent="-228600" algn="l" defTabSz="914400" rtl="0" eaLnBrk="1" fontAlgn="auto" latinLnBrk="0" hangingPunct="1">
              <a:lnSpc>
                <a:spcPct val="85000"/>
              </a:lnSpc>
              <a:spcBef>
                <a:spcPct val="20000"/>
              </a:spcBef>
              <a:spcAft>
                <a:spcPts val="0"/>
              </a:spcAft>
              <a:buClr>
                <a:srgbClr val="000099"/>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charset="0"/>
                <a:cs typeface="Calibri" panose="020F0502020204030204" pitchFamily="34" charset="0"/>
              </a:rPr>
              <a:t>geostationary:</a:t>
            </a:r>
            <a:r>
              <a:rPr kumimoji="0" lang="en-US" sz="2400" b="0" i="0" u="none" strike="noStrike" kern="1200" cap="none" spc="0" normalizeH="0" noProof="0" dirty="0">
                <a:ln>
                  <a:noFill/>
                </a:ln>
                <a:solidFill>
                  <a:prstClr val="black"/>
                </a:solidFill>
                <a:effectLst/>
                <a:uLnTx/>
                <a:uFillTx/>
                <a:latin typeface="Calibri" panose="020F0502020204030204" pitchFamily="34" charset="0"/>
                <a:ea typeface="ＭＳ Ｐゴシック" charset="0"/>
                <a:cs typeface="Calibri" panose="020F0502020204030204" pitchFamily="34" charset="0"/>
              </a:rPr>
              <a:t> </a:t>
            </a:r>
            <a:r>
              <a:rPr lang="en-US" dirty="0">
                <a:solidFill>
                  <a:prstClr val="black"/>
                </a:solidFill>
                <a:latin typeface="Calibri" panose="020F0502020204030204" pitchFamily="34" charset="0"/>
                <a:ea typeface="ＭＳ Ｐゴシック" charset="0"/>
                <a:cs typeface="Calibri" panose="020F0502020204030204" pitchFamily="34" charset="0"/>
              </a:rPr>
              <a:t>&lt;</a:t>
            </a:r>
            <a:r>
              <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charset="0"/>
                <a:cs typeface="Calibri" panose="020F0502020204030204" pitchFamily="34" charset="0"/>
              </a:rPr>
              <a:t> 45 Mbps per channel, 270 msec e-e delay</a:t>
            </a:r>
          </a:p>
          <a:p>
            <a:pPr marL="685800" marR="0" lvl="1" indent="-228600" algn="l" defTabSz="914400" rtl="0" eaLnBrk="1" fontAlgn="auto" latinLnBrk="0" hangingPunct="1">
              <a:lnSpc>
                <a:spcPct val="85000"/>
              </a:lnSpc>
              <a:spcBef>
                <a:spcPct val="20000"/>
              </a:spcBef>
              <a:spcAft>
                <a:spcPts val="0"/>
              </a:spcAft>
              <a:buClr>
                <a:srgbClr val="000099"/>
              </a:buClr>
              <a:buSzTx/>
              <a:buFont typeface="Arial"/>
              <a:buChar char="•"/>
              <a:tabLst/>
              <a:defRPr/>
            </a:pPr>
            <a:r>
              <a:rPr lang="en-US" dirty="0">
                <a:solidFill>
                  <a:prstClr val="black"/>
                </a:solidFill>
                <a:latin typeface="Calibri" panose="020F0502020204030204" pitchFamily="34" charset="0"/>
                <a:ea typeface="ＭＳ Ｐゴシック" charset="0"/>
                <a:cs typeface="Calibri" panose="020F0502020204030204" pitchFamily="34" charset="0"/>
              </a:rPr>
              <a:t>LEOS: 50-100 Mbps downlink (Starlink), </a:t>
            </a:r>
            <a:r>
              <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charset="0"/>
                <a:cs typeface="Calibri" panose="020F0502020204030204" pitchFamily="34" charset="0"/>
              </a:rPr>
              <a:t>46 msec LEOS</a:t>
            </a:r>
          </a:p>
        </p:txBody>
      </p:sp>
      <p:sp>
        <p:nvSpPr>
          <p:cNvPr id="2" name="Slide Number Placeholder 3">
            <a:extLst>
              <a:ext uri="{FF2B5EF4-FFF2-40B4-BE49-F238E27FC236}">
                <a16:creationId xmlns:a16="http://schemas.microsoft.com/office/drawing/2014/main" id="{A9B96E67-C323-E49E-850A-D027B57F5147}"/>
              </a:ext>
            </a:extLst>
          </p:cNvPr>
          <p:cNvSpPr>
            <a:spLocks noGrp="1"/>
          </p:cNvSpPr>
          <p:nvPr>
            <p:ph type="sldNum" sz="quarter" idx="4"/>
          </p:nvPr>
        </p:nvSpPr>
        <p:spPr>
          <a:xfrm>
            <a:off x="9219616" y="6443089"/>
            <a:ext cx="2743200" cy="365125"/>
          </a:xfrm>
        </p:spPr>
        <p:txBody>
          <a:bodyPr/>
          <a:lstStyle/>
          <a:p>
            <a:r>
              <a:rPr lang="en-US" dirty="0"/>
              <a:t> Overview, Introduction </a:t>
            </a:r>
            <a:fld id="{C4204591-24BD-A542-B9D5-F8D8A88D2FEE}" type="slidenum">
              <a:rPr lang="en-US" smtClean="0"/>
              <a:pPr/>
              <a:t>22</a:t>
            </a:fld>
            <a:endParaRPr lang="en-US" dirty="0"/>
          </a:p>
        </p:txBody>
      </p:sp>
    </p:spTree>
    <p:extLst>
      <p:ext uri="{BB962C8B-B14F-4D97-AF65-F5344CB8AC3E}">
        <p14:creationId xmlns:p14="http://schemas.microsoft.com/office/powerpoint/2010/main" val="33767060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Effect transition="in" filter="dissolve">
                                      <p:cBhvr>
                                        <p:cTn id="7" dur="500"/>
                                        <p:tgtEl>
                                          <p:spTgt spid="12">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2">
                                            <p:txEl>
                                              <p:pRg st="1" end="1"/>
                                            </p:txEl>
                                          </p:spTgt>
                                        </p:tgtEl>
                                        <p:attrNameLst>
                                          <p:attrName>style.visibility</p:attrName>
                                        </p:attrNameLst>
                                      </p:cBhvr>
                                      <p:to>
                                        <p:strVal val="visible"/>
                                      </p:to>
                                    </p:set>
                                    <p:animEffect transition="in" filter="dissolve">
                                      <p:cBhvr>
                                        <p:cTn id="10" dur="500"/>
                                        <p:tgtEl>
                                          <p:spTgt spid="12">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12">
                                            <p:txEl>
                                              <p:pRg st="2" end="2"/>
                                            </p:txEl>
                                          </p:spTgt>
                                        </p:tgtEl>
                                        <p:attrNameLst>
                                          <p:attrName>style.visibility</p:attrName>
                                        </p:attrNameLst>
                                      </p:cBhvr>
                                      <p:to>
                                        <p:strVal val="visible"/>
                                      </p:to>
                                    </p:set>
                                    <p:animEffect transition="in" filter="dissolve">
                                      <p:cBhvr>
                                        <p:cTn id="15" dur="500"/>
                                        <p:tgtEl>
                                          <p:spTgt spid="12">
                                            <p:txEl>
                                              <p:pRg st="2" end="2"/>
                                            </p:txEl>
                                          </p:spTgt>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12">
                                            <p:txEl>
                                              <p:pRg st="3" end="3"/>
                                            </p:txEl>
                                          </p:spTgt>
                                        </p:tgtEl>
                                        <p:attrNameLst>
                                          <p:attrName>style.visibility</p:attrName>
                                        </p:attrNameLst>
                                      </p:cBhvr>
                                      <p:to>
                                        <p:strVal val="visible"/>
                                      </p:to>
                                    </p:set>
                                    <p:animEffect transition="in" filter="dissolve">
                                      <p:cBhvr>
                                        <p:cTn id="18" dur="500"/>
                                        <p:tgtEl>
                                          <p:spTgt spid="12">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12">
                                            <p:txEl>
                                              <p:pRg st="4" end="4"/>
                                            </p:txEl>
                                          </p:spTgt>
                                        </p:tgtEl>
                                        <p:attrNameLst>
                                          <p:attrName>style.visibility</p:attrName>
                                        </p:attrNameLst>
                                      </p:cBhvr>
                                      <p:to>
                                        <p:strVal val="visible"/>
                                      </p:to>
                                    </p:set>
                                    <p:animEffect transition="in" filter="dissolve">
                                      <p:cBhvr>
                                        <p:cTn id="23" dur="500"/>
                                        <p:tgtEl>
                                          <p:spTgt spid="12">
                                            <p:txEl>
                                              <p:pRg st="4" end="4"/>
                                            </p:txEl>
                                          </p:spTgt>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12">
                                            <p:txEl>
                                              <p:pRg st="5" end="5"/>
                                            </p:txEl>
                                          </p:spTgt>
                                        </p:tgtEl>
                                        <p:attrNameLst>
                                          <p:attrName>style.visibility</p:attrName>
                                        </p:attrNameLst>
                                      </p:cBhvr>
                                      <p:to>
                                        <p:strVal val="visible"/>
                                      </p:to>
                                    </p:set>
                                    <p:animEffect transition="in" filter="dissolve">
                                      <p:cBhvr>
                                        <p:cTn id="26" dur="500"/>
                                        <p:tgtEl>
                                          <p:spTgt spid="12">
                                            <p:txEl>
                                              <p:pRg st="5" end="5"/>
                                            </p:txEl>
                                          </p:spTgt>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12">
                                            <p:txEl>
                                              <p:pRg st="6" end="6"/>
                                            </p:txEl>
                                          </p:spTgt>
                                        </p:tgtEl>
                                        <p:attrNameLst>
                                          <p:attrName>style.visibility</p:attrName>
                                        </p:attrNameLst>
                                      </p:cBhvr>
                                      <p:to>
                                        <p:strVal val="visible"/>
                                      </p:to>
                                    </p:set>
                                    <p:animEffect transition="in" filter="dissolve">
                                      <p:cBhvr>
                                        <p:cTn id="29" dur="500"/>
                                        <p:tgtEl>
                                          <p:spTgt spid="12">
                                            <p:txEl>
                                              <p:pRg st="6" end="6"/>
                                            </p:txEl>
                                          </p:spTgt>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12">
                                            <p:txEl>
                                              <p:pRg st="7" end="7"/>
                                            </p:txEl>
                                          </p:spTgt>
                                        </p:tgtEl>
                                        <p:attrNameLst>
                                          <p:attrName>style.visibility</p:attrName>
                                        </p:attrNameLst>
                                      </p:cBhvr>
                                      <p:to>
                                        <p:strVal val="visible"/>
                                      </p:to>
                                    </p:set>
                                    <p:animEffect transition="in" filter="dissolve">
                                      <p:cBhvr>
                                        <p:cTn id="32" dur="500"/>
                                        <p:tgtEl>
                                          <p:spTgt spid="12">
                                            <p:txEl>
                                              <p:pRg st="7" end="7"/>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14">
                                            <p:txEl>
                                              <p:pRg st="0" end="0"/>
                                            </p:txEl>
                                          </p:spTgt>
                                        </p:tgtEl>
                                        <p:attrNameLst>
                                          <p:attrName>style.visibility</p:attrName>
                                        </p:attrNameLst>
                                      </p:cBhvr>
                                      <p:to>
                                        <p:strVal val="visible"/>
                                      </p:to>
                                    </p:set>
                                    <p:animEffect transition="in" filter="dissolve">
                                      <p:cBhvr>
                                        <p:cTn id="37" dur="500"/>
                                        <p:tgtEl>
                                          <p:spTgt spid="14">
                                            <p:txEl>
                                              <p:pRg st="0" end="0"/>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14">
                                            <p:txEl>
                                              <p:pRg st="1" end="1"/>
                                            </p:txEl>
                                          </p:spTgt>
                                        </p:tgtEl>
                                        <p:attrNameLst>
                                          <p:attrName>style.visibility</p:attrName>
                                        </p:attrNameLst>
                                      </p:cBhvr>
                                      <p:to>
                                        <p:strVal val="visible"/>
                                      </p:to>
                                    </p:set>
                                    <p:animEffect transition="in" filter="dissolve">
                                      <p:cBhvr>
                                        <p:cTn id="42" dur="500"/>
                                        <p:tgtEl>
                                          <p:spTgt spid="14">
                                            <p:txEl>
                                              <p:pRg st="1" end="1"/>
                                            </p:txEl>
                                          </p:spTgt>
                                        </p:tgtEl>
                                      </p:cBhvr>
                                    </p:animEffect>
                                  </p:childTnLst>
                                </p:cTn>
                              </p:par>
                              <p:par>
                                <p:cTn id="43" presetID="9" presetClass="entr" presetSubtype="0" fill="hold" grpId="0" nodeType="withEffect">
                                  <p:stCondLst>
                                    <p:cond delay="0"/>
                                  </p:stCondLst>
                                  <p:childTnLst>
                                    <p:set>
                                      <p:cBhvr>
                                        <p:cTn id="44" dur="1" fill="hold">
                                          <p:stCondLst>
                                            <p:cond delay="0"/>
                                          </p:stCondLst>
                                        </p:cTn>
                                        <p:tgtEl>
                                          <p:spTgt spid="14">
                                            <p:txEl>
                                              <p:pRg st="2" end="2"/>
                                            </p:txEl>
                                          </p:spTgt>
                                        </p:tgtEl>
                                        <p:attrNameLst>
                                          <p:attrName>style.visibility</p:attrName>
                                        </p:attrNameLst>
                                      </p:cBhvr>
                                      <p:to>
                                        <p:strVal val="visible"/>
                                      </p:to>
                                    </p:set>
                                    <p:animEffect transition="in" filter="dissolve">
                                      <p:cBhvr>
                                        <p:cTn id="45" dur="500"/>
                                        <p:tgtEl>
                                          <p:spTgt spid="14">
                                            <p:txEl>
                                              <p:pRg st="2" end="2"/>
                                            </p:txEl>
                                          </p:spTgt>
                                        </p:tgtEl>
                                      </p:cBhvr>
                                    </p:animEffec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grpId="0" nodeType="clickEffect">
                                  <p:stCondLst>
                                    <p:cond delay="0"/>
                                  </p:stCondLst>
                                  <p:childTnLst>
                                    <p:set>
                                      <p:cBhvr>
                                        <p:cTn id="49" dur="1" fill="hold">
                                          <p:stCondLst>
                                            <p:cond delay="0"/>
                                          </p:stCondLst>
                                        </p:cTn>
                                        <p:tgtEl>
                                          <p:spTgt spid="14">
                                            <p:txEl>
                                              <p:pRg st="3" end="3"/>
                                            </p:txEl>
                                          </p:spTgt>
                                        </p:tgtEl>
                                        <p:attrNameLst>
                                          <p:attrName>style.visibility</p:attrName>
                                        </p:attrNameLst>
                                      </p:cBhvr>
                                      <p:to>
                                        <p:strVal val="visible"/>
                                      </p:to>
                                    </p:set>
                                    <p:animEffect transition="in" filter="dissolve">
                                      <p:cBhvr>
                                        <p:cTn id="50" dur="500"/>
                                        <p:tgtEl>
                                          <p:spTgt spid="14">
                                            <p:txEl>
                                              <p:pRg st="3" end="3"/>
                                            </p:txEl>
                                          </p:spTgt>
                                        </p:tgtEl>
                                      </p:cBhvr>
                                    </p:animEffect>
                                  </p:childTnLst>
                                </p:cTn>
                              </p:par>
                              <p:par>
                                <p:cTn id="51" presetID="9" presetClass="entr" presetSubtype="0" fill="hold" grpId="0" nodeType="withEffect">
                                  <p:stCondLst>
                                    <p:cond delay="0"/>
                                  </p:stCondLst>
                                  <p:childTnLst>
                                    <p:set>
                                      <p:cBhvr>
                                        <p:cTn id="52" dur="1" fill="hold">
                                          <p:stCondLst>
                                            <p:cond delay="0"/>
                                          </p:stCondLst>
                                        </p:cTn>
                                        <p:tgtEl>
                                          <p:spTgt spid="14">
                                            <p:txEl>
                                              <p:pRg st="4" end="4"/>
                                            </p:txEl>
                                          </p:spTgt>
                                        </p:tgtEl>
                                        <p:attrNameLst>
                                          <p:attrName>style.visibility</p:attrName>
                                        </p:attrNameLst>
                                      </p:cBhvr>
                                      <p:to>
                                        <p:strVal val="visible"/>
                                      </p:to>
                                    </p:set>
                                    <p:animEffect transition="in" filter="dissolve">
                                      <p:cBhvr>
                                        <p:cTn id="53" dur="500"/>
                                        <p:tgtEl>
                                          <p:spTgt spid="14">
                                            <p:txEl>
                                              <p:pRg st="4" end="4"/>
                                            </p:txEl>
                                          </p:spTgt>
                                        </p:tgtEl>
                                      </p:cBhvr>
                                    </p:animEffect>
                                  </p:childTnLst>
                                </p:cTn>
                              </p:par>
                              <p:par>
                                <p:cTn id="54" presetID="9" presetClass="entr" presetSubtype="0" fill="hold" grpId="0" nodeType="withEffect">
                                  <p:stCondLst>
                                    <p:cond delay="0"/>
                                  </p:stCondLst>
                                  <p:childTnLst>
                                    <p:set>
                                      <p:cBhvr>
                                        <p:cTn id="55" dur="1" fill="hold">
                                          <p:stCondLst>
                                            <p:cond delay="0"/>
                                          </p:stCondLst>
                                        </p:cTn>
                                        <p:tgtEl>
                                          <p:spTgt spid="14">
                                            <p:txEl>
                                              <p:pRg st="5" end="5"/>
                                            </p:txEl>
                                          </p:spTgt>
                                        </p:tgtEl>
                                        <p:attrNameLst>
                                          <p:attrName>style.visibility</p:attrName>
                                        </p:attrNameLst>
                                      </p:cBhvr>
                                      <p:to>
                                        <p:strVal val="visible"/>
                                      </p:to>
                                    </p:set>
                                    <p:animEffect transition="in" filter="dissolve">
                                      <p:cBhvr>
                                        <p:cTn id="56" dur="500"/>
                                        <p:tgtEl>
                                          <p:spTgt spid="14">
                                            <p:txEl>
                                              <p:pRg st="5" end="5"/>
                                            </p:txEl>
                                          </p:spTgt>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grpId="0" nodeType="clickEffect">
                                  <p:stCondLst>
                                    <p:cond delay="0"/>
                                  </p:stCondLst>
                                  <p:childTnLst>
                                    <p:set>
                                      <p:cBhvr>
                                        <p:cTn id="60" dur="1" fill="hold">
                                          <p:stCondLst>
                                            <p:cond delay="0"/>
                                          </p:stCondLst>
                                        </p:cTn>
                                        <p:tgtEl>
                                          <p:spTgt spid="14">
                                            <p:txEl>
                                              <p:pRg st="6" end="6"/>
                                            </p:txEl>
                                          </p:spTgt>
                                        </p:tgtEl>
                                        <p:attrNameLst>
                                          <p:attrName>style.visibility</p:attrName>
                                        </p:attrNameLst>
                                      </p:cBhvr>
                                      <p:to>
                                        <p:strVal val="visible"/>
                                      </p:to>
                                    </p:set>
                                    <p:animEffect transition="in" filter="dissolve">
                                      <p:cBhvr>
                                        <p:cTn id="61" dur="500"/>
                                        <p:tgtEl>
                                          <p:spTgt spid="14">
                                            <p:txEl>
                                              <p:pRg st="6" end="6"/>
                                            </p:txEl>
                                          </p:spTgt>
                                        </p:tgtEl>
                                      </p:cBhvr>
                                    </p:animEffect>
                                  </p:childTnLst>
                                </p:cTn>
                              </p:par>
                              <p:par>
                                <p:cTn id="62" presetID="9" presetClass="entr" presetSubtype="0" fill="hold" grpId="0" nodeType="withEffect">
                                  <p:stCondLst>
                                    <p:cond delay="0"/>
                                  </p:stCondLst>
                                  <p:childTnLst>
                                    <p:set>
                                      <p:cBhvr>
                                        <p:cTn id="63" dur="1" fill="hold">
                                          <p:stCondLst>
                                            <p:cond delay="0"/>
                                          </p:stCondLst>
                                        </p:cTn>
                                        <p:tgtEl>
                                          <p:spTgt spid="14">
                                            <p:txEl>
                                              <p:pRg st="7" end="7"/>
                                            </p:txEl>
                                          </p:spTgt>
                                        </p:tgtEl>
                                        <p:attrNameLst>
                                          <p:attrName>style.visibility</p:attrName>
                                        </p:attrNameLst>
                                      </p:cBhvr>
                                      <p:to>
                                        <p:strVal val="visible"/>
                                      </p:to>
                                    </p:set>
                                    <p:animEffect transition="in" filter="dissolve">
                                      <p:cBhvr>
                                        <p:cTn id="64" dur="500"/>
                                        <p:tgtEl>
                                          <p:spTgt spid="14">
                                            <p:txEl>
                                              <p:pRg st="7" end="7"/>
                                            </p:txEl>
                                          </p:spTgt>
                                        </p:tgtEl>
                                      </p:cBhvr>
                                    </p:animEffect>
                                  </p:childTnLst>
                                </p:cTn>
                              </p:par>
                            </p:childTnLst>
                          </p:cTn>
                        </p:par>
                      </p:childTnLst>
                    </p:cTn>
                  </p:par>
                  <p:par>
                    <p:cTn id="65" fill="hold">
                      <p:stCondLst>
                        <p:cond delay="indefinite"/>
                      </p:stCondLst>
                      <p:childTnLst>
                        <p:par>
                          <p:cTn id="66" fill="hold">
                            <p:stCondLst>
                              <p:cond delay="0"/>
                            </p:stCondLst>
                            <p:childTnLst>
                              <p:par>
                                <p:cTn id="67" presetID="9" presetClass="entr" presetSubtype="0" fill="hold" grpId="0" nodeType="clickEffect">
                                  <p:stCondLst>
                                    <p:cond delay="0"/>
                                  </p:stCondLst>
                                  <p:childTnLst>
                                    <p:set>
                                      <p:cBhvr>
                                        <p:cTn id="68" dur="1" fill="hold">
                                          <p:stCondLst>
                                            <p:cond delay="0"/>
                                          </p:stCondLst>
                                        </p:cTn>
                                        <p:tgtEl>
                                          <p:spTgt spid="14">
                                            <p:txEl>
                                              <p:pRg st="8" end="8"/>
                                            </p:txEl>
                                          </p:spTgt>
                                        </p:tgtEl>
                                        <p:attrNameLst>
                                          <p:attrName>style.visibility</p:attrName>
                                        </p:attrNameLst>
                                      </p:cBhvr>
                                      <p:to>
                                        <p:strVal val="visible"/>
                                      </p:to>
                                    </p:set>
                                    <p:animEffect transition="in" filter="dissolve">
                                      <p:cBhvr>
                                        <p:cTn id="69" dur="500"/>
                                        <p:tgtEl>
                                          <p:spTgt spid="14">
                                            <p:txEl>
                                              <p:pRg st="8" end="8"/>
                                            </p:txEl>
                                          </p:spTgt>
                                        </p:tgtEl>
                                      </p:cBhvr>
                                    </p:animEffect>
                                  </p:childTnLst>
                                </p:cTn>
                              </p:par>
                              <p:par>
                                <p:cTn id="70" presetID="9" presetClass="entr" presetSubtype="0" fill="hold" grpId="0" nodeType="withEffect">
                                  <p:stCondLst>
                                    <p:cond delay="0"/>
                                  </p:stCondLst>
                                  <p:childTnLst>
                                    <p:set>
                                      <p:cBhvr>
                                        <p:cTn id="71" dur="1" fill="hold">
                                          <p:stCondLst>
                                            <p:cond delay="0"/>
                                          </p:stCondLst>
                                        </p:cTn>
                                        <p:tgtEl>
                                          <p:spTgt spid="14">
                                            <p:txEl>
                                              <p:pRg st="9" end="9"/>
                                            </p:txEl>
                                          </p:spTgt>
                                        </p:tgtEl>
                                        <p:attrNameLst>
                                          <p:attrName>style.visibility</p:attrName>
                                        </p:attrNameLst>
                                      </p:cBhvr>
                                      <p:to>
                                        <p:strVal val="visible"/>
                                      </p:to>
                                    </p:set>
                                    <p:animEffect transition="in" filter="dissolve">
                                      <p:cBhvr>
                                        <p:cTn id="72" dur="500"/>
                                        <p:tgtEl>
                                          <p:spTgt spid="14">
                                            <p:txEl>
                                              <p:pRg st="9" end="9"/>
                                            </p:txEl>
                                          </p:spTgt>
                                        </p:tgtEl>
                                      </p:cBhvr>
                                    </p:animEffect>
                                  </p:childTnLst>
                                </p:cTn>
                              </p:par>
                              <p:par>
                                <p:cTn id="73" presetID="9" presetClass="entr" presetSubtype="0" fill="hold" grpId="0" nodeType="withEffect">
                                  <p:stCondLst>
                                    <p:cond delay="0"/>
                                  </p:stCondLst>
                                  <p:childTnLst>
                                    <p:set>
                                      <p:cBhvr>
                                        <p:cTn id="74" dur="1" fill="hold">
                                          <p:stCondLst>
                                            <p:cond delay="0"/>
                                          </p:stCondLst>
                                        </p:cTn>
                                        <p:tgtEl>
                                          <p:spTgt spid="14">
                                            <p:txEl>
                                              <p:pRg st="10" end="10"/>
                                            </p:txEl>
                                          </p:spTgt>
                                        </p:tgtEl>
                                        <p:attrNameLst>
                                          <p:attrName>style.visibility</p:attrName>
                                        </p:attrNameLst>
                                      </p:cBhvr>
                                      <p:to>
                                        <p:strVal val="visible"/>
                                      </p:to>
                                    </p:set>
                                    <p:animEffect transition="in" filter="dissolve">
                                      <p:cBhvr>
                                        <p:cTn id="75" dur="500"/>
                                        <p:tgtEl>
                                          <p:spTgt spid="14">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uiExpand="1" build="p"/>
      <p:bldP spid="14" grpId="0" build="p"/>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631FB7CC-D2A5-C749-8D9F-01B9FA12978B}"/>
              </a:ext>
            </a:extLst>
          </p:cNvPr>
          <p:cNvSpPr>
            <a:spLocks noGrp="1"/>
          </p:cNvSpPr>
          <p:nvPr>
            <p:ph type="title"/>
          </p:nvPr>
        </p:nvSpPr>
        <p:spPr>
          <a:xfrm>
            <a:off x="787400" y="235921"/>
            <a:ext cx="10515600" cy="894622"/>
          </a:xfrm>
        </p:spPr>
        <p:txBody>
          <a:bodyPr>
            <a:normAutofit/>
          </a:bodyPr>
          <a:lstStyle/>
          <a:p>
            <a:r>
              <a:rPr lang="en-US" dirty="0"/>
              <a:t>Characteristics of selected wireless links</a:t>
            </a:r>
          </a:p>
        </p:txBody>
      </p:sp>
      <p:sp>
        <p:nvSpPr>
          <p:cNvPr id="311" name="Rectangle 310">
            <a:extLst>
              <a:ext uri="{FF2B5EF4-FFF2-40B4-BE49-F238E27FC236}">
                <a16:creationId xmlns:a16="http://schemas.microsoft.com/office/drawing/2014/main" id="{A44EDA04-068E-3B42-A494-5C9068D9A40F}"/>
              </a:ext>
            </a:extLst>
          </p:cNvPr>
          <p:cNvSpPr/>
          <p:nvPr/>
        </p:nvSpPr>
        <p:spPr>
          <a:xfrm>
            <a:off x="2773087" y="1353412"/>
            <a:ext cx="9010872" cy="3730148"/>
          </a:xfrm>
          <a:prstGeom prst="rect">
            <a:avLst/>
          </a:prstGeom>
          <a:gradFill flip="none" rotWithShape="1">
            <a:gsLst>
              <a:gs pos="1000">
                <a:schemeClr val="accent5">
                  <a:lumMod val="20000"/>
                  <a:lumOff val="80000"/>
                </a:schemeClr>
              </a:gs>
              <a:gs pos="100000">
                <a:prstClr val="white"/>
              </a:gs>
            </a:gsLst>
            <a:lin ang="10800000" scaled="0"/>
            <a:tileRect/>
          </a:gra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ea typeface="+mn-ea"/>
              <a:cs typeface="+mn-cs"/>
            </a:endParaRPr>
          </a:p>
        </p:txBody>
      </p:sp>
      <p:sp>
        <p:nvSpPr>
          <p:cNvPr id="312" name="TextBox 311">
            <a:extLst>
              <a:ext uri="{FF2B5EF4-FFF2-40B4-BE49-F238E27FC236}">
                <a16:creationId xmlns:a16="http://schemas.microsoft.com/office/drawing/2014/main" id="{98ACCA7C-345E-314E-AB98-39C61AD2934C}"/>
              </a:ext>
            </a:extLst>
          </p:cNvPr>
          <p:cNvSpPr txBox="1"/>
          <p:nvPr/>
        </p:nvSpPr>
        <p:spPr>
          <a:xfrm>
            <a:off x="3200852" y="5119273"/>
            <a:ext cx="809836" cy="369332"/>
          </a:xfrm>
          <a:prstGeom prst="rect">
            <a:avLst/>
          </a:prstGeom>
          <a:solidFill>
            <a:sysClr val="window" lastClr="FFFFFF"/>
          </a:solidFill>
        </p:spPr>
        <p:txBody>
          <a:bodyPr wrap="none" rtlCol="0">
            <a:spAutoFit/>
          </a:bodyPr>
          <a:lstStyle/>
          <a:p>
            <a:pPr marL="0" marR="0" lvl="0" indent="0" defTabSz="457200" eaLnBrk="1" fontAlgn="auto" latinLnBrk="0" hangingPunct="1">
              <a:lnSpc>
                <a:spcPct val="100000"/>
              </a:lnSpc>
              <a:spcBef>
                <a:spcPts val="0"/>
              </a:spcBef>
              <a:spcAft>
                <a:spcPts val="0"/>
              </a:spcAft>
              <a:buClrTx/>
              <a:buSzTx/>
              <a:buFontTx/>
              <a:buNone/>
              <a:tabLst/>
              <a:defRPr/>
            </a:pPr>
            <a:r>
              <a:rPr kumimoji="0" lang="en-US" b="0" i="0" u="none" strike="noStrike" kern="0" cap="none" spc="0" normalizeH="0" baseline="0" noProof="0" dirty="0">
                <a:ln>
                  <a:noFill/>
                </a:ln>
                <a:solidFill>
                  <a:prstClr val="black"/>
                </a:solidFill>
                <a:effectLst/>
                <a:uLnTx/>
                <a:uFillTx/>
              </a:rPr>
              <a:t>Indoor</a:t>
            </a:r>
          </a:p>
        </p:txBody>
      </p:sp>
      <p:sp>
        <p:nvSpPr>
          <p:cNvPr id="313" name="TextBox 312">
            <a:extLst>
              <a:ext uri="{FF2B5EF4-FFF2-40B4-BE49-F238E27FC236}">
                <a16:creationId xmlns:a16="http://schemas.microsoft.com/office/drawing/2014/main" id="{BB99AD61-03FB-5D4F-A4E4-4B7D9B3621B7}"/>
              </a:ext>
            </a:extLst>
          </p:cNvPr>
          <p:cNvSpPr txBox="1"/>
          <p:nvPr/>
        </p:nvSpPr>
        <p:spPr>
          <a:xfrm>
            <a:off x="5121770" y="5118959"/>
            <a:ext cx="981358" cy="369332"/>
          </a:xfrm>
          <a:prstGeom prst="rect">
            <a:avLst/>
          </a:prstGeom>
          <a:solidFill>
            <a:sysClr val="window" lastClr="FFFFFF"/>
          </a:solidFill>
        </p:spPr>
        <p:txBody>
          <a:bodyPr wrap="none" rtlCol="0">
            <a:spAutoFit/>
          </a:bodyPr>
          <a:lstStyle/>
          <a:p>
            <a:pPr marL="0" marR="0" lvl="0" indent="0" defTabSz="457200" eaLnBrk="1" fontAlgn="auto" latinLnBrk="0" hangingPunct="1">
              <a:lnSpc>
                <a:spcPct val="100000"/>
              </a:lnSpc>
              <a:spcBef>
                <a:spcPts val="0"/>
              </a:spcBef>
              <a:spcAft>
                <a:spcPts val="0"/>
              </a:spcAft>
              <a:buClrTx/>
              <a:buSzTx/>
              <a:buFontTx/>
              <a:buNone/>
              <a:tabLst/>
              <a:defRPr/>
            </a:pPr>
            <a:r>
              <a:rPr kumimoji="0" lang="en-US" b="0" i="0" u="none" strike="noStrike" kern="0" cap="none" spc="0" normalizeH="0" baseline="0" noProof="0" dirty="0">
                <a:ln>
                  <a:noFill/>
                </a:ln>
                <a:solidFill>
                  <a:prstClr val="black"/>
                </a:solidFill>
                <a:effectLst/>
                <a:uLnTx/>
                <a:uFillTx/>
              </a:rPr>
              <a:t>Outdoor</a:t>
            </a:r>
          </a:p>
        </p:txBody>
      </p:sp>
      <p:sp>
        <p:nvSpPr>
          <p:cNvPr id="314" name="TextBox 313">
            <a:extLst>
              <a:ext uri="{FF2B5EF4-FFF2-40B4-BE49-F238E27FC236}">
                <a16:creationId xmlns:a16="http://schemas.microsoft.com/office/drawing/2014/main" id="{1A1F7179-DCFA-F947-89D9-11B31CD1EC42}"/>
              </a:ext>
            </a:extLst>
          </p:cNvPr>
          <p:cNvSpPr txBox="1"/>
          <p:nvPr/>
        </p:nvSpPr>
        <p:spPr>
          <a:xfrm>
            <a:off x="7002657" y="5118661"/>
            <a:ext cx="1093569" cy="646331"/>
          </a:xfrm>
          <a:prstGeom prst="rect">
            <a:avLst/>
          </a:prstGeom>
          <a:solidFill>
            <a:sysClr val="window" lastClr="FFFFFF"/>
          </a:solidFill>
        </p:spPr>
        <p:txBody>
          <a:bodyPr wrap="non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kumimoji="0" lang="en-US" b="0" i="0" u="none" strike="noStrike" kern="0" cap="none" spc="0" normalizeH="0" baseline="0" noProof="0" dirty="0">
                <a:ln>
                  <a:noFill/>
                </a:ln>
                <a:solidFill>
                  <a:prstClr val="black"/>
                </a:solidFill>
                <a:effectLst/>
                <a:uLnTx/>
                <a:uFillTx/>
              </a:rPr>
              <a:t>Midrange</a:t>
            </a:r>
          </a:p>
          <a:p>
            <a:pPr marL="0" marR="0" lvl="0" indent="0" algn="ctr" defTabSz="457200" eaLnBrk="1" fontAlgn="auto" latinLnBrk="0" hangingPunct="1">
              <a:lnSpc>
                <a:spcPct val="100000"/>
              </a:lnSpc>
              <a:spcBef>
                <a:spcPts val="0"/>
              </a:spcBef>
              <a:spcAft>
                <a:spcPts val="0"/>
              </a:spcAft>
              <a:buClrTx/>
              <a:buSzTx/>
              <a:buFontTx/>
              <a:buNone/>
              <a:tabLst/>
              <a:defRPr/>
            </a:pPr>
            <a:r>
              <a:rPr kumimoji="0" lang="en-US" b="0" i="0" u="none" strike="noStrike" kern="0" cap="none" spc="0" normalizeH="0" baseline="0" noProof="0" dirty="0">
                <a:ln>
                  <a:noFill/>
                </a:ln>
                <a:solidFill>
                  <a:prstClr val="black"/>
                </a:solidFill>
                <a:effectLst/>
                <a:uLnTx/>
                <a:uFillTx/>
              </a:rPr>
              <a:t>outdoor</a:t>
            </a:r>
          </a:p>
        </p:txBody>
      </p:sp>
      <p:sp>
        <p:nvSpPr>
          <p:cNvPr id="315" name="TextBox 314">
            <a:extLst>
              <a:ext uri="{FF2B5EF4-FFF2-40B4-BE49-F238E27FC236}">
                <a16:creationId xmlns:a16="http://schemas.microsoft.com/office/drawing/2014/main" id="{24182A1C-7EC9-3942-A026-387D2706F572}"/>
              </a:ext>
            </a:extLst>
          </p:cNvPr>
          <p:cNvSpPr txBox="1"/>
          <p:nvPr/>
        </p:nvSpPr>
        <p:spPr>
          <a:xfrm>
            <a:off x="8872582" y="5118343"/>
            <a:ext cx="1225015" cy="646331"/>
          </a:xfrm>
          <a:prstGeom prst="rect">
            <a:avLst/>
          </a:prstGeom>
          <a:solidFill>
            <a:sysClr val="window" lastClr="FFFFFF"/>
          </a:solidFill>
        </p:spPr>
        <p:txBody>
          <a:bodyPr wrap="non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kumimoji="0" lang="en-US" b="0" i="0" u="none" strike="noStrike" kern="0" cap="none" spc="0" normalizeH="0" baseline="0" noProof="0" dirty="0">
                <a:ln>
                  <a:noFill/>
                </a:ln>
                <a:solidFill>
                  <a:prstClr val="black"/>
                </a:solidFill>
                <a:effectLst/>
                <a:uLnTx/>
                <a:uFillTx/>
              </a:rPr>
              <a:t>Long range</a:t>
            </a:r>
          </a:p>
          <a:p>
            <a:pPr marL="0" marR="0" lvl="0" indent="0" algn="ctr" defTabSz="457200" eaLnBrk="1" fontAlgn="auto" latinLnBrk="0" hangingPunct="1">
              <a:lnSpc>
                <a:spcPct val="100000"/>
              </a:lnSpc>
              <a:spcBef>
                <a:spcPts val="0"/>
              </a:spcBef>
              <a:spcAft>
                <a:spcPts val="0"/>
              </a:spcAft>
              <a:buClrTx/>
              <a:buSzTx/>
              <a:buFontTx/>
              <a:buNone/>
              <a:tabLst/>
              <a:defRPr/>
            </a:pPr>
            <a:r>
              <a:rPr kumimoji="0" lang="en-US" b="0" i="0" u="none" strike="noStrike" kern="0" cap="none" spc="0" normalizeH="0" baseline="0" noProof="0" dirty="0">
                <a:ln>
                  <a:noFill/>
                </a:ln>
                <a:solidFill>
                  <a:prstClr val="black"/>
                </a:solidFill>
                <a:effectLst/>
                <a:uLnTx/>
                <a:uFillTx/>
              </a:rPr>
              <a:t>outdoor</a:t>
            </a:r>
          </a:p>
        </p:txBody>
      </p:sp>
      <p:sp>
        <p:nvSpPr>
          <p:cNvPr id="316" name="TextBox 315">
            <a:extLst>
              <a:ext uri="{FF2B5EF4-FFF2-40B4-BE49-F238E27FC236}">
                <a16:creationId xmlns:a16="http://schemas.microsoft.com/office/drawing/2014/main" id="{CBC5DE18-98B0-5F4F-9D16-D6207F682E21}"/>
              </a:ext>
            </a:extLst>
          </p:cNvPr>
          <p:cNvSpPr txBox="1"/>
          <p:nvPr/>
        </p:nvSpPr>
        <p:spPr>
          <a:xfrm>
            <a:off x="3155486" y="5700942"/>
            <a:ext cx="907621" cy="369332"/>
          </a:xfrm>
          <a:prstGeom prst="rect">
            <a:avLst/>
          </a:prstGeom>
          <a:solidFill>
            <a:sysClr val="window" lastClr="FFFFFF"/>
          </a:solidFill>
        </p:spPr>
        <p:txBody>
          <a:bodyPr wrap="none" rtlCol="0">
            <a:spAutoFit/>
          </a:bodyPr>
          <a:lstStyle/>
          <a:p>
            <a:pPr marL="0" marR="0" lvl="0" indent="0" defTabSz="457200" eaLnBrk="1" fontAlgn="auto" latinLnBrk="0" hangingPunct="1">
              <a:lnSpc>
                <a:spcPct val="100000"/>
              </a:lnSpc>
              <a:spcBef>
                <a:spcPts val="0"/>
              </a:spcBef>
              <a:spcAft>
                <a:spcPts val="0"/>
              </a:spcAft>
              <a:buClrTx/>
              <a:buSzTx/>
              <a:buFontTx/>
              <a:buNone/>
              <a:tabLst/>
              <a:defRPr/>
            </a:pPr>
            <a:r>
              <a:rPr kumimoji="0" lang="en-US" b="0" i="0" u="none" strike="noStrike" kern="0" cap="none" spc="0" normalizeH="0" baseline="0" noProof="0" dirty="0">
                <a:ln>
                  <a:noFill/>
                </a:ln>
                <a:solidFill>
                  <a:prstClr val="black"/>
                </a:solidFill>
                <a:effectLst/>
                <a:uLnTx/>
                <a:uFillTx/>
              </a:rPr>
              <a:t>10-30m</a:t>
            </a:r>
          </a:p>
        </p:txBody>
      </p:sp>
      <p:sp>
        <p:nvSpPr>
          <p:cNvPr id="317" name="TextBox 316">
            <a:extLst>
              <a:ext uri="{FF2B5EF4-FFF2-40B4-BE49-F238E27FC236}">
                <a16:creationId xmlns:a16="http://schemas.microsoft.com/office/drawing/2014/main" id="{6F063B18-CAD6-C243-B2C4-9602DCADB40C}"/>
              </a:ext>
            </a:extLst>
          </p:cNvPr>
          <p:cNvSpPr txBox="1"/>
          <p:nvPr/>
        </p:nvSpPr>
        <p:spPr>
          <a:xfrm>
            <a:off x="5095454" y="5678478"/>
            <a:ext cx="1024640" cy="369332"/>
          </a:xfrm>
          <a:prstGeom prst="rect">
            <a:avLst/>
          </a:prstGeom>
          <a:solidFill>
            <a:sysClr val="window" lastClr="FFFFFF"/>
          </a:solidFill>
        </p:spPr>
        <p:txBody>
          <a:bodyPr wrap="none" rtlCol="0">
            <a:spAutoFit/>
          </a:bodyPr>
          <a:lstStyle/>
          <a:p>
            <a:pPr marL="0" marR="0" lvl="0" indent="0" defTabSz="457200" eaLnBrk="1" fontAlgn="auto" latinLnBrk="0" hangingPunct="1">
              <a:lnSpc>
                <a:spcPct val="100000"/>
              </a:lnSpc>
              <a:spcBef>
                <a:spcPts val="0"/>
              </a:spcBef>
              <a:spcAft>
                <a:spcPts val="0"/>
              </a:spcAft>
              <a:buClrTx/>
              <a:buSzTx/>
              <a:buFontTx/>
              <a:buNone/>
              <a:tabLst/>
              <a:defRPr/>
            </a:pPr>
            <a:r>
              <a:rPr kumimoji="0" lang="en-US" b="0" i="0" u="none" strike="noStrike" kern="0" cap="none" spc="0" normalizeH="0" baseline="0" noProof="0" dirty="0">
                <a:ln>
                  <a:noFill/>
                </a:ln>
                <a:solidFill>
                  <a:prstClr val="black"/>
                </a:solidFill>
                <a:effectLst/>
                <a:uLnTx/>
                <a:uFillTx/>
              </a:rPr>
              <a:t>50-200m</a:t>
            </a:r>
          </a:p>
        </p:txBody>
      </p:sp>
      <p:sp>
        <p:nvSpPr>
          <p:cNvPr id="318" name="TextBox 317">
            <a:extLst>
              <a:ext uri="{FF2B5EF4-FFF2-40B4-BE49-F238E27FC236}">
                <a16:creationId xmlns:a16="http://schemas.microsoft.com/office/drawing/2014/main" id="{B4346EBB-CDE2-9F48-876C-4AD996BD671D}"/>
              </a:ext>
            </a:extLst>
          </p:cNvPr>
          <p:cNvSpPr txBox="1"/>
          <p:nvPr/>
        </p:nvSpPr>
        <p:spPr>
          <a:xfrm>
            <a:off x="6955025" y="5700266"/>
            <a:ext cx="1212191" cy="369332"/>
          </a:xfrm>
          <a:prstGeom prst="rect">
            <a:avLst/>
          </a:prstGeom>
          <a:solidFill>
            <a:sysClr val="window" lastClr="FFFFFF"/>
          </a:solidFill>
        </p:spPr>
        <p:txBody>
          <a:bodyPr wrap="none" rtlCol="0">
            <a:spAutoFit/>
          </a:bodyPr>
          <a:lstStyle/>
          <a:p>
            <a:pPr marL="0" marR="0" lvl="0" indent="0" defTabSz="457200" eaLnBrk="1" fontAlgn="auto" latinLnBrk="0" hangingPunct="1">
              <a:lnSpc>
                <a:spcPct val="100000"/>
              </a:lnSpc>
              <a:spcBef>
                <a:spcPts val="0"/>
              </a:spcBef>
              <a:spcAft>
                <a:spcPts val="0"/>
              </a:spcAft>
              <a:buClrTx/>
              <a:buSzTx/>
              <a:buFontTx/>
              <a:buNone/>
              <a:tabLst/>
              <a:defRPr/>
            </a:pPr>
            <a:r>
              <a:rPr kumimoji="0" lang="en-US" b="0" i="0" u="none" strike="noStrike" kern="0" cap="none" spc="0" normalizeH="0" baseline="0" noProof="0" dirty="0">
                <a:ln>
                  <a:noFill/>
                </a:ln>
                <a:solidFill>
                  <a:prstClr val="black"/>
                </a:solidFill>
                <a:effectLst/>
                <a:uLnTx/>
                <a:uFillTx/>
              </a:rPr>
              <a:t>200m-4Km</a:t>
            </a:r>
          </a:p>
        </p:txBody>
      </p:sp>
      <p:sp>
        <p:nvSpPr>
          <p:cNvPr id="319" name="TextBox 318">
            <a:extLst>
              <a:ext uri="{FF2B5EF4-FFF2-40B4-BE49-F238E27FC236}">
                <a16:creationId xmlns:a16="http://schemas.microsoft.com/office/drawing/2014/main" id="{E2935B9E-0175-8144-8BB5-BF49B201D9B5}"/>
              </a:ext>
            </a:extLst>
          </p:cNvPr>
          <p:cNvSpPr txBox="1"/>
          <p:nvPr/>
        </p:nvSpPr>
        <p:spPr>
          <a:xfrm>
            <a:off x="8895995" y="5700266"/>
            <a:ext cx="1215396" cy="369332"/>
          </a:xfrm>
          <a:prstGeom prst="rect">
            <a:avLst/>
          </a:prstGeom>
          <a:solidFill>
            <a:sysClr val="window" lastClr="FFFFFF"/>
          </a:solidFill>
        </p:spPr>
        <p:txBody>
          <a:bodyPr wrap="none" rtlCol="0">
            <a:spAutoFit/>
          </a:bodyPr>
          <a:lstStyle/>
          <a:p>
            <a:pPr marL="0" marR="0" lvl="0" indent="0" defTabSz="457200" eaLnBrk="1" fontAlgn="auto" latinLnBrk="0" hangingPunct="1">
              <a:lnSpc>
                <a:spcPct val="100000"/>
              </a:lnSpc>
              <a:spcBef>
                <a:spcPts val="0"/>
              </a:spcBef>
              <a:spcAft>
                <a:spcPts val="0"/>
              </a:spcAft>
              <a:buClrTx/>
              <a:buSzTx/>
              <a:buFontTx/>
              <a:buNone/>
              <a:tabLst/>
              <a:defRPr/>
            </a:pPr>
            <a:r>
              <a:rPr kumimoji="0" lang="en-US" b="0" i="0" u="none" strike="noStrike" kern="0" cap="none" spc="0" normalizeH="0" baseline="0" noProof="0" dirty="0">
                <a:ln>
                  <a:noFill/>
                </a:ln>
                <a:solidFill>
                  <a:prstClr val="black"/>
                </a:solidFill>
                <a:effectLst/>
                <a:uLnTx/>
                <a:uFillTx/>
              </a:rPr>
              <a:t>4Km-15Km</a:t>
            </a:r>
          </a:p>
        </p:txBody>
      </p:sp>
      <p:cxnSp>
        <p:nvCxnSpPr>
          <p:cNvPr id="320" name="Straight Arrow Connector 319">
            <a:extLst>
              <a:ext uri="{FF2B5EF4-FFF2-40B4-BE49-F238E27FC236}">
                <a16:creationId xmlns:a16="http://schemas.microsoft.com/office/drawing/2014/main" id="{2DC986FD-135A-9A4C-8BA9-9755178FE60C}"/>
              </a:ext>
            </a:extLst>
          </p:cNvPr>
          <p:cNvCxnSpPr>
            <a:cxnSpLocks/>
          </p:cNvCxnSpPr>
          <p:nvPr/>
        </p:nvCxnSpPr>
        <p:spPr>
          <a:xfrm>
            <a:off x="2830067" y="5107286"/>
            <a:ext cx="9010872" cy="0"/>
          </a:xfrm>
          <a:prstGeom prst="straightConnector1">
            <a:avLst/>
          </a:prstGeom>
          <a:noFill/>
          <a:ln w="12700" cap="flat" cmpd="sng" algn="ctr">
            <a:solidFill>
              <a:sysClr val="windowText" lastClr="000000"/>
            </a:solidFill>
            <a:prstDash val="solid"/>
            <a:tailEnd type="arrow"/>
          </a:ln>
          <a:effectLst/>
        </p:spPr>
      </p:cxnSp>
      <p:sp>
        <p:nvSpPr>
          <p:cNvPr id="321" name="TextBox 320">
            <a:extLst>
              <a:ext uri="{FF2B5EF4-FFF2-40B4-BE49-F238E27FC236}">
                <a16:creationId xmlns:a16="http://schemas.microsoft.com/office/drawing/2014/main" id="{5A471DF8-36B6-1E40-82BF-B2215B7C2F3D}"/>
              </a:ext>
            </a:extLst>
          </p:cNvPr>
          <p:cNvSpPr txBox="1"/>
          <p:nvPr/>
        </p:nvSpPr>
        <p:spPr>
          <a:xfrm>
            <a:off x="1268349" y="4745282"/>
            <a:ext cx="885178" cy="646331"/>
          </a:xfrm>
          <a:prstGeom prst="rect">
            <a:avLst/>
          </a:prstGeom>
          <a:solidFill>
            <a:sysClr val="window" lastClr="FFFFFF"/>
          </a:solidFill>
        </p:spPr>
        <p:txBody>
          <a:bodyPr wrap="none" rtlCol="0">
            <a:spAutoFit/>
          </a:bodyPr>
          <a:lstStyle/>
          <a:p>
            <a:pPr marL="0" marR="0" lvl="0" indent="0" defTabSz="457200" eaLnBrk="1" fontAlgn="auto" latinLnBrk="0" hangingPunct="1">
              <a:lnSpc>
                <a:spcPct val="100000"/>
              </a:lnSpc>
              <a:spcBef>
                <a:spcPts val="0"/>
              </a:spcBef>
              <a:spcAft>
                <a:spcPts val="0"/>
              </a:spcAft>
              <a:buClrTx/>
              <a:buSzTx/>
              <a:buFontTx/>
              <a:buNone/>
              <a:tabLst/>
              <a:defRPr/>
            </a:pPr>
            <a:r>
              <a:rPr kumimoji="0" lang="en-US" b="0" i="0" u="none" strike="noStrike" kern="0" cap="none" spc="0" normalizeH="0" baseline="0" noProof="0" dirty="0">
                <a:ln>
                  <a:noFill/>
                </a:ln>
                <a:solidFill>
                  <a:prstClr val="black"/>
                </a:solidFill>
                <a:effectLst/>
                <a:uLnTx/>
                <a:uFillTx/>
              </a:rPr>
              <a:t>2 Mbps</a:t>
            </a:r>
          </a:p>
          <a:p>
            <a:pPr marL="0" marR="0" lvl="0" indent="0" defTabSz="457200" eaLnBrk="1" fontAlgn="auto" latinLnBrk="0" hangingPunct="1">
              <a:lnSpc>
                <a:spcPct val="100000"/>
              </a:lnSpc>
              <a:spcBef>
                <a:spcPts val="0"/>
              </a:spcBef>
              <a:spcAft>
                <a:spcPts val="0"/>
              </a:spcAft>
              <a:buClrTx/>
              <a:buSzTx/>
              <a:buFontTx/>
              <a:buNone/>
              <a:tabLst/>
              <a:defRPr/>
            </a:pPr>
            <a:endParaRPr kumimoji="0" lang="en-US" b="0" i="0" u="none" strike="noStrike" kern="0" cap="none" spc="0" normalizeH="0" baseline="0" noProof="0" dirty="0">
              <a:ln>
                <a:noFill/>
              </a:ln>
              <a:solidFill>
                <a:prstClr val="black"/>
              </a:solidFill>
              <a:effectLst/>
              <a:uLnTx/>
              <a:uFillTx/>
            </a:endParaRPr>
          </a:p>
        </p:txBody>
      </p:sp>
      <p:sp>
        <p:nvSpPr>
          <p:cNvPr id="322" name="Rectangle 321">
            <a:extLst>
              <a:ext uri="{FF2B5EF4-FFF2-40B4-BE49-F238E27FC236}">
                <a16:creationId xmlns:a16="http://schemas.microsoft.com/office/drawing/2014/main" id="{A41B8E29-A400-AA4E-9C9E-612B59F4006E}"/>
              </a:ext>
            </a:extLst>
          </p:cNvPr>
          <p:cNvSpPr/>
          <p:nvPr/>
        </p:nvSpPr>
        <p:spPr>
          <a:xfrm>
            <a:off x="2840676" y="3588594"/>
            <a:ext cx="4845968" cy="489381"/>
          </a:xfrm>
          <a:prstGeom prst="rect">
            <a:avLst/>
          </a:prstGeom>
          <a:solidFill>
            <a:srgbClr val="1F497D">
              <a:lumMod val="40000"/>
              <a:lumOff val="60000"/>
            </a:srgbClr>
          </a:solidFill>
          <a:ln w="19050" cap="flat" cmpd="sng" algn="ctr">
            <a:solidFill>
              <a:sysClr val="window" lastClr="FFFFF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ea typeface="+mn-ea"/>
              <a:cs typeface="+mn-cs"/>
            </a:endParaRPr>
          </a:p>
        </p:txBody>
      </p:sp>
      <p:sp>
        <p:nvSpPr>
          <p:cNvPr id="323" name="Rectangle 322">
            <a:extLst>
              <a:ext uri="{FF2B5EF4-FFF2-40B4-BE49-F238E27FC236}">
                <a16:creationId xmlns:a16="http://schemas.microsoft.com/office/drawing/2014/main" id="{4E0EB526-4A23-104C-8223-95B8B18C3897}"/>
              </a:ext>
            </a:extLst>
          </p:cNvPr>
          <p:cNvSpPr/>
          <p:nvPr/>
        </p:nvSpPr>
        <p:spPr>
          <a:xfrm>
            <a:off x="2840679" y="3683322"/>
            <a:ext cx="7045618" cy="299515"/>
          </a:xfrm>
          <a:prstGeom prst="rect">
            <a:avLst/>
          </a:prstGeom>
          <a:solidFill>
            <a:srgbClr val="1F497D">
              <a:lumMod val="40000"/>
              <a:lumOff val="60000"/>
            </a:srgbClr>
          </a:solidFill>
          <a:ln w="19050" cap="flat" cmpd="sng" algn="ctr">
            <a:solidFill>
              <a:sysClr val="window" lastClr="FFFFF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ea typeface="+mn-ea"/>
              <a:cs typeface="+mn-cs"/>
            </a:endParaRPr>
          </a:p>
        </p:txBody>
      </p:sp>
      <p:sp>
        <p:nvSpPr>
          <p:cNvPr id="324" name="TextBox 323">
            <a:extLst>
              <a:ext uri="{FF2B5EF4-FFF2-40B4-BE49-F238E27FC236}">
                <a16:creationId xmlns:a16="http://schemas.microsoft.com/office/drawing/2014/main" id="{8B1A470C-3991-464B-BD3F-2A8B25EEB300}"/>
              </a:ext>
            </a:extLst>
          </p:cNvPr>
          <p:cNvSpPr txBox="1"/>
          <p:nvPr/>
        </p:nvSpPr>
        <p:spPr>
          <a:xfrm>
            <a:off x="7970312" y="3654195"/>
            <a:ext cx="1989647" cy="400110"/>
          </a:xfrm>
          <a:prstGeom prst="rect">
            <a:avLst/>
          </a:prstGeom>
          <a:noFill/>
        </p:spPr>
        <p:txBody>
          <a:bodyPr wrap="none" rtlCol="0">
            <a:spAutoFit/>
          </a:bodyPr>
          <a:lstStyle/>
          <a:p>
            <a:pPr marL="0" marR="0" lvl="0" indent="0" defTabSz="4572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rPr>
              <a:t>4G LTE, 5G eMBB</a:t>
            </a:r>
            <a:endParaRPr kumimoji="0" lang="en-US" sz="2400" b="0" i="0" u="none" strike="noStrike" kern="0" cap="none" spc="0" normalizeH="0" baseline="0" noProof="0" dirty="0">
              <a:ln>
                <a:noFill/>
              </a:ln>
              <a:solidFill>
                <a:prstClr val="black"/>
              </a:solidFill>
              <a:effectLst/>
              <a:uLnTx/>
              <a:uFillTx/>
            </a:endParaRPr>
          </a:p>
        </p:txBody>
      </p:sp>
      <p:grpSp>
        <p:nvGrpSpPr>
          <p:cNvPr id="325" name="Group 324">
            <a:extLst>
              <a:ext uri="{FF2B5EF4-FFF2-40B4-BE49-F238E27FC236}">
                <a16:creationId xmlns:a16="http://schemas.microsoft.com/office/drawing/2014/main" id="{045005FD-AE61-C148-853F-1121FC487B80}"/>
              </a:ext>
            </a:extLst>
          </p:cNvPr>
          <p:cNvGrpSpPr/>
          <p:nvPr/>
        </p:nvGrpSpPr>
        <p:grpSpPr>
          <a:xfrm>
            <a:off x="2826866" y="2958920"/>
            <a:ext cx="2502239" cy="400111"/>
            <a:chOff x="1532480" y="2933848"/>
            <a:chExt cx="1331008" cy="327410"/>
          </a:xfrm>
        </p:grpSpPr>
        <p:sp>
          <p:nvSpPr>
            <p:cNvPr id="326" name="Rectangle 325">
              <a:extLst>
                <a:ext uri="{FF2B5EF4-FFF2-40B4-BE49-F238E27FC236}">
                  <a16:creationId xmlns:a16="http://schemas.microsoft.com/office/drawing/2014/main" id="{E0DA3370-7464-214B-AEC0-D9EE25AF9A84}"/>
                </a:ext>
              </a:extLst>
            </p:cNvPr>
            <p:cNvSpPr/>
            <p:nvPr/>
          </p:nvSpPr>
          <p:spPr>
            <a:xfrm>
              <a:off x="1532480" y="2966630"/>
              <a:ext cx="1331008" cy="254000"/>
            </a:xfrm>
            <a:prstGeom prst="rect">
              <a:avLst/>
            </a:prstGeom>
            <a:solidFill>
              <a:srgbClr val="1F497D">
                <a:lumMod val="40000"/>
                <a:lumOff val="60000"/>
              </a:srgbClr>
            </a:solidFill>
            <a:ln w="19050" cap="flat" cmpd="sng" algn="ctr">
              <a:solidFill>
                <a:sysClr val="window" lastClr="FFFFF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ea typeface="+mn-ea"/>
                <a:cs typeface="+mn-cs"/>
              </a:endParaRPr>
            </a:p>
          </p:txBody>
        </p:sp>
        <p:sp>
          <p:nvSpPr>
            <p:cNvPr id="327" name="TextBox 326">
              <a:extLst>
                <a:ext uri="{FF2B5EF4-FFF2-40B4-BE49-F238E27FC236}">
                  <a16:creationId xmlns:a16="http://schemas.microsoft.com/office/drawing/2014/main" id="{3506552A-C5C5-EF4A-9FC1-573002207B95}"/>
                </a:ext>
              </a:extLst>
            </p:cNvPr>
            <p:cNvSpPr txBox="1"/>
            <p:nvPr/>
          </p:nvSpPr>
          <p:spPr>
            <a:xfrm>
              <a:off x="1770300" y="2933848"/>
              <a:ext cx="601310" cy="327410"/>
            </a:xfrm>
            <a:prstGeom prst="rect">
              <a:avLst/>
            </a:prstGeom>
            <a:noFill/>
          </p:spPr>
          <p:txBody>
            <a:bodyPr wrap="none" rtlCol="0">
              <a:spAutoFit/>
            </a:bodyPr>
            <a:lstStyle/>
            <a:p>
              <a:pPr marL="0" marR="0" lvl="0" indent="0" defTabSz="4572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rPr>
                <a:t>802.11ac</a:t>
              </a:r>
              <a:endParaRPr kumimoji="0" lang="en-US" sz="2400" b="0" i="0" u="none" strike="noStrike" kern="0" cap="none" spc="0" normalizeH="0" baseline="0" noProof="0" dirty="0">
                <a:ln>
                  <a:noFill/>
                </a:ln>
                <a:solidFill>
                  <a:prstClr val="black"/>
                </a:solidFill>
                <a:effectLst/>
                <a:uLnTx/>
                <a:uFillTx/>
              </a:endParaRPr>
            </a:p>
          </p:txBody>
        </p:sp>
      </p:grpSp>
      <p:grpSp>
        <p:nvGrpSpPr>
          <p:cNvPr id="328" name="Group 327">
            <a:extLst>
              <a:ext uri="{FF2B5EF4-FFF2-40B4-BE49-F238E27FC236}">
                <a16:creationId xmlns:a16="http://schemas.microsoft.com/office/drawing/2014/main" id="{9F3A583D-15EC-CC46-9395-28FB26694B7D}"/>
              </a:ext>
            </a:extLst>
          </p:cNvPr>
          <p:cNvGrpSpPr/>
          <p:nvPr/>
        </p:nvGrpSpPr>
        <p:grpSpPr>
          <a:xfrm>
            <a:off x="2826866" y="3430306"/>
            <a:ext cx="2502239" cy="400110"/>
            <a:chOff x="1532480" y="2929994"/>
            <a:chExt cx="1331008" cy="355992"/>
          </a:xfrm>
        </p:grpSpPr>
        <p:sp>
          <p:nvSpPr>
            <p:cNvPr id="329" name="Rectangle 328">
              <a:extLst>
                <a:ext uri="{FF2B5EF4-FFF2-40B4-BE49-F238E27FC236}">
                  <a16:creationId xmlns:a16="http://schemas.microsoft.com/office/drawing/2014/main" id="{C30C697A-81DA-714A-80C1-76DBE9F6574A}"/>
                </a:ext>
              </a:extLst>
            </p:cNvPr>
            <p:cNvSpPr/>
            <p:nvPr/>
          </p:nvSpPr>
          <p:spPr>
            <a:xfrm>
              <a:off x="1532480" y="2966630"/>
              <a:ext cx="1331008" cy="254000"/>
            </a:xfrm>
            <a:prstGeom prst="rect">
              <a:avLst/>
            </a:prstGeom>
            <a:solidFill>
              <a:srgbClr val="1F497D">
                <a:lumMod val="40000"/>
                <a:lumOff val="60000"/>
              </a:srgbClr>
            </a:solidFill>
            <a:ln w="19050" cap="flat" cmpd="sng" algn="ctr">
              <a:solidFill>
                <a:sysClr val="window" lastClr="FFFFF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ea typeface="+mn-ea"/>
                <a:cs typeface="+mn-cs"/>
              </a:endParaRPr>
            </a:p>
          </p:txBody>
        </p:sp>
        <p:sp>
          <p:nvSpPr>
            <p:cNvPr id="330" name="TextBox 329">
              <a:extLst>
                <a:ext uri="{FF2B5EF4-FFF2-40B4-BE49-F238E27FC236}">
                  <a16:creationId xmlns:a16="http://schemas.microsoft.com/office/drawing/2014/main" id="{0D6EE909-8090-4E49-9B40-3B01E9548D2A}"/>
                </a:ext>
              </a:extLst>
            </p:cNvPr>
            <p:cNvSpPr txBox="1"/>
            <p:nvPr/>
          </p:nvSpPr>
          <p:spPr>
            <a:xfrm>
              <a:off x="1876434" y="2929994"/>
              <a:ext cx="549297" cy="355992"/>
            </a:xfrm>
            <a:prstGeom prst="rect">
              <a:avLst/>
            </a:prstGeom>
            <a:noFill/>
          </p:spPr>
          <p:txBody>
            <a:bodyPr wrap="none" rtlCol="0">
              <a:spAutoFit/>
            </a:bodyPr>
            <a:lstStyle/>
            <a:p>
              <a:pPr marL="0" marR="0" lvl="0" indent="0" defTabSz="4572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rPr>
                <a:t>802.11n</a:t>
              </a:r>
              <a:endParaRPr kumimoji="0" lang="en-US" sz="2400" b="0" i="0" u="none" strike="noStrike" kern="0" cap="none" spc="0" normalizeH="0" baseline="0" noProof="0" dirty="0">
                <a:ln>
                  <a:noFill/>
                </a:ln>
                <a:solidFill>
                  <a:prstClr val="black"/>
                </a:solidFill>
                <a:effectLst/>
                <a:uLnTx/>
                <a:uFillTx/>
              </a:endParaRPr>
            </a:p>
          </p:txBody>
        </p:sp>
      </p:grpSp>
      <p:grpSp>
        <p:nvGrpSpPr>
          <p:cNvPr id="331" name="Group 330">
            <a:extLst>
              <a:ext uri="{FF2B5EF4-FFF2-40B4-BE49-F238E27FC236}">
                <a16:creationId xmlns:a16="http://schemas.microsoft.com/office/drawing/2014/main" id="{A1331FDB-AEA0-774C-A9EA-C8676B647602}"/>
              </a:ext>
            </a:extLst>
          </p:cNvPr>
          <p:cNvGrpSpPr/>
          <p:nvPr/>
        </p:nvGrpSpPr>
        <p:grpSpPr>
          <a:xfrm>
            <a:off x="2827930" y="4080433"/>
            <a:ext cx="1569608" cy="400110"/>
            <a:chOff x="1532480" y="2918323"/>
            <a:chExt cx="1331008" cy="355992"/>
          </a:xfrm>
        </p:grpSpPr>
        <p:sp>
          <p:nvSpPr>
            <p:cNvPr id="332" name="Rectangle 331">
              <a:extLst>
                <a:ext uri="{FF2B5EF4-FFF2-40B4-BE49-F238E27FC236}">
                  <a16:creationId xmlns:a16="http://schemas.microsoft.com/office/drawing/2014/main" id="{AB46FA29-20DF-B145-9493-92268F1348B5}"/>
                </a:ext>
              </a:extLst>
            </p:cNvPr>
            <p:cNvSpPr/>
            <p:nvPr/>
          </p:nvSpPr>
          <p:spPr>
            <a:xfrm>
              <a:off x="1532480" y="2966630"/>
              <a:ext cx="1331008" cy="254000"/>
            </a:xfrm>
            <a:prstGeom prst="rect">
              <a:avLst/>
            </a:prstGeom>
            <a:solidFill>
              <a:srgbClr val="1F497D">
                <a:lumMod val="40000"/>
                <a:lumOff val="60000"/>
              </a:srgbClr>
            </a:solidFill>
            <a:ln w="19050" cap="flat" cmpd="sng" algn="ctr">
              <a:solidFill>
                <a:sysClr val="window" lastClr="FFFFF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ea typeface="+mn-ea"/>
                <a:cs typeface="+mn-cs"/>
              </a:endParaRPr>
            </a:p>
          </p:txBody>
        </p:sp>
        <p:sp>
          <p:nvSpPr>
            <p:cNvPr id="333" name="TextBox 332">
              <a:extLst>
                <a:ext uri="{FF2B5EF4-FFF2-40B4-BE49-F238E27FC236}">
                  <a16:creationId xmlns:a16="http://schemas.microsoft.com/office/drawing/2014/main" id="{16BD9F7B-2651-5C40-ADDB-ACDE4C51962D}"/>
                </a:ext>
              </a:extLst>
            </p:cNvPr>
            <p:cNvSpPr txBox="1"/>
            <p:nvPr/>
          </p:nvSpPr>
          <p:spPr>
            <a:xfrm>
              <a:off x="1649067" y="2918323"/>
              <a:ext cx="863444" cy="355992"/>
            </a:xfrm>
            <a:prstGeom prst="rect">
              <a:avLst/>
            </a:prstGeom>
            <a:noFill/>
          </p:spPr>
          <p:txBody>
            <a:bodyPr wrap="none" rtlCol="0">
              <a:spAutoFit/>
            </a:bodyPr>
            <a:lstStyle/>
            <a:p>
              <a:pPr marL="0" marR="0" lvl="0" indent="0" defTabSz="4572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rPr>
                <a:t>802.11g</a:t>
              </a:r>
              <a:endParaRPr kumimoji="0" lang="en-US" sz="2400" b="0" i="0" u="none" strike="noStrike" kern="0" cap="none" spc="0" normalizeH="0" baseline="0" noProof="0" dirty="0">
                <a:ln>
                  <a:noFill/>
                </a:ln>
                <a:solidFill>
                  <a:prstClr val="black"/>
                </a:solidFill>
                <a:effectLst/>
                <a:uLnTx/>
                <a:uFillTx/>
              </a:endParaRPr>
            </a:p>
          </p:txBody>
        </p:sp>
      </p:grpSp>
      <p:grpSp>
        <p:nvGrpSpPr>
          <p:cNvPr id="334" name="Group 333">
            <a:extLst>
              <a:ext uri="{FF2B5EF4-FFF2-40B4-BE49-F238E27FC236}">
                <a16:creationId xmlns:a16="http://schemas.microsoft.com/office/drawing/2014/main" id="{AE3D5A25-69CC-0D4D-86CC-185860DE69A3}"/>
              </a:ext>
            </a:extLst>
          </p:cNvPr>
          <p:cNvGrpSpPr/>
          <p:nvPr/>
        </p:nvGrpSpPr>
        <p:grpSpPr>
          <a:xfrm>
            <a:off x="2827932" y="4377291"/>
            <a:ext cx="1578709" cy="400110"/>
            <a:chOff x="1532480" y="2921428"/>
            <a:chExt cx="917147" cy="355992"/>
          </a:xfrm>
        </p:grpSpPr>
        <p:sp>
          <p:nvSpPr>
            <p:cNvPr id="335" name="Rectangle 334">
              <a:extLst>
                <a:ext uri="{FF2B5EF4-FFF2-40B4-BE49-F238E27FC236}">
                  <a16:creationId xmlns:a16="http://schemas.microsoft.com/office/drawing/2014/main" id="{851DAA26-CF3C-1242-8190-ADD7935C740C}"/>
                </a:ext>
              </a:extLst>
            </p:cNvPr>
            <p:cNvSpPr/>
            <p:nvPr/>
          </p:nvSpPr>
          <p:spPr>
            <a:xfrm>
              <a:off x="1532480" y="2966630"/>
              <a:ext cx="917147" cy="254000"/>
            </a:xfrm>
            <a:prstGeom prst="rect">
              <a:avLst/>
            </a:prstGeom>
            <a:solidFill>
              <a:srgbClr val="1F497D">
                <a:lumMod val="40000"/>
                <a:lumOff val="60000"/>
              </a:srgbClr>
            </a:solidFill>
            <a:ln w="19050" cap="flat" cmpd="sng" algn="ctr">
              <a:solidFill>
                <a:sysClr val="window" lastClr="FFFFF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ea typeface="+mn-ea"/>
                <a:cs typeface="+mn-cs"/>
              </a:endParaRPr>
            </a:p>
          </p:txBody>
        </p:sp>
        <p:sp>
          <p:nvSpPr>
            <p:cNvPr id="336" name="TextBox 335">
              <a:extLst>
                <a:ext uri="{FF2B5EF4-FFF2-40B4-BE49-F238E27FC236}">
                  <a16:creationId xmlns:a16="http://schemas.microsoft.com/office/drawing/2014/main" id="{A218A2AF-BA6A-4E4F-8D3C-672FC63DF84C}"/>
                </a:ext>
              </a:extLst>
            </p:cNvPr>
            <p:cNvSpPr txBox="1"/>
            <p:nvPr/>
          </p:nvSpPr>
          <p:spPr>
            <a:xfrm>
              <a:off x="1614325" y="2921428"/>
              <a:ext cx="599918" cy="355992"/>
            </a:xfrm>
            <a:prstGeom prst="rect">
              <a:avLst/>
            </a:prstGeom>
            <a:noFill/>
          </p:spPr>
          <p:txBody>
            <a:bodyPr wrap="none" rtlCol="0">
              <a:spAutoFit/>
            </a:bodyPr>
            <a:lstStyle/>
            <a:p>
              <a:pPr marL="0" marR="0" lvl="0" indent="0" defTabSz="4572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rPr>
                <a:t>802.11b</a:t>
              </a:r>
              <a:endParaRPr kumimoji="0" lang="en-US" sz="2400" b="0" i="0" u="none" strike="noStrike" kern="0" cap="none" spc="0" normalizeH="0" baseline="0" noProof="0" dirty="0">
                <a:ln>
                  <a:noFill/>
                </a:ln>
                <a:solidFill>
                  <a:prstClr val="black"/>
                </a:solidFill>
                <a:effectLst/>
                <a:uLnTx/>
                <a:uFillTx/>
              </a:endParaRPr>
            </a:p>
          </p:txBody>
        </p:sp>
      </p:grpSp>
      <p:sp>
        <p:nvSpPr>
          <p:cNvPr id="337" name="TextBox 336">
            <a:extLst>
              <a:ext uri="{FF2B5EF4-FFF2-40B4-BE49-F238E27FC236}">
                <a16:creationId xmlns:a16="http://schemas.microsoft.com/office/drawing/2014/main" id="{0F402A10-6FD0-9B4F-86F7-F806A641DFED}"/>
              </a:ext>
            </a:extLst>
          </p:cNvPr>
          <p:cNvSpPr txBox="1"/>
          <p:nvPr/>
        </p:nvSpPr>
        <p:spPr>
          <a:xfrm>
            <a:off x="1303853" y="2947357"/>
            <a:ext cx="1008609" cy="369332"/>
          </a:xfrm>
          <a:prstGeom prst="rect">
            <a:avLst/>
          </a:prstGeom>
          <a:solidFill>
            <a:sysClr val="window" lastClr="FFFFFF"/>
          </a:solidFill>
        </p:spPr>
        <p:txBody>
          <a:bodyPr wrap="none" rtlCol="0">
            <a:spAutoFit/>
          </a:bodyPr>
          <a:lstStyle/>
          <a:p>
            <a:pPr marL="0" marR="0" lvl="0" indent="0" defTabSz="457200" eaLnBrk="1" fontAlgn="auto" latinLnBrk="0" hangingPunct="1">
              <a:lnSpc>
                <a:spcPct val="100000"/>
              </a:lnSpc>
              <a:spcBef>
                <a:spcPts val="0"/>
              </a:spcBef>
              <a:spcAft>
                <a:spcPts val="0"/>
              </a:spcAft>
              <a:buClrTx/>
              <a:buSzTx/>
              <a:buFontTx/>
              <a:buNone/>
              <a:tabLst/>
              <a:defRPr/>
            </a:pPr>
            <a:r>
              <a:rPr kumimoji="0" lang="en-US" b="0" i="0" u="none" strike="noStrike" kern="0" cap="none" spc="0" normalizeH="0" baseline="0" noProof="0" dirty="0">
                <a:ln>
                  <a:noFill/>
                </a:ln>
                <a:solidFill>
                  <a:prstClr val="black"/>
                </a:solidFill>
                <a:effectLst/>
                <a:uLnTx/>
                <a:uFillTx/>
              </a:rPr>
              <a:t>3.5 Gbps</a:t>
            </a:r>
          </a:p>
        </p:txBody>
      </p:sp>
      <p:sp>
        <p:nvSpPr>
          <p:cNvPr id="338" name="TextBox 337">
            <a:extLst>
              <a:ext uri="{FF2B5EF4-FFF2-40B4-BE49-F238E27FC236}">
                <a16:creationId xmlns:a16="http://schemas.microsoft.com/office/drawing/2014/main" id="{E976E4C8-80B6-C24A-8A1A-03271253CE6C}"/>
              </a:ext>
            </a:extLst>
          </p:cNvPr>
          <p:cNvSpPr txBox="1"/>
          <p:nvPr/>
        </p:nvSpPr>
        <p:spPr>
          <a:xfrm>
            <a:off x="1291168" y="3433503"/>
            <a:ext cx="1119217" cy="369332"/>
          </a:xfrm>
          <a:prstGeom prst="rect">
            <a:avLst/>
          </a:prstGeom>
          <a:solidFill>
            <a:sysClr val="window" lastClr="FFFFFF"/>
          </a:solidFill>
        </p:spPr>
        <p:txBody>
          <a:bodyPr wrap="none" rtlCol="0">
            <a:spAutoFit/>
          </a:bodyPr>
          <a:lstStyle/>
          <a:p>
            <a:pPr marL="0" marR="0" lvl="0" indent="0" defTabSz="457200" eaLnBrk="1" fontAlgn="auto" latinLnBrk="0" hangingPunct="1">
              <a:lnSpc>
                <a:spcPct val="100000"/>
              </a:lnSpc>
              <a:spcBef>
                <a:spcPts val="0"/>
              </a:spcBef>
              <a:spcAft>
                <a:spcPts val="0"/>
              </a:spcAft>
              <a:buClrTx/>
              <a:buSzTx/>
              <a:buFontTx/>
              <a:buNone/>
              <a:tabLst/>
              <a:defRPr/>
            </a:pPr>
            <a:r>
              <a:rPr kumimoji="0" lang="en-US" b="0" i="0" u="none" strike="noStrike" kern="0" cap="none" spc="0" normalizeH="0" baseline="0" noProof="0" dirty="0">
                <a:ln>
                  <a:noFill/>
                </a:ln>
                <a:solidFill>
                  <a:prstClr val="black"/>
                </a:solidFill>
                <a:effectLst/>
                <a:uLnTx/>
                <a:uFillTx/>
              </a:rPr>
              <a:t>600 Mbps</a:t>
            </a:r>
          </a:p>
        </p:txBody>
      </p:sp>
      <p:sp>
        <p:nvSpPr>
          <p:cNvPr id="339" name="TextBox 338">
            <a:extLst>
              <a:ext uri="{FF2B5EF4-FFF2-40B4-BE49-F238E27FC236}">
                <a16:creationId xmlns:a16="http://schemas.microsoft.com/office/drawing/2014/main" id="{94385C9E-ED62-4D48-8D01-B6C7481DAF80}"/>
              </a:ext>
            </a:extLst>
          </p:cNvPr>
          <p:cNvSpPr txBox="1"/>
          <p:nvPr/>
        </p:nvSpPr>
        <p:spPr>
          <a:xfrm>
            <a:off x="1265819" y="4077973"/>
            <a:ext cx="1002198" cy="369332"/>
          </a:xfrm>
          <a:prstGeom prst="rect">
            <a:avLst/>
          </a:prstGeom>
          <a:solidFill>
            <a:sysClr val="window" lastClr="FFFFFF"/>
          </a:solidFill>
        </p:spPr>
        <p:txBody>
          <a:bodyPr wrap="none" rtlCol="0">
            <a:spAutoFit/>
          </a:bodyPr>
          <a:lstStyle/>
          <a:p>
            <a:pPr marL="0" marR="0" lvl="0" indent="0" defTabSz="457200" eaLnBrk="1" fontAlgn="auto" latinLnBrk="0" hangingPunct="1">
              <a:lnSpc>
                <a:spcPct val="100000"/>
              </a:lnSpc>
              <a:spcBef>
                <a:spcPts val="0"/>
              </a:spcBef>
              <a:spcAft>
                <a:spcPts val="0"/>
              </a:spcAft>
              <a:buClrTx/>
              <a:buSzTx/>
              <a:buFontTx/>
              <a:buNone/>
              <a:tabLst/>
              <a:defRPr/>
            </a:pPr>
            <a:r>
              <a:rPr kumimoji="0" lang="en-US" b="0" i="0" u="none" strike="noStrike" kern="0" cap="none" spc="0" normalizeH="0" baseline="0" noProof="0" dirty="0">
                <a:ln>
                  <a:noFill/>
                </a:ln>
                <a:solidFill>
                  <a:prstClr val="black"/>
                </a:solidFill>
                <a:effectLst/>
                <a:uLnTx/>
                <a:uFillTx/>
              </a:rPr>
              <a:t>54 Mbps</a:t>
            </a:r>
          </a:p>
        </p:txBody>
      </p:sp>
      <p:sp>
        <p:nvSpPr>
          <p:cNvPr id="340" name="TextBox 339">
            <a:extLst>
              <a:ext uri="{FF2B5EF4-FFF2-40B4-BE49-F238E27FC236}">
                <a16:creationId xmlns:a16="http://schemas.microsoft.com/office/drawing/2014/main" id="{F4E39943-F576-C041-8A66-0E93476330F1}"/>
              </a:ext>
            </a:extLst>
          </p:cNvPr>
          <p:cNvSpPr txBox="1"/>
          <p:nvPr/>
        </p:nvSpPr>
        <p:spPr>
          <a:xfrm>
            <a:off x="1265819" y="4380813"/>
            <a:ext cx="1002198" cy="369332"/>
          </a:xfrm>
          <a:prstGeom prst="rect">
            <a:avLst/>
          </a:prstGeom>
          <a:solidFill>
            <a:sysClr val="window" lastClr="FFFFFF"/>
          </a:solidFill>
        </p:spPr>
        <p:txBody>
          <a:bodyPr wrap="none" rtlCol="0">
            <a:spAutoFit/>
          </a:bodyPr>
          <a:lstStyle/>
          <a:p>
            <a:pPr marL="0" marR="0" lvl="0" indent="0" defTabSz="457200" eaLnBrk="1" fontAlgn="auto" latinLnBrk="0" hangingPunct="1">
              <a:lnSpc>
                <a:spcPct val="100000"/>
              </a:lnSpc>
              <a:spcBef>
                <a:spcPts val="0"/>
              </a:spcBef>
              <a:spcAft>
                <a:spcPts val="0"/>
              </a:spcAft>
              <a:buClrTx/>
              <a:buSzTx/>
              <a:buFontTx/>
              <a:buNone/>
              <a:tabLst/>
              <a:defRPr/>
            </a:pPr>
            <a:r>
              <a:rPr kumimoji="0" lang="en-US" b="0" i="0" u="none" strike="noStrike" kern="0" cap="none" spc="0" normalizeH="0" baseline="0" noProof="0" dirty="0">
                <a:ln>
                  <a:noFill/>
                </a:ln>
                <a:solidFill>
                  <a:prstClr val="black"/>
                </a:solidFill>
                <a:effectLst/>
                <a:uLnTx/>
                <a:uFillTx/>
              </a:rPr>
              <a:t>11 Mbps</a:t>
            </a:r>
          </a:p>
        </p:txBody>
      </p:sp>
      <p:grpSp>
        <p:nvGrpSpPr>
          <p:cNvPr id="341" name="Group 340">
            <a:extLst>
              <a:ext uri="{FF2B5EF4-FFF2-40B4-BE49-F238E27FC236}">
                <a16:creationId xmlns:a16="http://schemas.microsoft.com/office/drawing/2014/main" id="{7F24FD35-187D-1D46-AC2A-2A1CA8FCACEB}"/>
              </a:ext>
            </a:extLst>
          </p:cNvPr>
          <p:cNvGrpSpPr/>
          <p:nvPr/>
        </p:nvGrpSpPr>
        <p:grpSpPr>
          <a:xfrm>
            <a:off x="2816146" y="4727041"/>
            <a:ext cx="1231538" cy="400110"/>
            <a:chOff x="1521586" y="2918342"/>
            <a:chExt cx="1138679" cy="355992"/>
          </a:xfrm>
        </p:grpSpPr>
        <p:sp>
          <p:nvSpPr>
            <p:cNvPr id="342" name="Rectangle 341">
              <a:extLst>
                <a:ext uri="{FF2B5EF4-FFF2-40B4-BE49-F238E27FC236}">
                  <a16:creationId xmlns:a16="http://schemas.microsoft.com/office/drawing/2014/main" id="{AF3C8963-1507-954C-B253-1DB41D77D268}"/>
                </a:ext>
              </a:extLst>
            </p:cNvPr>
            <p:cNvSpPr/>
            <p:nvPr/>
          </p:nvSpPr>
          <p:spPr>
            <a:xfrm>
              <a:off x="1532480" y="2966630"/>
              <a:ext cx="1127785" cy="254000"/>
            </a:xfrm>
            <a:prstGeom prst="rect">
              <a:avLst/>
            </a:prstGeom>
            <a:solidFill>
              <a:srgbClr val="1F497D">
                <a:lumMod val="40000"/>
                <a:lumOff val="60000"/>
              </a:srgbClr>
            </a:solidFill>
            <a:ln w="19050" cap="flat" cmpd="sng" algn="ctr">
              <a:solidFill>
                <a:sysClr val="window" lastClr="FFFFF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ea typeface="+mn-ea"/>
                <a:cs typeface="+mn-cs"/>
              </a:endParaRPr>
            </a:p>
          </p:txBody>
        </p:sp>
        <p:sp>
          <p:nvSpPr>
            <p:cNvPr id="343" name="TextBox 342">
              <a:extLst>
                <a:ext uri="{FF2B5EF4-FFF2-40B4-BE49-F238E27FC236}">
                  <a16:creationId xmlns:a16="http://schemas.microsoft.com/office/drawing/2014/main" id="{7ECE36E8-A989-4A4A-A0BB-FEF4B0CE313E}"/>
                </a:ext>
              </a:extLst>
            </p:cNvPr>
            <p:cNvSpPr txBox="1"/>
            <p:nvPr/>
          </p:nvSpPr>
          <p:spPr>
            <a:xfrm>
              <a:off x="1521586" y="2918342"/>
              <a:ext cx="1131169" cy="355992"/>
            </a:xfrm>
            <a:prstGeom prst="rect">
              <a:avLst/>
            </a:prstGeom>
            <a:noFill/>
          </p:spPr>
          <p:txBody>
            <a:bodyPr wrap="none" rtlCol="0">
              <a:spAutoFit/>
            </a:bodyPr>
            <a:lstStyle/>
            <a:p>
              <a:pPr marL="0" marR="0" lvl="0" indent="0" defTabSz="4572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rPr>
                <a:t>Bluetooth</a:t>
              </a:r>
              <a:endParaRPr kumimoji="0" lang="en-US" sz="2400" b="0" i="0" u="none" strike="noStrike" kern="0" cap="none" spc="0" normalizeH="0" baseline="0" noProof="0" dirty="0">
                <a:ln>
                  <a:noFill/>
                </a:ln>
                <a:solidFill>
                  <a:prstClr val="black"/>
                </a:solidFill>
                <a:effectLst/>
                <a:uLnTx/>
                <a:uFillTx/>
              </a:endParaRPr>
            </a:p>
          </p:txBody>
        </p:sp>
      </p:grpSp>
      <p:grpSp>
        <p:nvGrpSpPr>
          <p:cNvPr id="344" name="Group 343">
            <a:extLst>
              <a:ext uri="{FF2B5EF4-FFF2-40B4-BE49-F238E27FC236}">
                <a16:creationId xmlns:a16="http://schemas.microsoft.com/office/drawing/2014/main" id="{6760BB77-C23E-ED44-91B8-05A2342BE33C}"/>
              </a:ext>
            </a:extLst>
          </p:cNvPr>
          <p:cNvGrpSpPr/>
          <p:nvPr/>
        </p:nvGrpSpPr>
        <p:grpSpPr>
          <a:xfrm>
            <a:off x="2840692" y="1990874"/>
            <a:ext cx="2488414" cy="400110"/>
            <a:chOff x="1532480" y="2933848"/>
            <a:chExt cx="1331008" cy="344437"/>
          </a:xfrm>
        </p:grpSpPr>
        <p:sp>
          <p:nvSpPr>
            <p:cNvPr id="345" name="Rectangle 344">
              <a:extLst>
                <a:ext uri="{FF2B5EF4-FFF2-40B4-BE49-F238E27FC236}">
                  <a16:creationId xmlns:a16="http://schemas.microsoft.com/office/drawing/2014/main" id="{ADFD30A0-5943-CE43-B324-8106D6695244}"/>
                </a:ext>
              </a:extLst>
            </p:cNvPr>
            <p:cNvSpPr/>
            <p:nvPr/>
          </p:nvSpPr>
          <p:spPr>
            <a:xfrm>
              <a:off x="1532480" y="2966630"/>
              <a:ext cx="1331008" cy="254000"/>
            </a:xfrm>
            <a:prstGeom prst="rect">
              <a:avLst/>
            </a:prstGeom>
            <a:solidFill>
              <a:srgbClr val="1F497D">
                <a:lumMod val="40000"/>
                <a:lumOff val="60000"/>
              </a:srgbClr>
            </a:solidFill>
            <a:ln w="19050" cap="flat" cmpd="sng" algn="ctr">
              <a:solidFill>
                <a:sysClr val="window" lastClr="FFFFF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ea typeface="+mn-ea"/>
                <a:cs typeface="+mn-cs"/>
              </a:endParaRPr>
            </a:p>
          </p:txBody>
        </p:sp>
        <p:sp>
          <p:nvSpPr>
            <p:cNvPr id="346" name="TextBox 345">
              <a:extLst>
                <a:ext uri="{FF2B5EF4-FFF2-40B4-BE49-F238E27FC236}">
                  <a16:creationId xmlns:a16="http://schemas.microsoft.com/office/drawing/2014/main" id="{79B3F892-6627-9640-B085-BE9EE6603AD8}"/>
                </a:ext>
              </a:extLst>
            </p:cNvPr>
            <p:cNvSpPr txBox="1"/>
            <p:nvPr/>
          </p:nvSpPr>
          <p:spPr>
            <a:xfrm>
              <a:off x="1839189" y="2933848"/>
              <a:ext cx="605508" cy="344437"/>
            </a:xfrm>
            <a:prstGeom prst="rect">
              <a:avLst/>
            </a:prstGeom>
            <a:noFill/>
          </p:spPr>
          <p:txBody>
            <a:bodyPr wrap="none" rtlCol="0">
              <a:spAutoFit/>
            </a:bodyPr>
            <a:lstStyle/>
            <a:p>
              <a:pPr marL="0" marR="0" lvl="0" indent="0" defTabSz="4572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rPr>
                <a:t>802.11ax</a:t>
              </a:r>
              <a:endParaRPr kumimoji="0" lang="en-US" sz="2400" b="0" i="0" u="none" strike="noStrike" kern="0" cap="none" spc="0" normalizeH="0" baseline="0" noProof="0" dirty="0">
                <a:ln>
                  <a:noFill/>
                </a:ln>
                <a:solidFill>
                  <a:prstClr val="black"/>
                </a:solidFill>
                <a:effectLst/>
                <a:uLnTx/>
                <a:uFillTx/>
              </a:endParaRPr>
            </a:p>
          </p:txBody>
        </p:sp>
      </p:grpSp>
      <p:sp>
        <p:nvSpPr>
          <p:cNvPr id="347" name="TextBox 346">
            <a:extLst>
              <a:ext uri="{FF2B5EF4-FFF2-40B4-BE49-F238E27FC236}">
                <a16:creationId xmlns:a16="http://schemas.microsoft.com/office/drawing/2014/main" id="{33E0151E-8CE8-2A41-8B51-C9664BC622E3}"/>
              </a:ext>
            </a:extLst>
          </p:cNvPr>
          <p:cNvSpPr txBox="1"/>
          <p:nvPr/>
        </p:nvSpPr>
        <p:spPr>
          <a:xfrm>
            <a:off x="1317677" y="1990877"/>
            <a:ext cx="950901" cy="369332"/>
          </a:xfrm>
          <a:prstGeom prst="rect">
            <a:avLst/>
          </a:prstGeom>
          <a:solidFill>
            <a:sysClr val="window" lastClr="FFFFFF"/>
          </a:solidFill>
        </p:spPr>
        <p:txBody>
          <a:bodyPr wrap="none" rtlCol="0">
            <a:spAutoFit/>
          </a:bodyPr>
          <a:lstStyle/>
          <a:p>
            <a:pPr marL="0" marR="0" lvl="0" indent="0" defTabSz="457200" eaLnBrk="1" fontAlgn="auto" latinLnBrk="0" hangingPunct="1">
              <a:lnSpc>
                <a:spcPct val="100000"/>
              </a:lnSpc>
              <a:spcBef>
                <a:spcPts val="0"/>
              </a:spcBef>
              <a:spcAft>
                <a:spcPts val="0"/>
              </a:spcAft>
              <a:buClrTx/>
              <a:buSzTx/>
              <a:buFontTx/>
              <a:buNone/>
              <a:tabLst/>
              <a:defRPr/>
            </a:pPr>
            <a:r>
              <a:rPr kumimoji="0" lang="en-US" b="0" i="0" u="none" strike="noStrike" kern="0" cap="none" spc="0" normalizeH="0" baseline="0" noProof="0" dirty="0">
                <a:ln>
                  <a:noFill/>
                </a:ln>
                <a:solidFill>
                  <a:prstClr val="black"/>
                </a:solidFill>
                <a:effectLst/>
                <a:uLnTx/>
                <a:uFillTx/>
              </a:rPr>
              <a:t>14 Gbps</a:t>
            </a:r>
          </a:p>
        </p:txBody>
      </p:sp>
      <p:sp>
        <p:nvSpPr>
          <p:cNvPr id="348" name="Rectangle 347">
            <a:extLst>
              <a:ext uri="{FF2B5EF4-FFF2-40B4-BE49-F238E27FC236}">
                <a16:creationId xmlns:a16="http://schemas.microsoft.com/office/drawing/2014/main" id="{768B9DED-7771-2345-AC0E-BA3248DE4DA0}"/>
              </a:ext>
            </a:extLst>
          </p:cNvPr>
          <p:cNvSpPr/>
          <p:nvPr/>
        </p:nvSpPr>
        <p:spPr>
          <a:xfrm>
            <a:off x="2840678" y="2348407"/>
            <a:ext cx="4526141" cy="264901"/>
          </a:xfrm>
          <a:prstGeom prst="rect">
            <a:avLst/>
          </a:prstGeom>
          <a:solidFill>
            <a:srgbClr val="1F497D">
              <a:lumMod val="40000"/>
              <a:lumOff val="60000"/>
            </a:srgbClr>
          </a:solidFill>
          <a:ln w="19050" cap="flat" cmpd="sng" algn="ctr">
            <a:solidFill>
              <a:sysClr val="window" lastClr="FFFFF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ea typeface="+mn-ea"/>
              <a:cs typeface="+mn-cs"/>
            </a:endParaRPr>
          </a:p>
        </p:txBody>
      </p:sp>
      <p:sp>
        <p:nvSpPr>
          <p:cNvPr id="349" name="TextBox 348">
            <a:extLst>
              <a:ext uri="{FF2B5EF4-FFF2-40B4-BE49-F238E27FC236}">
                <a16:creationId xmlns:a16="http://schemas.microsoft.com/office/drawing/2014/main" id="{D739FFD6-58B0-544B-90D6-1F321AE925E0}"/>
              </a:ext>
            </a:extLst>
          </p:cNvPr>
          <p:cNvSpPr txBox="1"/>
          <p:nvPr/>
        </p:nvSpPr>
        <p:spPr>
          <a:xfrm>
            <a:off x="6658504" y="2297321"/>
            <a:ext cx="476411" cy="400110"/>
          </a:xfrm>
          <a:prstGeom prst="rect">
            <a:avLst/>
          </a:prstGeom>
          <a:noFill/>
        </p:spPr>
        <p:txBody>
          <a:bodyPr wrap="none" rtlCol="0">
            <a:spAutoFit/>
          </a:bodyPr>
          <a:lstStyle/>
          <a:p>
            <a:pPr marL="0" marR="0" lvl="0" indent="0" defTabSz="4572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rPr>
              <a:t>5G</a:t>
            </a:r>
            <a:endParaRPr kumimoji="0" lang="en-US" sz="2400" b="0" i="0" u="none" strike="noStrike" kern="0" cap="none" spc="0" normalizeH="0" baseline="0" noProof="0" dirty="0">
              <a:ln>
                <a:noFill/>
              </a:ln>
              <a:solidFill>
                <a:prstClr val="black"/>
              </a:solidFill>
              <a:effectLst/>
              <a:uLnTx/>
              <a:uFillTx/>
            </a:endParaRPr>
          </a:p>
        </p:txBody>
      </p:sp>
      <p:sp>
        <p:nvSpPr>
          <p:cNvPr id="350" name="TextBox 349">
            <a:extLst>
              <a:ext uri="{FF2B5EF4-FFF2-40B4-BE49-F238E27FC236}">
                <a16:creationId xmlns:a16="http://schemas.microsoft.com/office/drawing/2014/main" id="{58265561-FD3C-2248-9DD2-282AE799A38D}"/>
              </a:ext>
            </a:extLst>
          </p:cNvPr>
          <p:cNvSpPr txBox="1"/>
          <p:nvPr/>
        </p:nvSpPr>
        <p:spPr>
          <a:xfrm>
            <a:off x="1311995" y="2301465"/>
            <a:ext cx="950901" cy="369332"/>
          </a:xfrm>
          <a:prstGeom prst="rect">
            <a:avLst/>
          </a:prstGeom>
          <a:noFill/>
        </p:spPr>
        <p:txBody>
          <a:bodyPr wrap="none" rtlCol="0">
            <a:spAutoFit/>
          </a:bodyPr>
          <a:lstStyle/>
          <a:p>
            <a:pPr marL="0" marR="0" lvl="0" indent="0" defTabSz="457200" eaLnBrk="1" fontAlgn="auto" latinLnBrk="0" hangingPunct="1">
              <a:lnSpc>
                <a:spcPct val="100000"/>
              </a:lnSpc>
              <a:spcBef>
                <a:spcPts val="0"/>
              </a:spcBef>
              <a:spcAft>
                <a:spcPts val="0"/>
              </a:spcAft>
              <a:buClrTx/>
              <a:buSzTx/>
              <a:buFontTx/>
              <a:buNone/>
              <a:tabLst/>
              <a:defRPr/>
            </a:pPr>
            <a:r>
              <a:rPr kumimoji="0" lang="en-US" b="0" i="0" u="none" strike="noStrike" kern="0" cap="none" spc="0" normalizeH="0" baseline="0" noProof="0" dirty="0">
                <a:ln>
                  <a:noFill/>
                </a:ln>
                <a:solidFill>
                  <a:prstClr val="black"/>
                </a:solidFill>
                <a:effectLst/>
                <a:uLnTx/>
                <a:uFillTx/>
              </a:rPr>
              <a:t>10 Gbps</a:t>
            </a:r>
          </a:p>
        </p:txBody>
      </p:sp>
      <p:sp>
        <p:nvSpPr>
          <p:cNvPr id="351" name="TextBox 350">
            <a:extLst>
              <a:ext uri="{FF2B5EF4-FFF2-40B4-BE49-F238E27FC236}">
                <a16:creationId xmlns:a16="http://schemas.microsoft.com/office/drawing/2014/main" id="{848EB939-C446-B14F-956B-444135D753F7}"/>
              </a:ext>
            </a:extLst>
          </p:cNvPr>
          <p:cNvSpPr txBox="1"/>
          <p:nvPr/>
        </p:nvSpPr>
        <p:spPr>
          <a:xfrm>
            <a:off x="6112771" y="3162137"/>
            <a:ext cx="1479892" cy="400110"/>
          </a:xfrm>
          <a:prstGeom prst="rect">
            <a:avLst/>
          </a:prstGeom>
          <a:noFill/>
        </p:spPr>
        <p:txBody>
          <a:bodyPr wrap="none" rtlCol="0">
            <a:spAutoFit/>
          </a:bodyPr>
          <a:lstStyle/>
          <a:p>
            <a:pPr marL="0" marR="0" lvl="0" indent="0" defTabSz="4572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rPr>
              <a:t>802.11 af,ah</a:t>
            </a:r>
            <a:endParaRPr kumimoji="0" lang="en-US" sz="2400" b="0" i="0" u="none" strike="noStrike" kern="0" cap="none" spc="0" normalizeH="0" baseline="0" noProof="0" dirty="0">
              <a:ln>
                <a:noFill/>
              </a:ln>
              <a:solidFill>
                <a:prstClr val="black"/>
              </a:solidFill>
              <a:effectLst/>
              <a:uLnTx/>
              <a:uFillTx/>
            </a:endParaRPr>
          </a:p>
        </p:txBody>
      </p:sp>
      <p:cxnSp>
        <p:nvCxnSpPr>
          <p:cNvPr id="352" name="Straight Connector 351">
            <a:extLst>
              <a:ext uri="{FF2B5EF4-FFF2-40B4-BE49-F238E27FC236}">
                <a16:creationId xmlns:a16="http://schemas.microsoft.com/office/drawing/2014/main" id="{18B62895-3CCA-A64D-82D9-14F8140CC733}"/>
              </a:ext>
            </a:extLst>
          </p:cNvPr>
          <p:cNvCxnSpPr/>
          <p:nvPr/>
        </p:nvCxnSpPr>
        <p:spPr>
          <a:xfrm flipH="1">
            <a:off x="6745831" y="3458924"/>
            <a:ext cx="2" cy="180642"/>
          </a:xfrm>
          <a:prstGeom prst="line">
            <a:avLst/>
          </a:prstGeom>
          <a:noFill/>
          <a:ln w="12700" cap="flat" cmpd="sng" algn="ctr">
            <a:solidFill>
              <a:sysClr val="windowText" lastClr="000000"/>
            </a:solidFill>
            <a:prstDash val="solid"/>
          </a:ln>
          <a:effectLst/>
        </p:spPr>
      </p:cxnSp>
      <p:cxnSp>
        <p:nvCxnSpPr>
          <p:cNvPr id="353" name="Straight Arrow Connector 352">
            <a:extLst>
              <a:ext uri="{FF2B5EF4-FFF2-40B4-BE49-F238E27FC236}">
                <a16:creationId xmlns:a16="http://schemas.microsoft.com/office/drawing/2014/main" id="{B395DFEF-C276-7E49-A8E3-052287931078}"/>
              </a:ext>
            </a:extLst>
          </p:cNvPr>
          <p:cNvCxnSpPr/>
          <p:nvPr/>
        </p:nvCxnSpPr>
        <p:spPr>
          <a:xfrm flipV="1">
            <a:off x="2822750" y="1878388"/>
            <a:ext cx="0" cy="3230556"/>
          </a:xfrm>
          <a:prstGeom prst="straightConnector1">
            <a:avLst/>
          </a:prstGeom>
          <a:noFill/>
          <a:ln w="12700" cap="flat" cmpd="sng" algn="ctr">
            <a:solidFill>
              <a:sysClr val="windowText" lastClr="000000"/>
            </a:solidFill>
            <a:prstDash val="solid"/>
            <a:tailEnd type="arrow"/>
          </a:ln>
          <a:effectLst/>
        </p:spPr>
      </p:cxnSp>
      <p:sp>
        <p:nvSpPr>
          <p:cNvPr id="2" name="Slide Number Placeholder 3">
            <a:extLst>
              <a:ext uri="{FF2B5EF4-FFF2-40B4-BE49-F238E27FC236}">
                <a16:creationId xmlns:a16="http://schemas.microsoft.com/office/drawing/2014/main" id="{7D26A3F2-2FD1-504A-26F4-A7F0D9CC7DB5}"/>
              </a:ext>
            </a:extLst>
          </p:cNvPr>
          <p:cNvSpPr>
            <a:spLocks noGrp="1"/>
          </p:cNvSpPr>
          <p:nvPr>
            <p:ph type="sldNum" sz="quarter" idx="4"/>
          </p:nvPr>
        </p:nvSpPr>
        <p:spPr>
          <a:xfrm>
            <a:off x="9219616" y="6443089"/>
            <a:ext cx="2743200" cy="365125"/>
          </a:xfrm>
        </p:spPr>
        <p:txBody>
          <a:bodyPr/>
          <a:lstStyle/>
          <a:p>
            <a:r>
              <a:rPr lang="en-US" dirty="0"/>
              <a:t> Overview, Introduction </a:t>
            </a:r>
            <a:fld id="{C4204591-24BD-A542-B9D5-F8D8A88D2FEE}" type="slidenum">
              <a:rPr lang="en-US" smtClean="0"/>
              <a:pPr/>
              <a:t>23</a:t>
            </a:fld>
            <a:endParaRPr lang="en-US" dirty="0"/>
          </a:p>
        </p:txBody>
      </p:sp>
      <p:sp>
        <p:nvSpPr>
          <p:cNvPr id="5" name="TextBox 4">
            <a:extLst>
              <a:ext uri="{FF2B5EF4-FFF2-40B4-BE49-F238E27FC236}">
                <a16:creationId xmlns:a16="http://schemas.microsoft.com/office/drawing/2014/main" id="{BD1CA623-C9B2-A8AB-24AA-D67162C8AC99}"/>
              </a:ext>
            </a:extLst>
          </p:cNvPr>
          <p:cNvSpPr txBox="1"/>
          <p:nvPr/>
        </p:nvSpPr>
        <p:spPr>
          <a:xfrm>
            <a:off x="10246199" y="5127151"/>
            <a:ext cx="1413830" cy="646331"/>
          </a:xfrm>
          <a:prstGeom prst="rect">
            <a:avLst/>
          </a:prstGeom>
          <a:solidFill>
            <a:sysClr val="window" lastClr="FFFFFF"/>
          </a:solidFill>
        </p:spPr>
        <p:txBody>
          <a:bodyPr wrap="square"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kumimoji="0" lang="en-US" b="0" i="0" u="none" strike="noStrike" kern="0" cap="none" spc="0" normalizeH="0" baseline="0" noProof="0" dirty="0">
                <a:ln>
                  <a:noFill/>
                </a:ln>
                <a:solidFill>
                  <a:prstClr val="black"/>
                </a:solidFill>
                <a:effectLst/>
                <a:uLnTx/>
                <a:uFillTx/>
              </a:rPr>
              <a:t>Space (100’s  of Km)</a:t>
            </a:r>
          </a:p>
        </p:txBody>
      </p:sp>
      <p:grpSp>
        <p:nvGrpSpPr>
          <p:cNvPr id="6" name="Group 5">
            <a:extLst>
              <a:ext uri="{FF2B5EF4-FFF2-40B4-BE49-F238E27FC236}">
                <a16:creationId xmlns:a16="http://schemas.microsoft.com/office/drawing/2014/main" id="{7CCF5E9F-C77A-D550-A54C-B31C224F81F3}"/>
              </a:ext>
            </a:extLst>
          </p:cNvPr>
          <p:cNvGrpSpPr/>
          <p:nvPr/>
        </p:nvGrpSpPr>
        <p:grpSpPr>
          <a:xfrm>
            <a:off x="10259588" y="4030679"/>
            <a:ext cx="1321518" cy="400110"/>
            <a:chOff x="1532480" y="2933848"/>
            <a:chExt cx="1331008" cy="344437"/>
          </a:xfrm>
        </p:grpSpPr>
        <p:sp>
          <p:nvSpPr>
            <p:cNvPr id="7" name="Rectangle 6">
              <a:extLst>
                <a:ext uri="{FF2B5EF4-FFF2-40B4-BE49-F238E27FC236}">
                  <a16:creationId xmlns:a16="http://schemas.microsoft.com/office/drawing/2014/main" id="{E8E71038-C218-35AA-5845-4F49D40E7E1C}"/>
                </a:ext>
              </a:extLst>
            </p:cNvPr>
            <p:cNvSpPr/>
            <p:nvPr/>
          </p:nvSpPr>
          <p:spPr>
            <a:xfrm>
              <a:off x="1532480" y="2966630"/>
              <a:ext cx="1331008" cy="254000"/>
            </a:xfrm>
            <a:prstGeom prst="rect">
              <a:avLst/>
            </a:prstGeom>
            <a:solidFill>
              <a:srgbClr val="1F497D">
                <a:lumMod val="40000"/>
                <a:lumOff val="60000"/>
              </a:srgbClr>
            </a:solidFill>
            <a:ln w="19050" cap="flat" cmpd="sng" algn="ctr">
              <a:solidFill>
                <a:sysClr val="window" lastClr="FFFFF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ea typeface="+mn-ea"/>
                <a:cs typeface="+mn-cs"/>
              </a:endParaRPr>
            </a:p>
          </p:txBody>
        </p:sp>
        <p:sp>
          <p:nvSpPr>
            <p:cNvPr id="8" name="TextBox 7">
              <a:extLst>
                <a:ext uri="{FF2B5EF4-FFF2-40B4-BE49-F238E27FC236}">
                  <a16:creationId xmlns:a16="http://schemas.microsoft.com/office/drawing/2014/main" id="{F55CD0DF-021F-8324-9051-79FDCE528416}"/>
                </a:ext>
              </a:extLst>
            </p:cNvPr>
            <p:cNvSpPr txBox="1"/>
            <p:nvPr/>
          </p:nvSpPr>
          <p:spPr>
            <a:xfrm>
              <a:off x="1868897" y="2933848"/>
              <a:ext cx="768833" cy="344437"/>
            </a:xfrm>
            <a:prstGeom prst="rect">
              <a:avLst/>
            </a:prstGeom>
            <a:noFill/>
          </p:spPr>
          <p:txBody>
            <a:bodyPr wrap="none" rtlCol="0">
              <a:spAutoFit/>
            </a:bodyPr>
            <a:lstStyle/>
            <a:p>
              <a:pPr marL="0" marR="0" lvl="0" indent="0" defTabSz="4572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rPr>
                <a:t>LEOS </a:t>
              </a:r>
              <a:endParaRPr kumimoji="0" lang="en-US" sz="2400" b="0" i="0" u="none" strike="noStrike" kern="0" cap="none" spc="0" normalizeH="0" baseline="0" noProof="0" dirty="0">
                <a:ln>
                  <a:noFill/>
                </a:ln>
                <a:solidFill>
                  <a:prstClr val="black"/>
                </a:solidFill>
                <a:effectLst/>
                <a:uLnTx/>
                <a:uFillTx/>
              </a:endParaRPr>
            </a:p>
          </p:txBody>
        </p:sp>
      </p:grpSp>
    </p:spTree>
    <p:extLst>
      <p:ext uri="{BB962C8B-B14F-4D97-AF65-F5344CB8AC3E}">
        <p14:creationId xmlns:p14="http://schemas.microsoft.com/office/powerpoint/2010/main" val="9318928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631FB7CC-D2A5-C749-8D9F-01B9FA12978B}"/>
              </a:ext>
            </a:extLst>
          </p:cNvPr>
          <p:cNvSpPr>
            <a:spLocks noGrp="1"/>
          </p:cNvSpPr>
          <p:nvPr>
            <p:ph type="title"/>
          </p:nvPr>
        </p:nvSpPr>
        <p:spPr>
          <a:xfrm>
            <a:off x="787400" y="235921"/>
            <a:ext cx="10515600" cy="894622"/>
          </a:xfrm>
        </p:spPr>
        <p:txBody>
          <a:bodyPr/>
          <a:lstStyle/>
          <a:p>
            <a:r>
              <a:rPr lang="en-US" dirty="0"/>
              <a:t>802.11 (WiFi) LAN architecture (overview)</a:t>
            </a:r>
          </a:p>
        </p:txBody>
      </p:sp>
      <p:sp>
        <p:nvSpPr>
          <p:cNvPr id="65" name="Rectangle 4">
            <a:extLst>
              <a:ext uri="{FF2B5EF4-FFF2-40B4-BE49-F238E27FC236}">
                <a16:creationId xmlns:a16="http://schemas.microsoft.com/office/drawing/2014/main" id="{522C7583-5DB7-A04E-B444-4C5E2EAAF1EE}"/>
              </a:ext>
            </a:extLst>
          </p:cNvPr>
          <p:cNvSpPr>
            <a:spLocks noChangeArrowheads="1"/>
          </p:cNvSpPr>
          <p:nvPr/>
        </p:nvSpPr>
        <p:spPr bwMode="auto">
          <a:xfrm>
            <a:off x="6096000" y="1243752"/>
            <a:ext cx="5524500" cy="43402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wireless host communicates with base station</a:t>
            </a:r>
          </a:p>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C00000"/>
                </a:solidFill>
                <a:ea typeface="ＭＳ Ｐゴシック" charset="0"/>
              </a:rPr>
              <a:t>Basic Service Set (BSS) </a:t>
            </a:r>
            <a:r>
              <a:rPr lang="en-US" sz="2800" dirty="0">
                <a:solidFill>
                  <a:srgbClr val="000000"/>
                </a:solidFill>
                <a:ea typeface="ＭＳ Ｐゴシック" charset="0"/>
              </a:rPr>
              <a:t>(aka “cell”) in infrastructure mode contains:</a:t>
            </a:r>
          </a:p>
          <a:p>
            <a:pPr marL="695325" lvl="1" indent="-238125" eaLnBrk="0" fontAlgn="base" hangingPunct="0">
              <a:lnSpc>
                <a:spcPct val="90000"/>
              </a:lnSpc>
              <a:spcBef>
                <a:spcPct val="20000"/>
              </a:spcBef>
              <a:spcAft>
                <a:spcPct val="0"/>
              </a:spcAft>
              <a:buClr>
                <a:srgbClr val="000099"/>
              </a:buClr>
              <a:buFont typeface="Arial"/>
              <a:buChar char="•"/>
              <a:defRPr/>
            </a:pPr>
            <a:r>
              <a:rPr lang="en-US" sz="2800" dirty="0">
                <a:solidFill>
                  <a:srgbClr val="000000"/>
                </a:solidFill>
                <a:ea typeface="ＭＳ Ｐゴシック" charset="0"/>
              </a:rPr>
              <a:t>wireless </a:t>
            </a:r>
            <a:r>
              <a:rPr lang="en-US" sz="2800" dirty="0">
                <a:solidFill>
                  <a:srgbClr val="0012A0"/>
                </a:solidFill>
                <a:ea typeface="ＭＳ Ｐゴシック" charset="0"/>
              </a:rPr>
              <a:t>hosts</a:t>
            </a:r>
          </a:p>
          <a:p>
            <a:pPr marL="695325" lvl="1" indent="-238125" eaLnBrk="0" fontAlgn="base" hangingPunct="0">
              <a:lnSpc>
                <a:spcPct val="90000"/>
              </a:lnSpc>
              <a:spcBef>
                <a:spcPct val="20000"/>
              </a:spcBef>
              <a:spcAft>
                <a:spcPct val="0"/>
              </a:spcAft>
              <a:buClr>
                <a:srgbClr val="000099"/>
              </a:buClr>
              <a:buFont typeface="Arial"/>
              <a:buChar char="•"/>
              <a:defRPr/>
            </a:pPr>
            <a:r>
              <a:rPr lang="en-US" sz="2800" dirty="0">
                <a:solidFill>
                  <a:srgbClr val="000000"/>
                </a:solidFill>
                <a:ea typeface="ＭＳ Ｐゴシック" charset="0"/>
              </a:rPr>
              <a:t>wireless </a:t>
            </a:r>
            <a:r>
              <a:rPr lang="en-US" sz="2800" dirty="0">
                <a:solidFill>
                  <a:srgbClr val="0012A0"/>
                </a:solidFill>
                <a:ea typeface="ＭＳ Ｐゴシック" charset="0"/>
              </a:rPr>
              <a:t>channel</a:t>
            </a:r>
          </a:p>
          <a:p>
            <a:pPr marL="695325" lvl="1" indent="-238125" eaLnBrk="0" fontAlgn="base" hangingPunct="0">
              <a:lnSpc>
                <a:spcPct val="90000"/>
              </a:lnSpc>
              <a:spcBef>
                <a:spcPct val="20000"/>
              </a:spcBef>
              <a:spcAft>
                <a:spcPct val="0"/>
              </a:spcAft>
              <a:buClr>
                <a:srgbClr val="000099"/>
              </a:buClr>
              <a:buFont typeface="Arial"/>
              <a:buChar char="•"/>
              <a:defRPr/>
            </a:pPr>
            <a:r>
              <a:rPr lang="en-US" sz="2800" dirty="0">
                <a:solidFill>
                  <a:srgbClr val="0012A0"/>
                </a:solidFill>
                <a:ea typeface="ＭＳ Ｐゴシック" charset="0"/>
              </a:rPr>
              <a:t>access point (AP): </a:t>
            </a:r>
            <a:r>
              <a:rPr lang="en-US" sz="2800" dirty="0">
                <a:solidFill>
                  <a:srgbClr val="000000"/>
                </a:solidFill>
                <a:ea typeface="ＭＳ Ｐゴシック" charset="0"/>
              </a:rPr>
              <a:t>base station</a:t>
            </a:r>
          </a:p>
          <a:p>
            <a:pPr marL="238125" indent="-238125" eaLnBrk="0" fontAlgn="base" hangingPunct="0">
              <a:lnSpc>
                <a:spcPct val="90000"/>
              </a:lnSpc>
              <a:spcBef>
                <a:spcPct val="20000"/>
              </a:spcBef>
              <a:spcAft>
                <a:spcPct val="0"/>
              </a:spcAft>
              <a:buClr>
                <a:srgbClr val="000099"/>
              </a:buClr>
              <a:buFont typeface="Arial"/>
              <a:buChar char="•"/>
              <a:defRPr/>
            </a:pPr>
            <a:r>
              <a:rPr lang="en-US" sz="2800" dirty="0">
                <a:solidFill>
                  <a:srgbClr val="000000"/>
                </a:solidFill>
                <a:ea typeface="ＭＳ Ｐゴシック" charset="0"/>
              </a:rPr>
              <a:t>other network services (identity management, IP addressing and routing, DHCP) handled by institutional IP infrastructure: WiFi is a layer-2 (only) network! </a:t>
            </a:r>
          </a:p>
        </p:txBody>
      </p:sp>
      <p:sp>
        <p:nvSpPr>
          <p:cNvPr id="80" name="Text Box 24">
            <a:extLst>
              <a:ext uri="{FF2B5EF4-FFF2-40B4-BE49-F238E27FC236}">
                <a16:creationId xmlns:a16="http://schemas.microsoft.com/office/drawing/2014/main" id="{992CA830-F801-5E41-9522-2E52734700DF}"/>
              </a:ext>
            </a:extLst>
          </p:cNvPr>
          <p:cNvSpPr txBox="1">
            <a:spLocks noChangeArrowheads="1"/>
          </p:cNvSpPr>
          <p:nvPr/>
        </p:nvSpPr>
        <p:spPr bwMode="auto">
          <a:xfrm>
            <a:off x="1616075" y="4538663"/>
            <a:ext cx="1054100" cy="3683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a:solidFill>
                  <a:schemeClr val="tx1"/>
                </a:solidFill>
                <a:latin typeface="Comic Sans MS" charset="0"/>
                <a:ea typeface="ＭＳ Ｐゴシック" charset="0"/>
              </a:defRPr>
            </a:lvl1pPr>
            <a:lvl2pPr marL="742950" indent="-285750">
              <a:defRPr>
                <a:solidFill>
                  <a:schemeClr val="tx1"/>
                </a:solidFill>
                <a:latin typeface="Comic Sans MS" charset="0"/>
                <a:ea typeface="ＭＳ Ｐゴシック" charset="0"/>
              </a:defRPr>
            </a:lvl2pPr>
            <a:lvl3pPr marL="1143000" indent="-228600">
              <a:defRPr>
                <a:solidFill>
                  <a:schemeClr val="tx1"/>
                </a:solidFill>
                <a:latin typeface="Comic Sans MS" charset="0"/>
                <a:ea typeface="ＭＳ Ｐゴシック" charset="0"/>
              </a:defRPr>
            </a:lvl3pPr>
            <a:lvl4pPr marL="1600200" indent="-228600">
              <a:defRPr>
                <a:solidFill>
                  <a:schemeClr val="tx1"/>
                </a:solidFill>
                <a:latin typeface="Comic Sans MS" charset="0"/>
                <a:ea typeface="ＭＳ Ｐゴシック" charset="0"/>
              </a:defRPr>
            </a:lvl4pPr>
            <a:lvl5pPr marL="2057400" indent="-228600">
              <a:defRPr>
                <a:solidFill>
                  <a:schemeClr val="tx1"/>
                </a:solidFill>
                <a:latin typeface="Comic Sans MS" charset="0"/>
                <a:ea typeface="ＭＳ Ｐゴシック" charset="0"/>
              </a:defRPr>
            </a:lvl5pPr>
            <a:lvl6pPr marL="2514600" indent="-228600" eaLnBrk="0" fontAlgn="base" hangingPunct="0">
              <a:spcBef>
                <a:spcPct val="0"/>
              </a:spcBef>
              <a:spcAft>
                <a:spcPct val="0"/>
              </a:spcAft>
              <a:defRPr>
                <a:solidFill>
                  <a:schemeClr val="tx1"/>
                </a:solidFill>
                <a:latin typeface="Comic Sans MS" charset="0"/>
                <a:ea typeface="ＭＳ Ｐゴシック" charset="0"/>
              </a:defRPr>
            </a:lvl6pPr>
            <a:lvl7pPr marL="2971800" indent="-228600" eaLnBrk="0" fontAlgn="base" hangingPunct="0">
              <a:spcBef>
                <a:spcPct val="0"/>
              </a:spcBef>
              <a:spcAft>
                <a:spcPct val="0"/>
              </a:spcAft>
              <a:defRPr>
                <a:solidFill>
                  <a:schemeClr val="tx1"/>
                </a:solidFill>
                <a:latin typeface="Comic Sans MS" charset="0"/>
                <a:ea typeface="ＭＳ Ｐゴシック" charset="0"/>
              </a:defRPr>
            </a:lvl7pPr>
            <a:lvl8pPr marL="3429000" indent="-228600" eaLnBrk="0" fontAlgn="base" hangingPunct="0">
              <a:spcBef>
                <a:spcPct val="0"/>
              </a:spcBef>
              <a:spcAft>
                <a:spcPct val="0"/>
              </a:spcAft>
              <a:defRPr>
                <a:solidFill>
                  <a:schemeClr val="tx1"/>
                </a:solidFill>
                <a:latin typeface="Comic Sans MS" charset="0"/>
                <a:ea typeface="ＭＳ Ｐゴシック" charset="0"/>
              </a:defRPr>
            </a:lvl8pPr>
            <a:lvl9pPr marL="3886200" indent="-228600" eaLnBrk="0" fontAlgn="base" hangingPunct="0">
              <a:spcBef>
                <a:spcPct val="0"/>
              </a:spcBef>
              <a:spcAft>
                <a:spcPct val="0"/>
              </a:spcAft>
              <a:defRPr>
                <a:solidFill>
                  <a:schemeClr val="tx1"/>
                </a:solidFill>
                <a:latin typeface="Comic Sans MS" charset="0"/>
                <a:ea typeface="ＭＳ Ｐゴシック" charset="0"/>
              </a:defRPr>
            </a:lvl9pPr>
          </a:lstStyle>
          <a:p>
            <a:pPr fontAlgn="base">
              <a:spcBef>
                <a:spcPct val="0"/>
              </a:spcBef>
              <a:spcAft>
                <a:spcPct val="0"/>
              </a:spcAft>
              <a:defRPr/>
            </a:pPr>
            <a:r>
              <a:rPr lang="en-US" dirty="0">
                <a:solidFill>
                  <a:srgbClr val="000000"/>
                </a:solidFill>
                <a:latin typeface="Arial" charset="0"/>
                <a:cs typeface="Arial" charset="0"/>
              </a:rPr>
              <a:t>BSS 1</a:t>
            </a:r>
          </a:p>
        </p:txBody>
      </p:sp>
      <p:sp>
        <p:nvSpPr>
          <p:cNvPr id="81" name="Text Box 27">
            <a:extLst>
              <a:ext uri="{FF2B5EF4-FFF2-40B4-BE49-F238E27FC236}">
                <a16:creationId xmlns:a16="http://schemas.microsoft.com/office/drawing/2014/main" id="{B0546C5A-2746-4344-9C08-4FA6075815FE}"/>
              </a:ext>
            </a:extLst>
          </p:cNvPr>
          <p:cNvSpPr txBox="1">
            <a:spLocks noChangeArrowheads="1"/>
          </p:cNvSpPr>
          <p:nvPr/>
        </p:nvSpPr>
        <p:spPr bwMode="auto">
          <a:xfrm>
            <a:off x="3910013" y="6111875"/>
            <a:ext cx="85407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Comic Sans MS" charset="0"/>
                <a:ea typeface="ＭＳ Ｐゴシック" charset="0"/>
              </a:defRPr>
            </a:lvl1pPr>
            <a:lvl2pPr marL="742950" indent="-285750">
              <a:defRPr>
                <a:solidFill>
                  <a:schemeClr val="tx1"/>
                </a:solidFill>
                <a:latin typeface="Comic Sans MS" charset="0"/>
                <a:ea typeface="ＭＳ Ｐゴシック" charset="0"/>
              </a:defRPr>
            </a:lvl2pPr>
            <a:lvl3pPr marL="1143000" indent="-228600">
              <a:defRPr>
                <a:solidFill>
                  <a:schemeClr val="tx1"/>
                </a:solidFill>
                <a:latin typeface="Comic Sans MS" charset="0"/>
                <a:ea typeface="ＭＳ Ｐゴシック" charset="0"/>
              </a:defRPr>
            </a:lvl3pPr>
            <a:lvl4pPr marL="1600200" indent="-228600">
              <a:defRPr>
                <a:solidFill>
                  <a:schemeClr val="tx1"/>
                </a:solidFill>
                <a:latin typeface="Comic Sans MS" charset="0"/>
                <a:ea typeface="ＭＳ Ｐゴシック" charset="0"/>
              </a:defRPr>
            </a:lvl4pPr>
            <a:lvl5pPr marL="2057400" indent="-228600">
              <a:defRPr>
                <a:solidFill>
                  <a:schemeClr val="tx1"/>
                </a:solidFill>
                <a:latin typeface="Comic Sans MS" charset="0"/>
                <a:ea typeface="ＭＳ Ｐゴシック" charset="0"/>
              </a:defRPr>
            </a:lvl5pPr>
            <a:lvl6pPr marL="2514600" indent="-228600" eaLnBrk="0" fontAlgn="base" hangingPunct="0">
              <a:spcBef>
                <a:spcPct val="0"/>
              </a:spcBef>
              <a:spcAft>
                <a:spcPct val="0"/>
              </a:spcAft>
              <a:defRPr>
                <a:solidFill>
                  <a:schemeClr val="tx1"/>
                </a:solidFill>
                <a:latin typeface="Comic Sans MS" charset="0"/>
                <a:ea typeface="ＭＳ Ｐゴシック" charset="0"/>
              </a:defRPr>
            </a:lvl6pPr>
            <a:lvl7pPr marL="2971800" indent="-228600" eaLnBrk="0" fontAlgn="base" hangingPunct="0">
              <a:spcBef>
                <a:spcPct val="0"/>
              </a:spcBef>
              <a:spcAft>
                <a:spcPct val="0"/>
              </a:spcAft>
              <a:defRPr>
                <a:solidFill>
                  <a:schemeClr val="tx1"/>
                </a:solidFill>
                <a:latin typeface="Comic Sans MS" charset="0"/>
                <a:ea typeface="ＭＳ Ｐゴシック" charset="0"/>
              </a:defRPr>
            </a:lvl7pPr>
            <a:lvl8pPr marL="3429000" indent="-228600" eaLnBrk="0" fontAlgn="base" hangingPunct="0">
              <a:spcBef>
                <a:spcPct val="0"/>
              </a:spcBef>
              <a:spcAft>
                <a:spcPct val="0"/>
              </a:spcAft>
              <a:defRPr>
                <a:solidFill>
                  <a:schemeClr val="tx1"/>
                </a:solidFill>
                <a:latin typeface="Comic Sans MS" charset="0"/>
                <a:ea typeface="ＭＳ Ｐゴシック" charset="0"/>
              </a:defRPr>
            </a:lvl8pPr>
            <a:lvl9pPr marL="3886200" indent="-228600" eaLnBrk="0" fontAlgn="base" hangingPunct="0">
              <a:spcBef>
                <a:spcPct val="0"/>
              </a:spcBef>
              <a:spcAft>
                <a:spcPct val="0"/>
              </a:spcAft>
              <a:defRPr>
                <a:solidFill>
                  <a:schemeClr val="tx1"/>
                </a:solidFill>
                <a:latin typeface="Comic Sans MS" charset="0"/>
                <a:ea typeface="ＭＳ Ｐゴシック" charset="0"/>
              </a:defRPr>
            </a:lvl9pPr>
          </a:lstStyle>
          <a:p>
            <a:pPr fontAlgn="base">
              <a:spcBef>
                <a:spcPct val="0"/>
              </a:spcBef>
              <a:spcAft>
                <a:spcPct val="0"/>
              </a:spcAft>
              <a:defRPr/>
            </a:pPr>
            <a:r>
              <a:rPr lang="en-US" dirty="0">
                <a:solidFill>
                  <a:srgbClr val="000000"/>
                </a:solidFill>
                <a:latin typeface="Arial" charset="0"/>
                <a:cs typeface="Arial" charset="0"/>
              </a:rPr>
              <a:t>BSS 2</a:t>
            </a:r>
          </a:p>
        </p:txBody>
      </p:sp>
      <p:sp>
        <p:nvSpPr>
          <p:cNvPr id="82" name="Line 28">
            <a:extLst>
              <a:ext uri="{FF2B5EF4-FFF2-40B4-BE49-F238E27FC236}">
                <a16:creationId xmlns:a16="http://schemas.microsoft.com/office/drawing/2014/main" id="{A881C663-D838-244D-B5B5-54FE15109F8E}"/>
              </a:ext>
            </a:extLst>
          </p:cNvPr>
          <p:cNvSpPr>
            <a:spLocks noChangeShapeType="1"/>
          </p:cNvSpPr>
          <p:nvPr/>
        </p:nvSpPr>
        <p:spPr bwMode="auto">
          <a:xfrm flipV="1">
            <a:off x="3875088" y="2570163"/>
            <a:ext cx="214312" cy="90805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83" name="Group 29">
            <a:extLst>
              <a:ext uri="{FF2B5EF4-FFF2-40B4-BE49-F238E27FC236}">
                <a16:creationId xmlns:a16="http://schemas.microsoft.com/office/drawing/2014/main" id="{7A8DA315-E9CE-554E-9F1D-29AAB969A49E}"/>
              </a:ext>
            </a:extLst>
          </p:cNvPr>
          <p:cNvGrpSpPr>
            <a:grpSpLocks/>
          </p:cNvGrpSpPr>
          <p:nvPr/>
        </p:nvGrpSpPr>
        <p:grpSpPr bwMode="auto">
          <a:xfrm>
            <a:off x="3146425" y="1389063"/>
            <a:ext cx="1978025" cy="1444625"/>
            <a:chOff x="3744" y="1392"/>
            <a:chExt cx="1488" cy="1110"/>
          </a:xfrm>
        </p:grpSpPr>
        <p:sp>
          <p:nvSpPr>
            <p:cNvPr id="84" name="Freeform 30">
              <a:extLst>
                <a:ext uri="{FF2B5EF4-FFF2-40B4-BE49-F238E27FC236}">
                  <a16:creationId xmlns:a16="http://schemas.microsoft.com/office/drawing/2014/main" id="{F2E21339-7A8C-5D48-AF8F-C1DAC9B79854}"/>
                </a:ext>
              </a:extLst>
            </p:cNvPr>
            <p:cNvSpPr>
              <a:spLocks/>
            </p:cNvSpPr>
            <p:nvPr/>
          </p:nvSpPr>
          <p:spPr bwMode="auto">
            <a:xfrm>
              <a:off x="3744" y="1392"/>
              <a:ext cx="1488" cy="1110"/>
            </a:xfrm>
            <a:custGeom>
              <a:avLst/>
              <a:gdLst>
                <a:gd name="T0" fmla="*/ 3 w 2135"/>
                <a:gd name="T1" fmla="*/ 58 h 1662"/>
                <a:gd name="T2" fmla="*/ 12 w 2135"/>
                <a:gd name="T3" fmla="*/ 7 h 1662"/>
                <a:gd name="T4" fmla="*/ 75 w 2135"/>
                <a:gd name="T5" fmla="*/ 17 h 1662"/>
                <a:gd name="T6" fmla="*/ 139 w 2135"/>
                <a:gd name="T7" fmla="*/ 9 h 1662"/>
                <a:gd name="T8" fmla="*/ 229 w 2135"/>
                <a:gd name="T9" fmla="*/ 36 h 1662"/>
                <a:gd name="T10" fmla="*/ 231 w 2135"/>
                <a:gd name="T11" fmla="*/ 102 h 1662"/>
                <a:gd name="T12" fmla="*/ 181 w 2135"/>
                <a:gd name="T13" fmla="*/ 142 h 1662"/>
                <a:gd name="T14" fmla="*/ 93 w 2135"/>
                <a:gd name="T15" fmla="*/ 134 h 1662"/>
                <a:gd name="T16" fmla="*/ 57 w 2135"/>
                <a:gd name="T17" fmla="*/ 112 h 1662"/>
                <a:gd name="T18" fmla="*/ 21 w 2135"/>
                <a:gd name="T19" fmla="*/ 95 h 1662"/>
                <a:gd name="T20" fmla="*/ 3 w 2135"/>
                <a:gd name="T21" fmla="*/ 58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chemeClr val="accent5">
                <a:lumMod val="20000"/>
                <a:lumOff val="80000"/>
              </a:schemeClr>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85" name="Text Box 31">
              <a:extLst>
                <a:ext uri="{FF2B5EF4-FFF2-40B4-BE49-F238E27FC236}">
                  <a16:creationId xmlns:a16="http://schemas.microsoft.com/office/drawing/2014/main" id="{B96C3D36-7A66-4448-A65B-547CD0CB5E84}"/>
                </a:ext>
              </a:extLst>
            </p:cNvPr>
            <p:cNvSpPr txBox="1">
              <a:spLocks noChangeArrowheads="1"/>
            </p:cNvSpPr>
            <p:nvPr/>
          </p:nvSpPr>
          <p:spPr bwMode="auto">
            <a:xfrm>
              <a:off x="3959" y="1595"/>
              <a:ext cx="1055" cy="70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Comic Sans MS" charset="0"/>
                  <a:ea typeface="ＭＳ Ｐゴシック" charset="0"/>
                </a:defRPr>
              </a:lvl1pPr>
              <a:lvl2pPr marL="742950" indent="-285750">
                <a:defRPr>
                  <a:solidFill>
                    <a:schemeClr val="tx1"/>
                  </a:solidFill>
                  <a:latin typeface="Comic Sans MS" charset="0"/>
                  <a:ea typeface="ＭＳ Ｐゴシック" charset="0"/>
                </a:defRPr>
              </a:lvl2pPr>
              <a:lvl3pPr marL="1143000" indent="-228600">
                <a:defRPr>
                  <a:solidFill>
                    <a:schemeClr val="tx1"/>
                  </a:solidFill>
                  <a:latin typeface="Comic Sans MS" charset="0"/>
                  <a:ea typeface="ＭＳ Ｐゴシック" charset="0"/>
                </a:defRPr>
              </a:lvl3pPr>
              <a:lvl4pPr marL="1600200" indent="-228600">
                <a:defRPr>
                  <a:solidFill>
                    <a:schemeClr val="tx1"/>
                  </a:solidFill>
                  <a:latin typeface="Comic Sans MS" charset="0"/>
                  <a:ea typeface="ＭＳ Ｐゴシック" charset="0"/>
                </a:defRPr>
              </a:lvl4pPr>
              <a:lvl5pPr marL="2057400" indent="-228600">
                <a:defRPr>
                  <a:solidFill>
                    <a:schemeClr val="tx1"/>
                  </a:solidFill>
                  <a:latin typeface="Comic Sans MS" charset="0"/>
                  <a:ea typeface="ＭＳ Ｐゴシック" charset="0"/>
                </a:defRPr>
              </a:lvl5pPr>
              <a:lvl6pPr marL="2514600" indent="-228600" eaLnBrk="0" fontAlgn="base" hangingPunct="0">
                <a:spcBef>
                  <a:spcPct val="0"/>
                </a:spcBef>
                <a:spcAft>
                  <a:spcPct val="0"/>
                </a:spcAft>
                <a:defRPr>
                  <a:solidFill>
                    <a:schemeClr val="tx1"/>
                  </a:solidFill>
                  <a:latin typeface="Comic Sans MS" charset="0"/>
                  <a:ea typeface="ＭＳ Ｐゴシック" charset="0"/>
                </a:defRPr>
              </a:lvl6pPr>
              <a:lvl7pPr marL="2971800" indent="-228600" eaLnBrk="0" fontAlgn="base" hangingPunct="0">
                <a:spcBef>
                  <a:spcPct val="0"/>
                </a:spcBef>
                <a:spcAft>
                  <a:spcPct val="0"/>
                </a:spcAft>
                <a:defRPr>
                  <a:solidFill>
                    <a:schemeClr val="tx1"/>
                  </a:solidFill>
                  <a:latin typeface="Comic Sans MS" charset="0"/>
                  <a:ea typeface="ＭＳ Ｐゴシック" charset="0"/>
                </a:defRPr>
              </a:lvl7pPr>
              <a:lvl8pPr marL="3429000" indent="-228600" eaLnBrk="0" fontAlgn="base" hangingPunct="0">
                <a:spcBef>
                  <a:spcPct val="0"/>
                </a:spcBef>
                <a:spcAft>
                  <a:spcPct val="0"/>
                </a:spcAft>
                <a:defRPr>
                  <a:solidFill>
                    <a:schemeClr val="tx1"/>
                  </a:solidFill>
                  <a:latin typeface="Comic Sans MS" charset="0"/>
                  <a:ea typeface="ＭＳ Ｐゴシック" charset="0"/>
                </a:defRPr>
              </a:lvl8pPr>
              <a:lvl9pPr marL="3886200" indent="-228600" eaLnBrk="0" fontAlgn="base" hangingPunct="0">
                <a:spcBef>
                  <a:spcPct val="0"/>
                </a:spcBef>
                <a:spcAft>
                  <a:spcPct val="0"/>
                </a:spcAft>
                <a:defRPr>
                  <a:solidFill>
                    <a:schemeClr val="tx1"/>
                  </a:solidFill>
                  <a:latin typeface="Comic Sans MS" charset="0"/>
                  <a:ea typeface="ＭＳ Ｐゴシック" charset="0"/>
                </a:defRPr>
              </a:lvl9pPr>
            </a:lstStyle>
            <a:p>
              <a:pPr fontAlgn="base">
                <a:spcBef>
                  <a:spcPct val="0"/>
                </a:spcBef>
                <a:spcAft>
                  <a:spcPct val="0"/>
                </a:spcAft>
                <a:defRPr/>
              </a:pPr>
              <a:r>
                <a:rPr lang="en-US" dirty="0">
                  <a:solidFill>
                    <a:srgbClr val="000000"/>
                  </a:solidFill>
                  <a:latin typeface="Arial" charset="0"/>
                  <a:cs typeface="Arial" charset="0"/>
                </a:rPr>
                <a:t>institutional </a:t>
              </a:r>
            </a:p>
            <a:p>
              <a:pPr fontAlgn="base">
                <a:spcBef>
                  <a:spcPct val="0"/>
                </a:spcBef>
                <a:spcAft>
                  <a:spcPct val="0"/>
                </a:spcAft>
                <a:defRPr/>
              </a:pPr>
              <a:r>
                <a:rPr lang="en-US" dirty="0">
                  <a:solidFill>
                    <a:srgbClr val="000000"/>
                  </a:solidFill>
                  <a:latin typeface="Arial" charset="0"/>
                  <a:cs typeface="Arial" charset="0"/>
                </a:rPr>
                <a:t>  network, </a:t>
              </a:r>
            </a:p>
            <a:p>
              <a:pPr fontAlgn="base">
                <a:spcBef>
                  <a:spcPct val="0"/>
                </a:spcBef>
                <a:spcAft>
                  <a:spcPct val="0"/>
                </a:spcAft>
                <a:defRPr/>
              </a:pPr>
              <a:r>
                <a:rPr lang="en-US" dirty="0">
                  <a:solidFill>
                    <a:srgbClr val="000000"/>
                  </a:solidFill>
                  <a:latin typeface="Arial" charset="0"/>
                  <a:cs typeface="Arial" charset="0"/>
                </a:rPr>
                <a:t>     Internet</a:t>
              </a:r>
            </a:p>
          </p:txBody>
        </p:sp>
      </p:grpSp>
      <p:sp>
        <p:nvSpPr>
          <p:cNvPr id="86" name="Text Box 32">
            <a:extLst>
              <a:ext uri="{FF2B5EF4-FFF2-40B4-BE49-F238E27FC236}">
                <a16:creationId xmlns:a16="http://schemas.microsoft.com/office/drawing/2014/main" id="{53B410B4-2FD8-8541-9CCC-815C6736E370}"/>
              </a:ext>
            </a:extLst>
          </p:cNvPr>
          <p:cNvSpPr txBox="1">
            <a:spLocks noChangeArrowheads="1"/>
          </p:cNvSpPr>
          <p:nvPr/>
        </p:nvSpPr>
        <p:spPr bwMode="auto">
          <a:xfrm>
            <a:off x="3906838" y="3319463"/>
            <a:ext cx="1452562" cy="72295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Comic Sans MS" charset="0"/>
                <a:ea typeface="ＭＳ Ｐゴシック" charset="0"/>
              </a:defRPr>
            </a:lvl1pPr>
            <a:lvl2pPr marL="742950" indent="-285750">
              <a:defRPr>
                <a:solidFill>
                  <a:schemeClr val="tx1"/>
                </a:solidFill>
                <a:latin typeface="Comic Sans MS" charset="0"/>
                <a:ea typeface="ＭＳ Ｐゴシック" charset="0"/>
              </a:defRPr>
            </a:lvl2pPr>
            <a:lvl3pPr marL="1143000" indent="-228600">
              <a:defRPr>
                <a:solidFill>
                  <a:schemeClr val="tx1"/>
                </a:solidFill>
                <a:latin typeface="Comic Sans MS" charset="0"/>
                <a:ea typeface="ＭＳ Ｐゴシック" charset="0"/>
              </a:defRPr>
            </a:lvl3pPr>
            <a:lvl4pPr marL="1600200" indent="-228600">
              <a:defRPr>
                <a:solidFill>
                  <a:schemeClr val="tx1"/>
                </a:solidFill>
                <a:latin typeface="Comic Sans MS" charset="0"/>
                <a:ea typeface="ＭＳ Ｐゴシック" charset="0"/>
              </a:defRPr>
            </a:lvl4pPr>
            <a:lvl5pPr marL="2057400" indent="-228600">
              <a:defRPr>
                <a:solidFill>
                  <a:schemeClr val="tx1"/>
                </a:solidFill>
                <a:latin typeface="Comic Sans MS" charset="0"/>
                <a:ea typeface="ＭＳ Ｐゴシック" charset="0"/>
              </a:defRPr>
            </a:lvl5pPr>
            <a:lvl6pPr marL="2514600" indent="-228600" eaLnBrk="0" fontAlgn="base" hangingPunct="0">
              <a:spcBef>
                <a:spcPct val="0"/>
              </a:spcBef>
              <a:spcAft>
                <a:spcPct val="0"/>
              </a:spcAft>
              <a:defRPr>
                <a:solidFill>
                  <a:schemeClr val="tx1"/>
                </a:solidFill>
                <a:latin typeface="Comic Sans MS" charset="0"/>
                <a:ea typeface="ＭＳ Ｐゴシック" charset="0"/>
              </a:defRPr>
            </a:lvl6pPr>
            <a:lvl7pPr marL="2971800" indent="-228600" eaLnBrk="0" fontAlgn="base" hangingPunct="0">
              <a:spcBef>
                <a:spcPct val="0"/>
              </a:spcBef>
              <a:spcAft>
                <a:spcPct val="0"/>
              </a:spcAft>
              <a:defRPr>
                <a:solidFill>
                  <a:schemeClr val="tx1"/>
                </a:solidFill>
                <a:latin typeface="Comic Sans MS" charset="0"/>
                <a:ea typeface="ＭＳ Ｐゴシック" charset="0"/>
              </a:defRPr>
            </a:lvl7pPr>
            <a:lvl8pPr marL="3429000" indent="-228600" eaLnBrk="0" fontAlgn="base" hangingPunct="0">
              <a:spcBef>
                <a:spcPct val="0"/>
              </a:spcBef>
              <a:spcAft>
                <a:spcPct val="0"/>
              </a:spcAft>
              <a:defRPr>
                <a:solidFill>
                  <a:schemeClr val="tx1"/>
                </a:solidFill>
                <a:latin typeface="Comic Sans MS" charset="0"/>
                <a:ea typeface="ＭＳ Ｐゴシック" charset="0"/>
              </a:defRPr>
            </a:lvl8pPr>
            <a:lvl9pPr marL="3886200" indent="-228600" eaLnBrk="0" fontAlgn="base" hangingPunct="0">
              <a:spcBef>
                <a:spcPct val="0"/>
              </a:spcBef>
              <a:spcAft>
                <a:spcPct val="0"/>
              </a:spcAft>
              <a:defRPr>
                <a:solidFill>
                  <a:schemeClr val="tx1"/>
                </a:solidFill>
                <a:latin typeface="Comic Sans MS" charset="0"/>
                <a:ea typeface="ＭＳ Ｐゴシック" charset="0"/>
              </a:defRPr>
            </a:lvl9pPr>
          </a:lstStyle>
          <a:p>
            <a:pPr algn="ctr" fontAlgn="base">
              <a:lnSpc>
                <a:spcPct val="85000"/>
              </a:lnSpc>
              <a:spcBef>
                <a:spcPct val="0"/>
              </a:spcBef>
              <a:spcAft>
                <a:spcPct val="0"/>
              </a:spcAft>
              <a:defRPr/>
            </a:pPr>
            <a:r>
              <a:rPr lang="en-US" sz="2400" dirty="0">
                <a:solidFill>
                  <a:srgbClr val="000000"/>
                </a:solidFill>
                <a:latin typeface="+mn-lt"/>
                <a:cs typeface="Arial" charset="0"/>
              </a:rPr>
              <a:t>switch</a:t>
            </a:r>
          </a:p>
          <a:p>
            <a:pPr algn="ctr" fontAlgn="base">
              <a:lnSpc>
                <a:spcPct val="85000"/>
              </a:lnSpc>
              <a:spcBef>
                <a:spcPct val="0"/>
              </a:spcBef>
              <a:spcAft>
                <a:spcPct val="0"/>
              </a:spcAft>
              <a:defRPr/>
            </a:pPr>
            <a:r>
              <a:rPr lang="en-US" sz="2400" dirty="0">
                <a:solidFill>
                  <a:srgbClr val="000000"/>
                </a:solidFill>
                <a:latin typeface="+mn-lt"/>
                <a:cs typeface="Arial" charset="0"/>
              </a:rPr>
              <a:t> or router</a:t>
            </a:r>
          </a:p>
        </p:txBody>
      </p:sp>
      <p:sp>
        <p:nvSpPr>
          <p:cNvPr id="87" name="Oval 23">
            <a:extLst>
              <a:ext uri="{FF2B5EF4-FFF2-40B4-BE49-F238E27FC236}">
                <a16:creationId xmlns:a16="http://schemas.microsoft.com/office/drawing/2014/main" id="{16394D94-38BE-9446-9C90-45DFEB64F584}"/>
              </a:ext>
            </a:extLst>
          </p:cNvPr>
          <p:cNvSpPr>
            <a:spLocks noChangeArrowheads="1"/>
          </p:cNvSpPr>
          <p:nvPr/>
        </p:nvSpPr>
        <p:spPr bwMode="auto">
          <a:xfrm>
            <a:off x="1185863" y="2760663"/>
            <a:ext cx="1960562" cy="1798637"/>
          </a:xfrm>
          <a:prstGeom prst="ellipse">
            <a:avLst/>
          </a:prstGeom>
          <a:solidFill>
            <a:srgbClr val="9CE0FA"/>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dirty="0">
              <a:solidFill>
                <a:srgbClr val="000000"/>
              </a:solidFill>
              <a:latin typeface="Arial" charset="0"/>
              <a:ea typeface="ＭＳ Ｐゴシック" charset="0"/>
            </a:endParaRPr>
          </a:p>
        </p:txBody>
      </p:sp>
      <p:grpSp>
        <p:nvGrpSpPr>
          <p:cNvPr id="88" name="Group 361">
            <a:extLst>
              <a:ext uri="{FF2B5EF4-FFF2-40B4-BE49-F238E27FC236}">
                <a16:creationId xmlns:a16="http://schemas.microsoft.com/office/drawing/2014/main" id="{3A07A5C0-AEBD-4C4A-9DA9-838D52E21C0C}"/>
              </a:ext>
            </a:extLst>
          </p:cNvPr>
          <p:cNvGrpSpPr>
            <a:grpSpLocks/>
          </p:cNvGrpSpPr>
          <p:nvPr/>
        </p:nvGrpSpPr>
        <p:grpSpPr bwMode="auto">
          <a:xfrm>
            <a:off x="2252663" y="3187700"/>
            <a:ext cx="639762" cy="581025"/>
            <a:chOff x="2967" y="478"/>
            <a:chExt cx="788" cy="625"/>
          </a:xfrm>
        </p:grpSpPr>
        <p:pic>
          <p:nvPicPr>
            <p:cNvPr id="89" name="Picture 358" descr="access_point_stylized_small">
              <a:extLst>
                <a:ext uri="{FF2B5EF4-FFF2-40B4-BE49-F238E27FC236}">
                  <a16:creationId xmlns:a16="http://schemas.microsoft.com/office/drawing/2014/main" id="{52F74014-97B8-9941-9C75-0884DEE5367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12" y="559"/>
              <a:ext cx="576" cy="5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0" name="Picture 360" descr="antenna_radiation_stylized">
              <a:extLst>
                <a:ext uri="{FF2B5EF4-FFF2-40B4-BE49-F238E27FC236}">
                  <a16:creationId xmlns:a16="http://schemas.microsoft.com/office/drawing/2014/main" id="{1BB3BA0B-C9DA-9845-A028-30FB7E6E3DA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67" y="478"/>
              <a:ext cx="788" cy="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91" name="Group 356">
            <a:extLst>
              <a:ext uri="{FF2B5EF4-FFF2-40B4-BE49-F238E27FC236}">
                <a16:creationId xmlns:a16="http://schemas.microsoft.com/office/drawing/2014/main" id="{FA2AE9C1-F328-EE4D-942E-436A9E52B613}"/>
              </a:ext>
            </a:extLst>
          </p:cNvPr>
          <p:cNvGrpSpPr>
            <a:grpSpLocks/>
          </p:cNvGrpSpPr>
          <p:nvPr/>
        </p:nvGrpSpPr>
        <p:grpSpPr bwMode="auto">
          <a:xfrm>
            <a:off x="2497138" y="3746500"/>
            <a:ext cx="436562" cy="498475"/>
            <a:chOff x="313" y="1497"/>
            <a:chExt cx="1152" cy="1014"/>
          </a:xfrm>
        </p:grpSpPr>
        <p:pic>
          <p:nvPicPr>
            <p:cNvPr id="92" name="Picture 354" descr="laptop_stylized_small">
              <a:extLst>
                <a:ext uri="{FF2B5EF4-FFF2-40B4-BE49-F238E27FC236}">
                  <a16:creationId xmlns:a16="http://schemas.microsoft.com/office/drawing/2014/main" id="{46AA2232-0193-5C47-9B73-A5642D282F3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3" name="Picture 355" descr="antenna_stylized">
              <a:extLst>
                <a:ext uri="{FF2B5EF4-FFF2-40B4-BE49-F238E27FC236}">
                  <a16:creationId xmlns:a16="http://schemas.microsoft.com/office/drawing/2014/main" id="{0C2BE08B-587E-0A48-A0C6-813D76AE095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94" name="Group 403">
            <a:extLst>
              <a:ext uri="{FF2B5EF4-FFF2-40B4-BE49-F238E27FC236}">
                <a16:creationId xmlns:a16="http://schemas.microsoft.com/office/drawing/2014/main" id="{F975DAA7-6D67-DC4A-B1F7-484A12E444AF}"/>
              </a:ext>
            </a:extLst>
          </p:cNvPr>
          <p:cNvGrpSpPr>
            <a:grpSpLocks/>
          </p:cNvGrpSpPr>
          <p:nvPr/>
        </p:nvGrpSpPr>
        <p:grpSpPr bwMode="auto">
          <a:xfrm>
            <a:off x="1825625" y="2954338"/>
            <a:ext cx="446088" cy="382587"/>
            <a:chOff x="2751" y="1851"/>
            <a:chExt cx="462" cy="478"/>
          </a:xfrm>
        </p:grpSpPr>
        <p:pic>
          <p:nvPicPr>
            <p:cNvPr id="95" name="Picture 364" descr="iphone_stylized_small">
              <a:extLst>
                <a:ext uri="{FF2B5EF4-FFF2-40B4-BE49-F238E27FC236}">
                  <a16:creationId xmlns:a16="http://schemas.microsoft.com/office/drawing/2014/main" id="{7E212BAD-8745-8A4C-9209-574283406A93}"/>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6" name="Picture 402" descr="antenna_radiation_stylized">
              <a:extLst>
                <a:ext uri="{FF2B5EF4-FFF2-40B4-BE49-F238E27FC236}">
                  <a16:creationId xmlns:a16="http://schemas.microsoft.com/office/drawing/2014/main" id="{122C274E-D092-394D-883F-788A799C5D5F}"/>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97" name="Group 356">
            <a:extLst>
              <a:ext uri="{FF2B5EF4-FFF2-40B4-BE49-F238E27FC236}">
                <a16:creationId xmlns:a16="http://schemas.microsoft.com/office/drawing/2014/main" id="{B73B7092-9FA9-FE49-A984-C67B677659A6}"/>
              </a:ext>
            </a:extLst>
          </p:cNvPr>
          <p:cNvGrpSpPr>
            <a:grpSpLocks/>
          </p:cNvGrpSpPr>
          <p:nvPr/>
        </p:nvGrpSpPr>
        <p:grpSpPr bwMode="auto">
          <a:xfrm>
            <a:off x="1846263" y="3624263"/>
            <a:ext cx="436562" cy="498475"/>
            <a:chOff x="313" y="1497"/>
            <a:chExt cx="1152" cy="1014"/>
          </a:xfrm>
        </p:grpSpPr>
        <p:pic>
          <p:nvPicPr>
            <p:cNvPr id="98" name="Picture 354" descr="laptop_stylized_small">
              <a:extLst>
                <a:ext uri="{FF2B5EF4-FFF2-40B4-BE49-F238E27FC236}">
                  <a16:creationId xmlns:a16="http://schemas.microsoft.com/office/drawing/2014/main" id="{99E83124-2B6C-E948-B41B-343D4C04731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9" name="Picture 355" descr="antenna_stylized">
              <a:extLst>
                <a:ext uri="{FF2B5EF4-FFF2-40B4-BE49-F238E27FC236}">
                  <a16:creationId xmlns:a16="http://schemas.microsoft.com/office/drawing/2014/main" id="{BF9AE632-6D4A-3540-96FA-45E1D43C912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00" name="Group 356">
            <a:extLst>
              <a:ext uri="{FF2B5EF4-FFF2-40B4-BE49-F238E27FC236}">
                <a16:creationId xmlns:a16="http://schemas.microsoft.com/office/drawing/2014/main" id="{BBB2279A-7880-F64F-BEF1-599C422B5DED}"/>
              </a:ext>
            </a:extLst>
          </p:cNvPr>
          <p:cNvGrpSpPr>
            <a:grpSpLocks/>
          </p:cNvGrpSpPr>
          <p:nvPr/>
        </p:nvGrpSpPr>
        <p:grpSpPr bwMode="auto">
          <a:xfrm>
            <a:off x="1419225" y="3238500"/>
            <a:ext cx="438150" cy="498475"/>
            <a:chOff x="313" y="1497"/>
            <a:chExt cx="1152" cy="1014"/>
          </a:xfrm>
        </p:grpSpPr>
        <p:pic>
          <p:nvPicPr>
            <p:cNvPr id="101" name="Picture 354" descr="laptop_stylized_small">
              <a:extLst>
                <a:ext uri="{FF2B5EF4-FFF2-40B4-BE49-F238E27FC236}">
                  <a16:creationId xmlns:a16="http://schemas.microsoft.com/office/drawing/2014/main" id="{378BE288-2CAF-2346-A6D7-9A6CB477A2BA}"/>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2" name="Picture 355" descr="antenna_stylized">
              <a:extLst>
                <a:ext uri="{FF2B5EF4-FFF2-40B4-BE49-F238E27FC236}">
                  <a16:creationId xmlns:a16="http://schemas.microsoft.com/office/drawing/2014/main" id="{C9FC9F73-A1C3-6D40-B876-2FAE3AD6FD6F}"/>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103" name="Line 26">
            <a:extLst>
              <a:ext uri="{FF2B5EF4-FFF2-40B4-BE49-F238E27FC236}">
                <a16:creationId xmlns:a16="http://schemas.microsoft.com/office/drawing/2014/main" id="{FFA071D2-8D76-264C-A650-850F6C5543BC}"/>
              </a:ext>
            </a:extLst>
          </p:cNvPr>
          <p:cNvSpPr>
            <a:spLocks noChangeShapeType="1"/>
          </p:cNvSpPr>
          <p:nvPr/>
        </p:nvSpPr>
        <p:spPr bwMode="auto">
          <a:xfrm>
            <a:off x="2689225" y="3617913"/>
            <a:ext cx="1022350"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4" name="Oval 23">
            <a:extLst>
              <a:ext uri="{FF2B5EF4-FFF2-40B4-BE49-F238E27FC236}">
                <a16:creationId xmlns:a16="http://schemas.microsoft.com/office/drawing/2014/main" id="{C130F34B-FA29-E64C-9FEA-A98310B8238C}"/>
              </a:ext>
            </a:extLst>
          </p:cNvPr>
          <p:cNvSpPr>
            <a:spLocks noChangeArrowheads="1"/>
          </p:cNvSpPr>
          <p:nvPr/>
        </p:nvSpPr>
        <p:spPr bwMode="auto">
          <a:xfrm>
            <a:off x="3381375" y="4221163"/>
            <a:ext cx="1960563" cy="1798637"/>
          </a:xfrm>
          <a:prstGeom prst="ellipse">
            <a:avLst/>
          </a:prstGeom>
          <a:solidFill>
            <a:srgbClr val="9CE0FA"/>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dirty="0">
              <a:solidFill>
                <a:srgbClr val="000000"/>
              </a:solidFill>
              <a:latin typeface="Arial" charset="0"/>
              <a:ea typeface="ＭＳ Ｐゴシック" charset="0"/>
            </a:endParaRPr>
          </a:p>
        </p:txBody>
      </p:sp>
      <p:grpSp>
        <p:nvGrpSpPr>
          <p:cNvPr id="105" name="Group 361">
            <a:extLst>
              <a:ext uri="{FF2B5EF4-FFF2-40B4-BE49-F238E27FC236}">
                <a16:creationId xmlns:a16="http://schemas.microsoft.com/office/drawing/2014/main" id="{BDFB8667-5290-5B43-A841-425499A3D9F5}"/>
              </a:ext>
            </a:extLst>
          </p:cNvPr>
          <p:cNvGrpSpPr>
            <a:grpSpLocks/>
          </p:cNvGrpSpPr>
          <p:nvPr/>
        </p:nvGrpSpPr>
        <p:grpSpPr bwMode="auto">
          <a:xfrm>
            <a:off x="4448175" y="4648200"/>
            <a:ext cx="639763" cy="581025"/>
            <a:chOff x="2967" y="478"/>
            <a:chExt cx="788" cy="625"/>
          </a:xfrm>
        </p:grpSpPr>
        <p:pic>
          <p:nvPicPr>
            <p:cNvPr id="106" name="Picture 358" descr="access_point_stylized_small">
              <a:extLst>
                <a:ext uri="{FF2B5EF4-FFF2-40B4-BE49-F238E27FC236}">
                  <a16:creationId xmlns:a16="http://schemas.microsoft.com/office/drawing/2014/main" id="{42901DE5-3C49-A741-9CBA-DE06E2745EE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12" y="559"/>
              <a:ext cx="576" cy="5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7" name="Picture 360" descr="antenna_radiation_stylized">
              <a:extLst>
                <a:ext uri="{FF2B5EF4-FFF2-40B4-BE49-F238E27FC236}">
                  <a16:creationId xmlns:a16="http://schemas.microsoft.com/office/drawing/2014/main" id="{C7CA1512-DC17-E34A-8EB4-97D5467FDB2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67" y="478"/>
              <a:ext cx="788" cy="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08" name="Group 356">
            <a:extLst>
              <a:ext uri="{FF2B5EF4-FFF2-40B4-BE49-F238E27FC236}">
                <a16:creationId xmlns:a16="http://schemas.microsoft.com/office/drawing/2014/main" id="{26F354D7-2D9B-234A-B2A0-5F2DBA9DEA00}"/>
              </a:ext>
            </a:extLst>
          </p:cNvPr>
          <p:cNvGrpSpPr>
            <a:grpSpLocks/>
          </p:cNvGrpSpPr>
          <p:nvPr/>
        </p:nvGrpSpPr>
        <p:grpSpPr bwMode="auto">
          <a:xfrm>
            <a:off x="4691063" y="5207000"/>
            <a:ext cx="436562" cy="498475"/>
            <a:chOff x="313" y="1497"/>
            <a:chExt cx="1152" cy="1014"/>
          </a:xfrm>
        </p:grpSpPr>
        <p:pic>
          <p:nvPicPr>
            <p:cNvPr id="109" name="Picture 354" descr="laptop_stylized_small">
              <a:extLst>
                <a:ext uri="{FF2B5EF4-FFF2-40B4-BE49-F238E27FC236}">
                  <a16:creationId xmlns:a16="http://schemas.microsoft.com/office/drawing/2014/main" id="{BCB9D968-4DAC-4942-8416-6D02896F4C6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10" name="Picture 355" descr="antenna_stylized">
              <a:extLst>
                <a:ext uri="{FF2B5EF4-FFF2-40B4-BE49-F238E27FC236}">
                  <a16:creationId xmlns:a16="http://schemas.microsoft.com/office/drawing/2014/main" id="{63924E93-C285-0447-87FD-E5D8BE984F1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11" name="Group 403">
            <a:extLst>
              <a:ext uri="{FF2B5EF4-FFF2-40B4-BE49-F238E27FC236}">
                <a16:creationId xmlns:a16="http://schemas.microsoft.com/office/drawing/2014/main" id="{B543494D-A929-0A4C-8CF2-88888239E2BE}"/>
              </a:ext>
            </a:extLst>
          </p:cNvPr>
          <p:cNvGrpSpPr>
            <a:grpSpLocks/>
          </p:cNvGrpSpPr>
          <p:nvPr/>
        </p:nvGrpSpPr>
        <p:grpSpPr bwMode="auto">
          <a:xfrm>
            <a:off x="4233863" y="5197475"/>
            <a:ext cx="569912" cy="544513"/>
            <a:chOff x="2751" y="1851"/>
            <a:chExt cx="462" cy="478"/>
          </a:xfrm>
        </p:grpSpPr>
        <p:pic>
          <p:nvPicPr>
            <p:cNvPr id="112" name="Picture 364" descr="iphone_stylized_small">
              <a:extLst>
                <a:ext uri="{FF2B5EF4-FFF2-40B4-BE49-F238E27FC236}">
                  <a16:creationId xmlns:a16="http://schemas.microsoft.com/office/drawing/2014/main" id="{CB5DF627-60A3-8641-B134-B2B81F4D1469}"/>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13" name="Picture 402" descr="antenna_radiation_stylized">
              <a:extLst>
                <a:ext uri="{FF2B5EF4-FFF2-40B4-BE49-F238E27FC236}">
                  <a16:creationId xmlns:a16="http://schemas.microsoft.com/office/drawing/2014/main" id="{7658C1BB-16FA-B44A-A116-22C44E2E64DD}"/>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14" name="Group 356">
            <a:extLst>
              <a:ext uri="{FF2B5EF4-FFF2-40B4-BE49-F238E27FC236}">
                <a16:creationId xmlns:a16="http://schemas.microsoft.com/office/drawing/2014/main" id="{7BAEF5AE-1464-9D46-8D44-33FF1AA7FE8C}"/>
              </a:ext>
            </a:extLst>
          </p:cNvPr>
          <p:cNvGrpSpPr>
            <a:grpSpLocks/>
          </p:cNvGrpSpPr>
          <p:nvPr/>
        </p:nvGrpSpPr>
        <p:grpSpPr bwMode="auto">
          <a:xfrm>
            <a:off x="3776663" y="5216525"/>
            <a:ext cx="436562" cy="498475"/>
            <a:chOff x="313" y="1497"/>
            <a:chExt cx="1152" cy="1014"/>
          </a:xfrm>
        </p:grpSpPr>
        <p:pic>
          <p:nvPicPr>
            <p:cNvPr id="115" name="Picture 354" descr="laptop_stylized_small">
              <a:extLst>
                <a:ext uri="{FF2B5EF4-FFF2-40B4-BE49-F238E27FC236}">
                  <a16:creationId xmlns:a16="http://schemas.microsoft.com/office/drawing/2014/main" id="{8450A102-6A2B-DB40-A176-7E0CB094F27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16" name="Picture 355" descr="antenna_stylized">
              <a:extLst>
                <a:ext uri="{FF2B5EF4-FFF2-40B4-BE49-F238E27FC236}">
                  <a16:creationId xmlns:a16="http://schemas.microsoft.com/office/drawing/2014/main" id="{F66C3C9A-BF8E-C049-9C1E-83E292B6130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17" name="Group 356">
            <a:extLst>
              <a:ext uri="{FF2B5EF4-FFF2-40B4-BE49-F238E27FC236}">
                <a16:creationId xmlns:a16="http://schemas.microsoft.com/office/drawing/2014/main" id="{DEC74E59-3402-AE40-B8CF-4B1811DF782E}"/>
              </a:ext>
            </a:extLst>
          </p:cNvPr>
          <p:cNvGrpSpPr>
            <a:grpSpLocks/>
          </p:cNvGrpSpPr>
          <p:nvPr/>
        </p:nvGrpSpPr>
        <p:grpSpPr bwMode="auto">
          <a:xfrm>
            <a:off x="3725863" y="4627563"/>
            <a:ext cx="436562" cy="498475"/>
            <a:chOff x="313" y="1497"/>
            <a:chExt cx="1152" cy="1014"/>
          </a:xfrm>
        </p:grpSpPr>
        <p:pic>
          <p:nvPicPr>
            <p:cNvPr id="118" name="Picture 354" descr="laptop_stylized_small">
              <a:extLst>
                <a:ext uri="{FF2B5EF4-FFF2-40B4-BE49-F238E27FC236}">
                  <a16:creationId xmlns:a16="http://schemas.microsoft.com/office/drawing/2014/main" id="{FF2338BE-BEEA-874A-8AD1-B83706BA729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19" name="Picture 355" descr="antenna_stylized">
              <a:extLst>
                <a:ext uri="{FF2B5EF4-FFF2-40B4-BE49-F238E27FC236}">
                  <a16:creationId xmlns:a16="http://schemas.microsoft.com/office/drawing/2014/main" id="{F923ABF6-F4F2-454D-B1F1-01A242039D3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120" name="Line 25">
            <a:extLst>
              <a:ext uri="{FF2B5EF4-FFF2-40B4-BE49-F238E27FC236}">
                <a16:creationId xmlns:a16="http://schemas.microsoft.com/office/drawing/2014/main" id="{7BA8AD27-3D08-E44D-A38F-C075CB53647F}"/>
              </a:ext>
            </a:extLst>
          </p:cNvPr>
          <p:cNvSpPr>
            <a:spLocks noChangeShapeType="1"/>
          </p:cNvSpPr>
          <p:nvPr/>
        </p:nvSpPr>
        <p:spPr bwMode="auto">
          <a:xfrm>
            <a:off x="3902074" y="3679824"/>
            <a:ext cx="796925" cy="1298575"/>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21" name="Group 403">
            <a:extLst>
              <a:ext uri="{FF2B5EF4-FFF2-40B4-BE49-F238E27FC236}">
                <a16:creationId xmlns:a16="http://schemas.microsoft.com/office/drawing/2014/main" id="{3E47EC88-0001-CB43-A7ED-C0289170512A}"/>
              </a:ext>
            </a:extLst>
          </p:cNvPr>
          <p:cNvGrpSpPr>
            <a:grpSpLocks/>
          </p:cNvGrpSpPr>
          <p:nvPr/>
        </p:nvGrpSpPr>
        <p:grpSpPr bwMode="auto">
          <a:xfrm>
            <a:off x="4021138" y="4271963"/>
            <a:ext cx="568325" cy="544512"/>
            <a:chOff x="2751" y="1851"/>
            <a:chExt cx="462" cy="478"/>
          </a:xfrm>
        </p:grpSpPr>
        <p:pic>
          <p:nvPicPr>
            <p:cNvPr id="122" name="Picture 364" descr="iphone_stylized_small">
              <a:extLst>
                <a:ext uri="{FF2B5EF4-FFF2-40B4-BE49-F238E27FC236}">
                  <a16:creationId xmlns:a16="http://schemas.microsoft.com/office/drawing/2014/main" id="{6AEF903B-BDB6-8645-8D02-1DABD42234E3}"/>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3" name="Picture 402" descr="antenna_radiation_stylized">
              <a:extLst>
                <a:ext uri="{FF2B5EF4-FFF2-40B4-BE49-F238E27FC236}">
                  <a16:creationId xmlns:a16="http://schemas.microsoft.com/office/drawing/2014/main" id="{AD441939-A4CA-344C-B792-0F95B7C3CECF}"/>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24" name="Group 123">
            <a:extLst>
              <a:ext uri="{FF2B5EF4-FFF2-40B4-BE49-F238E27FC236}">
                <a16:creationId xmlns:a16="http://schemas.microsoft.com/office/drawing/2014/main" id="{3CED2675-190A-B746-8E41-91D1CAFA5B4D}"/>
              </a:ext>
            </a:extLst>
          </p:cNvPr>
          <p:cNvGrpSpPr/>
          <p:nvPr/>
        </p:nvGrpSpPr>
        <p:grpSpPr>
          <a:xfrm>
            <a:off x="3370124" y="3421492"/>
            <a:ext cx="744676" cy="388508"/>
            <a:chOff x="7493876" y="2774731"/>
            <a:chExt cx="1481958" cy="894622"/>
          </a:xfrm>
        </p:grpSpPr>
        <p:sp>
          <p:nvSpPr>
            <p:cNvPr id="125" name="Freeform 124">
              <a:extLst>
                <a:ext uri="{FF2B5EF4-FFF2-40B4-BE49-F238E27FC236}">
                  <a16:creationId xmlns:a16="http://schemas.microsoft.com/office/drawing/2014/main" id="{1B607571-549B-3244-95A5-8E992DF5EA0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6" name="Oval 125">
              <a:extLst>
                <a:ext uri="{FF2B5EF4-FFF2-40B4-BE49-F238E27FC236}">
                  <a16:creationId xmlns:a16="http://schemas.microsoft.com/office/drawing/2014/main" id="{EB12A4B4-C06F-9B48-B23C-8D92C0777D9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7" name="Group 126">
              <a:extLst>
                <a:ext uri="{FF2B5EF4-FFF2-40B4-BE49-F238E27FC236}">
                  <a16:creationId xmlns:a16="http://schemas.microsoft.com/office/drawing/2014/main" id="{9A80F69B-AD4C-CC49-A474-B7379EA06173}"/>
                </a:ext>
              </a:extLst>
            </p:cNvPr>
            <p:cNvGrpSpPr/>
            <p:nvPr/>
          </p:nvGrpSpPr>
          <p:grpSpPr>
            <a:xfrm>
              <a:off x="7713663" y="2848339"/>
              <a:ext cx="1042107" cy="425543"/>
              <a:chOff x="7786941" y="2884917"/>
              <a:chExt cx="897649" cy="353919"/>
            </a:xfrm>
          </p:grpSpPr>
          <p:sp>
            <p:nvSpPr>
              <p:cNvPr id="128" name="Freeform 127">
                <a:extLst>
                  <a:ext uri="{FF2B5EF4-FFF2-40B4-BE49-F238E27FC236}">
                    <a16:creationId xmlns:a16="http://schemas.microsoft.com/office/drawing/2014/main" id="{C53B4447-0429-CD4A-8613-890A66B938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9" name="Freeform 128">
                <a:extLst>
                  <a:ext uri="{FF2B5EF4-FFF2-40B4-BE49-F238E27FC236}">
                    <a16:creationId xmlns:a16="http://schemas.microsoft.com/office/drawing/2014/main" id="{405FA763-214E-1942-917D-F894C98094B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0" name="Freeform 129">
                <a:extLst>
                  <a:ext uri="{FF2B5EF4-FFF2-40B4-BE49-F238E27FC236}">
                    <a16:creationId xmlns:a16="http://schemas.microsoft.com/office/drawing/2014/main" id="{D3C585B2-5EB3-1B49-A37B-C73BE389640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1" name="Freeform 130">
                <a:extLst>
                  <a:ext uri="{FF2B5EF4-FFF2-40B4-BE49-F238E27FC236}">
                    <a16:creationId xmlns:a16="http://schemas.microsoft.com/office/drawing/2014/main" id="{F9927536-F9B1-A849-9472-7C9E39D2E45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 name="Group 16">
            <a:extLst>
              <a:ext uri="{FF2B5EF4-FFF2-40B4-BE49-F238E27FC236}">
                <a16:creationId xmlns:a16="http://schemas.microsoft.com/office/drawing/2014/main" id="{A74EF519-C86D-D11A-E7BC-CB0DA0C2509C}"/>
              </a:ext>
            </a:extLst>
          </p:cNvPr>
          <p:cNvGrpSpPr/>
          <p:nvPr/>
        </p:nvGrpSpPr>
        <p:grpSpPr>
          <a:xfrm>
            <a:off x="1346294" y="2828466"/>
            <a:ext cx="3904055" cy="2973722"/>
            <a:chOff x="1346294" y="2828466"/>
            <a:chExt cx="3904055" cy="2973722"/>
          </a:xfrm>
        </p:grpSpPr>
        <p:sp>
          <p:nvSpPr>
            <p:cNvPr id="8" name="Oval 7">
              <a:extLst>
                <a:ext uri="{FF2B5EF4-FFF2-40B4-BE49-F238E27FC236}">
                  <a16:creationId xmlns:a16="http://schemas.microsoft.com/office/drawing/2014/main" id="{EEF3379B-A699-F5CC-DDFA-864903B15D4E}"/>
                </a:ext>
              </a:extLst>
            </p:cNvPr>
            <p:cNvSpPr/>
            <p:nvPr/>
          </p:nvSpPr>
          <p:spPr>
            <a:xfrm>
              <a:off x="1346294" y="3184235"/>
              <a:ext cx="576119" cy="576119"/>
            </a:xfrm>
            <a:prstGeom prst="ellipse">
              <a:avLst/>
            </a:prstGeom>
            <a:noFill/>
            <a:ln w="3175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A3D2051E-43A4-74E7-7541-6FDEE8FE7E29}"/>
                </a:ext>
              </a:extLst>
            </p:cNvPr>
            <p:cNvSpPr/>
            <p:nvPr/>
          </p:nvSpPr>
          <p:spPr>
            <a:xfrm>
              <a:off x="1789611" y="3605099"/>
              <a:ext cx="576119" cy="576119"/>
            </a:xfrm>
            <a:prstGeom prst="ellipse">
              <a:avLst/>
            </a:prstGeom>
            <a:noFill/>
            <a:ln w="3175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9B71C5FB-9A01-E643-DD61-F7895923B749}"/>
                </a:ext>
              </a:extLst>
            </p:cNvPr>
            <p:cNvSpPr/>
            <p:nvPr/>
          </p:nvSpPr>
          <p:spPr>
            <a:xfrm>
              <a:off x="2454419" y="3695844"/>
              <a:ext cx="576119" cy="576119"/>
            </a:xfrm>
            <a:prstGeom prst="ellipse">
              <a:avLst/>
            </a:prstGeom>
            <a:noFill/>
            <a:ln w="3175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7A820F8E-7327-42B6-A072-B9BA761118D9}"/>
                </a:ext>
              </a:extLst>
            </p:cNvPr>
            <p:cNvSpPr/>
            <p:nvPr/>
          </p:nvSpPr>
          <p:spPr>
            <a:xfrm>
              <a:off x="3688353" y="4603639"/>
              <a:ext cx="576119" cy="576119"/>
            </a:xfrm>
            <a:prstGeom prst="ellipse">
              <a:avLst/>
            </a:prstGeom>
            <a:noFill/>
            <a:ln w="3175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25F720C3-2E8A-8E8C-09A1-A66BDD6EC8F5}"/>
                </a:ext>
              </a:extLst>
            </p:cNvPr>
            <p:cNvSpPr/>
            <p:nvPr/>
          </p:nvSpPr>
          <p:spPr>
            <a:xfrm>
              <a:off x="4007992" y="4236319"/>
              <a:ext cx="576119" cy="576119"/>
            </a:xfrm>
            <a:prstGeom prst="ellipse">
              <a:avLst/>
            </a:prstGeom>
            <a:noFill/>
            <a:ln w="3175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7214969E-8D31-A8F2-BFCD-F84827DDB596}"/>
                </a:ext>
              </a:extLst>
            </p:cNvPr>
            <p:cNvSpPr/>
            <p:nvPr/>
          </p:nvSpPr>
          <p:spPr>
            <a:xfrm>
              <a:off x="4674230" y="5226069"/>
              <a:ext cx="576119" cy="576119"/>
            </a:xfrm>
            <a:prstGeom prst="ellipse">
              <a:avLst/>
            </a:prstGeom>
            <a:noFill/>
            <a:ln w="3175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695A469C-6F25-EFE5-1E31-308EC20509DF}"/>
                </a:ext>
              </a:extLst>
            </p:cNvPr>
            <p:cNvSpPr/>
            <p:nvPr/>
          </p:nvSpPr>
          <p:spPr>
            <a:xfrm>
              <a:off x="4246530" y="5188527"/>
              <a:ext cx="576119" cy="576119"/>
            </a:xfrm>
            <a:prstGeom prst="ellipse">
              <a:avLst/>
            </a:prstGeom>
            <a:noFill/>
            <a:ln w="3175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0D40ADAC-ABCB-AF30-A15D-A569AF736146}"/>
                </a:ext>
              </a:extLst>
            </p:cNvPr>
            <p:cNvSpPr/>
            <p:nvPr/>
          </p:nvSpPr>
          <p:spPr>
            <a:xfrm>
              <a:off x="3735700" y="5164840"/>
              <a:ext cx="576119" cy="576119"/>
            </a:xfrm>
            <a:prstGeom prst="ellipse">
              <a:avLst/>
            </a:prstGeom>
            <a:noFill/>
            <a:ln w="3175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FF5F089A-D4E0-EBFF-3B99-97826842EFD3}"/>
                </a:ext>
              </a:extLst>
            </p:cNvPr>
            <p:cNvSpPr/>
            <p:nvPr/>
          </p:nvSpPr>
          <p:spPr>
            <a:xfrm>
              <a:off x="1782990" y="2828466"/>
              <a:ext cx="576119" cy="576119"/>
            </a:xfrm>
            <a:prstGeom prst="ellipse">
              <a:avLst/>
            </a:prstGeom>
            <a:noFill/>
            <a:ln w="3175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50902A9A-332F-EF11-2995-C85518CD2B66}"/>
              </a:ext>
            </a:extLst>
          </p:cNvPr>
          <p:cNvGrpSpPr/>
          <p:nvPr/>
        </p:nvGrpSpPr>
        <p:grpSpPr>
          <a:xfrm>
            <a:off x="1362174" y="2866746"/>
            <a:ext cx="3751993" cy="2533613"/>
            <a:chOff x="2592700" y="-2364164"/>
            <a:chExt cx="4718655" cy="5696141"/>
          </a:xfrm>
        </p:grpSpPr>
        <p:sp>
          <p:nvSpPr>
            <p:cNvPr id="19" name="Oval 18">
              <a:extLst>
                <a:ext uri="{FF2B5EF4-FFF2-40B4-BE49-F238E27FC236}">
                  <a16:creationId xmlns:a16="http://schemas.microsoft.com/office/drawing/2014/main" id="{9D1767EC-E3C9-2FFA-0B40-688661296795}"/>
                </a:ext>
              </a:extLst>
            </p:cNvPr>
            <p:cNvSpPr/>
            <p:nvPr/>
          </p:nvSpPr>
          <p:spPr>
            <a:xfrm>
              <a:off x="3161117" y="-2364164"/>
              <a:ext cx="576118" cy="576120"/>
            </a:xfrm>
            <a:prstGeom prst="ellipse">
              <a:avLst/>
            </a:prstGeom>
            <a:noFill/>
            <a:ln w="3175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9BBD8C60-4984-9DC6-9CA3-9A7C89DF3F44}"/>
                </a:ext>
              </a:extLst>
            </p:cNvPr>
            <p:cNvSpPr/>
            <p:nvPr/>
          </p:nvSpPr>
          <p:spPr>
            <a:xfrm>
              <a:off x="3670870" y="-1801619"/>
              <a:ext cx="887273" cy="710991"/>
            </a:xfrm>
            <a:prstGeom prst="ellipse">
              <a:avLst/>
            </a:prstGeom>
            <a:noFill/>
            <a:ln w="3175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026F7D51-30F8-D133-66A3-EE0A81C7D40E}"/>
                </a:ext>
              </a:extLst>
            </p:cNvPr>
            <p:cNvSpPr/>
            <p:nvPr/>
          </p:nvSpPr>
          <p:spPr>
            <a:xfrm>
              <a:off x="3156640" y="-843514"/>
              <a:ext cx="576118" cy="576120"/>
            </a:xfrm>
            <a:prstGeom prst="ellipse">
              <a:avLst/>
            </a:prstGeom>
            <a:noFill/>
            <a:ln w="3175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96B5FDAB-E542-024C-6E2E-06C22F1BA7CB}"/>
                </a:ext>
              </a:extLst>
            </p:cNvPr>
            <p:cNvSpPr/>
            <p:nvPr/>
          </p:nvSpPr>
          <p:spPr>
            <a:xfrm>
              <a:off x="3982026" y="-514922"/>
              <a:ext cx="576118" cy="576120"/>
            </a:xfrm>
            <a:prstGeom prst="ellipse">
              <a:avLst/>
            </a:prstGeom>
            <a:noFill/>
            <a:ln w="3175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D76BA3DA-6519-CB6C-2DA9-5A860A6BCC9E}"/>
                </a:ext>
              </a:extLst>
            </p:cNvPr>
            <p:cNvSpPr/>
            <p:nvPr/>
          </p:nvSpPr>
          <p:spPr>
            <a:xfrm>
              <a:off x="5521321" y="1406702"/>
              <a:ext cx="576118" cy="576120"/>
            </a:xfrm>
            <a:prstGeom prst="ellipse">
              <a:avLst/>
            </a:prstGeom>
            <a:noFill/>
            <a:ln w="3175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68A096C9-56C3-1414-FE65-A4D0A62FD268}"/>
                </a:ext>
              </a:extLst>
            </p:cNvPr>
            <p:cNvSpPr/>
            <p:nvPr/>
          </p:nvSpPr>
          <p:spPr>
            <a:xfrm>
              <a:off x="6735237" y="2755857"/>
              <a:ext cx="576118" cy="576120"/>
            </a:xfrm>
            <a:prstGeom prst="ellipse">
              <a:avLst/>
            </a:prstGeom>
            <a:noFill/>
            <a:ln w="3175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a:extLst>
                <a:ext uri="{FF2B5EF4-FFF2-40B4-BE49-F238E27FC236}">
                  <a16:creationId xmlns:a16="http://schemas.microsoft.com/office/drawing/2014/main" id="{A7A5057C-3EC4-22B5-9388-CC5260ED4EFD}"/>
                </a:ext>
              </a:extLst>
            </p:cNvPr>
            <p:cNvSpPr/>
            <p:nvPr/>
          </p:nvSpPr>
          <p:spPr>
            <a:xfrm>
              <a:off x="6244302" y="2733128"/>
              <a:ext cx="576118" cy="576120"/>
            </a:xfrm>
            <a:prstGeom prst="ellipse">
              <a:avLst/>
            </a:prstGeom>
            <a:noFill/>
            <a:ln w="3175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a:extLst>
                <a:ext uri="{FF2B5EF4-FFF2-40B4-BE49-F238E27FC236}">
                  <a16:creationId xmlns:a16="http://schemas.microsoft.com/office/drawing/2014/main" id="{9F4970A5-6FF9-192A-5E95-67E1CB5341A9}"/>
                </a:ext>
              </a:extLst>
            </p:cNvPr>
            <p:cNvSpPr/>
            <p:nvPr/>
          </p:nvSpPr>
          <p:spPr>
            <a:xfrm>
              <a:off x="5573101" y="2739144"/>
              <a:ext cx="576118" cy="576120"/>
            </a:xfrm>
            <a:prstGeom prst="ellipse">
              <a:avLst/>
            </a:prstGeom>
            <a:noFill/>
            <a:ln w="3175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CC036182-2C1B-E456-2A5B-C649FDB4946D}"/>
                </a:ext>
              </a:extLst>
            </p:cNvPr>
            <p:cNvSpPr/>
            <p:nvPr/>
          </p:nvSpPr>
          <p:spPr>
            <a:xfrm>
              <a:off x="2592700" y="-1710235"/>
              <a:ext cx="576118" cy="576120"/>
            </a:xfrm>
            <a:prstGeom prst="ellipse">
              <a:avLst/>
            </a:prstGeom>
            <a:noFill/>
            <a:ln w="3175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C47D870C-1DF7-0D8E-ADC2-9D610CEE3C44}"/>
                </a:ext>
              </a:extLst>
            </p:cNvPr>
            <p:cNvSpPr/>
            <p:nvPr/>
          </p:nvSpPr>
          <p:spPr>
            <a:xfrm>
              <a:off x="6454347" y="1511031"/>
              <a:ext cx="841397" cy="672148"/>
            </a:xfrm>
            <a:prstGeom prst="ellipse">
              <a:avLst/>
            </a:prstGeom>
            <a:noFill/>
            <a:ln w="3175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a:extLst>
                <a:ext uri="{FF2B5EF4-FFF2-40B4-BE49-F238E27FC236}">
                  <a16:creationId xmlns:a16="http://schemas.microsoft.com/office/drawing/2014/main" id="{850BB5E1-723B-AC88-7190-D01231854716}"/>
                </a:ext>
              </a:extLst>
            </p:cNvPr>
            <p:cNvSpPr/>
            <p:nvPr/>
          </p:nvSpPr>
          <p:spPr>
            <a:xfrm>
              <a:off x="5939873" y="617396"/>
              <a:ext cx="704863" cy="576120"/>
            </a:xfrm>
            <a:prstGeom prst="ellipse">
              <a:avLst/>
            </a:prstGeom>
            <a:noFill/>
            <a:ln w="3175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2FB37ED6-1C0D-C0ED-6B7A-97A0D3EBC4AD}"/>
              </a:ext>
            </a:extLst>
          </p:cNvPr>
          <p:cNvGrpSpPr/>
          <p:nvPr/>
        </p:nvGrpSpPr>
        <p:grpSpPr>
          <a:xfrm>
            <a:off x="2129818" y="3227778"/>
            <a:ext cx="2950263" cy="2003425"/>
            <a:chOff x="2129818" y="3227778"/>
            <a:chExt cx="2950263" cy="2003425"/>
          </a:xfrm>
        </p:grpSpPr>
        <p:sp>
          <p:nvSpPr>
            <p:cNvPr id="30" name="Rounded Rectangle 29">
              <a:extLst>
                <a:ext uri="{FF2B5EF4-FFF2-40B4-BE49-F238E27FC236}">
                  <a16:creationId xmlns:a16="http://schemas.microsoft.com/office/drawing/2014/main" id="{FB64455A-6D1C-4638-D4A8-D4C3466A7B1F}"/>
                </a:ext>
              </a:extLst>
            </p:cNvPr>
            <p:cNvSpPr/>
            <p:nvPr/>
          </p:nvSpPr>
          <p:spPr>
            <a:xfrm>
              <a:off x="2129818" y="3227778"/>
              <a:ext cx="797901" cy="554805"/>
            </a:xfrm>
            <a:prstGeom prst="roundRect">
              <a:avLst/>
            </a:prstGeom>
            <a:noFill/>
            <a:ln w="3175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ounded Rectangle 30">
              <a:extLst>
                <a:ext uri="{FF2B5EF4-FFF2-40B4-BE49-F238E27FC236}">
                  <a16:creationId xmlns:a16="http://schemas.microsoft.com/office/drawing/2014/main" id="{80AF5395-E550-FB1A-84B7-D7FA36C46ED2}"/>
                </a:ext>
              </a:extLst>
            </p:cNvPr>
            <p:cNvSpPr/>
            <p:nvPr/>
          </p:nvSpPr>
          <p:spPr>
            <a:xfrm>
              <a:off x="4282180" y="4676398"/>
              <a:ext cx="797901" cy="554805"/>
            </a:xfrm>
            <a:prstGeom prst="roundRect">
              <a:avLst/>
            </a:prstGeom>
            <a:noFill/>
            <a:ln w="3175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Slide Number Placeholder 3">
            <a:extLst>
              <a:ext uri="{FF2B5EF4-FFF2-40B4-BE49-F238E27FC236}">
                <a16:creationId xmlns:a16="http://schemas.microsoft.com/office/drawing/2014/main" id="{AFEEEDAA-5831-ECD6-9B6A-EB75F57BFEB8}"/>
              </a:ext>
            </a:extLst>
          </p:cNvPr>
          <p:cNvSpPr>
            <a:spLocks noGrp="1"/>
          </p:cNvSpPr>
          <p:nvPr>
            <p:ph type="sldNum" sz="quarter" idx="4"/>
          </p:nvPr>
        </p:nvSpPr>
        <p:spPr>
          <a:xfrm>
            <a:off x="9219616" y="6443089"/>
            <a:ext cx="2743200" cy="365125"/>
          </a:xfrm>
        </p:spPr>
        <p:txBody>
          <a:bodyPr/>
          <a:lstStyle/>
          <a:p>
            <a:r>
              <a:rPr lang="en-US" dirty="0"/>
              <a:t> Overview, Introduction </a:t>
            </a:r>
            <a:fld id="{C4204591-24BD-A542-B9D5-F8D8A88D2FEE}" type="slidenum">
              <a:rPr lang="en-US" smtClean="0"/>
              <a:pPr/>
              <a:t>24</a:t>
            </a:fld>
            <a:endParaRPr lang="en-US" dirty="0"/>
          </a:p>
        </p:txBody>
      </p:sp>
    </p:spTree>
    <p:extLst>
      <p:ext uri="{BB962C8B-B14F-4D97-AF65-F5344CB8AC3E}">
        <p14:creationId xmlns:p14="http://schemas.microsoft.com/office/powerpoint/2010/main" val="39315595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65">
                                            <p:txEl>
                                              <p:pRg st="1" end="1"/>
                                            </p:txEl>
                                          </p:spTgt>
                                        </p:tgtEl>
                                        <p:attrNameLst>
                                          <p:attrName>style.visibility</p:attrName>
                                        </p:attrNameLst>
                                      </p:cBhvr>
                                      <p:to>
                                        <p:strVal val="visible"/>
                                      </p:to>
                                    </p:set>
                                    <p:animEffect transition="in" filter="dissolve">
                                      <p:cBhvr>
                                        <p:cTn id="7" dur="500"/>
                                        <p:tgtEl>
                                          <p:spTgt spid="65">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5">
                                            <p:txEl>
                                              <p:pRg st="2" end="2"/>
                                            </p:txEl>
                                          </p:spTgt>
                                        </p:tgtEl>
                                        <p:attrNameLst>
                                          <p:attrName>style.visibility</p:attrName>
                                        </p:attrNameLst>
                                      </p:cBhvr>
                                      <p:to>
                                        <p:strVal val="visible"/>
                                      </p:to>
                                    </p:set>
                                    <p:animEffect transition="in" filter="dissolve">
                                      <p:cBhvr>
                                        <p:cTn id="12" dur="500"/>
                                        <p:tgtEl>
                                          <p:spTgt spid="65">
                                            <p:txEl>
                                              <p:pRg st="2" end="2"/>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dissolve">
                                      <p:cBhvr>
                                        <p:cTn id="15" dur="500"/>
                                        <p:tgtEl>
                                          <p:spTgt spid="17"/>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xit" presetSubtype="0" fill="hold" nodeType="clickEffect">
                                  <p:stCondLst>
                                    <p:cond delay="0"/>
                                  </p:stCondLst>
                                  <p:childTnLst>
                                    <p:animEffect transition="out" filter="dissolve">
                                      <p:cBhvr>
                                        <p:cTn id="19" dur="500"/>
                                        <p:tgtEl>
                                          <p:spTgt spid="17"/>
                                        </p:tgtEl>
                                      </p:cBhvr>
                                    </p:animEffect>
                                    <p:set>
                                      <p:cBhvr>
                                        <p:cTn id="20" dur="1" fill="hold">
                                          <p:stCondLst>
                                            <p:cond delay="499"/>
                                          </p:stCondLst>
                                        </p:cTn>
                                        <p:tgtEl>
                                          <p:spTgt spid="17"/>
                                        </p:tgtEl>
                                        <p:attrNameLst>
                                          <p:attrName>style.visibility</p:attrName>
                                        </p:attrNameLst>
                                      </p:cBhvr>
                                      <p:to>
                                        <p:strVal val="hidden"/>
                                      </p:to>
                                    </p:set>
                                  </p:childTnLst>
                                </p:cTn>
                              </p:par>
                              <p:par>
                                <p:cTn id="21" presetID="9" presetClass="entr" presetSubtype="0" fill="hold" nodeType="withEffect">
                                  <p:stCondLst>
                                    <p:cond delay="0"/>
                                  </p:stCondLst>
                                  <p:childTnLst>
                                    <p:set>
                                      <p:cBhvr>
                                        <p:cTn id="22" dur="1" fill="hold">
                                          <p:stCondLst>
                                            <p:cond delay="0"/>
                                          </p:stCondLst>
                                        </p:cTn>
                                        <p:tgtEl>
                                          <p:spTgt spid="65">
                                            <p:txEl>
                                              <p:pRg st="3" end="3"/>
                                            </p:txEl>
                                          </p:spTgt>
                                        </p:tgtEl>
                                        <p:attrNameLst>
                                          <p:attrName>style.visibility</p:attrName>
                                        </p:attrNameLst>
                                      </p:cBhvr>
                                      <p:to>
                                        <p:strVal val="visible"/>
                                      </p:to>
                                    </p:set>
                                    <p:animEffect transition="in" filter="dissolve">
                                      <p:cBhvr>
                                        <p:cTn id="23" dur="500"/>
                                        <p:tgtEl>
                                          <p:spTgt spid="65">
                                            <p:txEl>
                                              <p:pRg st="3" end="3"/>
                                            </p:txEl>
                                          </p:spTgt>
                                        </p:tgtEl>
                                      </p:cBhvr>
                                    </p:animEffect>
                                  </p:childTnLst>
                                </p:cTn>
                              </p:par>
                              <p:par>
                                <p:cTn id="24" presetID="9" presetClass="entr" presetSubtype="0" fill="hold" nodeType="withEffect">
                                  <p:stCondLst>
                                    <p:cond delay="0"/>
                                  </p:stCondLst>
                                  <p:childTnLst>
                                    <p:set>
                                      <p:cBhvr>
                                        <p:cTn id="25" dur="1" fill="hold">
                                          <p:stCondLst>
                                            <p:cond delay="0"/>
                                          </p:stCondLst>
                                        </p:cTn>
                                        <p:tgtEl>
                                          <p:spTgt spid="18"/>
                                        </p:tgtEl>
                                        <p:attrNameLst>
                                          <p:attrName>style.visibility</p:attrName>
                                        </p:attrNameLst>
                                      </p:cBhvr>
                                      <p:to>
                                        <p:strVal val="visible"/>
                                      </p:to>
                                    </p:set>
                                    <p:animEffect transition="in" filter="dissolve">
                                      <p:cBhvr>
                                        <p:cTn id="26" dur="500"/>
                                        <p:tgtEl>
                                          <p:spTgt spid="18"/>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65">
                                            <p:txEl>
                                              <p:pRg st="4" end="4"/>
                                            </p:txEl>
                                          </p:spTgt>
                                        </p:tgtEl>
                                        <p:attrNameLst>
                                          <p:attrName>style.visibility</p:attrName>
                                        </p:attrNameLst>
                                      </p:cBhvr>
                                      <p:to>
                                        <p:strVal val="visible"/>
                                      </p:to>
                                    </p:set>
                                    <p:animEffect transition="in" filter="dissolve">
                                      <p:cBhvr>
                                        <p:cTn id="31" dur="500"/>
                                        <p:tgtEl>
                                          <p:spTgt spid="65">
                                            <p:txEl>
                                              <p:pRg st="4" end="4"/>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nodeType="clickEffect">
                                  <p:stCondLst>
                                    <p:cond delay="0"/>
                                  </p:stCondLst>
                                  <p:childTnLst>
                                    <p:set>
                                      <p:cBhvr>
                                        <p:cTn id="35" dur="1" fill="hold">
                                          <p:stCondLst>
                                            <p:cond delay="0"/>
                                          </p:stCondLst>
                                        </p:cTn>
                                        <p:tgtEl>
                                          <p:spTgt spid="65">
                                            <p:txEl>
                                              <p:pRg st="5" end="5"/>
                                            </p:txEl>
                                          </p:spTgt>
                                        </p:tgtEl>
                                        <p:attrNameLst>
                                          <p:attrName>style.visibility</p:attrName>
                                        </p:attrNameLst>
                                      </p:cBhvr>
                                      <p:to>
                                        <p:strVal val="visible"/>
                                      </p:to>
                                    </p:set>
                                    <p:animEffect transition="in" filter="dissolve">
                                      <p:cBhvr>
                                        <p:cTn id="36" dur="500"/>
                                        <p:tgtEl>
                                          <p:spTgt spid="65">
                                            <p:txEl>
                                              <p:pRg st="5" end="5"/>
                                            </p:txEl>
                                          </p:spTgt>
                                        </p:tgtEl>
                                      </p:cBhvr>
                                    </p:animEffect>
                                  </p:childTnLst>
                                </p:cTn>
                              </p:par>
                              <p:par>
                                <p:cTn id="37" presetID="9" presetClass="exit" presetSubtype="0" fill="hold" nodeType="withEffect">
                                  <p:stCondLst>
                                    <p:cond delay="0"/>
                                  </p:stCondLst>
                                  <p:childTnLst>
                                    <p:animEffect transition="out" filter="dissolve">
                                      <p:cBhvr>
                                        <p:cTn id="38" dur="500"/>
                                        <p:tgtEl>
                                          <p:spTgt spid="18"/>
                                        </p:tgtEl>
                                      </p:cBhvr>
                                    </p:animEffect>
                                    <p:set>
                                      <p:cBhvr>
                                        <p:cTn id="39" dur="1" fill="hold">
                                          <p:stCondLst>
                                            <p:cond delay="499"/>
                                          </p:stCondLst>
                                        </p:cTn>
                                        <p:tgtEl>
                                          <p:spTgt spid="18"/>
                                        </p:tgtEl>
                                        <p:attrNameLst>
                                          <p:attrName>style.visibility</p:attrName>
                                        </p:attrNameLst>
                                      </p:cBhvr>
                                      <p:to>
                                        <p:strVal val="hidden"/>
                                      </p:to>
                                    </p:set>
                                  </p:childTnLst>
                                </p:cTn>
                              </p:par>
                              <p:par>
                                <p:cTn id="40" presetID="9" presetClass="entr" presetSubtype="0" fill="hold" nodeType="withEffect">
                                  <p:stCondLst>
                                    <p:cond delay="0"/>
                                  </p:stCondLst>
                                  <p:childTnLst>
                                    <p:set>
                                      <p:cBhvr>
                                        <p:cTn id="41" dur="1" fill="hold">
                                          <p:stCondLst>
                                            <p:cond delay="0"/>
                                          </p:stCondLst>
                                        </p:cTn>
                                        <p:tgtEl>
                                          <p:spTgt spid="32"/>
                                        </p:tgtEl>
                                        <p:attrNameLst>
                                          <p:attrName>style.visibility</p:attrName>
                                        </p:attrNameLst>
                                      </p:cBhvr>
                                      <p:to>
                                        <p:strVal val="visible"/>
                                      </p:to>
                                    </p:set>
                                    <p:animEffect transition="in" filter="dissolve">
                                      <p:cBhvr>
                                        <p:cTn id="42"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E7DCE37-B274-B603-4563-CFBDC4204445}"/>
            </a:ext>
          </a:extLst>
        </p:cNvPr>
        <p:cNvGrpSpPr/>
        <p:nvPr/>
      </p:nvGrpSpPr>
      <p:grpSpPr>
        <a:xfrm>
          <a:off x="0" y="0"/>
          <a:ext cx="0" cy="0"/>
          <a:chOff x="0" y="0"/>
          <a:chExt cx="0" cy="0"/>
        </a:xfrm>
      </p:grpSpPr>
      <p:sp>
        <p:nvSpPr>
          <p:cNvPr id="6" name="Rectangle 3">
            <a:extLst>
              <a:ext uri="{FF2B5EF4-FFF2-40B4-BE49-F238E27FC236}">
                <a16:creationId xmlns:a16="http://schemas.microsoft.com/office/drawing/2014/main" id="{B65557DD-A126-D703-0A75-2A82789796FF}"/>
              </a:ext>
            </a:extLst>
          </p:cNvPr>
          <p:cNvSpPr>
            <a:spLocks noChangeArrowheads="1"/>
          </p:cNvSpPr>
          <p:nvPr/>
        </p:nvSpPr>
        <p:spPr bwMode="auto">
          <a:xfrm>
            <a:off x="990460" y="164365"/>
            <a:ext cx="10972356" cy="172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4400" b="1" dirty="0">
                <a:solidFill>
                  <a:srgbClr val="000099"/>
                </a:solidFill>
                <a:latin typeface="+mj-lt"/>
              </a:rPr>
              <a:t>Overview of today’s REU seminar</a:t>
            </a:r>
            <a:endParaRPr lang="en-US" altLang="en-US" sz="4400" b="1" dirty="0">
              <a:solidFill>
                <a:srgbClr val="C00000"/>
              </a:solidFill>
              <a:latin typeface="+mj-lt"/>
            </a:endParaRPr>
          </a:p>
        </p:txBody>
      </p:sp>
      <p:sp>
        <p:nvSpPr>
          <p:cNvPr id="2" name="TextBox 1">
            <a:extLst>
              <a:ext uri="{FF2B5EF4-FFF2-40B4-BE49-F238E27FC236}">
                <a16:creationId xmlns:a16="http://schemas.microsoft.com/office/drawing/2014/main" id="{ADC26D12-4583-F340-75D2-363B6049DC18}"/>
              </a:ext>
            </a:extLst>
          </p:cNvPr>
          <p:cNvSpPr txBox="1"/>
          <p:nvPr/>
        </p:nvSpPr>
        <p:spPr>
          <a:xfrm>
            <a:off x="990461" y="1625174"/>
            <a:ext cx="8802468" cy="2985433"/>
          </a:xfrm>
          <a:prstGeom prst="rect">
            <a:avLst/>
          </a:prstGeom>
          <a:noFill/>
        </p:spPr>
        <p:txBody>
          <a:bodyPr wrap="square" rtlCol="0">
            <a:spAutoFit/>
          </a:bodyPr>
          <a:lstStyle/>
          <a:p>
            <a:pPr marL="296863" indent="-296863">
              <a:spcBef>
                <a:spcPts val="600"/>
              </a:spcBef>
              <a:buClr>
                <a:schemeClr val="bg1">
                  <a:lumMod val="75000"/>
                </a:schemeClr>
              </a:buClr>
              <a:buFont typeface="Wingdings" pitchFamily="2" charset="2"/>
              <a:buChar char="§"/>
            </a:pPr>
            <a:r>
              <a:rPr lang="en-US" sz="2800" dirty="0">
                <a:solidFill>
                  <a:schemeClr val="bg1">
                    <a:lumMod val="75000"/>
                  </a:schemeClr>
                </a:solidFill>
              </a:rPr>
              <a:t>Networking 101 - in 10 minutes</a:t>
            </a:r>
          </a:p>
          <a:p>
            <a:pPr marL="296863" indent="-296863">
              <a:spcBef>
                <a:spcPts val="600"/>
              </a:spcBef>
              <a:buClr>
                <a:schemeClr val="bg1">
                  <a:lumMod val="75000"/>
                </a:schemeClr>
              </a:buClr>
              <a:buFont typeface="Wingdings" pitchFamily="2" charset="2"/>
              <a:buChar char="§"/>
            </a:pPr>
            <a:r>
              <a:rPr lang="en-US" sz="2800" dirty="0">
                <a:solidFill>
                  <a:schemeClr val="bg1">
                    <a:lumMod val="75000"/>
                  </a:schemeClr>
                </a:solidFill>
              </a:rPr>
              <a:t>Wireless networks: motivation, applications</a:t>
            </a:r>
          </a:p>
          <a:p>
            <a:pPr marL="296863" indent="-296863">
              <a:spcBef>
                <a:spcPts val="600"/>
              </a:spcBef>
              <a:buClr>
                <a:schemeClr val="bg1">
                  <a:lumMod val="75000"/>
                </a:schemeClr>
              </a:buClr>
              <a:buFont typeface="Wingdings" pitchFamily="2" charset="2"/>
              <a:buChar char="§"/>
            </a:pPr>
            <a:r>
              <a:rPr lang="en-US" sz="2800" dirty="0">
                <a:solidFill>
                  <a:schemeClr val="bg1">
                    <a:lumMod val="75000"/>
                  </a:schemeClr>
                </a:solidFill>
              </a:rPr>
              <a:t> Architectural components of a wireless network</a:t>
            </a:r>
          </a:p>
          <a:p>
            <a:pPr marL="296863" indent="-296863">
              <a:spcBef>
                <a:spcPts val="600"/>
              </a:spcBef>
              <a:buClr>
                <a:srgbClr val="0012A0"/>
              </a:buClr>
              <a:buFont typeface="Wingdings" pitchFamily="2" charset="2"/>
              <a:buChar char="§"/>
            </a:pPr>
            <a:r>
              <a:rPr lang="en-US" sz="2800" dirty="0"/>
              <a:t>5G: architectural overview</a:t>
            </a:r>
          </a:p>
          <a:p>
            <a:pPr marL="296863" indent="-296863">
              <a:spcBef>
                <a:spcPts val="600"/>
              </a:spcBef>
              <a:buClr>
                <a:srgbClr val="0012A0"/>
              </a:buClr>
              <a:buFont typeface="Wingdings" pitchFamily="2" charset="2"/>
              <a:buChar char="§"/>
            </a:pPr>
            <a:r>
              <a:rPr lang="en-US" sz="2800" dirty="0">
                <a:effectLst/>
                <a:ea typeface="Aptos" panose="020B0004020202020204" pitchFamily="34" charset="0"/>
                <a:cs typeface="Times New Roman" panose="02020603050405020304" pitchFamily="18" charset="0"/>
              </a:rPr>
              <a:t>5G: selected topics for REU</a:t>
            </a:r>
            <a:endParaRPr lang="en-US" sz="2800" dirty="0"/>
          </a:p>
          <a:p>
            <a:pPr marL="457200" indent="-276225">
              <a:buClr>
                <a:srgbClr val="0000A3"/>
              </a:buClr>
              <a:buFont typeface="Wingdings" pitchFamily="2" charset="2"/>
              <a:buChar char="§"/>
            </a:pPr>
            <a:endParaRPr lang="en-US" sz="2800" dirty="0"/>
          </a:p>
        </p:txBody>
      </p:sp>
      <p:sp>
        <p:nvSpPr>
          <p:cNvPr id="3" name="Slide Number Placeholder 3">
            <a:extLst>
              <a:ext uri="{FF2B5EF4-FFF2-40B4-BE49-F238E27FC236}">
                <a16:creationId xmlns:a16="http://schemas.microsoft.com/office/drawing/2014/main" id="{B7556DEB-FE5C-E705-2152-FCF9EF7F4330}"/>
              </a:ext>
            </a:extLst>
          </p:cNvPr>
          <p:cNvSpPr>
            <a:spLocks noGrp="1"/>
          </p:cNvSpPr>
          <p:nvPr>
            <p:ph type="sldNum" sz="quarter" idx="4"/>
          </p:nvPr>
        </p:nvSpPr>
        <p:spPr>
          <a:xfrm>
            <a:off x="9219616" y="6443089"/>
            <a:ext cx="2743200" cy="365125"/>
          </a:xfrm>
        </p:spPr>
        <p:txBody>
          <a:bodyPr/>
          <a:lstStyle/>
          <a:p>
            <a:r>
              <a:rPr lang="en-US" dirty="0"/>
              <a:t> Overview, Introduction </a:t>
            </a:r>
            <a:fld id="{C4204591-24BD-A542-B9D5-F8D8A88D2FEE}" type="slidenum">
              <a:rPr lang="en-US" smtClean="0"/>
              <a:pPr/>
              <a:t>25</a:t>
            </a:fld>
            <a:endParaRPr lang="en-US" dirty="0"/>
          </a:p>
        </p:txBody>
      </p:sp>
      <p:sp>
        <p:nvSpPr>
          <p:cNvPr id="7" name="TextBox 6">
            <a:extLst>
              <a:ext uri="{FF2B5EF4-FFF2-40B4-BE49-F238E27FC236}">
                <a16:creationId xmlns:a16="http://schemas.microsoft.com/office/drawing/2014/main" id="{6CEBC99F-5694-1D48-3A30-6745F0B84323}"/>
              </a:ext>
            </a:extLst>
          </p:cNvPr>
          <p:cNvSpPr txBox="1"/>
          <p:nvPr/>
        </p:nvSpPr>
        <p:spPr>
          <a:xfrm>
            <a:off x="1106129" y="4586495"/>
            <a:ext cx="10897855" cy="1569660"/>
          </a:xfrm>
          <a:prstGeom prst="rect">
            <a:avLst/>
          </a:prstGeom>
          <a:noFill/>
        </p:spPr>
        <p:txBody>
          <a:bodyPr wrap="none" rtlCol="0">
            <a:spAutoFit/>
          </a:bodyPr>
          <a:lstStyle/>
          <a:p>
            <a:r>
              <a:rPr lang="en-US" sz="2400" dirty="0"/>
              <a:t>For more information:</a:t>
            </a:r>
          </a:p>
          <a:p>
            <a:pPr marL="473075" indent="-342900">
              <a:buClr>
                <a:srgbClr val="0E00A3"/>
              </a:buClr>
              <a:buFont typeface="Wingdings" pitchFamily="2" charset="2"/>
              <a:buChar char="§"/>
            </a:pPr>
            <a:r>
              <a:rPr lang="en-US" sz="2400" dirty="0"/>
              <a:t>Networking: </a:t>
            </a:r>
            <a:r>
              <a:rPr lang="en-US" sz="2400" dirty="0">
                <a:hlinkClick r:id="rId3"/>
              </a:rPr>
              <a:t>http://gaia.cs.umass.edu/kurose_ross</a:t>
            </a:r>
            <a:endParaRPr lang="en-US" sz="2400" dirty="0"/>
          </a:p>
          <a:p>
            <a:pPr marL="473075" indent="-342900">
              <a:buClr>
                <a:srgbClr val="0E00A3"/>
              </a:buClr>
              <a:buFont typeface="Wingdings" pitchFamily="2" charset="2"/>
              <a:buChar char="§"/>
            </a:pPr>
            <a:r>
              <a:rPr lang="en-US" sz="2400" dirty="0"/>
              <a:t>Wireless Networking: https://gaia.cs.umass.edu/</a:t>
            </a:r>
            <a:r>
              <a:rPr lang="en-US" sz="2400" dirty="0" err="1"/>
              <a:t>wireless_and_mobile_networking</a:t>
            </a:r>
            <a:endParaRPr lang="en-US" sz="2400" dirty="0"/>
          </a:p>
          <a:p>
            <a:endParaRPr lang="en-US" sz="2400" dirty="0"/>
          </a:p>
        </p:txBody>
      </p:sp>
      <p:sp>
        <p:nvSpPr>
          <p:cNvPr id="8" name="Rectangle 7">
            <a:extLst>
              <a:ext uri="{FF2B5EF4-FFF2-40B4-BE49-F238E27FC236}">
                <a16:creationId xmlns:a16="http://schemas.microsoft.com/office/drawing/2014/main" id="{4BC0FE45-3878-A2CD-2ACE-5E8571F11670}"/>
              </a:ext>
            </a:extLst>
          </p:cNvPr>
          <p:cNvSpPr/>
          <p:nvPr/>
        </p:nvSpPr>
        <p:spPr>
          <a:xfrm>
            <a:off x="1106129" y="4336432"/>
            <a:ext cx="10856687" cy="1578077"/>
          </a:xfrm>
          <a:prstGeom prst="rect">
            <a:avLst/>
          </a:prstGeom>
          <a:solidFill>
            <a:schemeClr val="bg1">
              <a:alpha val="79437"/>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5109618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 name="Rectangle 3">
            <a:extLst>
              <a:ext uri="{FF2B5EF4-FFF2-40B4-BE49-F238E27FC236}">
                <a16:creationId xmlns:a16="http://schemas.microsoft.com/office/drawing/2014/main" id="{D3871BF7-F73C-72EC-B6D5-865C022989F7}"/>
              </a:ext>
            </a:extLst>
          </p:cNvPr>
          <p:cNvSpPr>
            <a:spLocks noChangeArrowheads="1"/>
          </p:cNvSpPr>
          <p:nvPr/>
        </p:nvSpPr>
        <p:spPr bwMode="auto">
          <a:xfrm>
            <a:off x="622595" y="234534"/>
            <a:ext cx="11986500" cy="12070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5400" b="1" dirty="0">
                <a:solidFill>
                  <a:srgbClr val="000099"/>
                </a:solidFill>
                <a:latin typeface="+mj-lt"/>
              </a:rPr>
              <a:t>Architectural Elements of 5G</a:t>
            </a:r>
            <a:endParaRPr lang="en-US" altLang="en-US" sz="5400" b="1" dirty="0">
              <a:solidFill>
                <a:srgbClr val="C00000"/>
              </a:solidFill>
              <a:latin typeface="+mj-lt"/>
            </a:endParaRPr>
          </a:p>
        </p:txBody>
      </p:sp>
      <p:sp>
        <p:nvSpPr>
          <p:cNvPr id="209" name="Slide Number Placeholder 3">
            <a:extLst>
              <a:ext uri="{FF2B5EF4-FFF2-40B4-BE49-F238E27FC236}">
                <a16:creationId xmlns:a16="http://schemas.microsoft.com/office/drawing/2014/main" id="{2F431DAD-53A4-D87C-440F-400903D30B54}"/>
              </a:ext>
            </a:extLst>
          </p:cNvPr>
          <p:cNvSpPr>
            <a:spLocks noGrp="1"/>
          </p:cNvSpPr>
          <p:nvPr>
            <p:ph type="sldNum" sz="quarter" idx="4"/>
          </p:nvPr>
        </p:nvSpPr>
        <p:spPr>
          <a:xfrm>
            <a:off x="9219616" y="6443089"/>
            <a:ext cx="2743200" cy="365125"/>
          </a:xfrm>
        </p:spPr>
        <p:txBody>
          <a:bodyPr/>
          <a:lstStyle/>
          <a:p>
            <a:r>
              <a:rPr lang="en-US" dirty="0"/>
              <a:t>RAN </a:t>
            </a:r>
            <a:fld id="{C4204591-24BD-A542-B9D5-F8D8A88D2FEE}" type="slidenum">
              <a:rPr lang="en-US" smtClean="0"/>
              <a:pPr/>
              <a:t>26</a:t>
            </a:fld>
            <a:endParaRPr lang="en-US" dirty="0"/>
          </a:p>
        </p:txBody>
      </p:sp>
      <p:cxnSp>
        <p:nvCxnSpPr>
          <p:cNvPr id="3" name="Straight Connector 2">
            <a:extLst>
              <a:ext uri="{FF2B5EF4-FFF2-40B4-BE49-F238E27FC236}">
                <a16:creationId xmlns:a16="http://schemas.microsoft.com/office/drawing/2014/main" id="{602D7592-B7E3-0215-D450-E91859B102A7}"/>
              </a:ext>
            </a:extLst>
          </p:cNvPr>
          <p:cNvCxnSpPr>
            <a:cxnSpLocks/>
          </p:cNvCxnSpPr>
          <p:nvPr/>
        </p:nvCxnSpPr>
        <p:spPr>
          <a:xfrm>
            <a:off x="910240" y="6092131"/>
            <a:ext cx="2816085" cy="0"/>
          </a:xfrm>
          <a:prstGeom prst="line">
            <a:avLst/>
          </a:prstGeom>
          <a:ln w="9525">
            <a:solidFill>
              <a:srgbClr val="C00000"/>
            </a:solidFill>
            <a:headEnd type="triangle"/>
            <a:tailEnd type="triangle"/>
          </a:ln>
          <a:effectLst/>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D6830A28-6582-82E2-179B-580CD0FC7A03}"/>
              </a:ext>
            </a:extLst>
          </p:cNvPr>
          <p:cNvCxnSpPr/>
          <p:nvPr/>
        </p:nvCxnSpPr>
        <p:spPr>
          <a:xfrm flipV="1">
            <a:off x="3726246" y="5836548"/>
            <a:ext cx="0" cy="479012"/>
          </a:xfrm>
          <a:prstGeom prst="line">
            <a:avLst/>
          </a:prstGeom>
          <a:ln w="9525">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 name="TextBox 5">
            <a:extLst>
              <a:ext uri="{FF2B5EF4-FFF2-40B4-BE49-F238E27FC236}">
                <a16:creationId xmlns:a16="http://schemas.microsoft.com/office/drawing/2014/main" id="{AAA222AB-568D-478E-F60B-E79F4629D62B}"/>
              </a:ext>
            </a:extLst>
          </p:cNvPr>
          <p:cNvSpPr txBox="1"/>
          <p:nvPr/>
        </p:nvSpPr>
        <p:spPr>
          <a:xfrm>
            <a:off x="1353243" y="5873733"/>
            <a:ext cx="1861593" cy="590931"/>
          </a:xfrm>
          <a:prstGeom prst="rect">
            <a:avLst/>
          </a:prstGeom>
          <a:solidFill>
            <a:srgbClr val="FFFFFF"/>
          </a:solidFill>
        </p:spPr>
        <p:txBody>
          <a:bodyPr wrap="square" rtlCol="0">
            <a:spAutoFit/>
          </a:bodyPr>
          <a:lstStyle/>
          <a:p>
            <a:pPr algn="ctr">
              <a:lnSpc>
                <a:spcPct val="80000"/>
              </a:lnSpc>
            </a:pPr>
            <a:r>
              <a:rPr lang="en-US" sz="2000" dirty="0">
                <a:solidFill>
                  <a:srgbClr val="C00000"/>
                </a:solidFill>
                <a:latin typeface="Calibri"/>
              </a:rPr>
              <a:t>radio access </a:t>
            </a:r>
          </a:p>
          <a:p>
            <a:pPr algn="ctr">
              <a:lnSpc>
                <a:spcPct val="80000"/>
              </a:lnSpc>
            </a:pPr>
            <a:r>
              <a:rPr lang="en-US" sz="2000" dirty="0">
                <a:solidFill>
                  <a:srgbClr val="C00000"/>
                </a:solidFill>
                <a:latin typeface="Calibri"/>
              </a:rPr>
              <a:t>Network (RAN)</a:t>
            </a:r>
          </a:p>
        </p:txBody>
      </p:sp>
      <p:sp>
        <p:nvSpPr>
          <p:cNvPr id="8" name="Freeform 7">
            <a:extLst>
              <a:ext uri="{FF2B5EF4-FFF2-40B4-BE49-F238E27FC236}">
                <a16:creationId xmlns:a16="http://schemas.microsoft.com/office/drawing/2014/main" id="{068F55ED-FA7A-6DB6-5EB9-6A11FFA4F033}"/>
              </a:ext>
            </a:extLst>
          </p:cNvPr>
          <p:cNvSpPr/>
          <p:nvPr/>
        </p:nvSpPr>
        <p:spPr>
          <a:xfrm>
            <a:off x="3744283" y="2696826"/>
            <a:ext cx="3678398" cy="2102996"/>
          </a:xfrm>
          <a:custGeom>
            <a:avLst/>
            <a:gdLst>
              <a:gd name="connsiteX0" fmla="*/ 409574 w 1466206"/>
              <a:gd name="connsiteY0" fmla="*/ 41300 h 846656"/>
              <a:gd name="connsiteX1" fmla="*/ 55068 w 1466206"/>
              <a:gd name="connsiteY1" fmla="*/ 92926 h 846656"/>
              <a:gd name="connsiteX2" fmla="*/ 0 w 1466206"/>
              <a:gd name="connsiteY2" fmla="*/ 344169 h 846656"/>
              <a:gd name="connsiteX3" fmla="*/ 37859 w 1466206"/>
              <a:gd name="connsiteY3" fmla="*/ 726197 h 846656"/>
              <a:gd name="connsiteX4" fmla="*/ 320087 w 1466206"/>
              <a:gd name="connsiteY4" fmla="*/ 846656 h 846656"/>
              <a:gd name="connsiteX5" fmla="*/ 949936 w 1466206"/>
              <a:gd name="connsiteY5" fmla="*/ 777822 h 846656"/>
              <a:gd name="connsiteX6" fmla="*/ 1466206 w 1466206"/>
              <a:gd name="connsiteY6" fmla="*/ 757172 h 846656"/>
              <a:gd name="connsiteX7" fmla="*/ 1466206 w 1466206"/>
              <a:gd name="connsiteY7" fmla="*/ 357936 h 846656"/>
              <a:gd name="connsiteX8" fmla="*/ 1287232 w 1466206"/>
              <a:gd name="connsiteY8" fmla="*/ 0 h 846656"/>
              <a:gd name="connsiteX9" fmla="*/ 719336 w 1466206"/>
              <a:gd name="connsiteY9" fmla="*/ 55067 h 846656"/>
              <a:gd name="connsiteX10" fmla="*/ 409574 w 1466206"/>
              <a:gd name="connsiteY10" fmla="*/ 41300 h 846656"/>
              <a:gd name="connsiteX0" fmla="*/ 409574 w 1466206"/>
              <a:gd name="connsiteY0" fmla="*/ 41300 h 846656"/>
              <a:gd name="connsiteX1" fmla="*/ 55068 w 1466206"/>
              <a:gd name="connsiteY1" fmla="*/ 92926 h 846656"/>
              <a:gd name="connsiteX2" fmla="*/ 0 w 1466206"/>
              <a:gd name="connsiteY2" fmla="*/ 344169 h 846656"/>
              <a:gd name="connsiteX3" fmla="*/ 37859 w 1466206"/>
              <a:gd name="connsiteY3" fmla="*/ 726197 h 846656"/>
              <a:gd name="connsiteX4" fmla="*/ 320087 w 1466206"/>
              <a:gd name="connsiteY4" fmla="*/ 846656 h 846656"/>
              <a:gd name="connsiteX5" fmla="*/ 949936 w 1466206"/>
              <a:gd name="connsiteY5" fmla="*/ 777822 h 846656"/>
              <a:gd name="connsiteX6" fmla="*/ 1466206 w 1466206"/>
              <a:gd name="connsiteY6" fmla="*/ 757172 h 846656"/>
              <a:gd name="connsiteX7" fmla="*/ 1466206 w 1466206"/>
              <a:gd name="connsiteY7" fmla="*/ 357936 h 846656"/>
              <a:gd name="connsiteX8" fmla="*/ 1287232 w 1466206"/>
              <a:gd name="connsiteY8" fmla="*/ 0 h 846656"/>
              <a:gd name="connsiteX9" fmla="*/ 719336 w 1466206"/>
              <a:gd name="connsiteY9" fmla="*/ 55067 h 846656"/>
              <a:gd name="connsiteX10" fmla="*/ 409574 w 1466206"/>
              <a:gd name="connsiteY10" fmla="*/ 41300 h 846656"/>
              <a:gd name="connsiteX0" fmla="*/ 416148 w 1472780"/>
              <a:gd name="connsiteY0" fmla="*/ 41300 h 846656"/>
              <a:gd name="connsiteX1" fmla="*/ 61642 w 1472780"/>
              <a:gd name="connsiteY1" fmla="*/ 92926 h 846656"/>
              <a:gd name="connsiteX2" fmla="*/ 6574 w 1472780"/>
              <a:gd name="connsiteY2" fmla="*/ 344169 h 846656"/>
              <a:gd name="connsiteX3" fmla="*/ 44433 w 1472780"/>
              <a:gd name="connsiteY3" fmla="*/ 726197 h 846656"/>
              <a:gd name="connsiteX4" fmla="*/ 326661 w 1472780"/>
              <a:gd name="connsiteY4" fmla="*/ 846656 h 846656"/>
              <a:gd name="connsiteX5" fmla="*/ 956510 w 1472780"/>
              <a:gd name="connsiteY5" fmla="*/ 777822 h 846656"/>
              <a:gd name="connsiteX6" fmla="*/ 1472780 w 1472780"/>
              <a:gd name="connsiteY6" fmla="*/ 757172 h 846656"/>
              <a:gd name="connsiteX7" fmla="*/ 1472780 w 1472780"/>
              <a:gd name="connsiteY7" fmla="*/ 357936 h 846656"/>
              <a:gd name="connsiteX8" fmla="*/ 1293806 w 1472780"/>
              <a:gd name="connsiteY8" fmla="*/ 0 h 846656"/>
              <a:gd name="connsiteX9" fmla="*/ 725910 w 1472780"/>
              <a:gd name="connsiteY9" fmla="*/ 55067 h 846656"/>
              <a:gd name="connsiteX10" fmla="*/ 416148 w 1472780"/>
              <a:gd name="connsiteY10" fmla="*/ 41300 h 846656"/>
              <a:gd name="connsiteX0" fmla="*/ 416148 w 1472780"/>
              <a:gd name="connsiteY0" fmla="*/ 41300 h 846656"/>
              <a:gd name="connsiteX1" fmla="*/ 61642 w 1472780"/>
              <a:gd name="connsiteY1" fmla="*/ 92926 h 846656"/>
              <a:gd name="connsiteX2" fmla="*/ 6574 w 1472780"/>
              <a:gd name="connsiteY2" fmla="*/ 344169 h 846656"/>
              <a:gd name="connsiteX3" fmla="*/ 44433 w 1472780"/>
              <a:gd name="connsiteY3" fmla="*/ 726197 h 846656"/>
              <a:gd name="connsiteX4" fmla="*/ 326661 w 1472780"/>
              <a:gd name="connsiteY4" fmla="*/ 846656 h 846656"/>
              <a:gd name="connsiteX5" fmla="*/ 956510 w 1472780"/>
              <a:gd name="connsiteY5" fmla="*/ 777822 h 846656"/>
              <a:gd name="connsiteX6" fmla="*/ 1472780 w 1472780"/>
              <a:gd name="connsiteY6" fmla="*/ 757172 h 846656"/>
              <a:gd name="connsiteX7" fmla="*/ 1472780 w 1472780"/>
              <a:gd name="connsiteY7" fmla="*/ 357936 h 846656"/>
              <a:gd name="connsiteX8" fmla="*/ 1293806 w 1472780"/>
              <a:gd name="connsiteY8" fmla="*/ 0 h 846656"/>
              <a:gd name="connsiteX9" fmla="*/ 725910 w 1472780"/>
              <a:gd name="connsiteY9" fmla="*/ 55067 h 846656"/>
              <a:gd name="connsiteX10" fmla="*/ 416148 w 1472780"/>
              <a:gd name="connsiteY10" fmla="*/ 41300 h 846656"/>
              <a:gd name="connsiteX0" fmla="*/ 416148 w 1518548"/>
              <a:gd name="connsiteY0" fmla="*/ 41300 h 846656"/>
              <a:gd name="connsiteX1" fmla="*/ 61642 w 1518548"/>
              <a:gd name="connsiteY1" fmla="*/ 92926 h 846656"/>
              <a:gd name="connsiteX2" fmla="*/ 6574 w 1518548"/>
              <a:gd name="connsiteY2" fmla="*/ 344169 h 846656"/>
              <a:gd name="connsiteX3" fmla="*/ 44433 w 1518548"/>
              <a:gd name="connsiteY3" fmla="*/ 726197 h 846656"/>
              <a:gd name="connsiteX4" fmla="*/ 326661 w 1518548"/>
              <a:gd name="connsiteY4" fmla="*/ 846656 h 846656"/>
              <a:gd name="connsiteX5" fmla="*/ 956510 w 1518548"/>
              <a:gd name="connsiteY5" fmla="*/ 777822 h 846656"/>
              <a:gd name="connsiteX6" fmla="*/ 1472780 w 1518548"/>
              <a:gd name="connsiteY6" fmla="*/ 757172 h 846656"/>
              <a:gd name="connsiteX7" fmla="*/ 1472780 w 1518548"/>
              <a:gd name="connsiteY7" fmla="*/ 357936 h 846656"/>
              <a:gd name="connsiteX8" fmla="*/ 1293806 w 1518548"/>
              <a:gd name="connsiteY8" fmla="*/ 0 h 846656"/>
              <a:gd name="connsiteX9" fmla="*/ 725910 w 1518548"/>
              <a:gd name="connsiteY9" fmla="*/ 55067 h 846656"/>
              <a:gd name="connsiteX10" fmla="*/ 416148 w 1518548"/>
              <a:gd name="connsiteY10" fmla="*/ 41300 h 846656"/>
              <a:gd name="connsiteX0" fmla="*/ 416148 w 1518548"/>
              <a:gd name="connsiteY0" fmla="*/ 84063 h 889419"/>
              <a:gd name="connsiteX1" fmla="*/ 61642 w 1518548"/>
              <a:gd name="connsiteY1" fmla="*/ 135689 h 889419"/>
              <a:gd name="connsiteX2" fmla="*/ 6574 w 1518548"/>
              <a:gd name="connsiteY2" fmla="*/ 386932 h 889419"/>
              <a:gd name="connsiteX3" fmla="*/ 44433 w 1518548"/>
              <a:gd name="connsiteY3" fmla="*/ 768960 h 889419"/>
              <a:gd name="connsiteX4" fmla="*/ 326661 w 1518548"/>
              <a:gd name="connsiteY4" fmla="*/ 889419 h 889419"/>
              <a:gd name="connsiteX5" fmla="*/ 956510 w 1518548"/>
              <a:gd name="connsiteY5" fmla="*/ 820585 h 889419"/>
              <a:gd name="connsiteX6" fmla="*/ 1472780 w 1518548"/>
              <a:gd name="connsiteY6" fmla="*/ 799935 h 889419"/>
              <a:gd name="connsiteX7" fmla="*/ 1472780 w 1518548"/>
              <a:gd name="connsiteY7" fmla="*/ 400699 h 889419"/>
              <a:gd name="connsiteX8" fmla="*/ 1293806 w 1518548"/>
              <a:gd name="connsiteY8" fmla="*/ 42763 h 889419"/>
              <a:gd name="connsiteX9" fmla="*/ 725910 w 1518548"/>
              <a:gd name="connsiteY9" fmla="*/ 97830 h 889419"/>
              <a:gd name="connsiteX10" fmla="*/ 416148 w 1518548"/>
              <a:gd name="connsiteY10" fmla="*/ 84063 h 889419"/>
              <a:gd name="connsiteX0" fmla="*/ 416148 w 1518548"/>
              <a:gd name="connsiteY0" fmla="*/ 52053 h 857409"/>
              <a:gd name="connsiteX1" fmla="*/ 61642 w 1518548"/>
              <a:gd name="connsiteY1" fmla="*/ 103679 h 857409"/>
              <a:gd name="connsiteX2" fmla="*/ 6574 w 1518548"/>
              <a:gd name="connsiteY2" fmla="*/ 354922 h 857409"/>
              <a:gd name="connsiteX3" fmla="*/ 44433 w 1518548"/>
              <a:gd name="connsiteY3" fmla="*/ 736950 h 857409"/>
              <a:gd name="connsiteX4" fmla="*/ 326661 w 1518548"/>
              <a:gd name="connsiteY4" fmla="*/ 857409 h 857409"/>
              <a:gd name="connsiteX5" fmla="*/ 956510 w 1518548"/>
              <a:gd name="connsiteY5" fmla="*/ 788575 h 857409"/>
              <a:gd name="connsiteX6" fmla="*/ 1472780 w 1518548"/>
              <a:gd name="connsiteY6" fmla="*/ 767925 h 857409"/>
              <a:gd name="connsiteX7" fmla="*/ 1472780 w 1518548"/>
              <a:gd name="connsiteY7" fmla="*/ 368689 h 857409"/>
              <a:gd name="connsiteX8" fmla="*/ 1293806 w 1518548"/>
              <a:gd name="connsiteY8" fmla="*/ 10753 h 857409"/>
              <a:gd name="connsiteX9" fmla="*/ 928976 w 1518548"/>
              <a:gd name="connsiteY9" fmla="*/ 89911 h 857409"/>
              <a:gd name="connsiteX10" fmla="*/ 416148 w 1518548"/>
              <a:gd name="connsiteY10" fmla="*/ 52053 h 857409"/>
              <a:gd name="connsiteX0" fmla="*/ 430374 w 1519007"/>
              <a:gd name="connsiteY0" fmla="*/ 231021 h 857409"/>
              <a:gd name="connsiteX1" fmla="*/ 62101 w 1519007"/>
              <a:gd name="connsiteY1" fmla="*/ 103679 h 857409"/>
              <a:gd name="connsiteX2" fmla="*/ 7033 w 1519007"/>
              <a:gd name="connsiteY2" fmla="*/ 354922 h 857409"/>
              <a:gd name="connsiteX3" fmla="*/ 44892 w 1519007"/>
              <a:gd name="connsiteY3" fmla="*/ 736950 h 857409"/>
              <a:gd name="connsiteX4" fmla="*/ 327120 w 1519007"/>
              <a:gd name="connsiteY4" fmla="*/ 857409 h 857409"/>
              <a:gd name="connsiteX5" fmla="*/ 956969 w 1519007"/>
              <a:gd name="connsiteY5" fmla="*/ 788575 h 857409"/>
              <a:gd name="connsiteX6" fmla="*/ 1473239 w 1519007"/>
              <a:gd name="connsiteY6" fmla="*/ 767925 h 857409"/>
              <a:gd name="connsiteX7" fmla="*/ 1473239 w 1519007"/>
              <a:gd name="connsiteY7" fmla="*/ 368689 h 857409"/>
              <a:gd name="connsiteX8" fmla="*/ 1294265 w 1519007"/>
              <a:gd name="connsiteY8" fmla="*/ 10753 h 857409"/>
              <a:gd name="connsiteX9" fmla="*/ 929435 w 1519007"/>
              <a:gd name="connsiteY9" fmla="*/ 89911 h 857409"/>
              <a:gd name="connsiteX10" fmla="*/ 430374 w 1519007"/>
              <a:gd name="connsiteY10" fmla="*/ 231021 h 857409"/>
              <a:gd name="connsiteX0" fmla="*/ 457084 w 1545717"/>
              <a:gd name="connsiteY0" fmla="*/ 231021 h 857409"/>
              <a:gd name="connsiteX1" fmla="*/ 88811 w 1545717"/>
              <a:gd name="connsiteY1" fmla="*/ 103679 h 857409"/>
              <a:gd name="connsiteX2" fmla="*/ 33743 w 1545717"/>
              <a:gd name="connsiteY2" fmla="*/ 354922 h 857409"/>
              <a:gd name="connsiteX3" fmla="*/ 71602 w 1545717"/>
              <a:gd name="connsiteY3" fmla="*/ 736950 h 857409"/>
              <a:gd name="connsiteX4" fmla="*/ 353830 w 1545717"/>
              <a:gd name="connsiteY4" fmla="*/ 857409 h 857409"/>
              <a:gd name="connsiteX5" fmla="*/ 983679 w 1545717"/>
              <a:gd name="connsiteY5" fmla="*/ 788575 h 857409"/>
              <a:gd name="connsiteX6" fmla="*/ 1499949 w 1545717"/>
              <a:gd name="connsiteY6" fmla="*/ 767925 h 857409"/>
              <a:gd name="connsiteX7" fmla="*/ 1499949 w 1545717"/>
              <a:gd name="connsiteY7" fmla="*/ 368689 h 857409"/>
              <a:gd name="connsiteX8" fmla="*/ 1320975 w 1545717"/>
              <a:gd name="connsiteY8" fmla="*/ 10753 h 857409"/>
              <a:gd name="connsiteX9" fmla="*/ 956145 w 1545717"/>
              <a:gd name="connsiteY9" fmla="*/ 89911 h 857409"/>
              <a:gd name="connsiteX10" fmla="*/ 457084 w 1545717"/>
              <a:gd name="connsiteY10" fmla="*/ 231021 h 857409"/>
              <a:gd name="connsiteX0" fmla="*/ 563227 w 1524513"/>
              <a:gd name="connsiteY0" fmla="*/ 182837 h 857409"/>
              <a:gd name="connsiteX1" fmla="*/ 67607 w 1524513"/>
              <a:gd name="connsiteY1" fmla="*/ 103679 h 857409"/>
              <a:gd name="connsiteX2" fmla="*/ 12539 w 1524513"/>
              <a:gd name="connsiteY2" fmla="*/ 354922 h 857409"/>
              <a:gd name="connsiteX3" fmla="*/ 50398 w 1524513"/>
              <a:gd name="connsiteY3" fmla="*/ 736950 h 857409"/>
              <a:gd name="connsiteX4" fmla="*/ 332626 w 1524513"/>
              <a:gd name="connsiteY4" fmla="*/ 857409 h 857409"/>
              <a:gd name="connsiteX5" fmla="*/ 962475 w 1524513"/>
              <a:gd name="connsiteY5" fmla="*/ 788575 h 857409"/>
              <a:gd name="connsiteX6" fmla="*/ 1478745 w 1524513"/>
              <a:gd name="connsiteY6" fmla="*/ 767925 h 857409"/>
              <a:gd name="connsiteX7" fmla="*/ 1478745 w 1524513"/>
              <a:gd name="connsiteY7" fmla="*/ 368689 h 857409"/>
              <a:gd name="connsiteX8" fmla="*/ 1299771 w 1524513"/>
              <a:gd name="connsiteY8" fmla="*/ 10753 h 857409"/>
              <a:gd name="connsiteX9" fmla="*/ 934941 w 1524513"/>
              <a:gd name="connsiteY9" fmla="*/ 89911 h 857409"/>
              <a:gd name="connsiteX10" fmla="*/ 563227 w 1524513"/>
              <a:gd name="connsiteY10" fmla="*/ 182837 h 857409"/>
              <a:gd name="connsiteX0" fmla="*/ 563227 w 1539800"/>
              <a:gd name="connsiteY0" fmla="*/ 182837 h 857409"/>
              <a:gd name="connsiteX1" fmla="*/ 67607 w 1539800"/>
              <a:gd name="connsiteY1" fmla="*/ 103679 h 857409"/>
              <a:gd name="connsiteX2" fmla="*/ 12539 w 1539800"/>
              <a:gd name="connsiteY2" fmla="*/ 354922 h 857409"/>
              <a:gd name="connsiteX3" fmla="*/ 50398 w 1539800"/>
              <a:gd name="connsiteY3" fmla="*/ 736950 h 857409"/>
              <a:gd name="connsiteX4" fmla="*/ 332626 w 1539800"/>
              <a:gd name="connsiteY4" fmla="*/ 857409 h 857409"/>
              <a:gd name="connsiteX5" fmla="*/ 752525 w 1539800"/>
              <a:gd name="connsiteY5" fmla="*/ 726625 h 857409"/>
              <a:gd name="connsiteX6" fmla="*/ 1478745 w 1539800"/>
              <a:gd name="connsiteY6" fmla="*/ 767925 h 857409"/>
              <a:gd name="connsiteX7" fmla="*/ 1478745 w 1539800"/>
              <a:gd name="connsiteY7" fmla="*/ 368689 h 857409"/>
              <a:gd name="connsiteX8" fmla="*/ 1299771 w 1539800"/>
              <a:gd name="connsiteY8" fmla="*/ 10753 h 857409"/>
              <a:gd name="connsiteX9" fmla="*/ 934941 w 1539800"/>
              <a:gd name="connsiteY9" fmla="*/ 89911 h 857409"/>
              <a:gd name="connsiteX10" fmla="*/ 563227 w 1539800"/>
              <a:gd name="connsiteY10" fmla="*/ 182837 h 857409"/>
              <a:gd name="connsiteX0" fmla="*/ 563227 w 1539800"/>
              <a:gd name="connsiteY0" fmla="*/ 182837 h 857409"/>
              <a:gd name="connsiteX1" fmla="*/ 67607 w 1539800"/>
              <a:gd name="connsiteY1" fmla="*/ 103679 h 857409"/>
              <a:gd name="connsiteX2" fmla="*/ 12539 w 1539800"/>
              <a:gd name="connsiteY2" fmla="*/ 354922 h 857409"/>
              <a:gd name="connsiteX3" fmla="*/ 50398 w 1539800"/>
              <a:gd name="connsiteY3" fmla="*/ 736950 h 857409"/>
              <a:gd name="connsiteX4" fmla="*/ 332626 w 1539800"/>
              <a:gd name="connsiteY4" fmla="*/ 857409 h 857409"/>
              <a:gd name="connsiteX5" fmla="*/ 752525 w 1539800"/>
              <a:gd name="connsiteY5" fmla="*/ 726625 h 857409"/>
              <a:gd name="connsiteX6" fmla="*/ 1478745 w 1539800"/>
              <a:gd name="connsiteY6" fmla="*/ 767925 h 857409"/>
              <a:gd name="connsiteX7" fmla="*/ 1478745 w 1539800"/>
              <a:gd name="connsiteY7" fmla="*/ 368689 h 857409"/>
              <a:gd name="connsiteX8" fmla="*/ 1299771 w 1539800"/>
              <a:gd name="connsiteY8" fmla="*/ 10753 h 857409"/>
              <a:gd name="connsiteX9" fmla="*/ 934941 w 1539800"/>
              <a:gd name="connsiteY9" fmla="*/ 89911 h 857409"/>
              <a:gd name="connsiteX10" fmla="*/ 563227 w 1539800"/>
              <a:gd name="connsiteY10" fmla="*/ 182837 h 857409"/>
              <a:gd name="connsiteX0" fmla="*/ 563227 w 1539800"/>
              <a:gd name="connsiteY0" fmla="*/ 95020 h 769592"/>
              <a:gd name="connsiteX1" fmla="*/ 67607 w 1539800"/>
              <a:gd name="connsiteY1" fmla="*/ 15862 h 769592"/>
              <a:gd name="connsiteX2" fmla="*/ 12539 w 1539800"/>
              <a:gd name="connsiteY2" fmla="*/ 267105 h 769592"/>
              <a:gd name="connsiteX3" fmla="*/ 50398 w 1539800"/>
              <a:gd name="connsiteY3" fmla="*/ 649133 h 769592"/>
              <a:gd name="connsiteX4" fmla="*/ 332626 w 1539800"/>
              <a:gd name="connsiteY4" fmla="*/ 769592 h 769592"/>
              <a:gd name="connsiteX5" fmla="*/ 752525 w 1539800"/>
              <a:gd name="connsiteY5" fmla="*/ 638808 h 769592"/>
              <a:gd name="connsiteX6" fmla="*/ 1478745 w 1539800"/>
              <a:gd name="connsiteY6" fmla="*/ 680108 h 769592"/>
              <a:gd name="connsiteX7" fmla="*/ 1478745 w 1539800"/>
              <a:gd name="connsiteY7" fmla="*/ 280872 h 769592"/>
              <a:gd name="connsiteX8" fmla="*/ 1299771 w 1539800"/>
              <a:gd name="connsiteY8" fmla="*/ 50279 h 769592"/>
              <a:gd name="connsiteX9" fmla="*/ 934941 w 1539800"/>
              <a:gd name="connsiteY9" fmla="*/ 2094 h 769592"/>
              <a:gd name="connsiteX10" fmla="*/ 563227 w 1539800"/>
              <a:gd name="connsiteY10" fmla="*/ 95020 h 769592"/>
              <a:gd name="connsiteX0" fmla="*/ 563227 w 1539800"/>
              <a:gd name="connsiteY0" fmla="*/ 95020 h 769592"/>
              <a:gd name="connsiteX1" fmla="*/ 67607 w 1539800"/>
              <a:gd name="connsiteY1" fmla="*/ 15862 h 769592"/>
              <a:gd name="connsiteX2" fmla="*/ 12539 w 1539800"/>
              <a:gd name="connsiteY2" fmla="*/ 267105 h 769592"/>
              <a:gd name="connsiteX3" fmla="*/ 50398 w 1539800"/>
              <a:gd name="connsiteY3" fmla="*/ 649133 h 769592"/>
              <a:gd name="connsiteX4" fmla="*/ 332626 w 1539800"/>
              <a:gd name="connsiteY4" fmla="*/ 769592 h 769592"/>
              <a:gd name="connsiteX5" fmla="*/ 752525 w 1539800"/>
              <a:gd name="connsiteY5" fmla="*/ 638808 h 769592"/>
              <a:gd name="connsiteX6" fmla="*/ 1478745 w 1539800"/>
              <a:gd name="connsiteY6" fmla="*/ 680108 h 769592"/>
              <a:gd name="connsiteX7" fmla="*/ 1478745 w 1539800"/>
              <a:gd name="connsiteY7" fmla="*/ 280872 h 769592"/>
              <a:gd name="connsiteX8" fmla="*/ 1299771 w 1539800"/>
              <a:gd name="connsiteY8" fmla="*/ 50279 h 769592"/>
              <a:gd name="connsiteX9" fmla="*/ 934941 w 1539800"/>
              <a:gd name="connsiteY9" fmla="*/ 2094 h 769592"/>
              <a:gd name="connsiteX10" fmla="*/ 563227 w 1539800"/>
              <a:gd name="connsiteY10" fmla="*/ 95020 h 769592"/>
              <a:gd name="connsiteX0" fmla="*/ 580156 w 1556729"/>
              <a:gd name="connsiteY0" fmla="*/ 95020 h 769592"/>
              <a:gd name="connsiteX1" fmla="*/ 349414 w 1556729"/>
              <a:gd name="connsiteY1" fmla="*/ 232475 h 769592"/>
              <a:gd name="connsiteX2" fmla="*/ 29468 w 1556729"/>
              <a:gd name="connsiteY2" fmla="*/ 267105 h 769592"/>
              <a:gd name="connsiteX3" fmla="*/ 67327 w 1556729"/>
              <a:gd name="connsiteY3" fmla="*/ 649133 h 769592"/>
              <a:gd name="connsiteX4" fmla="*/ 349555 w 1556729"/>
              <a:gd name="connsiteY4" fmla="*/ 769592 h 769592"/>
              <a:gd name="connsiteX5" fmla="*/ 769454 w 1556729"/>
              <a:gd name="connsiteY5" fmla="*/ 638808 h 769592"/>
              <a:gd name="connsiteX6" fmla="*/ 1495674 w 1556729"/>
              <a:gd name="connsiteY6" fmla="*/ 680108 h 769592"/>
              <a:gd name="connsiteX7" fmla="*/ 1495674 w 1556729"/>
              <a:gd name="connsiteY7" fmla="*/ 280872 h 769592"/>
              <a:gd name="connsiteX8" fmla="*/ 1316700 w 1556729"/>
              <a:gd name="connsiteY8" fmla="*/ 50279 h 769592"/>
              <a:gd name="connsiteX9" fmla="*/ 951870 w 1556729"/>
              <a:gd name="connsiteY9" fmla="*/ 2094 h 769592"/>
              <a:gd name="connsiteX10" fmla="*/ 580156 w 1556729"/>
              <a:gd name="connsiteY10" fmla="*/ 95020 h 769592"/>
              <a:gd name="connsiteX0" fmla="*/ 552462 w 1529035"/>
              <a:gd name="connsiteY0" fmla="*/ 95020 h 769592"/>
              <a:gd name="connsiteX1" fmla="*/ 321720 w 1529035"/>
              <a:gd name="connsiteY1" fmla="*/ 232475 h 769592"/>
              <a:gd name="connsiteX2" fmla="*/ 1774 w 1529035"/>
              <a:gd name="connsiteY2" fmla="*/ 267105 h 769592"/>
              <a:gd name="connsiteX3" fmla="*/ 205181 w 1529035"/>
              <a:gd name="connsiteY3" fmla="*/ 597734 h 769592"/>
              <a:gd name="connsiteX4" fmla="*/ 321861 w 1529035"/>
              <a:gd name="connsiteY4" fmla="*/ 769592 h 769592"/>
              <a:gd name="connsiteX5" fmla="*/ 741760 w 1529035"/>
              <a:gd name="connsiteY5" fmla="*/ 638808 h 769592"/>
              <a:gd name="connsiteX6" fmla="*/ 1467980 w 1529035"/>
              <a:gd name="connsiteY6" fmla="*/ 680108 h 769592"/>
              <a:gd name="connsiteX7" fmla="*/ 1467980 w 1529035"/>
              <a:gd name="connsiteY7" fmla="*/ 280872 h 769592"/>
              <a:gd name="connsiteX8" fmla="*/ 1289006 w 1529035"/>
              <a:gd name="connsiteY8" fmla="*/ 50279 h 769592"/>
              <a:gd name="connsiteX9" fmla="*/ 924176 w 1529035"/>
              <a:gd name="connsiteY9" fmla="*/ 2094 h 769592"/>
              <a:gd name="connsiteX10" fmla="*/ 552462 w 1529035"/>
              <a:gd name="connsiteY10" fmla="*/ 95020 h 769592"/>
              <a:gd name="connsiteX0" fmla="*/ 552568 w 1529141"/>
              <a:gd name="connsiteY0" fmla="*/ 95020 h 697308"/>
              <a:gd name="connsiteX1" fmla="*/ 321826 w 1529141"/>
              <a:gd name="connsiteY1" fmla="*/ 232475 h 697308"/>
              <a:gd name="connsiteX2" fmla="*/ 1880 w 1529141"/>
              <a:gd name="connsiteY2" fmla="*/ 267105 h 697308"/>
              <a:gd name="connsiteX3" fmla="*/ 205287 w 1529141"/>
              <a:gd name="connsiteY3" fmla="*/ 597734 h 697308"/>
              <a:gd name="connsiteX4" fmla="*/ 526144 w 1529141"/>
              <a:gd name="connsiteY4" fmla="*/ 563993 h 697308"/>
              <a:gd name="connsiteX5" fmla="*/ 741866 w 1529141"/>
              <a:gd name="connsiteY5" fmla="*/ 638808 h 697308"/>
              <a:gd name="connsiteX6" fmla="*/ 1468086 w 1529141"/>
              <a:gd name="connsiteY6" fmla="*/ 680108 h 697308"/>
              <a:gd name="connsiteX7" fmla="*/ 1468086 w 1529141"/>
              <a:gd name="connsiteY7" fmla="*/ 280872 h 697308"/>
              <a:gd name="connsiteX8" fmla="*/ 1289112 w 1529141"/>
              <a:gd name="connsiteY8" fmla="*/ 50279 h 697308"/>
              <a:gd name="connsiteX9" fmla="*/ 924282 w 1529141"/>
              <a:gd name="connsiteY9" fmla="*/ 2094 h 697308"/>
              <a:gd name="connsiteX10" fmla="*/ 552568 w 1529141"/>
              <a:gd name="connsiteY10" fmla="*/ 95020 h 697308"/>
              <a:gd name="connsiteX0" fmla="*/ 503604 w 1480177"/>
              <a:gd name="connsiteY0" fmla="*/ 95020 h 697308"/>
              <a:gd name="connsiteX1" fmla="*/ 272862 w 1480177"/>
              <a:gd name="connsiteY1" fmla="*/ 232475 h 697308"/>
              <a:gd name="connsiteX2" fmla="*/ 2581 w 1480177"/>
              <a:gd name="connsiteY2" fmla="*/ 384590 h 697308"/>
              <a:gd name="connsiteX3" fmla="*/ 156323 w 1480177"/>
              <a:gd name="connsiteY3" fmla="*/ 597734 h 697308"/>
              <a:gd name="connsiteX4" fmla="*/ 477180 w 1480177"/>
              <a:gd name="connsiteY4" fmla="*/ 563993 h 697308"/>
              <a:gd name="connsiteX5" fmla="*/ 692902 w 1480177"/>
              <a:gd name="connsiteY5" fmla="*/ 638808 h 697308"/>
              <a:gd name="connsiteX6" fmla="*/ 1419122 w 1480177"/>
              <a:gd name="connsiteY6" fmla="*/ 680108 h 697308"/>
              <a:gd name="connsiteX7" fmla="*/ 1419122 w 1480177"/>
              <a:gd name="connsiteY7" fmla="*/ 280872 h 697308"/>
              <a:gd name="connsiteX8" fmla="*/ 1240148 w 1480177"/>
              <a:gd name="connsiteY8" fmla="*/ 50279 h 697308"/>
              <a:gd name="connsiteX9" fmla="*/ 875318 w 1480177"/>
              <a:gd name="connsiteY9" fmla="*/ 2094 h 697308"/>
              <a:gd name="connsiteX10" fmla="*/ 503604 w 1480177"/>
              <a:gd name="connsiteY10" fmla="*/ 95020 h 697308"/>
              <a:gd name="connsiteX0" fmla="*/ 503604 w 1480177"/>
              <a:gd name="connsiteY0" fmla="*/ 95020 h 697308"/>
              <a:gd name="connsiteX1" fmla="*/ 272862 w 1480177"/>
              <a:gd name="connsiteY1" fmla="*/ 232475 h 697308"/>
              <a:gd name="connsiteX2" fmla="*/ 2581 w 1480177"/>
              <a:gd name="connsiteY2" fmla="*/ 384590 h 697308"/>
              <a:gd name="connsiteX3" fmla="*/ 156323 w 1480177"/>
              <a:gd name="connsiteY3" fmla="*/ 597734 h 697308"/>
              <a:gd name="connsiteX4" fmla="*/ 477180 w 1480177"/>
              <a:gd name="connsiteY4" fmla="*/ 563993 h 697308"/>
              <a:gd name="connsiteX5" fmla="*/ 692902 w 1480177"/>
              <a:gd name="connsiteY5" fmla="*/ 638808 h 697308"/>
              <a:gd name="connsiteX6" fmla="*/ 1419122 w 1480177"/>
              <a:gd name="connsiteY6" fmla="*/ 680108 h 697308"/>
              <a:gd name="connsiteX7" fmla="*/ 1419122 w 1480177"/>
              <a:gd name="connsiteY7" fmla="*/ 280872 h 697308"/>
              <a:gd name="connsiteX8" fmla="*/ 1240148 w 1480177"/>
              <a:gd name="connsiteY8" fmla="*/ 50279 h 697308"/>
              <a:gd name="connsiteX9" fmla="*/ 875318 w 1480177"/>
              <a:gd name="connsiteY9" fmla="*/ 2094 h 697308"/>
              <a:gd name="connsiteX10" fmla="*/ 503604 w 1480177"/>
              <a:gd name="connsiteY10" fmla="*/ 95020 h 697308"/>
              <a:gd name="connsiteX0" fmla="*/ 504713 w 1481286"/>
              <a:gd name="connsiteY0" fmla="*/ 95020 h 700752"/>
              <a:gd name="connsiteX1" fmla="*/ 273971 w 1481286"/>
              <a:gd name="connsiteY1" fmla="*/ 232475 h 700752"/>
              <a:gd name="connsiteX2" fmla="*/ 3690 w 1481286"/>
              <a:gd name="connsiteY2" fmla="*/ 384590 h 700752"/>
              <a:gd name="connsiteX3" fmla="*/ 157432 w 1481286"/>
              <a:gd name="connsiteY3" fmla="*/ 597734 h 700752"/>
              <a:gd name="connsiteX4" fmla="*/ 694011 w 1481286"/>
              <a:gd name="connsiteY4" fmla="*/ 638808 h 700752"/>
              <a:gd name="connsiteX5" fmla="*/ 1420231 w 1481286"/>
              <a:gd name="connsiteY5" fmla="*/ 680108 h 700752"/>
              <a:gd name="connsiteX6" fmla="*/ 1420231 w 1481286"/>
              <a:gd name="connsiteY6" fmla="*/ 280872 h 700752"/>
              <a:gd name="connsiteX7" fmla="*/ 1241257 w 1481286"/>
              <a:gd name="connsiteY7" fmla="*/ 50279 h 700752"/>
              <a:gd name="connsiteX8" fmla="*/ 876427 w 1481286"/>
              <a:gd name="connsiteY8" fmla="*/ 2094 h 700752"/>
              <a:gd name="connsiteX9" fmla="*/ 504713 w 1481286"/>
              <a:gd name="connsiteY9" fmla="*/ 95020 h 700752"/>
              <a:gd name="connsiteX0" fmla="*/ 501024 w 1477597"/>
              <a:gd name="connsiteY0" fmla="*/ 95020 h 700752"/>
              <a:gd name="connsiteX1" fmla="*/ 270282 w 1477597"/>
              <a:gd name="connsiteY1" fmla="*/ 232475 h 700752"/>
              <a:gd name="connsiteX2" fmla="*/ 1 w 1477597"/>
              <a:gd name="connsiteY2" fmla="*/ 384590 h 700752"/>
              <a:gd name="connsiteX3" fmla="*/ 269626 w 1477597"/>
              <a:gd name="connsiteY3" fmla="*/ 583049 h 700752"/>
              <a:gd name="connsiteX4" fmla="*/ 690322 w 1477597"/>
              <a:gd name="connsiteY4" fmla="*/ 638808 h 700752"/>
              <a:gd name="connsiteX5" fmla="*/ 1416542 w 1477597"/>
              <a:gd name="connsiteY5" fmla="*/ 680108 h 700752"/>
              <a:gd name="connsiteX6" fmla="*/ 1416542 w 1477597"/>
              <a:gd name="connsiteY6" fmla="*/ 280872 h 700752"/>
              <a:gd name="connsiteX7" fmla="*/ 1237568 w 1477597"/>
              <a:gd name="connsiteY7" fmla="*/ 50279 h 700752"/>
              <a:gd name="connsiteX8" fmla="*/ 872738 w 1477597"/>
              <a:gd name="connsiteY8" fmla="*/ 2094 h 700752"/>
              <a:gd name="connsiteX9" fmla="*/ 501024 w 1477597"/>
              <a:gd name="connsiteY9" fmla="*/ 95020 h 700752"/>
              <a:gd name="connsiteX0" fmla="*/ 501024 w 1477597"/>
              <a:gd name="connsiteY0" fmla="*/ 95020 h 700752"/>
              <a:gd name="connsiteX1" fmla="*/ 270282 w 1477597"/>
              <a:gd name="connsiteY1" fmla="*/ 232475 h 700752"/>
              <a:gd name="connsiteX2" fmla="*/ 1 w 1477597"/>
              <a:gd name="connsiteY2" fmla="*/ 384590 h 700752"/>
              <a:gd name="connsiteX3" fmla="*/ 269626 w 1477597"/>
              <a:gd name="connsiteY3" fmla="*/ 583049 h 700752"/>
              <a:gd name="connsiteX4" fmla="*/ 690322 w 1477597"/>
              <a:gd name="connsiteY4" fmla="*/ 638808 h 700752"/>
              <a:gd name="connsiteX5" fmla="*/ 1416542 w 1477597"/>
              <a:gd name="connsiteY5" fmla="*/ 680108 h 700752"/>
              <a:gd name="connsiteX6" fmla="*/ 1416542 w 1477597"/>
              <a:gd name="connsiteY6" fmla="*/ 280872 h 700752"/>
              <a:gd name="connsiteX7" fmla="*/ 1237568 w 1477597"/>
              <a:gd name="connsiteY7" fmla="*/ 50279 h 700752"/>
              <a:gd name="connsiteX8" fmla="*/ 872738 w 1477597"/>
              <a:gd name="connsiteY8" fmla="*/ 2094 h 700752"/>
              <a:gd name="connsiteX9" fmla="*/ 501024 w 1477597"/>
              <a:gd name="connsiteY9" fmla="*/ 95020 h 700752"/>
              <a:gd name="connsiteX0" fmla="*/ 423768 w 1400341"/>
              <a:gd name="connsiteY0" fmla="*/ 95020 h 700752"/>
              <a:gd name="connsiteX1" fmla="*/ 193026 w 1400341"/>
              <a:gd name="connsiteY1" fmla="*/ 232475 h 700752"/>
              <a:gd name="connsiteX2" fmla="*/ 1 w 1400341"/>
              <a:gd name="connsiteY2" fmla="*/ 432318 h 700752"/>
              <a:gd name="connsiteX3" fmla="*/ 192370 w 1400341"/>
              <a:gd name="connsiteY3" fmla="*/ 583049 h 700752"/>
              <a:gd name="connsiteX4" fmla="*/ 613066 w 1400341"/>
              <a:gd name="connsiteY4" fmla="*/ 638808 h 700752"/>
              <a:gd name="connsiteX5" fmla="*/ 1339286 w 1400341"/>
              <a:gd name="connsiteY5" fmla="*/ 680108 h 700752"/>
              <a:gd name="connsiteX6" fmla="*/ 1339286 w 1400341"/>
              <a:gd name="connsiteY6" fmla="*/ 280872 h 700752"/>
              <a:gd name="connsiteX7" fmla="*/ 1160312 w 1400341"/>
              <a:gd name="connsiteY7" fmla="*/ 50279 h 700752"/>
              <a:gd name="connsiteX8" fmla="*/ 795482 w 1400341"/>
              <a:gd name="connsiteY8" fmla="*/ 2094 h 700752"/>
              <a:gd name="connsiteX9" fmla="*/ 423768 w 1400341"/>
              <a:gd name="connsiteY9" fmla="*/ 95020 h 700752"/>
              <a:gd name="connsiteX0" fmla="*/ 423768 w 1411583"/>
              <a:gd name="connsiteY0" fmla="*/ 95020 h 719845"/>
              <a:gd name="connsiteX1" fmla="*/ 193026 w 1411583"/>
              <a:gd name="connsiteY1" fmla="*/ 232475 h 719845"/>
              <a:gd name="connsiteX2" fmla="*/ 1 w 1411583"/>
              <a:gd name="connsiteY2" fmla="*/ 432318 h 719845"/>
              <a:gd name="connsiteX3" fmla="*/ 192370 w 1411583"/>
              <a:gd name="connsiteY3" fmla="*/ 583049 h 719845"/>
              <a:gd name="connsiteX4" fmla="*/ 459775 w 1411583"/>
              <a:gd name="connsiteY4" fmla="*/ 696223 h 719845"/>
              <a:gd name="connsiteX5" fmla="*/ 1339286 w 1411583"/>
              <a:gd name="connsiteY5" fmla="*/ 680108 h 719845"/>
              <a:gd name="connsiteX6" fmla="*/ 1339286 w 1411583"/>
              <a:gd name="connsiteY6" fmla="*/ 280872 h 719845"/>
              <a:gd name="connsiteX7" fmla="*/ 1160312 w 1411583"/>
              <a:gd name="connsiteY7" fmla="*/ 50279 h 719845"/>
              <a:gd name="connsiteX8" fmla="*/ 795482 w 1411583"/>
              <a:gd name="connsiteY8" fmla="*/ 2094 h 719845"/>
              <a:gd name="connsiteX9" fmla="*/ 423768 w 1411583"/>
              <a:gd name="connsiteY9" fmla="*/ 95020 h 719845"/>
              <a:gd name="connsiteX0" fmla="*/ 423768 w 1411583"/>
              <a:gd name="connsiteY0" fmla="*/ 95020 h 698293"/>
              <a:gd name="connsiteX1" fmla="*/ 193026 w 1411583"/>
              <a:gd name="connsiteY1" fmla="*/ 232475 h 698293"/>
              <a:gd name="connsiteX2" fmla="*/ 1 w 1411583"/>
              <a:gd name="connsiteY2" fmla="*/ 432318 h 698293"/>
              <a:gd name="connsiteX3" fmla="*/ 192370 w 1411583"/>
              <a:gd name="connsiteY3" fmla="*/ 583049 h 698293"/>
              <a:gd name="connsiteX4" fmla="*/ 459775 w 1411583"/>
              <a:gd name="connsiteY4" fmla="*/ 696223 h 698293"/>
              <a:gd name="connsiteX5" fmla="*/ 1339286 w 1411583"/>
              <a:gd name="connsiteY5" fmla="*/ 680108 h 698293"/>
              <a:gd name="connsiteX6" fmla="*/ 1339286 w 1411583"/>
              <a:gd name="connsiteY6" fmla="*/ 280872 h 698293"/>
              <a:gd name="connsiteX7" fmla="*/ 1160312 w 1411583"/>
              <a:gd name="connsiteY7" fmla="*/ 50279 h 698293"/>
              <a:gd name="connsiteX8" fmla="*/ 795482 w 1411583"/>
              <a:gd name="connsiteY8" fmla="*/ 2094 h 698293"/>
              <a:gd name="connsiteX9" fmla="*/ 423768 w 1411583"/>
              <a:gd name="connsiteY9" fmla="*/ 95020 h 698293"/>
              <a:gd name="connsiteX0" fmla="*/ 423768 w 1411583"/>
              <a:gd name="connsiteY0" fmla="*/ 95020 h 698293"/>
              <a:gd name="connsiteX1" fmla="*/ 193026 w 1411583"/>
              <a:gd name="connsiteY1" fmla="*/ 232475 h 698293"/>
              <a:gd name="connsiteX2" fmla="*/ 1 w 1411583"/>
              <a:gd name="connsiteY2" fmla="*/ 432318 h 698293"/>
              <a:gd name="connsiteX3" fmla="*/ 192370 w 1411583"/>
              <a:gd name="connsiteY3" fmla="*/ 583049 h 698293"/>
              <a:gd name="connsiteX4" fmla="*/ 256766 w 1411583"/>
              <a:gd name="connsiteY4" fmla="*/ 558307 h 698293"/>
              <a:gd name="connsiteX5" fmla="*/ 459775 w 1411583"/>
              <a:gd name="connsiteY5" fmla="*/ 696223 h 698293"/>
              <a:gd name="connsiteX6" fmla="*/ 1339286 w 1411583"/>
              <a:gd name="connsiteY6" fmla="*/ 680108 h 698293"/>
              <a:gd name="connsiteX7" fmla="*/ 1339286 w 1411583"/>
              <a:gd name="connsiteY7" fmla="*/ 280872 h 698293"/>
              <a:gd name="connsiteX8" fmla="*/ 1160312 w 1411583"/>
              <a:gd name="connsiteY8" fmla="*/ 50279 h 698293"/>
              <a:gd name="connsiteX9" fmla="*/ 795482 w 1411583"/>
              <a:gd name="connsiteY9" fmla="*/ 2094 h 698293"/>
              <a:gd name="connsiteX10" fmla="*/ 423768 w 1411583"/>
              <a:gd name="connsiteY10" fmla="*/ 95020 h 698293"/>
              <a:gd name="connsiteX0" fmla="*/ 424367 w 1412182"/>
              <a:gd name="connsiteY0" fmla="*/ 95020 h 698293"/>
              <a:gd name="connsiteX1" fmla="*/ 193625 w 1412182"/>
              <a:gd name="connsiteY1" fmla="*/ 232475 h 698293"/>
              <a:gd name="connsiteX2" fmla="*/ 600 w 1412182"/>
              <a:gd name="connsiteY2" fmla="*/ 432318 h 698293"/>
              <a:gd name="connsiteX3" fmla="*/ 257365 w 1412182"/>
              <a:gd name="connsiteY3" fmla="*/ 558307 h 698293"/>
              <a:gd name="connsiteX4" fmla="*/ 460374 w 1412182"/>
              <a:gd name="connsiteY4" fmla="*/ 696223 h 698293"/>
              <a:gd name="connsiteX5" fmla="*/ 1339885 w 1412182"/>
              <a:gd name="connsiteY5" fmla="*/ 680108 h 698293"/>
              <a:gd name="connsiteX6" fmla="*/ 1339885 w 1412182"/>
              <a:gd name="connsiteY6" fmla="*/ 280872 h 698293"/>
              <a:gd name="connsiteX7" fmla="*/ 1160911 w 1412182"/>
              <a:gd name="connsiteY7" fmla="*/ 50279 h 698293"/>
              <a:gd name="connsiteX8" fmla="*/ 796081 w 1412182"/>
              <a:gd name="connsiteY8" fmla="*/ 2094 h 698293"/>
              <a:gd name="connsiteX9" fmla="*/ 424367 w 1412182"/>
              <a:gd name="connsiteY9" fmla="*/ 95020 h 698293"/>
              <a:gd name="connsiteX0" fmla="*/ 423978 w 1411793"/>
              <a:gd name="connsiteY0" fmla="*/ 95020 h 698293"/>
              <a:gd name="connsiteX1" fmla="*/ 193236 w 1411793"/>
              <a:gd name="connsiteY1" fmla="*/ 232475 h 698293"/>
              <a:gd name="connsiteX2" fmla="*/ 211 w 1411793"/>
              <a:gd name="connsiteY2" fmla="*/ 432318 h 698293"/>
              <a:gd name="connsiteX3" fmla="*/ 229925 w 1411793"/>
              <a:gd name="connsiteY3" fmla="*/ 587014 h 698293"/>
              <a:gd name="connsiteX4" fmla="*/ 459985 w 1411793"/>
              <a:gd name="connsiteY4" fmla="*/ 696223 h 698293"/>
              <a:gd name="connsiteX5" fmla="*/ 1339496 w 1411793"/>
              <a:gd name="connsiteY5" fmla="*/ 680108 h 698293"/>
              <a:gd name="connsiteX6" fmla="*/ 1339496 w 1411793"/>
              <a:gd name="connsiteY6" fmla="*/ 280872 h 698293"/>
              <a:gd name="connsiteX7" fmla="*/ 1160522 w 1411793"/>
              <a:gd name="connsiteY7" fmla="*/ 50279 h 698293"/>
              <a:gd name="connsiteX8" fmla="*/ 795692 w 1411793"/>
              <a:gd name="connsiteY8" fmla="*/ 2094 h 698293"/>
              <a:gd name="connsiteX9" fmla="*/ 423978 w 1411793"/>
              <a:gd name="connsiteY9" fmla="*/ 95020 h 698293"/>
              <a:gd name="connsiteX0" fmla="*/ 423978 w 1411793"/>
              <a:gd name="connsiteY0" fmla="*/ 95020 h 698293"/>
              <a:gd name="connsiteX1" fmla="*/ 193236 w 1411793"/>
              <a:gd name="connsiteY1" fmla="*/ 232475 h 698293"/>
              <a:gd name="connsiteX2" fmla="*/ 211 w 1411793"/>
              <a:gd name="connsiteY2" fmla="*/ 432318 h 698293"/>
              <a:gd name="connsiteX3" fmla="*/ 229925 w 1411793"/>
              <a:gd name="connsiteY3" fmla="*/ 587014 h 698293"/>
              <a:gd name="connsiteX4" fmla="*/ 459985 w 1411793"/>
              <a:gd name="connsiteY4" fmla="*/ 696223 h 698293"/>
              <a:gd name="connsiteX5" fmla="*/ 1339496 w 1411793"/>
              <a:gd name="connsiteY5" fmla="*/ 680108 h 698293"/>
              <a:gd name="connsiteX6" fmla="*/ 1339496 w 1411793"/>
              <a:gd name="connsiteY6" fmla="*/ 280872 h 698293"/>
              <a:gd name="connsiteX7" fmla="*/ 1160522 w 1411793"/>
              <a:gd name="connsiteY7" fmla="*/ 50279 h 698293"/>
              <a:gd name="connsiteX8" fmla="*/ 795692 w 1411793"/>
              <a:gd name="connsiteY8" fmla="*/ 2094 h 698293"/>
              <a:gd name="connsiteX9" fmla="*/ 423978 w 1411793"/>
              <a:gd name="connsiteY9" fmla="*/ 95020 h 698293"/>
              <a:gd name="connsiteX0" fmla="*/ 423978 w 1463644"/>
              <a:gd name="connsiteY0" fmla="*/ 95020 h 698036"/>
              <a:gd name="connsiteX1" fmla="*/ 193236 w 1463644"/>
              <a:gd name="connsiteY1" fmla="*/ 232475 h 698036"/>
              <a:gd name="connsiteX2" fmla="*/ 211 w 1463644"/>
              <a:gd name="connsiteY2" fmla="*/ 432318 h 698036"/>
              <a:gd name="connsiteX3" fmla="*/ 229925 w 1463644"/>
              <a:gd name="connsiteY3" fmla="*/ 587014 h 698036"/>
              <a:gd name="connsiteX4" fmla="*/ 459985 w 1463644"/>
              <a:gd name="connsiteY4" fmla="*/ 696223 h 698036"/>
              <a:gd name="connsiteX5" fmla="*/ 1339496 w 1463644"/>
              <a:gd name="connsiteY5" fmla="*/ 680108 h 698036"/>
              <a:gd name="connsiteX6" fmla="*/ 1438685 w 1463644"/>
              <a:gd name="connsiteY6" fmla="*/ 284974 h 698036"/>
              <a:gd name="connsiteX7" fmla="*/ 1160522 w 1463644"/>
              <a:gd name="connsiteY7" fmla="*/ 50279 h 698036"/>
              <a:gd name="connsiteX8" fmla="*/ 795692 w 1463644"/>
              <a:gd name="connsiteY8" fmla="*/ 2094 h 698036"/>
              <a:gd name="connsiteX9" fmla="*/ 423978 w 1463644"/>
              <a:gd name="connsiteY9" fmla="*/ 95020 h 698036"/>
              <a:gd name="connsiteX0" fmla="*/ 424054 w 1463720"/>
              <a:gd name="connsiteY0" fmla="*/ 95020 h 698036"/>
              <a:gd name="connsiteX1" fmla="*/ 193312 w 1463720"/>
              <a:gd name="connsiteY1" fmla="*/ 232475 h 698036"/>
              <a:gd name="connsiteX2" fmla="*/ 287 w 1463720"/>
              <a:gd name="connsiteY2" fmla="*/ 432318 h 698036"/>
              <a:gd name="connsiteX3" fmla="*/ 230001 w 1463720"/>
              <a:gd name="connsiteY3" fmla="*/ 587014 h 698036"/>
              <a:gd name="connsiteX4" fmla="*/ 460061 w 1463720"/>
              <a:gd name="connsiteY4" fmla="*/ 696223 h 698036"/>
              <a:gd name="connsiteX5" fmla="*/ 1339572 w 1463720"/>
              <a:gd name="connsiteY5" fmla="*/ 680108 h 698036"/>
              <a:gd name="connsiteX6" fmla="*/ 1438761 w 1463720"/>
              <a:gd name="connsiteY6" fmla="*/ 284974 h 698036"/>
              <a:gd name="connsiteX7" fmla="*/ 1160598 w 1463720"/>
              <a:gd name="connsiteY7" fmla="*/ 50279 h 698036"/>
              <a:gd name="connsiteX8" fmla="*/ 795768 w 1463720"/>
              <a:gd name="connsiteY8" fmla="*/ 2094 h 698036"/>
              <a:gd name="connsiteX9" fmla="*/ 424054 w 1463720"/>
              <a:gd name="connsiteY9" fmla="*/ 95020 h 698036"/>
              <a:gd name="connsiteX0" fmla="*/ 424054 w 1463720"/>
              <a:gd name="connsiteY0" fmla="*/ 95020 h 698036"/>
              <a:gd name="connsiteX1" fmla="*/ 193312 w 1463720"/>
              <a:gd name="connsiteY1" fmla="*/ 232475 h 698036"/>
              <a:gd name="connsiteX2" fmla="*/ 287 w 1463720"/>
              <a:gd name="connsiteY2" fmla="*/ 432318 h 698036"/>
              <a:gd name="connsiteX3" fmla="*/ 230001 w 1463720"/>
              <a:gd name="connsiteY3" fmla="*/ 587014 h 698036"/>
              <a:gd name="connsiteX4" fmla="*/ 460061 w 1463720"/>
              <a:gd name="connsiteY4" fmla="*/ 696223 h 698036"/>
              <a:gd name="connsiteX5" fmla="*/ 1339572 w 1463720"/>
              <a:gd name="connsiteY5" fmla="*/ 680108 h 698036"/>
              <a:gd name="connsiteX6" fmla="*/ 1438761 w 1463720"/>
              <a:gd name="connsiteY6" fmla="*/ 284974 h 698036"/>
              <a:gd name="connsiteX7" fmla="*/ 1160598 w 1463720"/>
              <a:gd name="connsiteY7" fmla="*/ 50279 h 698036"/>
              <a:gd name="connsiteX8" fmla="*/ 795768 w 1463720"/>
              <a:gd name="connsiteY8" fmla="*/ 2094 h 698036"/>
              <a:gd name="connsiteX9" fmla="*/ 424054 w 1463720"/>
              <a:gd name="connsiteY9" fmla="*/ 95020 h 698036"/>
              <a:gd name="connsiteX0" fmla="*/ 424054 w 1463720"/>
              <a:gd name="connsiteY0" fmla="*/ 95020 h 698036"/>
              <a:gd name="connsiteX1" fmla="*/ 193312 w 1463720"/>
              <a:gd name="connsiteY1" fmla="*/ 232475 h 698036"/>
              <a:gd name="connsiteX2" fmla="*/ 287 w 1463720"/>
              <a:gd name="connsiteY2" fmla="*/ 432318 h 698036"/>
              <a:gd name="connsiteX3" fmla="*/ 230001 w 1463720"/>
              <a:gd name="connsiteY3" fmla="*/ 587014 h 698036"/>
              <a:gd name="connsiteX4" fmla="*/ 460061 w 1463720"/>
              <a:gd name="connsiteY4" fmla="*/ 696223 h 698036"/>
              <a:gd name="connsiteX5" fmla="*/ 1339572 w 1463720"/>
              <a:gd name="connsiteY5" fmla="*/ 680108 h 698036"/>
              <a:gd name="connsiteX6" fmla="*/ 1438761 w 1463720"/>
              <a:gd name="connsiteY6" fmla="*/ 284974 h 698036"/>
              <a:gd name="connsiteX7" fmla="*/ 1160598 w 1463720"/>
              <a:gd name="connsiteY7" fmla="*/ 50279 h 698036"/>
              <a:gd name="connsiteX8" fmla="*/ 795768 w 1463720"/>
              <a:gd name="connsiteY8" fmla="*/ 2094 h 698036"/>
              <a:gd name="connsiteX9" fmla="*/ 424054 w 1463720"/>
              <a:gd name="connsiteY9" fmla="*/ 95020 h 698036"/>
              <a:gd name="connsiteX0" fmla="*/ 424054 w 1463720"/>
              <a:gd name="connsiteY0" fmla="*/ 97207 h 700223"/>
              <a:gd name="connsiteX1" fmla="*/ 193312 w 1463720"/>
              <a:gd name="connsiteY1" fmla="*/ 234662 h 700223"/>
              <a:gd name="connsiteX2" fmla="*/ 287 w 1463720"/>
              <a:gd name="connsiteY2" fmla="*/ 434505 h 700223"/>
              <a:gd name="connsiteX3" fmla="*/ 230001 w 1463720"/>
              <a:gd name="connsiteY3" fmla="*/ 589201 h 700223"/>
              <a:gd name="connsiteX4" fmla="*/ 460061 w 1463720"/>
              <a:gd name="connsiteY4" fmla="*/ 698410 h 700223"/>
              <a:gd name="connsiteX5" fmla="*/ 1339572 w 1463720"/>
              <a:gd name="connsiteY5" fmla="*/ 682295 h 700223"/>
              <a:gd name="connsiteX6" fmla="*/ 1438761 w 1463720"/>
              <a:gd name="connsiteY6" fmla="*/ 287161 h 700223"/>
              <a:gd name="connsiteX7" fmla="*/ 1160598 w 1463720"/>
              <a:gd name="connsiteY7" fmla="*/ 52466 h 700223"/>
              <a:gd name="connsiteX8" fmla="*/ 865707 w 1463720"/>
              <a:gd name="connsiteY8" fmla="*/ 31458 h 700223"/>
              <a:gd name="connsiteX9" fmla="*/ 795768 w 1463720"/>
              <a:gd name="connsiteY9" fmla="*/ 4281 h 700223"/>
              <a:gd name="connsiteX10" fmla="*/ 424054 w 1463720"/>
              <a:gd name="connsiteY10" fmla="*/ 97207 h 700223"/>
              <a:gd name="connsiteX0" fmla="*/ 424054 w 1463720"/>
              <a:gd name="connsiteY0" fmla="*/ 70669 h 673685"/>
              <a:gd name="connsiteX1" fmla="*/ 193312 w 1463720"/>
              <a:gd name="connsiteY1" fmla="*/ 208124 h 673685"/>
              <a:gd name="connsiteX2" fmla="*/ 287 w 1463720"/>
              <a:gd name="connsiteY2" fmla="*/ 407967 h 673685"/>
              <a:gd name="connsiteX3" fmla="*/ 230001 w 1463720"/>
              <a:gd name="connsiteY3" fmla="*/ 562663 h 673685"/>
              <a:gd name="connsiteX4" fmla="*/ 460061 w 1463720"/>
              <a:gd name="connsiteY4" fmla="*/ 671872 h 673685"/>
              <a:gd name="connsiteX5" fmla="*/ 1339572 w 1463720"/>
              <a:gd name="connsiteY5" fmla="*/ 655757 h 673685"/>
              <a:gd name="connsiteX6" fmla="*/ 1438761 w 1463720"/>
              <a:gd name="connsiteY6" fmla="*/ 260623 h 673685"/>
              <a:gd name="connsiteX7" fmla="*/ 1160598 w 1463720"/>
              <a:gd name="connsiteY7" fmla="*/ 25928 h 673685"/>
              <a:gd name="connsiteX8" fmla="*/ 865707 w 1463720"/>
              <a:gd name="connsiteY8" fmla="*/ 4920 h 673685"/>
              <a:gd name="connsiteX9" fmla="*/ 424054 w 1463720"/>
              <a:gd name="connsiteY9" fmla="*/ 70669 h 673685"/>
              <a:gd name="connsiteX0" fmla="*/ 423973 w 1463639"/>
              <a:gd name="connsiteY0" fmla="*/ 70669 h 673685"/>
              <a:gd name="connsiteX1" fmla="*/ 270277 w 1463639"/>
              <a:gd name="connsiteY1" fmla="*/ 216081 h 673685"/>
              <a:gd name="connsiteX2" fmla="*/ 206 w 1463639"/>
              <a:gd name="connsiteY2" fmla="*/ 407967 h 673685"/>
              <a:gd name="connsiteX3" fmla="*/ 229920 w 1463639"/>
              <a:gd name="connsiteY3" fmla="*/ 562663 h 673685"/>
              <a:gd name="connsiteX4" fmla="*/ 459980 w 1463639"/>
              <a:gd name="connsiteY4" fmla="*/ 671872 h 673685"/>
              <a:gd name="connsiteX5" fmla="*/ 1339491 w 1463639"/>
              <a:gd name="connsiteY5" fmla="*/ 655757 h 673685"/>
              <a:gd name="connsiteX6" fmla="*/ 1438680 w 1463639"/>
              <a:gd name="connsiteY6" fmla="*/ 260623 h 673685"/>
              <a:gd name="connsiteX7" fmla="*/ 1160517 w 1463639"/>
              <a:gd name="connsiteY7" fmla="*/ 25928 h 673685"/>
              <a:gd name="connsiteX8" fmla="*/ 865626 w 1463639"/>
              <a:gd name="connsiteY8" fmla="*/ 4920 h 673685"/>
              <a:gd name="connsiteX9" fmla="*/ 423973 w 1463639"/>
              <a:gd name="connsiteY9" fmla="*/ 70669 h 673685"/>
              <a:gd name="connsiteX0" fmla="*/ 461508 w 1463639"/>
              <a:gd name="connsiteY0" fmla="*/ 13990 h 680664"/>
              <a:gd name="connsiteX1" fmla="*/ 270277 w 1463639"/>
              <a:gd name="connsiteY1" fmla="*/ 223060 h 680664"/>
              <a:gd name="connsiteX2" fmla="*/ 206 w 1463639"/>
              <a:gd name="connsiteY2" fmla="*/ 414946 h 680664"/>
              <a:gd name="connsiteX3" fmla="*/ 229920 w 1463639"/>
              <a:gd name="connsiteY3" fmla="*/ 569642 h 680664"/>
              <a:gd name="connsiteX4" fmla="*/ 459980 w 1463639"/>
              <a:gd name="connsiteY4" fmla="*/ 678851 h 680664"/>
              <a:gd name="connsiteX5" fmla="*/ 1339491 w 1463639"/>
              <a:gd name="connsiteY5" fmla="*/ 662736 h 680664"/>
              <a:gd name="connsiteX6" fmla="*/ 1438680 w 1463639"/>
              <a:gd name="connsiteY6" fmla="*/ 267602 h 680664"/>
              <a:gd name="connsiteX7" fmla="*/ 1160517 w 1463639"/>
              <a:gd name="connsiteY7" fmla="*/ 32907 h 680664"/>
              <a:gd name="connsiteX8" fmla="*/ 865626 w 1463639"/>
              <a:gd name="connsiteY8" fmla="*/ 11899 h 680664"/>
              <a:gd name="connsiteX9" fmla="*/ 461508 w 1463639"/>
              <a:gd name="connsiteY9" fmla="*/ 13990 h 680664"/>
              <a:gd name="connsiteX0" fmla="*/ 461508 w 1463639"/>
              <a:gd name="connsiteY0" fmla="*/ 17140 h 683814"/>
              <a:gd name="connsiteX1" fmla="*/ 270277 w 1463639"/>
              <a:gd name="connsiteY1" fmla="*/ 226210 h 683814"/>
              <a:gd name="connsiteX2" fmla="*/ 206 w 1463639"/>
              <a:gd name="connsiteY2" fmla="*/ 418096 h 683814"/>
              <a:gd name="connsiteX3" fmla="*/ 229920 w 1463639"/>
              <a:gd name="connsiteY3" fmla="*/ 572792 h 683814"/>
              <a:gd name="connsiteX4" fmla="*/ 459980 w 1463639"/>
              <a:gd name="connsiteY4" fmla="*/ 682001 h 683814"/>
              <a:gd name="connsiteX5" fmla="*/ 1339491 w 1463639"/>
              <a:gd name="connsiteY5" fmla="*/ 665886 h 683814"/>
              <a:gd name="connsiteX6" fmla="*/ 1438680 w 1463639"/>
              <a:gd name="connsiteY6" fmla="*/ 270752 h 683814"/>
              <a:gd name="connsiteX7" fmla="*/ 1160517 w 1463639"/>
              <a:gd name="connsiteY7" fmla="*/ 36057 h 683814"/>
              <a:gd name="connsiteX8" fmla="*/ 875503 w 1463639"/>
              <a:gd name="connsiteY8" fmla="*/ 3909 h 683814"/>
              <a:gd name="connsiteX9" fmla="*/ 461508 w 1463639"/>
              <a:gd name="connsiteY9" fmla="*/ 17140 h 683814"/>
              <a:gd name="connsiteX0" fmla="*/ 461508 w 1463639"/>
              <a:gd name="connsiteY0" fmla="*/ 17140 h 683814"/>
              <a:gd name="connsiteX1" fmla="*/ 270277 w 1463639"/>
              <a:gd name="connsiteY1" fmla="*/ 226210 h 683814"/>
              <a:gd name="connsiteX2" fmla="*/ 206 w 1463639"/>
              <a:gd name="connsiteY2" fmla="*/ 418096 h 683814"/>
              <a:gd name="connsiteX3" fmla="*/ 229920 w 1463639"/>
              <a:gd name="connsiteY3" fmla="*/ 572792 h 683814"/>
              <a:gd name="connsiteX4" fmla="*/ 459980 w 1463639"/>
              <a:gd name="connsiteY4" fmla="*/ 682001 h 683814"/>
              <a:gd name="connsiteX5" fmla="*/ 1339491 w 1463639"/>
              <a:gd name="connsiteY5" fmla="*/ 665886 h 683814"/>
              <a:gd name="connsiteX6" fmla="*/ 1438680 w 1463639"/>
              <a:gd name="connsiteY6" fmla="*/ 270752 h 683814"/>
              <a:gd name="connsiteX7" fmla="*/ 1202003 w 1463639"/>
              <a:gd name="connsiteY7" fmla="*/ 34465 h 683814"/>
              <a:gd name="connsiteX8" fmla="*/ 875503 w 1463639"/>
              <a:gd name="connsiteY8" fmla="*/ 3909 h 683814"/>
              <a:gd name="connsiteX9" fmla="*/ 461508 w 1463639"/>
              <a:gd name="connsiteY9" fmla="*/ 17140 h 683814"/>
              <a:gd name="connsiteX0" fmla="*/ 461508 w 1463639"/>
              <a:gd name="connsiteY0" fmla="*/ 17140 h 683814"/>
              <a:gd name="connsiteX1" fmla="*/ 270277 w 1463639"/>
              <a:gd name="connsiteY1" fmla="*/ 226210 h 683814"/>
              <a:gd name="connsiteX2" fmla="*/ 206 w 1463639"/>
              <a:gd name="connsiteY2" fmla="*/ 418096 h 683814"/>
              <a:gd name="connsiteX3" fmla="*/ 229920 w 1463639"/>
              <a:gd name="connsiteY3" fmla="*/ 572792 h 683814"/>
              <a:gd name="connsiteX4" fmla="*/ 459980 w 1463639"/>
              <a:gd name="connsiteY4" fmla="*/ 682001 h 683814"/>
              <a:gd name="connsiteX5" fmla="*/ 1339491 w 1463639"/>
              <a:gd name="connsiteY5" fmla="*/ 665886 h 683814"/>
              <a:gd name="connsiteX6" fmla="*/ 1438680 w 1463639"/>
              <a:gd name="connsiteY6" fmla="*/ 270752 h 683814"/>
              <a:gd name="connsiteX7" fmla="*/ 1202003 w 1463639"/>
              <a:gd name="connsiteY7" fmla="*/ 34465 h 683814"/>
              <a:gd name="connsiteX8" fmla="*/ 875503 w 1463639"/>
              <a:gd name="connsiteY8" fmla="*/ 3909 h 683814"/>
              <a:gd name="connsiteX9" fmla="*/ 461508 w 1463639"/>
              <a:gd name="connsiteY9" fmla="*/ 17140 h 683814"/>
              <a:gd name="connsiteX0" fmla="*/ 461508 w 1461194"/>
              <a:gd name="connsiteY0" fmla="*/ 17140 h 684068"/>
              <a:gd name="connsiteX1" fmla="*/ 270277 w 1461194"/>
              <a:gd name="connsiteY1" fmla="*/ 226210 h 684068"/>
              <a:gd name="connsiteX2" fmla="*/ 206 w 1461194"/>
              <a:gd name="connsiteY2" fmla="*/ 418096 h 684068"/>
              <a:gd name="connsiteX3" fmla="*/ 229920 w 1461194"/>
              <a:gd name="connsiteY3" fmla="*/ 572792 h 684068"/>
              <a:gd name="connsiteX4" fmla="*/ 511344 w 1461194"/>
              <a:gd name="connsiteY4" fmla="*/ 683593 h 684068"/>
              <a:gd name="connsiteX5" fmla="*/ 1339491 w 1461194"/>
              <a:gd name="connsiteY5" fmla="*/ 665886 h 684068"/>
              <a:gd name="connsiteX6" fmla="*/ 1438680 w 1461194"/>
              <a:gd name="connsiteY6" fmla="*/ 270752 h 684068"/>
              <a:gd name="connsiteX7" fmla="*/ 1202003 w 1461194"/>
              <a:gd name="connsiteY7" fmla="*/ 34465 h 684068"/>
              <a:gd name="connsiteX8" fmla="*/ 875503 w 1461194"/>
              <a:gd name="connsiteY8" fmla="*/ 3909 h 684068"/>
              <a:gd name="connsiteX9" fmla="*/ 461508 w 1461194"/>
              <a:gd name="connsiteY9" fmla="*/ 17140 h 684068"/>
              <a:gd name="connsiteX0" fmla="*/ 461508 w 1461194"/>
              <a:gd name="connsiteY0" fmla="*/ 17140 h 700889"/>
              <a:gd name="connsiteX1" fmla="*/ 270277 w 1461194"/>
              <a:gd name="connsiteY1" fmla="*/ 226210 h 700889"/>
              <a:gd name="connsiteX2" fmla="*/ 206 w 1461194"/>
              <a:gd name="connsiteY2" fmla="*/ 418096 h 700889"/>
              <a:gd name="connsiteX3" fmla="*/ 229920 w 1461194"/>
              <a:gd name="connsiteY3" fmla="*/ 572792 h 700889"/>
              <a:gd name="connsiteX4" fmla="*/ 511344 w 1461194"/>
              <a:gd name="connsiteY4" fmla="*/ 683593 h 700889"/>
              <a:gd name="connsiteX5" fmla="*/ 1339491 w 1461194"/>
              <a:gd name="connsiteY5" fmla="*/ 665886 h 700889"/>
              <a:gd name="connsiteX6" fmla="*/ 1438680 w 1461194"/>
              <a:gd name="connsiteY6" fmla="*/ 270752 h 700889"/>
              <a:gd name="connsiteX7" fmla="*/ 1202003 w 1461194"/>
              <a:gd name="connsiteY7" fmla="*/ 34465 h 700889"/>
              <a:gd name="connsiteX8" fmla="*/ 875503 w 1461194"/>
              <a:gd name="connsiteY8" fmla="*/ 3909 h 700889"/>
              <a:gd name="connsiteX9" fmla="*/ 461508 w 1461194"/>
              <a:gd name="connsiteY9" fmla="*/ 17140 h 700889"/>
              <a:gd name="connsiteX0" fmla="*/ 462271 w 1461957"/>
              <a:gd name="connsiteY0" fmla="*/ 17140 h 700889"/>
              <a:gd name="connsiteX1" fmla="*/ 271040 w 1461957"/>
              <a:gd name="connsiteY1" fmla="*/ 226210 h 700889"/>
              <a:gd name="connsiteX2" fmla="*/ 969 w 1461957"/>
              <a:gd name="connsiteY2" fmla="*/ 418096 h 700889"/>
              <a:gd name="connsiteX3" fmla="*/ 191173 w 1461957"/>
              <a:gd name="connsiteY3" fmla="*/ 596664 h 700889"/>
              <a:gd name="connsiteX4" fmla="*/ 512107 w 1461957"/>
              <a:gd name="connsiteY4" fmla="*/ 683593 h 700889"/>
              <a:gd name="connsiteX5" fmla="*/ 1340254 w 1461957"/>
              <a:gd name="connsiteY5" fmla="*/ 665886 h 700889"/>
              <a:gd name="connsiteX6" fmla="*/ 1439443 w 1461957"/>
              <a:gd name="connsiteY6" fmla="*/ 270752 h 700889"/>
              <a:gd name="connsiteX7" fmla="*/ 1202766 w 1461957"/>
              <a:gd name="connsiteY7" fmla="*/ 34465 h 700889"/>
              <a:gd name="connsiteX8" fmla="*/ 876266 w 1461957"/>
              <a:gd name="connsiteY8" fmla="*/ 3909 h 700889"/>
              <a:gd name="connsiteX9" fmla="*/ 462271 w 1461957"/>
              <a:gd name="connsiteY9" fmla="*/ 17140 h 700889"/>
              <a:gd name="connsiteX0" fmla="*/ 461558 w 1461244"/>
              <a:gd name="connsiteY0" fmla="*/ 17140 h 700889"/>
              <a:gd name="connsiteX1" fmla="*/ 270327 w 1461244"/>
              <a:gd name="connsiteY1" fmla="*/ 226210 h 700889"/>
              <a:gd name="connsiteX2" fmla="*/ 256 w 1461244"/>
              <a:gd name="connsiteY2" fmla="*/ 418096 h 700889"/>
              <a:gd name="connsiteX3" fmla="*/ 190460 w 1461244"/>
              <a:gd name="connsiteY3" fmla="*/ 596664 h 700889"/>
              <a:gd name="connsiteX4" fmla="*/ 511394 w 1461244"/>
              <a:gd name="connsiteY4" fmla="*/ 683593 h 700889"/>
              <a:gd name="connsiteX5" fmla="*/ 1339541 w 1461244"/>
              <a:gd name="connsiteY5" fmla="*/ 665886 h 700889"/>
              <a:gd name="connsiteX6" fmla="*/ 1438730 w 1461244"/>
              <a:gd name="connsiteY6" fmla="*/ 270752 h 700889"/>
              <a:gd name="connsiteX7" fmla="*/ 1202053 w 1461244"/>
              <a:gd name="connsiteY7" fmla="*/ 34465 h 700889"/>
              <a:gd name="connsiteX8" fmla="*/ 875553 w 1461244"/>
              <a:gd name="connsiteY8" fmla="*/ 3909 h 700889"/>
              <a:gd name="connsiteX9" fmla="*/ 461558 w 1461244"/>
              <a:gd name="connsiteY9" fmla="*/ 17140 h 700889"/>
              <a:gd name="connsiteX0" fmla="*/ 463884 w 1463570"/>
              <a:gd name="connsiteY0" fmla="*/ 17140 h 700889"/>
              <a:gd name="connsiteX1" fmla="*/ 272653 w 1463570"/>
              <a:gd name="connsiteY1" fmla="*/ 226210 h 700889"/>
              <a:gd name="connsiteX2" fmla="*/ 2582 w 1463570"/>
              <a:gd name="connsiteY2" fmla="*/ 418096 h 700889"/>
              <a:gd name="connsiteX3" fmla="*/ 155251 w 1463570"/>
              <a:gd name="connsiteY3" fmla="*/ 630085 h 700889"/>
              <a:gd name="connsiteX4" fmla="*/ 513720 w 1463570"/>
              <a:gd name="connsiteY4" fmla="*/ 683593 h 700889"/>
              <a:gd name="connsiteX5" fmla="*/ 1341867 w 1463570"/>
              <a:gd name="connsiteY5" fmla="*/ 665886 h 700889"/>
              <a:gd name="connsiteX6" fmla="*/ 1441056 w 1463570"/>
              <a:gd name="connsiteY6" fmla="*/ 270752 h 700889"/>
              <a:gd name="connsiteX7" fmla="*/ 1204379 w 1463570"/>
              <a:gd name="connsiteY7" fmla="*/ 34465 h 700889"/>
              <a:gd name="connsiteX8" fmla="*/ 877879 w 1463570"/>
              <a:gd name="connsiteY8" fmla="*/ 3909 h 700889"/>
              <a:gd name="connsiteX9" fmla="*/ 463884 w 1463570"/>
              <a:gd name="connsiteY9" fmla="*/ 17140 h 700889"/>
              <a:gd name="connsiteX0" fmla="*/ 463884 w 1465533"/>
              <a:gd name="connsiteY0" fmla="*/ 17140 h 708314"/>
              <a:gd name="connsiteX1" fmla="*/ 272653 w 1465533"/>
              <a:gd name="connsiteY1" fmla="*/ 226210 h 708314"/>
              <a:gd name="connsiteX2" fmla="*/ 2582 w 1465533"/>
              <a:gd name="connsiteY2" fmla="*/ 418096 h 708314"/>
              <a:gd name="connsiteX3" fmla="*/ 155251 w 1465533"/>
              <a:gd name="connsiteY3" fmla="*/ 630085 h 708314"/>
              <a:gd name="connsiteX4" fmla="*/ 472234 w 1465533"/>
              <a:gd name="connsiteY4" fmla="*/ 699508 h 708314"/>
              <a:gd name="connsiteX5" fmla="*/ 1341867 w 1465533"/>
              <a:gd name="connsiteY5" fmla="*/ 665886 h 708314"/>
              <a:gd name="connsiteX6" fmla="*/ 1441056 w 1465533"/>
              <a:gd name="connsiteY6" fmla="*/ 270752 h 708314"/>
              <a:gd name="connsiteX7" fmla="*/ 1204379 w 1465533"/>
              <a:gd name="connsiteY7" fmla="*/ 34465 h 708314"/>
              <a:gd name="connsiteX8" fmla="*/ 877879 w 1465533"/>
              <a:gd name="connsiteY8" fmla="*/ 3909 h 708314"/>
              <a:gd name="connsiteX9" fmla="*/ 463884 w 1465533"/>
              <a:gd name="connsiteY9" fmla="*/ 17140 h 708314"/>
              <a:gd name="connsiteX0" fmla="*/ 463884 w 1467792"/>
              <a:gd name="connsiteY0" fmla="*/ 17140 h 717887"/>
              <a:gd name="connsiteX1" fmla="*/ 272653 w 1467792"/>
              <a:gd name="connsiteY1" fmla="*/ 226210 h 717887"/>
              <a:gd name="connsiteX2" fmla="*/ 2582 w 1467792"/>
              <a:gd name="connsiteY2" fmla="*/ 418096 h 717887"/>
              <a:gd name="connsiteX3" fmla="*/ 155251 w 1467792"/>
              <a:gd name="connsiteY3" fmla="*/ 630085 h 717887"/>
              <a:gd name="connsiteX4" fmla="*/ 426797 w 1467792"/>
              <a:gd name="connsiteY4" fmla="*/ 715423 h 717887"/>
              <a:gd name="connsiteX5" fmla="*/ 1341867 w 1467792"/>
              <a:gd name="connsiteY5" fmla="*/ 665886 h 717887"/>
              <a:gd name="connsiteX6" fmla="*/ 1441056 w 1467792"/>
              <a:gd name="connsiteY6" fmla="*/ 270752 h 717887"/>
              <a:gd name="connsiteX7" fmla="*/ 1204379 w 1467792"/>
              <a:gd name="connsiteY7" fmla="*/ 34465 h 717887"/>
              <a:gd name="connsiteX8" fmla="*/ 877879 w 1467792"/>
              <a:gd name="connsiteY8" fmla="*/ 3909 h 717887"/>
              <a:gd name="connsiteX9" fmla="*/ 463884 w 1467792"/>
              <a:gd name="connsiteY9" fmla="*/ 17140 h 717887"/>
              <a:gd name="connsiteX0" fmla="*/ 467587 w 1471495"/>
              <a:gd name="connsiteY0" fmla="*/ 17140 h 717887"/>
              <a:gd name="connsiteX1" fmla="*/ 276356 w 1471495"/>
              <a:gd name="connsiteY1" fmla="*/ 226210 h 717887"/>
              <a:gd name="connsiteX2" fmla="*/ 6285 w 1471495"/>
              <a:gd name="connsiteY2" fmla="*/ 418096 h 717887"/>
              <a:gd name="connsiteX3" fmla="*/ 117468 w 1471495"/>
              <a:gd name="connsiteY3" fmla="*/ 633268 h 717887"/>
              <a:gd name="connsiteX4" fmla="*/ 430500 w 1471495"/>
              <a:gd name="connsiteY4" fmla="*/ 715423 h 717887"/>
              <a:gd name="connsiteX5" fmla="*/ 1345570 w 1471495"/>
              <a:gd name="connsiteY5" fmla="*/ 665886 h 717887"/>
              <a:gd name="connsiteX6" fmla="*/ 1444759 w 1471495"/>
              <a:gd name="connsiteY6" fmla="*/ 270752 h 717887"/>
              <a:gd name="connsiteX7" fmla="*/ 1208082 w 1471495"/>
              <a:gd name="connsiteY7" fmla="*/ 34465 h 717887"/>
              <a:gd name="connsiteX8" fmla="*/ 881582 w 1471495"/>
              <a:gd name="connsiteY8" fmla="*/ 3909 h 717887"/>
              <a:gd name="connsiteX9" fmla="*/ 467587 w 1471495"/>
              <a:gd name="connsiteY9" fmla="*/ 17140 h 717887"/>
              <a:gd name="connsiteX0" fmla="*/ 437440 w 1471495"/>
              <a:gd name="connsiteY0" fmla="*/ 12273 h 732696"/>
              <a:gd name="connsiteX1" fmla="*/ 276356 w 1471495"/>
              <a:gd name="connsiteY1" fmla="*/ 241019 h 732696"/>
              <a:gd name="connsiteX2" fmla="*/ 6285 w 1471495"/>
              <a:gd name="connsiteY2" fmla="*/ 432905 h 732696"/>
              <a:gd name="connsiteX3" fmla="*/ 117468 w 1471495"/>
              <a:gd name="connsiteY3" fmla="*/ 648077 h 732696"/>
              <a:gd name="connsiteX4" fmla="*/ 430500 w 1471495"/>
              <a:gd name="connsiteY4" fmla="*/ 730232 h 732696"/>
              <a:gd name="connsiteX5" fmla="*/ 1345570 w 1471495"/>
              <a:gd name="connsiteY5" fmla="*/ 680695 h 732696"/>
              <a:gd name="connsiteX6" fmla="*/ 1444759 w 1471495"/>
              <a:gd name="connsiteY6" fmla="*/ 285561 h 732696"/>
              <a:gd name="connsiteX7" fmla="*/ 1208082 w 1471495"/>
              <a:gd name="connsiteY7" fmla="*/ 49274 h 732696"/>
              <a:gd name="connsiteX8" fmla="*/ 881582 w 1471495"/>
              <a:gd name="connsiteY8" fmla="*/ 18718 h 732696"/>
              <a:gd name="connsiteX9" fmla="*/ 437440 w 1471495"/>
              <a:gd name="connsiteY9" fmla="*/ 12273 h 732696"/>
              <a:gd name="connsiteX0" fmla="*/ 437440 w 1471495"/>
              <a:gd name="connsiteY0" fmla="*/ 27540 h 747963"/>
              <a:gd name="connsiteX1" fmla="*/ 276356 w 1471495"/>
              <a:gd name="connsiteY1" fmla="*/ 256286 h 747963"/>
              <a:gd name="connsiteX2" fmla="*/ 6285 w 1471495"/>
              <a:gd name="connsiteY2" fmla="*/ 448172 h 747963"/>
              <a:gd name="connsiteX3" fmla="*/ 117468 w 1471495"/>
              <a:gd name="connsiteY3" fmla="*/ 663344 h 747963"/>
              <a:gd name="connsiteX4" fmla="*/ 430500 w 1471495"/>
              <a:gd name="connsiteY4" fmla="*/ 745499 h 747963"/>
              <a:gd name="connsiteX5" fmla="*/ 1345570 w 1471495"/>
              <a:gd name="connsiteY5" fmla="*/ 695962 h 747963"/>
              <a:gd name="connsiteX6" fmla="*/ 1444759 w 1471495"/>
              <a:gd name="connsiteY6" fmla="*/ 300828 h 747963"/>
              <a:gd name="connsiteX7" fmla="*/ 1208082 w 1471495"/>
              <a:gd name="connsiteY7" fmla="*/ 64541 h 747963"/>
              <a:gd name="connsiteX8" fmla="*/ 906076 w 1471495"/>
              <a:gd name="connsiteY8" fmla="*/ 0 h 747963"/>
              <a:gd name="connsiteX9" fmla="*/ 437440 w 1471495"/>
              <a:gd name="connsiteY9" fmla="*/ 27540 h 747963"/>
              <a:gd name="connsiteX0" fmla="*/ 437440 w 1471495"/>
              <a:gd name="connsiteY0" fmla="*/ 27540 h 747963"/>
              <a:gd name="connsiteX1" fmla="*/ 276356 w 1471495"/>
              <a:gd name="connsiteY1" fmla="*/ 256286 h 747963"/>
              <a:gd name="connsiteX2" fmla="*/ 6285 w 1471495"/>
              <a:gd name="connsiteY2" fmla="*/ 448172 h 747963"/>
              <a:gd name="connsiteX3" fmla="*/ 117468 w 1471495"/>
              <a:gd name="connsiteY3" fmla="*/ 663344 h 747963"/>
              <a:gd name="connsiteX4" fmla="*/ 430500 w 1471495"/>
              <a:gd name="connsiteY4" fmla="*/ 745499 h 747963"/>
              <a:gd name="connsiteX5" fmla="*/ 1345570 w 1471495"/>
              <a:gd name="connsiteY5" fmla="*/ 695962 h 747963"/>
              <a:gd name="connsiteX6" fmla="*/ 1444759 w 1471495"/>
              <a:gd name="connsiteY6" fmla="*/ 300828 h 747963"/>
              <a:gd name="connsiteX7" fmla="*/ 1213735 w 1471495"/>
              <a:gd name="connsiteY7" fmla="*/ 87794 h 747963"/>
              <a:gd name="connsiteX8" fmla="*/ 906076 w 1471495"/>
              <a:gd name="connsiteY8" fmla="*/ 0 h 747963"/>
              <a:gd name="connsiteX9" fmla="*/ 437440 w 1471495"/>
              <a:gd name="connsiteY9" fmla="*/ 27540 h 747963"/>
              <a:gd name="connsiteX0" fmla="*/ 435352 w 1469407"/>
              <a:gd name="connsiteY0" fmla="*/ 27540 h 747963"/>
              <a:gd name="connsiteX1" fmla="*/ 236062 w 1469407"/>
              <a:gd name="connsiteY1" fmla="*/ 246705 h 747963"/>
              <a:gd name="connsiteX2" fmla="*/ 4197 w 1469407"/>
              <a:gd name="connsiteY2" fmla="*/ 448172 h 747963"/>
              <a:gd name="connsiteX3" fmla="*/ 115380 w 1469407"/>
              <a:gd name="connsiteY3" fmla="*/ 663344 h 747963"/>
              <a:gd name="connsiteX4" fmla="*/ 428412 w 1469407"/>
              <a:gd name="connsiteY4" fmla="*/ 745499 h 747963"/>
              <a:gd name="connsiteX5" fmla="*/ 1343482 w 1469407"/>
              <a:gd name="connsiteY5" fmla="*/ 695962 h 747963"/>
              <a:gd name="connsiteX6" fmla="*/ 1442671 w 1469407"/>
              <a:gd name="connsiteY6" fmla="*/ 300828 h 747963"/>
              <a:gd name="connsiteX7" fmla="*/ 1211647 w 1469407"/>
              <a:gd name="connsiteY7" fmla="*/ 87794 h 747963"/>
              <a:gd name="connsiteX8" fmla="*/ 903988 w 1469407"/>
              <a:gd name="connsiteY8" fmla="*/ 0 h 747963"/>
              <a:gd name="connsiteX9" fmla="*/ 435352 w 1469407"/>
              <a:gd name="connsiteY9" fmla="*/ 27540 h 747963"/>
              <a:gd name="connsiteX0" fmla="*/ 287738 w 1469407"/>
              <a:gd name="connsiteY0" fmla="*/ 16581 h 752973"/>
              <a:gd name="connsiteX1" fmla="*/ 236062 w 1469407"/>
              <a:gd name="connsiteY1" fmla="*/ 251715 h 752973"/>
              <a:gd name="connsiteX2" fmla="*/ 4197 w 1469407"/>
              <a:gd name="connsiteY2" fmla="*/ 453182 h 752973"/>
              <a:gd name="connsiteX3" fmla="*/ 115380 w 1469407"/>
              <a:gd name="connsiteY3" fmla="*/ 668354 h 752973"/>
              <a:gd name="connsiteX4" fmla="*/ 428412 w 1469407"/>
              <a:gd name="connsiteY4" fmla="*/ 750509 h 752973"/>
              <a:gd name="connsiteX5" fmla="*/ 1343482 w 1469407"/>
              <a:gd name="connsiteY5" fmla="*/ 700972 h 752973"/>
              <a:gd name="connsiteX6" fmla="*/ 1442671 w 1469407"/>
              <a:gd name="connsiteY6" fmla="*/ 305838 h 752973"/>
              <a:gd name="connsiteX7" fmla="*/ 1211647 w 1469407"/>
              <a:gd name="connsiteY7" fmla="*/ 92804 h 752973"/>
              <a:gd name="connsiteX8" fmla="*/ 903988 w 1469407"/>
              <a:gd name="connsiteY8" fmla="*/ 5010 h 752973"/>
              <a:gd name="connsiteX9" fmla="*/ 287738 w 1469407"/>
              <a:gd name="connsiteY9" fmla="*/ 16581 h 752973"/>
              <a:gd name="connsiteX0" fmla="*/ 284280 w 1465949"/>
              <a:gd name="connsiteY0" fmla="*/ 16581 h 752973"/>
              <a:gd name="connsiteX1" fmla="*/ 153170 w 1465949"/>
              <a:gd name="connsiteY1" fmla="*/ 241755 h 752973"/>
              <a:gd name="connsiteX2" fmla="*/ 739 w 1465949"/>
              <a:gd name="connsiteY2" fmla="*/ 453182 h 752973"/>
              <a:gd name="connsiteX3" fmla="*/ 111922 w 1465949"/>
              <a:gd name="connsiteY3" fmla="*/ 668354 h 752973"/>
              <a:gd name="connsiteX4" fmla="*/ 424954 w 1465949"/>
              <a:gd name="connsiteY4" fmla="*/ 750509 h 752973"/>
              <a:gd name="connsiteX5" fmla="*/ 1340024 w 1465949"/>
              <a:gd name="connsiteY5" fmla="*/ 700972 h 752973"/>
              <a:gd name="connsiteX6" fmla="*/ 1439213 w 1465949"/>
              <a:gd name="connsiteY6" fmla="*/ 305838 h 752973"/>
              <a:gd name="connsiteX7" fmla="*/ 1208189 w 1465949"/>
              <a:gd name="connsiteY7" fmla="*/ 92804 h 752973"/>
              <a:gd name="connsiteX8" fmla="*/ 900530 w 1465949"/>
              <a:gd name="connsiteY8" fmla="*/ 5010 h 752973"/>
              <a:gd name="connsiteX9" fmla="*/ 284280 w 1465949"/>
              <a:gd name="connsiteY9" fmla="*/ 16581 h 752973"/>
              <a:gd name="connsiteX0" fmla="*/ 215678 w 1465949"/>
              <a:gd name="connsiteY0" fmla="*/ 15568 h 755280"/>
              <a:gd name="connsiteX1" fmla="*/ 153170 w 1465949"/>
              <a:gd name="connsiteY1" fmla="*/ 244062 h 755280"/>
              <a:gd name="connsiteX2" fmla="*/ 739 w 1465949"/>
              <a:gd name="connsiteY2" fmla="*/ 455489 h 755280"/>
              <a:gd name="connsiteX3" fmla="*/ 111922 w 1465949"/>
              <a:gd name="connsiteY3" fmla="*/ 670661 h 755280"/>
              <a:gd name="connsiteX4" fmla="*/ 424954 w 1465949"/>
              <a:gd name="connsiteY4" fmla="*/ 752816 h 755280"/>
              <a:gd name="connsiteX5" fmla="*/ 1340024 w 1465949"/>
              <a:gd name="connsiteY5" fmla="*/ 703279 h 755280"/>
              <a:gd name="connsiteX6" fmla="*/ 1439213 w 1465949"/>
              <a:gd name="connsiteY6" fmla="*/ 308145 h 755280"/>
              <a:gd name="connsiteX7" fmla="*/ 1208189 w 1465949"/>
              <a:gd name="connsiteY7" fmla="*/ 95111 h 755280"/>
              <a:gd name="connsiteX8" fmla="*/ 900530 w 1465949"/>
              <a:gd name="connsiteY8" fmla="*/ 7317 h 755280"/>
              <a:gd name="connsiteX9" fmla="*/ 215678 w 1465949"/>
              <a:gd name="connsiteY9" fmla="*/ 15568 h 755280"/>
              <a:gd name="connsiteX0" fmla="*/ 158423 w 1408694"/>
              <a:gd name="connsiteY0" fmla="*/ 15568 h 755280"/>
              <a:gd name="connsiteX1" fmla="*/ 95915 w 1408694"/>
              <a:gd name="connsiteY1" fmla="*/ 244062 h 755280"/>
              <a:gd name="connsiteX2" fmla="*/ 9068 w 1408694"/>
              <a:gd name="connsiteY2" fmla="*/ 472501 h 755280"/>
              <a:gd name="connsiteX3" fmla="*/ 54667 w 1408694"/>
              <a:gd name="connsiteY3" fmla="*/ 670661 h 755280"/>
              <a:gd name="connsiteX4" fmla="*/ 367699 w 1408694"/>
              <a:gd name="connsiteY4" fmla="*/ 752816 h 755280"/>
              <a:gd name="connsiteX5" fmla="*/ 1282769 w 1408694"/>
              <a:gd name="connsiteY5" fmla="*/ 703279 h 755280"/>
              <a:gd name="connsiteX6" fmla="*/ 1381958 w 1408694"/>
              <a:gd name="connsiteY6" fmla="*/ 308145 h 755280"/>
              <a:gd name="connsiteX7" fmla="*/ 1150934 w 1408694"/>
              <a:gd name="connsiteY7" fmla="*/ 95111 h 755280"/>
              <a:gd name="connsiteX8" fmla="*/ 843275 w 1408694"/>
              <a:gd name="connsiteY8" fmla="*/ 7317 h 755280"/>
              <a:gd name="connsiteX9" fmla="*/ 158423 w 1408694"/>
              <a:gd name="connsiteY9" fmla="*/ 15568 h 755280"/>
              <a:gd name="connsiteX0" fmla="*/ 151540 w 1401811"/>
              <a:gd name="connsiteY0" fmla="*/ 15568 h 755280"/>
              <a:gd name="connsiteX1" fmla="*/ 89032 w 1401811"/>
              <a:gd name="connsiteY1" fmla="*/ 244062 h 755280"/>
              <a:gd name="connsiteX2" fmla="*/ 2185 w 1401811"/>
              <a:gd name="connsiteY2" fmla="*/ 472501 h 755280"/>
              <a:gd name="connsiteX3" fmla="*/ 67073 w 1401811"/>
              <a:gd name="connsiteY3" fmla="*/ 640039 h 755280"/>
              <a:gd name="connsiteX4" fmla="*/ 360816 w 1401811"/>
              <a:gd name="connsiteY4" fmla="*/ 752816 h 755280"/>
              <a:gd name="connsiteX5" fmla="*/ 1275886 w 1401811"/>
              <a:gd name="connsiteY5" fmla="*/ 703279 h 755280"/>
              <a:gd name="connsiteX6" fmla="*/ 1375075 w 1401811"/>
              <a:gd name="connsiteY6" fmla="*/ 308145 h 755280"/>
              <a:gd name="connsiteX7" fmla="*/ 1144051 w 1401811"/>
              <a:gd name="connsiteY7" fmla="*/ 95111 h 755280"/>
              <a:gd name="connsiteX8" fmla="*/ 836392 w 1401811"/>
              <a:gd name="connsiteY8" fmla="*/ 7317 h 755280"/>
              <a:gd name="connsiteX9" fmla="*/ 151540 w 1401811"/>
              <a:gd name="connsiteY9" fmla="*/ 15568 h 755280"/>
              <a:gd name="connsiteX0" fmla="*/ 154312 w 1404583"/>
              <a:gd name="connsiteY0" fmla="*/ 21319 h 761031"/>
              <a:gd name="connsiteX1" fmla="*/ 130383 w 1404583"/>
              <a:gd name="connsiteY1" fmla="*/ 294045 h 761031"/>
              <a:gd name="connsiteX2" fmla="*/ 4957 w 1404583"/>
              <a:gd name="connsiteY2" fmla="*/ 478252 h 761031"/>
              <a:gd name="connsiteX3" fmla="*/ 69845 w 1404583"/>
              <a:gd name="connsiteY3" fmla="*/ 645790 h 761031"/>
              <a:gd name="connsiteX4" fmla="*/ 363588 w 1404583"/>
              <a:gd name="connsiteY4" fmla="*/ 758567 h 761031"/>
              <a:gd name="connsiteX5" fmla="*/ 1278658 w 1404583"/>
              <a:gd name="connsiteY5" fmla="*/ 709030 h 761031"/>
              <a:gd name="connsiteX6" fmla="*/ 1377847 w 1404583"/>
              <a:gd name="connsiteY6" fmla="*/ 313896 h 761031"/>
              <a:gd name="connsiteX7" fmla="*/ 1146823 w 1404583"/>
              <a:gd name="connsiteY7" fmla="*/ 100862 h 761031"/>
              <a:gd name="connsiteX8" fmla="*/ 839164 w 1404583"/>
              <a:gd name="connsiteY8" fmla="*/ 13068 h 761031"/>
              <a:gd name="connsiteX9" fmla="*/ 154312 w 1404583"/>
              <a:gd name="connsiteY9" fmla="*/ 21319 h 761031"/>
              <a:gd name="connsiteX0" fmla="*/ 231469 w 1404583"/>
              <a:gd name="connsiteY0" fmla="*/ 21319 h 761031"/>
              <a:gd name="connsiteX1" fmla="*/ 130383 w 1404583"/>
              <a:gd name="connsiteY1" fmla="*/ 294045 h 761031"/>
              <a:gd name="connsiteX2" fmla="*/ 4957 w 1404583"/>
              <a:gd name="connsiteY2" fmla="*/ 478252 h 761031"/>
              <a:gd name="connsiteX3" fmla="*/ 69845 w 1404583"/>
              <a:gd name="connsiteY3" fmla="*/ 645790 h 761031"/>
              <a:gd name="connsiteX4" fmla="*/ 363588 w 1404583"/>
              <a:gd name="connsiteY4" fmla="*/ 758567 h 761031"/>
              <a:gd name="connsiteX5" fmla="*/ 1278658 w 1404583"/>
              <a:gd name="connsiteY5" fmla="*/ 709030 h 761031"/>
              <a:gd name="connsiteX6" fmla="*/ 1377847 w 1404583"/>
              <a:gd name="connsiteY6" fmla="*/ 313896 h 761031"/>
              <a:gd name="connsiteX7" fmla="*/ 1146823 w 1404583"/>
              <a:gd name="connsiteY7" fmla="*/ 100862 h 761031"/>
              <a:gd name="connsiteX8" fmla="*/ 839164 w 1404583"/>
              <a:gd name="connsiteY8" fmla="*/ 13068 h 761031"/>
              <a:gd name="connsiteX9" fmla="*/ 231469 w 1404583"/>
              <a:gd name="connsiteY9" fmla="*/ 21319 h 761031"/>
              <a:gd name="connsiteX0" fmla="*/ 385840 w 1404583"/>
              <a:gd name="connsiteY0" fmla="*/ 93766 h 747963"/>
              <a:gd name="connsiteX1" fmla="*/ 130383 w 1404583"/>
              <a:gd name="connsiteY1" fmla="*/ 280977 h 747963"/>
              <a:gd name="connsiteX2" fmla="*/ 4957 w 1404583"/>
              <a:gd name="connsiteY2" fmla="*/ 465184 h 747963"/>
              <a:gd name="connsiteX3" fmla="*/ 69845 w 1404583"/>
              <a:gd name="connsiteY3" fmla="*/ 632722 h 747963"/>
              <a:gd name="connsiteX4" fmla="*/ 363588 w 1404583"/>
              <a:gd name="connsiteY4" fmla="*/ 745499 h 747963"/>
              <a:gd name="connsiteX5" fmla="*/ 1278658 w 1404583"/>
              <a:gd name="connsiteY5" fmla="*/ 695962 h 747963"/>
              <a:gd name="connsiteX6" fmla="*/ 1377847 w 1404583"/>
              <a:gd name="connsiteY6" fmla="*/ 300828 h 747963"/>
              <a:gd name="connsiteX7" fmla="*/ 1146823 w 1404583"/>
              <a:gd name="connsiteY7" fmla="*/ 87794 h 747963"/>
              <a:gd name="connsiteX8" fmla="*/ 839164 w 1404583"/>
              <a:gd name="connsiteY8" fmla="*/ 0 h 747963"/>
              <a:gd name="connsiteX9" fmla="*/ 385840 w 1404583"/>
              <a:gd name="connsiteY9" fmla="*/ 93766 h 747963"/>
              <a:gd name="connsiteX0" fmla="*/ 396059 w 1414802"/>
              <a:gd name="connsiteY0" fmla="*/ 93766 h 747963"/>
              <a:gd name="connsiteX1" fmla="*/ 280171 w 1414802"/>
              <a:gd name="connsiteY1" fmla="*/ 313554 h 747963"/>
              <a:gd name="connsiteX2" fmla="*/ 15176 w 1414802"/>
              <a:gd name="connsiteY2" fmla="*/ 465184 h 747963"/>
              <a:gd name="connsiteX3" fmla="*/ 80064 w 1414802"/>
              <a:gd name="connsiteY3" fmla="*/ 632722 h 747963"/>
              <a:gd name="connsiteX4" fmla="*/ 373807 w 1414802"/>
              <a:gd name="connsiteY4" fmla="*/ 745499 h 747963"/>
              <a:gd name="connsiteX5" fmla="*/ 1288877 w 1414802"/>
              <a:gd name="connsiteY5" fmla="*/ 695962 h 747963"/>
              <a:gd name="connsiteX6" fmla="*/ 1388066 w 1414802"/>
              <a:gd name="connsiteY6" fmla="*/ 300828 h 747963"/>
              <a:gd name="connsiteX7" fmla="*/ 1157042 w 1414802"/>
              <a:gd name="connsiteY7" fmla="*/ 87794 h 747963"/>
              <a:gd name="connsiteX8" fmla="*/ 849383 w 1414802"/>
              <a:gd name="connsiteY8" fmla="*/ 0 h 747963"/>
              <a:gd name="connsiteX9" fmla="*/ 396059 w 1414802"/>
              <a:gd name="connsiteY9" fmla="*/ 93766 h 747963"/>
              <a:gd name="connsiteX0" fmla="*/ 366457 w 1385200"/>
              <a:gd name="connsiteY0" fmla="*/ 93766 h 747963"/>
              <a:gd name="connsiteX1" fmla="*/ 250569 w 1385200"/>
              <a:gd name="connsiteY1" fmla="*/ 313554 h 747963"/>
              <a:gd name="connsiteX2" fmla="*/ 32097 w 1385200"/>
              <a:gd name="connsiteY2" fmla="*/ 404102 h 747963"/>
              <a:gd name="connsiteX3" fmla="*/ 50462 w 1385200"/>
              <a:gd name="connsiteY3" fmla="*/ 632722 h 747963"/>
              <a:gd name="connsiteX4" fmla="*/ 344205 w 1385200"/>
              <a:gd name="connsiteY4" fmla="*/ 745499 h 747963"/>
              <a:gd name="connsiteX5" fmla="*/ 1259275 w 1385200"/>
              <a:gd name="connsiteY5" fmla="*/ 695962 h 747963"/>
              <a:gd name="connsiteX6" fmla="*/ 1358464 w 1385200"/>
              <a:gd name="connsiteY6" fmla="*/ 300828 h 747963"/>
              <a:gd name="connsiteX7" fmla="*/ 1127440 w 1385200"/>
              <a:gd name="connsiteY7" fmla="*/ 87794 h 747963"/>
              <a:gd name="connsiteX8" fmla="*/ 819781 w 1385200"/>
              <a:gd name="connsiteY8" fmla="*/ 0 h 747963"/>
              <a:gd name="connsiteX9" fmla="*/ 366457 w 1385200"/>
              <a:gd name="connsiteY9" fmla="*/ 93766 h 747963"/>
              <a:gd name="connsiteX0" fmla="*/ 366457 w 1385200"/>
              <a:gd name="connsiteY0" fmla="*/ 93766 h 747963"/>
              <a:gd name="connsiteX1" fmla="*/ 250569 w 1385200"/>
              <a:gd name="connsiteY1" fmla="*/ 313554 h 747963"/>
              <a:gd name="connsiteX2" fmla="*/ 32097 w 1385200"/>
              <a:gd name="connsiteY2" fmla="*/ 404102 h 747963"/>
              <a:gd name="connsiteX3" fmla="*/ 50462 w 1385200"/>
              <a:gd name="connsiteY3" fmla="*/ 632722 h 747963"/>
              <a:gd name="connsiteX4" fmla="*/ 344205 w 1385200"/>
              <a:gd name="connsiteY4" fmla="*/ 745499 h 747963"/>
              <a:gd name="connsiteX5" fmla="*/ 1259275 w 1385200"/>
              <a:gd name="connsiteY5" fmla="*/ 695962 h 747963"/>
              <a:gd name="connsiteX6" fmla="*/ 1358464 w 1385200"/>
              <a:gd name="connsiteY6" fmla="*/ 300828 h 747963"/>
              <a:gd name="connsiteX7" fmla="*/ 1127440 w 1385200"/>
              <a:gd name="connsiteY7" fmla="*/ 87794 h 747963"/>
              <a:gd name="connsiteX8" fmla="*/ 819781 w 1385200"/>
              <a:gd name="connsiteY8" fmla="*/ 0 h 747963"/>
              <a:gd name="connsiteX9" fmla="*/ 366457 w 1385200"/>
              <a:gd name="connsiteY9" fmla="*/ 93766 h 747963"/>
              <a:gd name="connsiteX0" fmla="*/ 366457 w 1385200"/>
              <a:gd name="connsiteY0" fmla="*/ 93766 h 747963"/>
              <a:gd name="connsiteX1" fmla="*/ 250569 w 1385200"/>
              <a:gd name="connsiteY1" fmla="*/ 313554 h 747963"/>
              <a:gd name="connsiteX2" fmla="*/ 32097 w 1385200"/>
              <a:gd name="connsiteY2" fmla="*/ 404102 h 747963"/>
              <a:gd name="connsiteX3" fmla="*/ 50462 w 1385200"/>
              <a:gd name="connsiteY3" fmla="*/ 632722 h 747963"/>
              <a:gd name="connsiteX4" fmla="*/ 344205 w 1385200"/>
              <a:gd name="connsiteY4" fmla="*/ 745499 h 747963"/>
              <a:gd name="connsiteX5" fmla="*/ 1259275 w 1385200"/>
              <a:gd name="connsiteY5" fmla="*/ 695962 h 747963"/>
              <a:gd name="connsiteX6" fmla="*/ 1358464 w 1385200"/>
              <a:gd name="connsiteY6" fmla="*/ 300828 h 747963"/>
              <a:gd name="connsiteX7" fmla="*/ 1127440 w 1385200"/>
              <a:gd name="connsiteY7" fmla="*/ 87794 h 747963"/>
              <a:gd name="connsiteX8" fmla="*/ 819781 w 1385200"/>
              <a:gd name="connsiteY8" fmla="*/ 0 h 747963"/>
              <a:gd name="connsiteX9" fmla="*/ 366457 w 1385200"/>
              <a:gd name="connsiteY9" fmla="*/ 93766 h 747963"/>
              <a:gd name="connsiteX0" fmla="*/ 366457 w 1385200"/>
              <a:gd name="connsiteY0" fmla="*/ 93766 h 747963"/>
              <a:gd name="connsiteX1" fmla="*/ 250569 w 1385200"/>
              <a:gd name="connsiteY1" fmla="*/ 313554 h 747963"/>
              <a:gd name="connsiteX2" fmla="*/ 32097 w 1385200"/>
              <a:gd name="connsiteY2" fmla="*/ 404102 h 747963"/>
              <a:gd name="connsiteX3" fmla="*/ 50462 w 1385200"/>
              <a:gd name="connsiteY3" fmla="*/ 632722 h 747963"/>
              <a:gd name="connsiteX4" fmla="*/ 344205 w 1385200"/>
              <a:gd name="connsiteY4" fmla="*/ 745499 h 747963"/>
              <a:gd name="connsiteX5" fmla="*/ 1259275 w 1385200"/>
              <a:gd name="connsiteY5" fmla="*/ 695962 h 747963"/>
              <a:gd name="connsiteX6" fmla="*/ 1358464 w 1385200"/>
              <a:gd name="connsiteY6" fmla="*/ 300828 h 747963"/>
              <a:gd name="connsiteX7" fmla="*/ 1047082 w 1385200"/>
              <a:gd name="connsiteY7" fmla="*/ 169236 h 747963"/>
              <a:gd name="connsiteX8" fmla="*/ 819781 w 1385200"/>
              <a:gd name="connsiteY8" fmla="*/ 0 h 747963"/>
              <a:gd name="connsiteX9" fmla="*/ 366457 w 1385200"/>
              <a:gd name="connsiteY9" fmla="*/ 93766 h 747963"/>
              <a:gd name="connsiteX0" fmla="*/ 354807 w 1373550"/>
              <a:gd name="connsiteY0" fmla="*/ 93766 h 747963"/>
              <a:gd name="connsiteX1" fmla="*/ 238919 w 1373550"/>
              <a:gd name="connsiteY1" fmla="*/ 313554 h 747963"/>
              <a:gd name="connsiteX2" fmla="*/ 20447 w 1373550"/>
              <a:gd name="connsiteY2" fmla="*/ 404102 h 747963"/>
              <a:gd name="connsiteX3" fmla="*/ 61436 w 1373550"/>
              <a:gd name="connsiteY3" fmla="*/ 719270 h 747963"/>
              <a:gd name="connsiteX4" fmla="*/ 332555 w 1373550"/>
              <a:gd name="connsiteY4" fmla="*/ 745499 h 747963"/>
              <a:gd name="connsiteX5" fmla="*/ 1247625 w 1373550"/>
              <a:gd name="connsiteY5" fmla="*/ 695962 h 747963"/>
              <a:gd name="connsiteX6" fmla="*/ 1346814 w 1373550"/>
              <a:gd name="connsiteY6" fmla="*/ 300828 h 747963"/>
              <a:gd name="connsiteX7" fmla="*/ 1035432 w 1373550"/>
              <a:gd name="connsiteY7" fmla="*/ 169236 h 747963"/>
              <a:gd name="connsiteX8" fmla="*/ 808131 w 1373550"/>
              <a:gd name="connsiteY8" fmla="*/ 0 h 747963"/>
              <a:gd name="connsiteX9" fmla="*/ 354807 w 1373550"/>
              <a:gd name="connsiteY9" fmla="*/ 93766 h 747963"/>
              <a:gd name="connsiteX0" fmla="*/ 354807 w 1356773"/>
              <a:gd name="connsiteY0" fmla="*/ 93766 h 754888"/>
              <a:gd name="connsiteX1" fmla="*/ 238919 w 1356773"/>
              <a:gd name="connsiteY1" fmla="*/ 313554 h 754888"/>
              <a:gd name="connsiteX2" fmla="*/ 20447 w 1356773"/>
              <a:gd name="connsiteY2" fmla="*/ 404102 h 754888"/>
              <a:gd name="connsiteX3" fmla="*/ 61436 w 1356773"/>
              <a:gd name="connsiteY3" fmla="*/ 719270 h 754888"/>
              <a:gd name="connsiteX4" fmla="*/ 332555 w 1356773"/>
              <a:gd name="connsiteY4" fmla="*/ 745499 h 754888"/>
              <a:gd name="connsiteX5" fmla="*/ 802884 w 1356773"/>
              <a:gd name="connsiteY5" fmla="*/ 751532 h 754888"/>
              <a:gd name="connsiteX6" fmla="*/ 1247625 w 1356773"/>
              <a:gd name="connsiteY6" fmla="*/ 695962 h 754888"/>
              <a:gd name="connsiteX7" fmla="*/ 1346814 w 1356773"/>
              <a:gd name="connsiteY7" fmla="*/ 300828 h 754888"/>
              <a:gd name="connsiteX8" fmla="*/ 1035432 w 1356773"/>
              <a:gd name="connsiteY8" fmla="*/ 169236 h 754888"/>
              <a:gd name="connsiteX9" fmla="*/ 808131 w 1356773"/>
              <a:gd name="connsiteY9" fmla="*/ 0 h 754888"/>
              <a:gd name="connsiteX10" fmla="*/ 354807 w 1356773"/>
              <a:gd name="connsiteY10" fmla="*/ 93766 h 754888"/>
              <a:gd name="connsiteX0" fmla="*/ 354807 w 1354894"/>
              <a:gd name="connsiteY0" fmla="*/ 93766 h 745758"/>
              <a:gd name="connsiteX1" fmla="*/ 238919 w 1354894"/>
              <a:gd name="connsiteY1" fmla="*/ 313554 h 745758"/>
              <a:gd name="connsiteX2" fmla="*/ 20447 w 1354894"/>
              <a:gd name="connsiteY2" fmla="*/ 404102 h 745758"/>
              <a:gd name="connsiteX3" fmla="*/ 61436 w 1354894"/>
              <a:gd name="connsiteY3" fmla="*/ 719270 h 745758"/>
              <a:gd name="connsiteX4" fmla="*/ 332555 w 1354894"/>
              <a:gd name="connsiteY4" fmla="*/ 745499 h 745758"/>
              <a:gd name="connsiteX5" fmla="*/ 915696 w 1354894"/>
              <a:gd name="connsiteY5" fmla="*/ 662588 h 745758"/>
              <a:gd name="connsiteX6" fmla="*/ 1247625 w 1354894"/>
              <a:gd name="connsiteY6" fmla="*/ 695962 h 745758"/>
              <a:gd name="connsiteX7" fmla="*/ 1346814 w 1354894"/>
              <a:gd name="connsiteY7" fmla="*/ 300828 h 745758"/>
              <a:gd name="connsiteX8" fmla="*/ 1035432 w 1354894"/>
              <a:gd name="connsiteY8" fmla="*/ 169236 h 745758"/>
              <a:gd name="connsiteX9" fmla="*/ 808131 w 1354894"/>
              <a:gd name="connsiteY9" fmla="*/ 0 h 745758"/>
              <a:gd name="connsiteX10" fmla="*/ 354807 w 1354894"/>
              <a:gd name="connsiteY10" fmla="*/ 93766 h 745758"/>
              <a:gd name="connsiteX0" fmla="*/ 354807 w 1354894"/>
              <a:gd name="connsiteY0" fmla="*/ 93766 h 746554"/>
              <a:gd name="connsiteX1" fmla="*/ 238919 w 1354894"/>
              <a:gd name="connsiteY1" fmla="*/ 313554 h 746554"/>
              <a:gd name="connsiteX2" fmla="*/ 20447 w 1354894"/>
              <a:gd name="connsiteY2" fmla="*/ 404102 h 746554"/>
              <a:gd name="connsiteX3" fmla="*/ 61436 w 1354894"/>
              <a:gd name="connsiteY3" fmla="*/ 719270 h 746554"/>
              <a:gd name="connsiteX4" fmla="*/ 332555 w 1354894"/>
              <a:gd name="connsiteY4" fmla="*/ 745499 h 746554"/>
              <a:gd name="connsiteX5" fmla="*/ 915696 w 1354894"/>
              <a:gd name="connsiteY5" fmla="*/ 662588 h 746554"/>
              <a:gd name="connsiteX6" fmla="*/ 1247625 w 1354894"/>
              <a:gd name="connsiteY6" fmla="*/ 695962 h 746554"/>
              <a:gd name="connsiteX7" fmla="*/ 1346814 w 1354894"/>
              <a:gd name="connsiteY7" fmla="*/ 300828 h 746554"/>
              <a:gd name="connsiteX8" fmla="*/ 1035432 w 1354894"/>
              <a:gd name="connsiteY8" fmla="*/ 169236 h 746554"/>
              <a:gd name="connsiteX9" fmla="*/ 808131 w 1354894"/>
              <a:gd name="connsiteY9" fmla="*/ 0 h 746554"/>
              <a:gd name="connsiteX10" fmla="*/ 354807 w 1354894"/>
              <a:gd name="connsiteY10" fmla="*/ 93766 h 746554"/>
              <a:gd name="connsiteX0" fmla="*/ 354807 w 1372101"/>
              <a:gd name="connsiteY0" fmla="*/ 93766 h 746554"/>
              <a:gd name="connsiteX1" fmla="*/ 238919 w 1372101"/>
              <a:gd name="connsiteY1" fmla="*/ 313554 h 746554"/>
              <a:gd name="connsiteX2" fmla="*/ 20447 w 1372101"/>
              <a:gd name="connsiteY2" fmla="*/ 404102 h 746554"/>
              <a:gd name="connsiteX3" fmla="*/ 61436 w 1372101"/>
              <a:gd name="connsiteY3" fmla="*/ 719270 h 746554"/>
              <a:gd name="connsiteX4" fmla="*/ 332555 w 1372101"/>
              <a:gd name="connsiteY4" fmla="*/ 745499 h 746554"/>
              <a:gd name="connsiteX5" fmla="*/ 915696 w 1372101"/>
              <a:gd name="connsiteY5" fmla="*/ 662588 h 746554"/>
              <a:gd name="connsiteX6" fmla="*/ 1320952 w 1372101"/>
              <a:gd name="connsiteY6" fmla="*/ 629254 h 746554"/>
              <a:gd name="connsiteX7" fmla="*/ 1346814 w 1372101"/>
              <a:gd name="connsiteY7" fmla="*/ 300828 h 746554"/>
              <a:gd name="connsiteX8" fmla="*/ 1035432 w 1372101"/>
              <a:gd name="connsiteY8" fmla="*/ 169236 h 746554"/>
              <a:gd name="connsiteX9" fmla="*/ 808131 w 1372101"/>
              <a:gd name="connsiteY9" fmla="*/ 0 h 746554"/>
              <a:gd name="connsiteX10" fmla="*/ 354807 w 1372101"/>
              <a:gd name="connsiteY10" fmla="*/ 93766 h 746554"/>
              <a:gd name="connsiteX0" fmla="*/ 354807 w 1372101"/>
              <a:gd name="connsiteY0" fmla="*/ 93766 h 746554"/>
              <a:gd name="connsiteX1" fmla="*/ 238919 w 1372101"/>
              <a:gd name="connsiteY1" fmla="*/ 313554 h 746554"/>
              <a:gd name="connsiteX2" fmla="*/ 20447 w 1372101"/>
              <a:gd name="connsiteY2" fmla="*/ 404102 h 746554"/>
              <a:gd name="connsiteX3" fmla="*/ 61436 w 1372101"/>
              <a:gd name="connsiteY3" fmla="*/ 719270 h 746554"/>
              <a:gd name="connsiteX4" fmla="*/ 332555 w 1372101"/>
              <a:gd name="connsiteY4" fmla="*/ 745499 h 746554"/>
              <a:gd name="connsiteX5" fmla="*/ 915696 w 1372101"/>
              <a:gd name="connsiteY5" fmla="*/ 662588 h 746554"/>
              <a:gd name="connsiteX6" fmla="*/ 1320952 w 1372101"/>
              <a:gd name="connsiteY6" fmla="*/ 629254 h 746554"/>
              <a:gd name="connsiteX7" fmla="*/ 1346814 w 1372101"/>
              <a:gd name="connsiteY7" fmla="*/ 300828 h 746554"/>
              <a:gd name="connsiteX8" fmla="*/ 1035432 w 1372101"/>
              <a:gd name="connsiteY8" fmla="*/ 169236 h 746554"/>
              <a:gd name="connsiteX9" fmla="*/ 808131 w 1372101"/>
              <a:gd name="connsiteY9" fmla="*/ 0 h 746554"/>
              <a:gd name="connsiteX10" fmla="*/ 354807 w 1372101"/>
              <a:gd name="connsiteY10" fmla="*/ 93766 h 746554"/>
              <a:gd name="connsiteX0" fmla="*/ 354807 w 1372101"/>
              <a:gd name="connsiteY0" fmla="*/ 93766 h 745668"/>
              <a:gd name="connsiteX1" fmla="*/ 238919 w 1372101"/>
              <a:gd name="connsiteY1" fmla="*/ 313554 h 745668"/>
              <a:gd name="connsiteX2" fmla="*/ 20447 w 1372101"/>
              <a:gd name="connsiteY2" fmla="*/ 404102 h 745668"/>
              <a:gd name="connsiteX3" fmla="*/ 61436 w 1372101"/>
              <a:gd name="connsiteY3" fmla="*/ 719270 h 745668"/>
              <a:gd name="connsiteX4" fmla="*/ 332555 w 1372101"/>
              <a:gd name="connsiteY4" fmla="*/ 745499 h 745668"/>
              <a:gd name="connsiteX5" fmla="*/ 915696 w 1372101"/>
              <a:gd name="connsiteY5" fmla="*/ 662588 h 745668"/>
              <a:gd name="connsiteX6" fmla="*/ 1320952 w 1372101"/>
              <a:gd name="connsiteY6" fmla="*/ 629254 h 745668"/>
              <a:gd name="connsiteX7" fmla="*/ 1346814 w 1372101"/>
              <a:gd name="connsiteY7" fmla="*/ 300828 h 745668"/>
              <a:gd name="connsiteX8" fmla="*/ 1035432 w 1372101"/>
              <a:gd name="connsiteY8" fmla="*/ 169236 h 745668"/>
              <a:gd name="connsiteX9" fmla="*/ 808131 w 1372101"/>
              <a:gd name="connsiteY9" fmla="*/ 0 h 745668"/>
              <a:gd name="connsiteX10" fmla="*/ 354807 w 1372101"/>
              <a:gd name="connsiteY10" fmla="*/ 93766 h 745668"/>
              <a:gd name="connsiteX0" fmla="*/ 342321 w 1359615"/>
              <a:gd name="connsiteY0" fmla="*/ 93766 h 773107"/>
              <a:gd name="connsiteX1" fmla="*/ 226433 w 1359615"/>
              <a:gd name="connsiteY1" fmla="*/ 313554 h 773107"/>
              <a:gd name="connsiteX2" fmla="*/ 7961 w 1359615"/>
              <a:gd name="connsiteY2" fmla="*/ 404102 h 773107"/>
              <a:gd name="connsiteX3" fmla="*/ 88434 w 1359615"/>
              <a:gd name="connsiteY3" fmla="*/ 769301 h 773107"/>
              <a:gd name="connsiteX4" fmla="*/ 320069 w 1359615"/>
              <a:gd name="connsiteY4" fmla="*/ 745499 h 773107"/>
              <a:gd name="connsiteX5" fmla="*/ 903210 w 1359615"/>
              <a:gd name="connsiteY5" fmla="*/ 662588 h 773107"/>
              <a:gd name="connsiteX6" fmla="*/ 1308466 w 1359615"/>
              <a:gd name="connsiteY6" fmla="*/ 629254 h 773107"/>
              <a:gd name="connsiteX7" fmla="*/ 1334328 w 1359615"/>
              <a:gd name="connsiteY7" fmla="*/ 300828 h 773107"/>
              <a:gd name="connsiteX8" fmla="*/ 1022946 w 1359615"/>
              <a:gd name="connsiteY8" fmla="*/ 169236 h 773107"/>
              <a:gd name="connsiteX9" fmla="*/ 795645 w 1359615"/>
              <a:gd name="connsiteY9" fmla="*/ 0 h 773107"/>
              <a:gd name="connsiteX10" fmla="*/ 342321 w 1359615"/>
              <a:gd name="connsiteY10" fmla="*/ 93766 h 773107"/>
              <a:gd name="connsiteX0" fmla="*/ 342321 w 1359615"/>
              <a:gd name="connsiteY0" fmla="*/ 93766 h 778179"/>
              <a:gd name="connsiteX1" fmla="*/ 226433 w 1359615"/>
              <a:gd name="connsiteY1" fmla="*/ 313554 h 778179"/>
              <a:gd name="connsiteX2" fmla="*/ 7961 w 1359615"/>
              <a:gd name="connsiteY2" fmla="*/ 404102 h 778179"/>
              <a:gd name="connsiteX3" fmla="*/ 88434 w 1359615"/>
              <a:gd name="connsiteY3" fmla="*/ 769301 h 778179"/>
              <a:gd name="connsiteX4" fmla="*/ 903210 w 1359615"/>
              <a:gd name="connsiteY4" fmla="*/ 662588 h 778179"/>
              <a:gd name="connsiteX5" fmla="*/ 1308466 w 1359615"/>
              <a:gd name="connsiteY5" fmla="*/ 629254 h 778179"/>
              <a:gd name="connsiteX6" fmla="*/ 1334328 w 1359615"/>
              <a:gd name="connsiteY6" fmla="*/ 300828 h 778179"/>
              <a:gd name="connsiteX7" fmla="*/ 1022946 w 1359615"/>
              <a:gd name="connsiteY7" fmla="*/ 169236 h 778179"/>
              <a:gd name="connsiteX8" fmla="*/ 795645 w 1359615"/>
              <a:gd name="connsiteY8" fmla="*/ 0 h 778179"/>
              <a:gd name="connsiteX9" fmla="*/ 342321 w 1359615"/>
              <a:gd name="connsiteY9" fmla="*/ 93766 h 778179"/>
              <a:gd name="connsiteX0" fmla="*/ 343892 w 1361186"/>
              <a:gd name="connsiteY0" fmla="*/ 93766 h 778179"/>
              <a:gd name="connsiteX1" fmla="*/ 228004 w 1361186"/>
              <a:gd name="connsiteY1" fmla="*/ 313554 h 778179"/>
              <a:gd name="connsiteX2" fmla="*/ 9532 w 1361186"/>
              <a:gd name="connsiteY2" fmla="*/ 404102 h 778179"/>
              <a:gd name="connsiteX3" fmla="*/ 90005 w 1361186"/>
              <a:gd name="connsiteY3" fmla="*/ 769301 h 778179"/>
              <a:gd name="connsiteX4" fmla="*/ 904781 w 1361186"/>
              <a:gd name="connsiteY4" fmla="*/ 662588 h 778179"/>
              <a:gd name="connsiteX5" fmla="*/ 1310037 w 1361186"/>
              <a:gd name="connsiteY5" fmla="*/ 629254 h 778179"/>
              <a:gd name="connsiteX6" fmla="*/ 1335899 w 1361186"/>
              <a:gd name="connsiteY6" fmla="*/ 300828 h 778179"/>
              <a:gd name="connsiteX7" fmla="*/ 1024517 w 1361186"/>
              <a:gd name="connsiteY7" fmla="*/ 169236 h 778179"/>
              <a:gd name="connsiteX8" fmla="*/ 797216 w 1361186"/>
              <a:gd name="connsiteY8" fmla="*/ 0 h 778179"/>
              <a:gd name="connsiteX9" fmla="*/ 343892 w 1361186"/>
              <a:gd name="connsiteY9" fmla="*/ 93766 h 778179"/>
              <a:gd name="connsiteX0" fmla="*/ 359389 w 1376683"/>
              <a:gd name="connsiteY0" fmla="*/ 93766 h 778179"/>
              <a:gd name="connsiteX1" fmla="*/ 243501 w 1376683"/>
              <a:gd name="connsiteY1" fmla="*/ 313554 h 778179"/>
              <a:gd name="connsiteX2" fmla="*/ 25029 w 1376683"/>
              <a:gd name="connsiteY2" fmla="*/ 404102 h 778179"/>
              <a:gd name="connsiteX3" fmla="*/ 105502 w 1376683"/>
              <a:gd name="connsiteY3" fmla="*/ 769301 h 778179"/>
              <a:gd name="connsiteX4" fmla="*/ 920278 w 1376683"/>
              <a:gd name="connsiteY4" fmla="*/ 662588 h 778179"/>
              <a:gd name="connsiteX5" fmla="*/ 1325534 w 1376683"/>
              <a:gd name="connsiteY5" fmla="*/ 629254 h 778179"/>
              <a:gd name="connsiteX6" fmla="*/ 1351396 w 1376683"/>
              <a:gd name="connsiteY6" fmla="*/ 300828 h 778179"/>
              <a:gd name="connsiteX7" fmla="*/ 1040014 w 1376683"/>
              <a:gd name="connsiteY7" fmla="*/ 169236 h 778179"/>
              <a:gd name="connsiteX8" fmla="*/ 812713 w 1376683"/>
              <a:gd name="connsiteY8" fmla="*/ 0 h 778179"/>
              <a:gd name="connsiteX9" fmla="*/ 359389 w 1376683"/>
              <a:gd name="connsiteY9" fmla="*/ 93766 h 778179"/>
              <a:gd name="connsiteX0" fmla="*/ 355866 w 1373160"/>
              <a:gd name="connsiteY0" fmla="*/ 93766 h 779671"/>
              <a:gd name="connsiteX1" fmla="*/ 239978 w 1373160"/>
              <a:gd name="connsiteY1" fmla="*/ 313554 h 779671"/>
              <a:gd name="connsiteX2" fmla="*/ 27147 w 1373160"/>
              <a:gd name="connsiteY2" fmla="*/ 376307 h 779671"/>
              <a:gd name="connsiteX3" fmla="*/ 101979 w 1373160"/>
              <a:gd name="connsiteY3" fmla="*/ 769301 h 779671"/>
              <a:gd name="connsiteX4" fmla="*/ 916755 w 1373160"/>
              <a:gd name="connsiteY4" fmla="*/ 662588 h 779671"/>
              <a:gd name="connsiteX5" fmla="*/ 1322011 w 1373160"/>
              <a:gd name="connsiteY5" fmla="*/ 629254 h 779671"/>
              <a:gd name="connsiteX6" fmla="*/ 1347873 w 1373160"/>
              <a:gd name="connsiteY6" fmla="*/ 300828 h 779671"/>
              <a:gd name="connsiteX7" fmla="*/ 1036491 w 1373160"/>
              <a:gd name="connsiteY7" fmla="*/ 169236 h 779671"/>
              <a:gd name="connsiteX8" fmla="*/ 809190 w 1373160"/>
              <a:gd name="connsiteY8" fmla="*/ 0 h 779671"/>
              <a:gd name="connsiteX9" fmla="*/ 355866 w 1373160"/>
              <a:gd name="connsiteY9" fmla="*/ 93766 h 779671"/>
              <a:gd name="connsiteX0" fmla="*/ 355866 w 1373160"/>
              <a:gd name="connsiteY0" fmla="*/ 93766 h 779671"/>
              <a:gd name="connsiteX1" fmla="*/ 239978 w 1373160"/>
              <a:gd name="connsiteY1" fmla="*/ 313554 h 779671"/>
              <a:gd name="connsiteX2" fmla="*/ 27147 w 1373160"/>
              <a:gd name="connsiteY2" fmla="*/ 376307 h 779671"/>
              <a:gd name="connsiteX3" fmla="*/ 101979 w 1373160"/>
              <a:gd name="connsiteY3" fmla="*/ 769301 h 779671"/>
              <a:gd name="connsiteX4" fmla="*/ 916755 w 1373160"/>
              <a:gd name="connsiteY4" fmla="*/ 662588 h 779671"/>
              <a:gd name="connsiteX5" fmla="*/ 1322011 w 1373160"/>
              <a:gd name="connsiteY5" fmla="*/ 629254 h 779671"/>
              <a:gd name="connsiteX6" fmla="*/ 1347873 w 1373160"/>
              <a:gd name="connsiteY6" fmla="*/ 300828 h 779671"/>
              <a:gd name="connsiteX7" fmla="*/ 1104178 w 1373160"/>
              <a:gd name="connsiteY7" fmla="*/ 252621 h 779671"/>
              <a:gd name="connsiteX8" fmla="*/ 809190 w 1373160"/>
              <a:gd name="connsiteY8" fmla="*/ 0 h 779671"/>
              <a:gd name="connsiteX9" fmla="*/ 355866 w 1373160"/>
              <a:gd name="connsiteY9" fmla="*/ 93766 h 779671"/>
              <a:gd name="connsiteX0" fmla="*/ 355866 w 1384127"/>
              <a:gd name="connsiteY0" fmla="*/ 93766 h 779671"/>
              <a:gd name="connsiteX1" fmla="*/ 239978 w 1384127"/>
              <a:gd name="connsiteY1" fmla="*/ 313554 h 779671"/>
              <a:gd name="connsiteX2" fmla="*/ 27147 w 1384127"/>
              <a:gd name="connsiteY2" fmla="*/ 376307 h 779671"/>
              <a:gd name="connsiteX3" fmla="*/ 101979 w 1384127"/>
              <a:gd name="connsiteY3" fmla="*/ 769301 h 779671"/>
              <a:gd name="connsiteX4" fmla="*/ 916755 w 1384127"/>
              <a:gd name="connsiteY4" fmla="*/ 662588 h 779671"/>
              <a:gd name="connsiteX5" fmla="*/ 1322011 w 1384127"/>
              <a:gd name="connsiteY5" fmla="*/ 629254 h 779671"/>
              <a:gd name="connsiteX6" fmla="*/ 1364794 w 1384127"/>
              <a:gd name="connsiteY6" fmla="*/ 400890 h 779671"/>
              <a:gd name="connsiteX7" fmla="*/ 1104178 w 1384127"/>
              <a:gd name="connsiteY7" fmla="*/ 252621 h 779671"/>
              <a:gd name="connsiteX8" fmla="*/ 809190 w 1384127"/>
              <a:gd name="connsiteY8" fmla="*/ 0 h 779671"/>
              <a:gd name="connsiteX9" fmla="*/ 355866 w 1384127"/>
              <a:gd name="connsiteY9" fmla="*/ 93766 h 779671"/>
              <a:gd name="connsiteX0" fmla="*/ 355866 w 1384127"/>
              <a:gd name="connsiteY0" fmla="*/ 93766 h 779671"/>
              <a:gd name="connsiteX1" fmla="*/ 239978 w 1384127"/>
              <a:gd name="connsiteY1" fmla="*/ 313554 h 779671"/>
              <a:gd name="connsiteX2" fmla="*/ 27147 w 1384127"/>
              <a:gd name="connsiteY2" fmla="*/ 376307 h 779671"/>
              <a:gd name="connsiteX3" fmla="*/ 101979 w 1384127"/>
              <a:gd name="connsiteY3" fmla="*/ 769301 h 779671"/>
              <a:gd name="connsiteX4" fmla="*/ 916755 w 1384127"/>
              <a:gd name="connsiteY4" fmla="*/ 662588 h 779671"/>
              <a:gd name="connsiteX5" fmla="*/ 1322011 w 1384127"/>
              <a:gd name="connsiteY5" fmla="*/ 629254 h 779671"/>
              <a:gd name="connsiteX6" fmla="*/ 1364794 w 1384127"/>
              <a:gd name="connsiteY6" fmla="*/ 400890 h 779671"/>
              <a:gd name="connsiteX7" fmla="*/ 1104178 w 1384127"/>
              <a:gd name="connsiteY7" fmla="*/ 252621 h 779671"/>
              <a:gd name="connsiteX8" fmla="*/ 809190 w 1384127"/>
              <a:gd name="connsiteY8" fmla="*/ 0 h 779671"/>
              <a:gd name="connsiteX9" fmla="*/ 355866 w 1384127"/>
              <a:gd name="connsiteY9" fmla="*/ 93766 h 779671"/>
              <a:gd name="connsiteX0" fmla="*/ 355866 w 1384127"/>
              <a:gd name="connsiteY0" fmla="*/ 93975 h 779880"/>
              <a:gd name="connsiteX1" fmla="*/ 239978 w 1384127"/>
              <a:gd name="connsiteY1" fmla="*/ 313763 h 779880"/>
              <a:gd name="connsiteX2" fmla="*/ 27147 w 1384127"/>
              <a:gd name="connsiteY2" fmla="*/ 376516 h 779880"/>
              <a:gd name="connsiteX3" fmla="*/ 101979 w 1384127"/>
              <a:gd name="connsiteY3" fmla="*/ 769510 h 779880"/>
              <a:gd name="connsiteX4" fmla="*/ 916755 w 1384127"/>
              <a:gd name="connsiteY4" fmla="*/ 662797 h 779880"/>
              <a:gd name="connsiteX5" fmla="*/ 1322011 w 1384127"/>
              <a:gd name="connsiteY5" fmla="*/ 629463 h 779880"/>
              <a:gd name="connsiteX6" fmla="*/ 1364794 w 1384127"/>
              <a:gd name="connsiteY6" fmla="*/ 401099 h 779880"/>
              <a:gd name="connsiteX7" fmla="*/ 1104178 w 1384127"/>
              <a:gd name="connsiteY7" fmla="*/ 252830 h 779880"/>
              <a:gd name="connsiteX8" fmla="*/ 809190 w 1384127"/>
              <a:gd name="connsiteY8" fmla="*/ 209 h 779880"/>
              <a:gd name="connsiteX9" fmla="*/ 355866 w 1384127"/>
              <a:gd name="connsiteY9" fmla="*/ 93975 h 779880"/>
              <a:gd name="connsiteX0" fmla="*/ 355866 w 1384127"/>
              <a:gd name="connsiteY0" fmla="*/ 93975 h 779880"/>
              <a:gd name="connsiteX1" fmla="*/ 239978 w 1384127"/>
              <a:gd name="connsiteY1" fmla="*/ 313763 h 779880"/>
              <a:gd name="connsiteX2" fmla="*/ 27147 w 1384127"/>
              <a:gd name="connsiteY2" fmla="*/ 376516 h 779880"/>
              <a:gd name="connsiteX3" fmla="*/ 101979 w 1384127"/>
              <a:gd name="connsiteY3" fmla="*/ 769510 h 779880"/>
              <a:gd name="connsiteX4" fmla="*/ 916755 w 1384127"/>
              <a:gd name="connsiteY4" fmla="*/ 662797 h 779880"/>
              <a:gd name="connsiteX5" fmla="*/ 1322011 w 1384127"/>
              <a:gd name="connsiteY5" fmla="*/ 629463 h 779880"/>
              <a:gd name="connsiteX6" fmla="*/ 1364794 w 1384127"/>
              <a:gd name="connsiteY6" fmla="*/ 401099 h 779880"/>
              <a:gd name="connsiteX7" fmla="*/ 1104178 w 1384127"/>
              <a:gd name="connsiteY7" fmla="*/ 252830 h 779880"/>
              <a:gd name="connsiteX8" fmla="*/ 809190 w 1384127"/>
              <a:gd name="connsiteY8" fmla="*/ 209 h 779880"/>
              <a:gd name="connsiteX9" fmla="*/ 355866 w 1384127"/>
              <a:gd name="connsiteY9" fmla="*/ 93975 h 77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4127" h="779880">
                <a:moveTo>
                  <a:pt x="355866" y="93975"/>
                </a:moveTo>
                <a:cubicBezTo>
                  <a:pt x="260997" y="146234"/>
                  <a:pt x="294764" y="266673"/>
                  <a:pt x="239978" y="313763"/>
                </a:cubicBezTo>
                <a:cubicBezTo>
                  <a:pt x="185192" y="360853"/>
                  <a:pt x="50147" y="300558"/>
                  <a:pt x="27147" y="376516"/>
                </a:cubicBezTo>
                <a:cubicBezTo>
                  <a:pt x="4147" y="452474"/>
                  <a:pt x="-46289" y="721797"/>
                  <a:pt x="101979" y="769510"/>
                </a:cubicBezTo>
                <a:cubicBezTo>
                  <a:pt x="250247" y="817223"/>
                  <a:pt x="713416" y="686138"/>
                  <a:pt x="916755" y="662797"/>
                </a:cubicBezTo>
                <a:cubicBezTo>
                  <a:pt x="1120094" y="639456"/>
                  <a:pt x="1247338" y="673079"/>
                  <a:pt x="1322011" y="629463"/>
                </a:cubicBezTo>
                <a:cubicBezTo>
                  <a:pt x="1396684" y="585847"/>
                  <a:pt x="1394623" y="527294"/>
                  <a:pt x="1364794" y="401099"/>
                </a:cubicBezTo>
                <a:cubicBezTo>
                  <a:pt x="1305136" y="281787"/>
                  <a:pt x="1196778" y="319645"/>
                  <a:pt x="1104178" y="252830"/>
                </a:cubicBezTo>
                <a:cubicBezTo>
                  <a:pt x="1011578" y="186015"/>
                  <a:pt x="971431" y="3870"/>
                  <a:pt x="809190" y="209"/>
                </a:cubicBezTo>
                <a:cubicBezTo>
                  <a:pt x="646949" y="-3452"/>
                  <a:pt x="450735" y="41716"/>
                  <a:pt x="355866" y="93975"/>
                </a:cubicBezTo>
                <a:close/>
              </a:path>
            </a:pathLst>
          </a:custGeom>
          <a:solidFill>
            <a:srgbClr val="9AE0F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solidFill>
                <a:prstClr val="white"/>
              </a:solidFill>
              <a:latin typeface="Calibri"/>
            </a:endParaRPr>
          </a:p>
        </p:txBody>
      </p:sp>
      <p:cxnSp>
        <p:nvCxnSpPr>
          <p:cNvPr id="10" name="Straight Connector 9">
            <a:extLst>
              <a:ext uri="{FF2B5EF4-FFF2-40B4-BE49-F238E27FC236}">
                <a16:creationId xmlns:a16="http://schemas.microsoft.com/office/drawing/2014/main" id="{DC45AC39-4BED-665D-C4F1-C97F27A30418}"/>
              </a:ext>
            </a:extLst>
          </p:cNvPr>
          <p:cNvCxnSpPr>
            <a:cxnSpLocks/>
          </p:cNvCxnSpPr>
          <p:nvPr/>
        </p:nvCxnSpPr>
        <p:spPr>
          <a:xfrm>
            <a:off x="4426232" y="3908183"/>
            <a:ext cx="837872" cy="126854"/>
          </a:xfrm>
          <a:prstGeom prst="line">
            <a:avLst/>
          </a:prstGeom>
          <a:ln w="952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18365775-59E3-1920-5ED6-879E9A88D249}"/>
              </a:ext>
            </a:extLst>
          </p:cNvPr>
          <p:cNvCxnSpPr>
            <a:cxnSpLocks/>
          </p:cNvCxnSpPr>
          <p:nvPr/>
        </p:nvCxnSpPr>
        <p:spPr>
          <a:xfrm>
            <a:off x="5501026" y="4006529"/>
            <a:ext cx="2231087" cy="13139"/>
          </a:xfrm>
          <a:prstGeom prst="line">
            <a:avLst/>
          </a:prstGeom>
          <a:ln w="952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D7F065E7-70A8-2CDC-8F09-2D619ED00623}"/>
              </a:ext>
            </a:extLst>
          </p:cNvPr>
          <p:cNvCxnSpPr>
            <a:cxnSpLocks/>
            <a:stCxn id="48" idx="1"/>
          </p:cNvCxnSpPr>
          <p:nvPr/>
        </p:nvCxnSpPr>
        <p:spPr>
          <a:xfrm flipV="1">
            <a:off x="4425916" y="4049737"/>
            <a:ext cx="2409685" cy="494859"/>
          </a:xfrm>
          <a:prstGeom prst="line">
            <a:avLst/>
          </a:prstGeom>
          <a:ln w="952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B1C597A4-6BD0-A551-35B7-B34481D8625F}"/>
              </a:ext>
            </a:extLst>
          </p:cNvPr>
          <p:cNvCxnSpPr>
            <a:cxnSpLocks/>
            <a:endCxn id="72" idx="2"/>
          </p:cNvCxnSpPr>
          <p:nvPr/>
        </p:nvCxnSpPr>
        <p:spPr>
          <a:xfrm>
            <a:off x="4178569" y="3894159"/>
            <a:ext cx="19693" cy="579620"/>
          </a:xfrm>
          <a:prstGeom prst="line">
            <a:avLst/>
          </a:prstGeom>
          <a:ln w="952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04213C37-B2EF-E5E3-E151-98D1360D56D4}"/>
              </a:ext>
            </a:extLst>
          </p:cNvPr>
          <p:cNvCxnSpPr>
            <a:cxnSpLocks/>
            <a:stCxn id="48" idx="0"/>
          </p:cNvCxnSpPr>
          <p:nvPr/>
        </p:nvCxnSpPr>
        <p:spPr>
          <a:xfrm flipV="1">
            <a:off x="4425870" y="4006531"/>
            <a:ext cx="1101506" cy="467155"/>
          </a:xfrm>
          <a:prstGeom prst="line">
            <a:avLst/>
          </a:prstGeom>
          <a:ln w="9525">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6" name="TextBox 45">
            <a:extLst>
              <a:ext uri="{FF2B5EF4-FFF2-40B4-BE49-F238E27FC236}">
                <a16:creationId xmlns:a16="http://schemas.microsoft.com/office/drawing/2014/main" id="{94AD08D9-D059-C504-9C80-888E429375E2}"/>
              </a:ext>
            </a:extLst>
          </p:cNvPr>
          <p:cNvSpPr txBox="1"/>
          <p:nvPr/>
        </p:nvSpPr>
        <p:spPr>
          <a:xfrm>
            <a:off x="7375453" y="3829414"/>
            <a:ext cx="688907" cy="391454"/>
          </a:xfrm>
          <a:prstGeom prst="rect">
            <a:avLst/>
          </a:prstGeom>
          <a:noFill/>
        </p:spPr>
        <p:txBody>
          <a:bodyPr wrap="none" rtlCol="0">
            <a:spAutoFit/>
          </a:bodyPr>
          <a:lstStyle/>
          <a:p>
            <a:pPr>
              <a:lnSpc>
                <a:spcPct val="80000"/>
              </a:lnSpc>
            </a:pPr>
            <a:r>
              <a:rPr lang="en-US" sz="1200" dirty="0">
                <a:solidFill>
                  <a:prstClr val="black"/>
                </a:solidFill>
                <a:latin typeface="Calibri"/>
              </a:rPr>
              <a:t>to </a:t>
            </a:r>
          </a:p>
          <a:p>
            <a:pPr>
              <a:lnSpc>
                <a:spcPct val="80000"/>
              </a:lnSpc>
            </a:pPr>
            <a:r>
              <a:rPr lang="en-US" sz="1200" dirty="0">
                <a:solidFill>
                  <a:prstClr val="black"/>
                </a:solidFill>
                <a:latin typeface="Calibri"/>
              </a:rPr>
              <a:t>Internet</a:t>
            </a:r>
          </a:p>
        </p:txBody>
      </p:sp>
      <p:grpSp>
        <p:nvGrpSpPr>
          <p:cNvPr id="47" name="Group 46">
            <a:extLst>
              <a:ext uri="{FF2B5EF4-FFF2-40B4-BE49-F238E27FC236}">
                <a16:creationId xmlns:a16="http://schemas.microsoft.com/office/drawing/2014/main" id="{438054B9-6DE2-60F1-4BE9-B83C0538BBE7}"/>
              </a:ext>
            </a:extLst>
          </p:cNvPr>
          <p:cNvGrpSpPr/>
          <p:nvPr/>
        </p:nvGrpSpPr>
        <p:grpSpPr>
          <a:xfrm>
            <a:off x="3973567" y="4401949"/>
            <a:ext cx="452349" cy="206325"/>
            <a:chOff x="7493876" y="2774731"/>
            <a:chExt cx="1481958" cy="894622"/>
          </a:xfrm>
        </p:grpSpPr>
        <p:sp>
          <p:nvSpPr>
            <p:cNvPr id="48" name="Freeform 47">
              <a:extLst>
                <a:ext uri="{FF2B5EF4-FFF2-40B4-BE49-F238E27FC236}">
                  <a16:creationId xmlns:a16="http://schemas.microsoft.com/office/drawing/2014/main" id="{9CA5DC76-D2AA-A275-CAF6-6E35CEB17DA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9" name="Oval 48">
              <a:extLst>
                <a:ext uri="{FF2B5EF4-FFF2-40B4-BE49-F238E27FC236}">
                  <a16:creationId xmlns:a16="http://schemas.microsoft.com/office/drawing/2014/main" id="{3F9EC996-4B9C-9ED2-597B-8C169CB67ED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2" name="Group 51">
              <a:extLst>
                <a:ext uri="{FF2B5EF4-FFF2-40B4-BE49-F238E27FC236}">
                  <a16:creationId xmlns:a16="http://schemas.microsoft.com/office/drawing/2014/main" id="{795E43E5-FEA3-22D0-0D88-D06B12D6AC6C}"/>
                </a:ext>
              </a:extLst>
            </p:cNvPr>
            <p:cNvGrpSpPr/>
            <p:nvPr/>
          </p:nvGrpSpPr>
          <p:grpSpPr>
            <a:xfrm>
              <a:off x="7713663" y="2848339"/>
              <a:ext cx="1042107" cy="425543"/>
              <a:chOff x="7786941" y="2884917"/>
              <a:chExt cx="897649" cy="353919"/>
            </a:xfrm>
          </p:grpSpPr>
          <p:sp>
            <p:nvSpPr>
              <p:cNvPr id="53" name="Freeform 52">
                <a:extLst>
                  <a:ext uri="{FF2B5EF4-FFF2-40B4-BE49-F238E27FC236}">
                    <a16:creationId xmlns:a16="http://schemas.microsoft.com/office/drawing/2014/main" id="{106D2DB3-ED49-96EB-3658-F135153CA94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 name="Freeform 53">
                <a:extLst>
                  <a:ext uri="{FF2B5EF4-FFF2-40B4-BE49-F238E27FC236}">
                    <a16:creationId xmlns:a16="http://schemas.microsoft.com/office/drawing/2014/main" id="{35170884-505F-7CE8-115A-65C51C21427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 name="Freeform 59">
                <a:extLst>
                  <a:ext uri="{FF2B5EF4-FFF2-40B4-BE49-F238E27FC236}">
                    <a16:creationId xmlns:a16="http://schemas.microsoft.com/office/drawing/2014/main" id="{F8895C45-4091-A34E-517A-B2345646D5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2" name="Freeform 71">
                <a:extLst>
                  <a:ext uri="{FF2B5EF4-FFF2-40B4-BE49-F238E27FC236}">
                    <a16:creationId xmlns:a16="http://schemas.microsoft.com/office/drawing/2014/main" id="{BDB9E1B5-D789-07C4-B7F1-6D937662563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73" name="Oval 72">
            <a:extLst>
              <a:ext uri="{FF2B5EF4-FFF2-40B4-BE49-F238E27FC236}">
                <a16:creationId xmlns:a16="http://schemas.microsoft.com/office/drawing/2014/main" id="{674D1486-1F6C-D8E9-A9F6-7825A0FAE6BC}"/>
              </a:ext>
            </a:extLst>
          </p:cNvPr>
          <p:cNvSpPr/>
          <p:nvPr/>
        </p:nvSpPr>
        <p:spPr>
          <a:xfrm>
            <a:off x="4960239" y="3310878"/>
            <a:ext cx="1395975" cy="365479"/>
          </a:xfrm>
          <a:prstGeom prst="ellips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4" name="Straight Connector 73">
            <a:extLst>
              <a:ext uri="{FF2B5EF4-FFF2-40B4-BE49-F238E27FC236}">
                <a16:creationId xmlns:a16="http://schemas.microsoft.com/office/drawing/2014/main" id="{503D6269-8F54-BA84-6FF6-E15D8C6247CB}"/>
              </a:ext>
            </a:extLst>
          </p:cNvPr>
          <p:cNvCxnSpPr>
            <a:cxnSpLocks/>
          </p:cNvCxnSpPr>
          <p:nvPr/>
        </p:nvCxnSpPr>
        <p:spPr>
          <a:xfrm flipV="1">
            <a:off x="5445007" y="3498983"/>
            <a:ext cx="0" cy="419141"/>
          </a:xfrm>
          <a:prstGeom prst="line">
            <a:avLst/>
          </a:prstGeom>
          <a:ln w="952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id="{CE500028-B833-7F97-22CC-60EC24EC9552}"/>
              </a:ext>
            </a:extLst>
          </p:cNvPr>
          <p:cNvCxnSpPr>
            <a:cxnSpLocks/>
          </p:cNvCxnSpPr>
          <p:nvPr/>
        </p:nvCxnSpPr>
        <p:spPr>
          <a:xfrm flipV="1">
            <a:off x="3729546" y="6073584"/>
            <a:ext cx="3664863" cy="21446"/>
          </a:xfrm>
          <a:prstGeom prst="line">
            <a:avLst/>
          </a:prstGeom>
          <a:ln w="9525">
            <a:solidFill>
              <a:schemeClr val="tx1"/>
            </a:solidFill>
            <a:headEnd type="triangle"/>
            <a:tailEnd type="triangle"/>
          </a:ln>
          <a:effectLst/>
        </p:spPr>
        <p:style>
          <a:lnRef idx="2">
            <a:schemeClr val="accent1"/>
          </a:lnRef>
          <a:fillRef idx="0">
            <a:schemeClr val="accent1"/>
          </a:fillRef>
          <a:effectRef idx="1">
            <a:schemeClr val="accent1"/>
          </a:effectRef>
          <a:fontRef idx="minor">
            <a:schemeClr val="tx1"/>
          </a:fontRef>
        </p:style>
      </p:cxnSp>
      <p:sp>
        <p:nvSpPr>
          <p:cNvPr id="83" name="TextBox 82">
            <a:extLst>
              <a:ext uri="{FF2B5EF4-FFF2-40B4-BE49-F238E27FC236}">
                <a16:creationId xmlns:a16="http://schemas.microsoft.com/office/drawing/2014/main" id="{7CE17E63-581C-5219-177F-9DC818984543}"/>
              </a:ext>
            </a:extLst>
          </p:cNvPr>
          <p:cNvSpPr txBox="1"/>
          <p:nvPr/>
        </p:nvSpPr>
        <p:spPr>
          <a:xfrm>
            <a:off x="4694154" y="5945390"/>
            <a:ext cx="1767248" cy="319446"/>
          </a:xfrm>
          <a:prstGeom prst="rect">
            <a:avLst/>
          </a:prstGeom>
          <a:solidFill>
            <a:srgbClr val="FFFFFF"/>
          </a:solidFill>
        </p:spPr>
        <p:txBody>
          <a:bodyPr wrap="square" rtlCol="0">
            <a:spAutoFit/>
          </a:bodyPr>
          <a:lstStyle/>
          <a:p>
            <a:pPr algn="ctr">
              <a:lnSpc>
                <a:spcPct val="80000"/>
              </a:lnSpc>
            </a:pPr>
            <a:r>
              <a:rPr lang="en-US" dirty="0">
                <a:solidFill>
                  <a:prstClr val="black"/>
                </a:solidFill>
              </a:rPr>
              <a:t>5G core network</a:t>
            </a:r>
          </a:p>
        </p:txBody>
      </p:sp>
      <p:cxnSp>
        <p:nvCxnSpPr>
          <p:cNvPr id="84" name="Straight Connector 83">
            <a:extLst>
              <a:ext uri="{FF2B5EF4-FFF2-40B4-BE49-F238E27FC236}">
                <a16:creationId xmlns:a16="http://schemas.microsoft.com/office/drawing/2014/main" id="{67467CBF-8259-4D72-7F87-02FED2047B01}"/>
              </a:ext>
            </a:extLst>
          </p:cNvPr>
          <p:cNvCxnSpPr/>
          <p:nvPr/>
        </p:nvCxnSpPr>
        <p:spPr>
          <a:xfrm flipV="1">
            <a:off x="7429310" y="5854763"/>
            <a:ext cx="0" cy="479012"/>
          </a:xfrm>
          <a:prstGeom prst="line">
            <a:avLst/>
          </a:prstGeom>
          <a:ln w="952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2" name="Straight Connector 101">
            <a:extLst>
              <a:ext uri="{FF2B5EF4-FFF2-40B4-BE49-F238E27FC236}">
                <a16:creationId xmlns:a16="http://schemas.microsoft.com/office/drawing/2014/main" id="{C21BDB16-13AB-D261-25BD-60D0C042EFA0}"/>
              </a:ext>
            </a:extLst>
          </p:cNvPr>
          <p:cNvCxnSpPr>
            <a:cxnSpLocks/>
          </p:cNvCxnSpPr>
          <p:nvPr/>
        </p:nvCxnSpPr>
        <p:spPr>
          <a:xfrm flipH="1">
            <a:off x="2867061" y="4514991"/>
            <a:ext cx="1110252" cy="595973"/>
          </a:xfrm>
          <a:prstGeom prst="line">
            <a:avLst/>
          </a:prstGeom>
          <a:ln w="9525">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240" name="Group 239">
            <a:extLst>
              <a:ext uri="{FF2B5EF4-FFF2-40B4-BE49-F238E27FC236}">
                <a16:creationId xmlns:a16="http://schemas.microsoft.com/office/drawing/2014/main" id="{C01AAEA6-F13B-1172-9AC9-A33B53DA6B50}"/>
              </a:ext>
            </a:extLst>
          </p:cNvPr>
          <p:cNvGrpSpPr/>
          <p:nvPr/>
        </p:nvGrpSpPr>
        <p:grpSpPr>
          <a:xfrm>
            <a:off x="393399" y="1894807"/>
            <a:ext cx="3373346" cy="2595761"/>
            <a:chOff x="1257503" y="1789163"/>
            <a:chExt cx="2474431" cy="2058912"/>
          </a:xfrm>
        </p:grpSpPr>
        <p:sp>
          <p:nvSpPr>
            <p:cNvPr id="7" name="Oval 23">
              <a:extLst>
                <a:ext uri="{FF2B5EF4-FFF2-40B4-BE49-F238E27FC236}">
                  <a16:creationId xmlns:a16="http://schemas.microsoft.com/office/drawing/2014/main" id="{5D072A56-D390-D6F0-F87F-49EF56C9FB75}"/>
                </a:ext>
              </a:extLst>
            </p:cNvPr>
            <p:cNvSpPr>
              <a:spLocks noChangeArrowheads="1"/>
            </p:cNvSpPr>
            <p:nvPr/>
          </p:nvSpPr>
          <p:spPr bwMode="auto">
            <a:xfrm>
              <a:off x="1259668" y="1789163"/>
              <a:ext cx="2472266" cy="2058912"/>
            </a:xfrm>
            <a:prstGeom prst="ellipse">
              <a:avLst/>
            </a:prstGeom>
            <a:gradFill flip="none" rotWithShape="1">
              <a:gsLst>
                <a:gs pos="2000">
                  <a:schemeClr val="accent1">
                    <a:lumMod val="45000"/>
                    <a:lumOff val="55000"/>
                  </a:schemeClr>
                </a:gs>
                <a:gs pos="99000">
                  <a:schemeClr val="accent1">
                    <a:lumMod val="30000"/>
                    <a:lumOff val="70000"/>
                    <a:alpha val="65599"/>
                  </a:schemeClr>
                </a:gs>
              </a:gsLst>
              <a:path path="circle">
                <a:fillToRect l="50000" t="50000" r="50000" b="50000"/>
              </a:path>
              <a:tileRect/>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dirty="0">
                <a:solidFill>
                  <a:srgbClr val="000000"/>
                </a:solidFill>
                <a:latin typeface="Arial" charset="0"/>
                <a:ea typeface="ＭＳ Ｐゴシック" charset="0"/>
              </a:endParaRPr>
            </a:p>
          </p:txBody>
        </p:sp>
        <p:grpSp>
          <p:nvGrpSpPr>
            <p:cNvPr id="239" name="Group 238">
              <a:extLst>
                <a:ext uri="{FF2B5EF4-FFF2-40B4-BE49-F238E27FC236}">
                  <a16:creationId xmlns:a16="http://schemas.microsoft.com/office/drawing/2014/main" id="{E07C91C4-1815-BD98-924A-EFBBBABE2115}"/>
                </a:ext>
              </a:extLst>
            </p:cNvPr>
            <p:cNvGrpSpPr/>
            <p:nvPr/>
          </p:nvGrpSpPr>
          <p:grpSpPr>
            <a:xfrm>
              <a:off x="1257503" y="1856892"/>
              <a:ext cx="2221802" cy="1883944"/>
              <a:chOff x="1257503" y="1856892"/>
              <a:chExt cx="2221802" cy="1883944"/>
            </a:xfrm>
          </p:grpSpPr>
          <p:grpSp>
            <p:nvGrpSpPr>
              <p:cNvPr id="85" name="Group 403">
                <a:extLst>
                  <a:ext uri="{FF2B5EF4-FFF2-40B4-BE49-F238E27FC236}">
                    <a16:creationId xmlns:a16="http://schemas.microsoft.com/office/drawing/2014/main" id="{9B9B859E-861F-62AA-E326-F320C92D1703}"/>
                  </a:ext>
                </a:extLst>
              </p:cNvPr>
              <p:cNvGrpSpPr>
                <a:grpSpLocks/>
              </p:cNvGrpSpPr>
              <p:nvPr/>
            </p:nvGrpSpPr>
            <p:grpSpPr bwMode="auto">
              <a:xfrm>
                <a:off x="1741782" y="2204252"/>
                <a:ext cx="451636" cy="385409"/>
                <a:chOff x="2751" y="1851"/>
                <a:chExt cx="462" cy="478"/>
              </a:xfrm>
            </p:grpSpPr>
            <p:pic>
              <p:nvPicPr>
                <p:cNvPr id="86" name="Picture 364" descr="iphone_stylized_small">
                  <a:extLst>
                    <a:ext uri="{FF2B5EF4-FFF2-40B4-BE49-F238E27FC236}">
                      <a16:creationId xmlns:a16="http://schemas.microsoft.com/office/drawing/2014/main" id="{D23718B9-6CC4-D141-F152-49C717B0F03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87" name="Picture 402" descr="antenna_radiation_stylized">
                  <a:extLst>
                    <a:ext uri="{FF2B5EF4-FFF2-40B4-BE49-F238E27FC236}">
                      <a16:creationId xmlns:a16="http://schemas.microsoft.com/office/drawing/2014/main" id="{B671BE65-B98B-9FBD-5B89-CBC77B7FEF8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88" name="Group 356">
                <a:extLst>
                  <a:ext uri="{FF2B5EF4-FFF2-40B4-BE49-F238E27FC236}">
                    <a16:creationId xmlns:a16="http://schemas.microsoft.com/office/drawing/2014/main" id="{71D2B46A-FCF6-6AEB-05CE-6F7BF81AE3D2}"/>
                  </a:ext>
                </a:extLst>
              </p:cNvPr>
              <p:cNvGrpSpPr>
                <a:grpSpLocks/>
              </p:cNvGrpSpPr>
              <p:nvPr/>
            </p:nvGrpSpPr>
            <p:grpSpPr bwMode="auto">
              <a:xfrm>
                <a:off x="2762235" y="3291600"/>
                <a:ext cx="325068" cy="331553"/>
                <a:chOff x="313" y="1497"/>
                <a:chExt cx="1152" cy="1014"/>
              </a:xfrm>
            </p:grpSpPr>
            <p:pic>
              <p:nvPicPr>
                <p:cNvPr id="89" name="Picture 354" descr="laptop_stylized_small">
                  <a:extLst>
                    <a:ext uri="{FF2B5EF4-FFF2-40B4-BE49-F238E27FC236}">
                      <a16:creationId xmlns:a16="http://schemas.microsoft.com/office/drawing/2014/main" id="{12FA9ABE-113C-F7A7-DE50-3974887EA6F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1" name="Picture 355" descr="antenna_stylized">
                  <a:extLst>
                    <a:ext uri="{FF2B5EF4-FFF2-40B4-BE49-F238E27FC236}">
                      <a16:creationId xmlns:a16="http://schemas.microsoft.com/office/drawing/2014/main" id="{31C947CD-DCEB-6890-1C1C-15C02CFA2F0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92" name="Group 403">
                <a:extLst>
                  <a:ext uri="{FF2B5EF4-FFF2-40B4-BE49-F238E27FC236}">
                    <a16:creationId xmlns:a16="http://schemas.microsoft.com/office/drawing/2014/main" id="{19D72C5E-1C3A-B5A0-C6BF-ABFE9DBC5C3E}"/>
                  </a:ext>
                </a:extLst>
              </p:cNvPr>
              <p:cNvGrpSpPr>
                <a:grpSpLocks/>
              </p:cNvGrpSpPr>
              <p:nvPr/>
            </p:nvGrpSpPr>
            <p:grpSpPr bwMode="auto">
              <a:xfrm>
                <a:off x="2052123" y="3355427"/>
                <a:ext cx="451636" cy="385409"/>
                <a:chOff x="2751" y="1851"/>
                <a:chExt cx="462" cy="478"/>
              </a:xfrm>
            </p:grpSpPr>
            <p:pic>
              <p:nvPicPr>
                <p:cNvPr id="93" name="Picture 364" descr="iphone_stylized_small">
                  <a:extLst>
                    <a:ext uri="{FF2B5EF4-FFF2-40B4-BE49-F238E27FC236}">
                      <a16:creationId xmlns:a16="http://schemas.microsoft.com/office/drawing/2014/main" id="{6E692181-534E-B124-319F-8AFBBCEF1B9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4" name="Picture 402" descr="antenna_radiation_stylized">
                  <a:extLst>
                    <a:ext uri="{FF2B5EF4-FFF2-40B4-BE49-F238E27FC236}">
                      <a16:creationId xmlns:a16="http://schemas.microsoft.com/office/drawing/2014/main" id="{B815443E-3091-5381-9E41-77E356DB5A8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98" name="Picture 97" descr="A black drone with white lines&#10;&#10;Description automatically generated">
                <a:extLst>
                  <a:ext uri="{FF2B5EF4-FFF2-40B4-BE49-F238E27FC236}">
                    <a16:creationId xmlns:a16="http://schemas.microsoft.com/office/drawing/2014/main" id="{D000C71F-4494-4EF0-F336-E97BDF7EA960}"/>
                  </a:ext>
                </a:extLst>
              </p:cNvPr>
              <p:cNvPicPr>
                <a:picLocks noChangeAspect="1"/>
              </p:cNvPicPr>
              <p:nvPr/>
            </p:nvPicPr>
            <p:blipFill>
              <a:blip r:embed="rId7"/>
              <a:stretch>
                <a:fillRect/>
              </a:stretch>
            </p:blipFill>
            <p:spPr>
              <a:xfrm>
                <a:off x="2193418" y="1856892"/>
                <a:ext cx="656527" cy="437685"/>
              </a:xfrm>
              <a:prstGeom prst="rect">
                <a:avLst/>
              </a:prstGeom>
            </p:spPr>
          </p:pic>
          <p:pic>
            <p:nvPicPr>
              <p:cNvPr id="99" name="Picture 98" descr="A car with an antenna&#10;&#10;Description automatically generated">
                <a:extLst>
                  <a:ext uri="{FF2B5EF4-FFF2-40B4-BE49-F238E27FC236}">
                    <a16:creationId xmlns:a16="http://schemas.microsoft.com/office/drawing/2014/main" id="{ED828B62-3EFE-583D-9368-186A6810E5B0}"/>
                  </a:ext>
                </a:extLst>
              </p:cNvPr>
              <p:cNvPicPr>
                <a:picLocks noChangeAspect="1"/>
              </p:cNvPicPr>
              <p:nvPr/>
            </p:nvPicPr>
            <p:blipFill>
              <a:blip r:embed="rId8"/>
              <a:stretch>
                <a:fillRect/>
              </a:stretch>
            </p:blipFill>
            <p:spPr>
              <a:xfrm>
                <a:off x="1391256" y="2903882"/>
                <a:ext cx="776896" cy="407221"/>
              </a:xfrm>
              <a:prstGeom prst="rect">
                <a:avLst/>
              </a:prstGeom>
            </p:spPr>
          </p:pic>
          <p:sp>
            <p:nvSpPr>
              <p:cNvPr id="100" name="TextBox 99">
                <a:extLst>
                  <a:ext uri="{FF2B5EF4-FFF2-40B4-BE49-F238E27FC236}">
                    <a16:creationId xmlns:a16="http://schemas.microsoft.com/office/drawing/2014/main" id="{C3514D23-1EF4-92EE-A341-C921C74C8239}"/>
                  </a:ext>
                </a:extLst>
              </p:cNvPr>
              <p:cNvSpPr txBox="1"/>
              <p:nvPr/>
            </p:nvSpPr>
            <p:spPr>
              <a:xfrm>
                <a:off x="2785586" y="3048891"/>
                <a:ext cx="678392" cy="243721"/>
              </a:xfrm>
              <a:prstGeom prst="rect">
                <a:avLst/>
              </a:prstGeom>
              <a:noFill/>
            </p:spPr>
            <p:txBody>
              <a:bodyPr wrap="none" rtlCol="0">
                <a:spAutoFit/>
              </a:bodyPr>
              <a:lstStyle/>
              <a:p>
                <a:pPr algn="r">
                  <a:lnSpc>
                    <a:spcPct val="80000"/>
                  </a:lnSpc>
                </a:pPr>
                <a:r>
                  <a:rPr lang="en-US" sz="1200" dirty="0" err="1">
                    <a:solidFill>
                      <a:prstClr val="black"/>
                    </a:solidFill>
                    <a:latin typeface="Calibri"/>
                  </a:rPr>
                  <a:t>gNodeB</a:t>
                </a:r>
                <a:endParaRPr lang="en-US" sz="1200" dirty="0">
                  <a:solidFill>
                    <a:prstClr val="black"/>
                  </a:solidFill>
                  <a:latin typeface="Calibri"/>
                </a:endParaRPr>
              </a:p>
            </p:txBody>
          </p:sp>
          <p:sp>
            <p:nvSpPr>
              <p:cNvPr id="101" name="TextBox 100">
                <a:extLst>
                  <a:ext uri="{FF2B5EF4-FFF2-40B4-BE49-F238E27FC236}">
                    <a16:creationId xmlns:a16="http://schemas.microsoft.com/office/drawing/2014/main" id="{41702D56-C15A-4E4F-D615-206EEBA1F185}"/>
                  </a:ext>
                </a:extLst>
              </p:cNvPr>
              <p:cNvSpPr txBox="1"/>
              <p:nvPr/>
            </p:nvSpPr>
            <p:spPr>
              <a:xfrm>
                <a:off x="1257503" y="2561861"/>
                <a:ext cx="1228413" cy="391454"/>
              </a:xfrm>
              <a:prstGeom prst="rect">
                <a:avLst/>
              </a:prstGeom>
              <a:noFill/>
            </p:spPr>
            <p:txBody>
              <a:bodyPr wrap="none" rtlCol="0">
                <a:spAutoFit/>
              </a:bodyPr>
              <a:lstStyle/>
              <a:p>
                <a:pPr algn="ctr">
                  <a:lnSpc>
                    <a:spcPct val="80000"/>
                  </a:lnSpc>
                </a:pPr>
                <a:r>
                  <a:rPr lang="en-US" sz="1200" dirty="0">
                    <a:solidFill>
                      <a:prstClr val="black"/>
                    </a:solidFill>
                    <a:latin typeface="Calibri"/>
                  </a:rPr>
                  <a:t>User equipment </a:t>
                </a:r>
              </a:p>
              <a:p>
                <a:pPr algn="ctr">
                  <a:lnSpc>
                    <a:spcPct val="80000"/>
                  </a:lnSpc>
                </a:pPr>
                <a:r>
                  <a:rPr lang="en-US" sz="1200" dirty="0">
                    <a:solidFill>
                      <a:prstClr val="black"/>
                    </a:solidFill>
                    <a:latin typeface="Calibri"/>
                  </a:rPr>
                  <a:t>(UEs)</a:t>
                </a:r>
              </a:p>
            </p:txBody>
          </p:sp>
          <p:grpSp>
            <p:nvGrpSpPr>
              <p:cNvPr id="103" name="Group 102">
                <a:extLst>
                  <a:ext uri="{FF2B5EF4-FFF2-40B4-BE49-F238E27FC236}">
                    <a16:creationId xmlns:a16="http://schemas.microsoft.com/office/drawing/2014/main" id="{18042D77-1E06-1DC1-4EA9-9968E82E6011}"/>
                  </a:ext>
                </a:extLst>
              </p:cNvPr>
              <p:cNvGrpSpPr/>
              <p:nvPr/>
            </p:nvGrpSpPr>
            <p:grpSpPr>
              <a:xfrm>
                <a:off x="2784447" y="2040192"/>
                <a:ext cx="694858" cy="1046469"/>
                <a:chOff x="5889335" y="1598309"/>
                <a:chExt cx="694858" cy="1046469"/>
              </a:xfrm>
            </p:grpSpPr>
            <p:grpSp>
              <p:nvGrpSpPr>
                <p:cNvPr id="104" name="Group 817">
                  <a:extLst>
                    <a:ext uri="{FF2B5EF4-FFF2-40B4-BE49-F238E27FC236}">
                      <a16:creationId xmlns:a16="http://schemas.microsoft.com/office/drawing/2014/main" id="{F562AEA9-23A2-F58D-37B5-B9D94F7CC527}"/>
                    </a:ext>
                  </a:extLst>
                </p:cNvPr>
                <p:cNvGrpSpPr>
                  <a:grpSpLocks/>
                </p:cNvGrpSpPr>
                <p:nvPr/>
              </p:nvGrpSpPr>
              <p:grpSpPr bwMode="auto">
                <a:xfrm>
                  <a:off x="5971949" y="1598309"/>
                  <a:ext cx="466245" cy="434369"/>
                  <a:chOff x="2920" y="1424"/>
                  <a:chExt cx="326" cy="320"/>
                </a:xfrm>
              </p:grpSpPr>
              <p:sp>
                <p:nvSpPr>
                  <p:cNvPr id="123" name="Oval 818">
                    <a:extLst>
                      <a:ext uri="{FF2B5EF4-FFF2-40B4-BE49-F238E27FC236}">
                        <a16:creationId xmlns:a16="http://schemas.microsoft.com/office/drawing/2014/main" id="{D5A6EF7F-DA5D-273D-BE09-58C9B0ADD4E3}"/>
                      </a:ext>
                    </a:extLst>
                  </p:cNvPr>
                  <p:cNvSpPr>
                    <a:spLocks noChangeArrowheads="1"/>
                  </p:cNvSpPr>
                  <p:nvPr/>
                </p:nvSpPr>
                <p:spPr bwMode="auto">
                  <a:xfrm>
                    <a:off x="2920" y="1445"/>
                    <a:ext cx="326" cy="289"/>
                  </a:xfrm>
                  <a:prstGeom prst="ellipse">
                    <a:avLst/>
                  </a:prstGeom>
                  <a:noFill/>
                  <a:ln w="12700">
                    <a:solidFill>
                      <a:srgbClr val="011199"/>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grpSp>
                <p:nvGrpSpPr>
                  <p:cNvPr id="124" name="Group 819">
                    <a:extLst>
                      <a:ext uri="{FF2B5EF4-FFF2-40B4-BE49-F238E27FC236}">
                        <a16:creationId xmlns:a16="http://schemas.microsoft.com/office/drawing/2014/main" id="{33B804E3-E51E-45DC-BCEC-D902E3639F8E}"/>
                      </a:ext>
                    </a:extLst>
                  </p:cNvPr>
                  <p:cNvGrpSpPr>
                    <a:grpSpLocks/>
                  </p:cNvGrpSpPr>
                  <p:nvPr/>
                </p:nvGrpSpPr>
                <p:grpSpPr bwMode="auto">
                  <a:xfrm>
                    <a:off x="2949" y="1424"/>
                    <a:ext cx="265" cy="280"/>
                    <a:chOff x="2949" y="1424"/>
                    <a:chExt cx="265" cy="280"/>
                  </a:xfrm>
                </p:grpSpPr>
                <p:sp>
                  <p:nvSpPr>
                    <p:cNvPr id="126" name="Oval 820">
                      <a:extLst>
                        <a:ext uri="{FF2B5EF4-FFF2-40B4-BE49-F238E27FC236}">
                          <a16:creationId xmlns:a16="http://schemas.microsoft.com/office/drawing/2014/main" id="{B46F371D-8740-C584-E962-2C4EA09CE56A}"/>
                        </a:ext>
                      </a:extLst>
                    </p:cNvPr>
                    <p:cNvSpPr>
                      <a:spLocks noChangeArrowheads="1"/>
                    </p:cNvSpPr>
                    <p:nvPr/>
                  </p:nvSpPr>
                  <p:spPr bwMode="auto">
                    <a:xfrm>
                      <a:off x="3030" y="1545"/>
                      <a:ext cx="107" cy="92"/>
                    </a:xfrm>
                    <a:prstGeom prst="ellipse">
                      <a:avLst/>
                    </a:prstGeom>
                    <a:noFill/>
                    <a:ln w="12700">
                      <a:solidFill>
                        <a:srgbClr val="011199"/>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127" name="Oval 821">
                      <a:extLst>
                        <a:ext uri="{FF2B5EF4-FFF2-40B4-BE49-F238E27FC236}">
                          <a16:creationId xmlns:a16="http://schemas.microsoft.com/office/drawing/2014/main" id="{B02A3F06-33AE-B57B-E371-92C312015AF3}"/>
                        </a:ext>
                      </a:extLst>
                    </p:cNvPr>
                    <p:cNvSpPr>
                      <a:spLocks noChangeArrowheads="1"/>
                    </p:cNvSpPr>
                    <p:nvPr/>
                  </p:nvSpPr>
                  <p:spPr bwMode="auto">
                    <a:xfrm>
                      <a:off x="3006" y="1525"/>
                      <a:ext cx="154" cy="131"/>
                    </a:xfrm>
                    <a:prstGeom prst="ellipse">
                      <a:avLst/>
                    </a:prstGeom>
                    <a:noFill/>
                    <a:ln w="12700">
                      <a:solidFill>
                        <a:srgbClr val="011199"/>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521" name="Oval 822">
                      <a:extLst>
                        <a:ext uri="{FF2B5EF4-FFF2-40B4-BE49-F238E27FC236}">
                          <a16:creationId xmlns:a16="http://schemas.microsoft.com/office/drawing/2014/main" id="{328C4CBE-3F2F-B47F-B271-4CAD43868A11}"/>
                        </a:ext>
                      </a:extLst>
                    </p:cNvPr>
                    <p:cNvSpPr>
                      <a:spLocks noChangeArrowheads="1"/>
                    </p:cNvSpPr>
                    <p:nvPr/>
                  </p:nvSpPr>
                  <p:spPr bwMode="auto">
                    <a:xfrm>
                      <a:off x="2983" y="1501"/>
                      <a:ext cx="203" cy="179"/>
                    </a:xfrm>
                    <a:prstGeom prst="ellipse">
                      <a:avLst/>
                    </a:prstGeom>
                    <a:noFill/>
                    <a:ln w="12700">
                      <a:solidFill>
                        <a:srgbClr val="011199"/>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523" name="Oval 823">
                      <a:extLst>
                        <a:ext uri="{FF2B5EF4-FFF2-40B4-BE49-F238E27FC236}">
                          <a16:creationId xmlns:a16="http://schemas.microsoft.com/office/drawing/2014/main" id="{C4C9D060-4D83-CD37-1CA5-B53F772D88A3}"/>
                        </a:ext>
                      </a:extLst>
                    </p:cNvPr>
                    <p:cNvSpPr>
                      <a:spLocks noChangeArrowheads="1"/>
                    </p:cNvSpPr>
                    <p:nvPr/>
                  </p:nvSpPr>
                  <p:spPr bwMode="auto">
                    <a:xfrm>
                      <a:off x="2949" y="1476"/>
                      <a:ext cx="265" cy="228"/>
                    </a:xfrm>
                    <a:prstGeom prst="ellipse">
                      <a:avLst/>
                    </a:prstGeom>
                    <a:noFill/>
                    <a:ln w="12700">
                      <a:solidFill>
                        <a:srgbClr val="011199"/>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524" name="Freeform 824">
                      <a:extLst>
                        <a:ext uri="{FF2B5EF4-FFF2-40B4-BE49-F238E27FC236}">
                          <a16:creationId xmlns:a16="http://schemas.microsoft.com/office/drawing/2014/main" id="{21637709-8DAB-8065-26C3-6BAB00AC8176}"/>
                        </a:ext>
                      </a:extLst>
                    </p:cNvPr>
                    <p:cNvSpPr>
                      <a:spLocks/>
                    </p:cNvSpPr>
                    <p:nvPr/>
                  </p:nvSpPr>
                  <p:spPr bwMode="auto">
                    <a:xfrm flipV="1">
                      <a:off x="2987" y="1424"/>
                      <a:ext cx="205" cy="143"/>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rgbClr val="C8D6EE"/>
                    </a:solidFill>
                    <a:ln>
                      <a:noFill/>
                    </a:ln>
                    <a:effectLst/>
                    <a:extLst>
                      <a:ext uri="{91240B29-F687-4f45-9708-019B960494DF}">
                        <a14:hiddenLine xmlns="" xmlns:a14="http://schemas.microsoft.com/office/drawing/2010/main" w="19050" cmpd="sng">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endParaRPr lang="en-US" dirty="0"/>
                    </a:p>
                  </p:txBody>
                </p:sp>
              </p:grpSp>
              <p:sp>
                <p:nvSpPr>
                  <p:cNvPr id="125" name="Freeform 825">
                    <a:extLst>
                      <a:ext uri="{FF2B5EF4-FFF2-40B4-BE49-F238E27FC236}">
                        <a16:creationId xmlns:a16="http://schemas.microsoft.com/office/drawing/2014/main" id="{3DF02299-CF7A-D5ED-6235-EF1B0A4FF9D2}"/>
                      </a:ext>
                    </a:extLst>
                  </p:cNvPr>
                  <p:cNvSpPr>
                    <a:spLocks/>
                  </p:cNvSpPr>
                  <p:nvPr/>
                </p:nvSpPr>
                <p:spPr bwMode="auto">
                  <a:xfrm>
                    <a:off x="2995" y="1615"/>
                    <a:ext cx="178" cy="129"/>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rgbClr val="C8D6EE"/>
                  </a:solidFill>
                  <a:ln w="19050" cmpd="sng">
                    <a:no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endParaRPr lang="en-US" dirty="0"/>
                  </a:p>
                </p:txBody>
              </p:sp>
            </p:grpSp>
            <p:grpSp>
              <p:nvGrpSpPr>
                <p:cNvPr id="105" name="Group 104">
                  <a:extLst>
                    <a:ext uri="{FF2B5EF4-FFF2-40B4-BE49-F238E27FC236}">
                      <a16:creationId xmlns:a16="http://schemas.microsoft.com/office/drawing/2014/main" id="{4883A307-93C7-E05F-410B-BFD7F6139052}"/>
                    </a:ext>
                  </a:extLst>
                </p:cNvPr>
                <p:cNvGrpSpPr/>
                <p:nvPr/>
              </p:nvGrpSpPr>
              <p:grpSpPr>
                <a:xfrm>
                  <a:off x="5988685" y="1818858"/>
                  <a:ext cx="437474" cy="596272"/>
                  <a:chOff x="3585986" y="1924272"/>
                  <a:chExt cx="468358" cy="1018983"/>
                </a:xfrm>
              </p:grpSpPr>
              <p:sp>
                <p:nvSpPr>
                  <p:cNvPr id="119" name="Rectangle 118">
                    <a:extLst>
                      <a:ext uri="{FF2B5EF4-FFF2-40B4-BE49-F238E27FC236}">
                        <a16:creationId xmlns:a16="http://schemas.microsoft.com/office/drawing/2014/main" id="{27B62DA9-1C5F-F686-D5A4-E94151A3887C}"/>
                      </a:ext>
                    </a:extLst>
                  </p:cNvPr>
                  <p:cNvSpPr/>
                  <p:nvPr/>
                </p:nvSpPr>
                <p:spPr>
                  <a:xfrm>
                    <a:off x="3793799" y="1924272"/>
                    <a:ext cx="61211" cy="1018983"/>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Rectangle 119">
                    <a:extLst>
                      <a:ext uri="{FF2B5EF4-FFF2-40B4-BE49-F238E27FC236}">
                        <a16:creationId xmlns:a16="http://schemas.microsoft.com/office/drawing/2014/main" id="{476536D3-9E00-E9D2-05B5-81315BCD770B}"/>
                      </a:ext>
                    </a:extLst>
                  </p:cNvPr>
                  <p:cNvSpPr/>
                  <p:nvPr/>
                </p:nvSpPr>
                <p:spPr>
                  <a:xfrm rot="5400000">
                    <a:off x="3797305" y="1906792"/>
                    <a:ext cx="45719" cy="468358"/>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Rectangle 120">
                    <a:extLst>
                      <a:ext uri="{FF2B5EF4-FFF2-40B4-BE49-F238E27FC236}">
                        <a16:creationId xmlns:a16="http://schemas.microsoft.com/office/drawing/2014/main" id="{BF7A293A-DFEC-1F70-0E10-678F1AA55823}"/>
                      </a:ext>
                    </a:extLst>
                  </p:cNvPr>
                  <p:cNvSpPr/>
                  <p:nvPr/>
                </p:nvSpPr>
                <p:spPr>
                  <a:xfrm>
                    <a:off x="3641274" y="2079689"/>
                    <a:ext cx="97237" cy="168275"/>
                  </a:xfrm>
                  <a:prstGeom prst="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Rectangle 121">
                    <a:extLst>
                      <a:ext uri="{FF2B5EF4-FFF2-40B4-BE49-F238E27FC236}">
                        <a16:creationId xmlns:a16="http://schemas.microsoft.com/office/drawing/2014/main" id="{B1749D1F-FEDC-FC11-29FC-0F69A52BA858}"/>
                      </a:ext>
                    </a:extLst>
                  </p:cNvPr>
                  <p:cNvSpPr/>
                  <p:nvPr/>
                </p:nvSpPr>
                <p:spPr>
                  <a:xfrm>
                    <a:off x="3942084" y="2069884"/>
                    <a:ext cx="45719" cy="303436"/>
                  </a:xfrm>
                  <a:prstGeom prst="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6" name="Group 105">
                  <a:extLst>
                    <a:ext uri="{FF2B5EF4-FFF2-40B4-BE49-F238E27FC236}">
                      <a16:creationId xmlns:a16="http://schemas.microsoft.com/office/drawing/2014/main" id="{34D34458-6704-06C4-00D3-5F98E1170C4D}"/>
                    </a:ext>
                  </a:extLst>
                </p:cNvPr>
                <p:cNvGrpSpPr/>
                <p:nvPr/>
              </p:nvGrpSpPr>
              <p:grpSpPr>
                <a:xfrm>
                  <a:off x="5889335" y="2048021"/>
                  <a:ext cx="694858" cy="596757"/>
                  <a:chOff x="2913744" y="2211770"/>
                  <a:chExt cx="694858" cy="596757"/>
                </a:xfrm>
              </p:grpSpPr>
              <p:grpSp>
                <p:nvGrpSpPr>
                  <p:cNvPr id="107" name="Group 106">
                    <a:extLst>
                      <a:ext uri="{FF2B5EF4-FFF2-40B4-BE49-F238E27FC236}">
                        <a16:creationId xmlns:a16="http://schemas.microsoft.com/office/drawing/2014/main" id="{EE814325-A4E6-4B19-5A28-C393C2C0A6E6}"/>
                      </a:ext>
                    </a:extLst>
                  </p:cNvPr>
                  <p:cNvGrpSpPr/>
                  <p:nvPr/>
                </p:nvGrpSpPr>
                <p:grpSpPr>
                  <a:xfrm>
                    <a:off x="2913744" y="2416607"/>
                    <a:ext cx="694858" cy="391920"/>
                    <a:chOff x="340314" y="959725"/>
                    <a:chExt cx="710987" cy="333816"/>
                  </a:xfrm>
                </p:grpSpPr>
                <p:sp>
                  <p:nvSpPr>
                    <p:cNvPr id="109" name="Oval 108">
                      <a:extLst>
                        <a:ext uri="{FF2B5EF4-FFF2-40B4-BE49-F238E27FC236}">
                          <a16:creationId xmlns:a16="http://schemas.microsoft.com/office/drawing/2014/main" id="{58704871-1415-B48B-7250-60E1F810DCC0}"/>
                        </a:ext>
                      </a:extLst>
                    </p:cNvPr>
                    <p:cNvSpPr/>
                    <p:nvPr/>
                  </p:nvSpPr>
                  <p:spPr>
                    <a:xfrm flipV="1">
                      <a:off x="340314" y="1069853"/>
                      <a:ext cx="710987" cy="223688"/>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0" name="Group 109">
                      <a:extLst>
                        <a:ext uri="{FF2B5EF4-FFF2-40B4-BE49-F238E27FC236}">
                          <a16:creationId xmlns:a16="http://schemas.microsoft.com/office/drawing/2014/main" id="{13EDC4F0-B30C-99C0-2F07-BA1814C11A42}"/>
                        </a:ext>
                      </a:extLst>
                    </p:cNvPr>
                    <p:cNvGrpSpPr/>
                    <p:nvPr/>
                  </p:nvGrpSpPr>
                  <p:grpSpPr>
                    <a:xfrm>
                      <a:off x="519850" y="1126797"/>
                      <a:ext cx="319417" cy="141293"/>
                      <a:chOff x="7493876" y="2774731"/>
                      <a:chExt cx="1481958" cy="894622"/>
                    </a:xfrm>
                  </p:grpSpPr>
                  <p:sp>
                    <p:nvSpPr>
                      <p:cNvPr id="112" name="Freeform 111">
                        <a:extLst>
                          <a:ext uri="{FF2B5EF4-FFF2-40B4-BE49-F238E27FC236}">
                            <a16:creationId xmlns:a16="http://schemas.microsoft.com/office/drawing/2014/main" id="{92955520-E565-0C59-2FD9-2241C17E61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113" name="Oval 112">
                        <a:extLst>
                          <a:ext uri="{FF2B5EF4-FFF2-40B4-BE49-F238E27FC236}">
                            <a16:creationId xmlns:a16="http://schemas.microsoft.com/office/drawing/2014/main" id="{00648FBA-E122-2A7A-150A-1144623D244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114" name="Group 113">
                        <a:extLst>
                          <a:ext uri="{FF2B5EF4-FFF2-40B4-BE49-F238E27FC236}">
                            <a16:creationId xmlns:a16="http://schemas.microsoft.com/office/drawing/2014/main" id="{0CE788FA-DFD4-E880-59B3-77EB92EC4D39}"/>
                          </a:ext>
                        </a:extLst>
                      </p:cNvPr>
                      <p:cNvGrpSpPr/>
                      <p:nvPr/>
                    </p:nvGrpSpPr>
                    <p:grpSpPr>
                      <a:xfrm>
                        <a:off x="7713663" y="2848339"/>
                        <a:ext cx="1042107" cy="425543"/>
                        <a:chOff x="7786941" y="2884917"/>
                        <a:chExt cx="897649" cy="353919"/>
                      </a:xfrm>
                    </p:grpSpPr>
                    <p:sp>
                      <p:nvSpPr>
                        <p:cNvPr id="115" name="Freeform 114">
                          <a:extLst>
                            <a:ext uri="{FF2B5EF4-FFF2-40B4-BE49-F238E27FC236}">
                              <a16:creationId xmlns:a16="http://schemas.microsoft.com/office/drawing/2014/main" id="{05C33C92-EC75-A9D9-BE11-729717B26E6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6" name="Freeform 115">
                          <a:extLst>
                            <a:ext uri="{FF2B5EF4-FFF2-40B4-BE49-F238E27FC236}">
                              <a16:creationId xmlns:a16="http://schemas.microsoft.com/office/drawing/2014/main" id="{FF2018C3-A38D-025A-7AB4-6873F258244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7" name="Freeform 116">
                          <a:extLst>
                            <a:ext uri="{FF2B5EF4-FFF2-40B4-BE49-F238E27FC236}">
                              <a16:creationId xmlns:a16="http://schemas.microsoft.com/office/drawing/2014/main" id="{D7FFF214-CC21-7A64-3043-7EAF817E2AD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CC145933-C213-D028-F816-26ECB848DB6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111" name="Can 110">
                      <a:extLst>
                        <a:ext uri="{FF2B5EF4-FFF2-40B4-BE49-F238E27FC236}">
                          <a16:creationId xmlns:a16="http://schemas.microsoft.com/office/drawing/2014/main" id="{F9542DAE-995A-8D0C-6FDC-945C58219DCD}"/>
                        </a:ext>
                      </a:extLst>
                    </p:cNvPr>
                    <p:cNvSpPr/>
                    <p:nvPr/>
                  </p:nvSpPr>
                  <p:spPr>
                    <a:xfrm>
                      <a:off x="790311" y="959725"/>
                      <a:ext cx="174480" cy="184305"/>
                    </a:xfrm>
                    <a:prstGeom prst="can">
                      <a:avLst/>
                    </a:prstGeom>
                    <a:solidFill>
                      <a:srgbClr val="0012A0">
                        <a:alpha val="82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pic>
                <p:nvPicPr>
                  <p:cNvPr id="108" name="Picture 107" descr="A screen shot of a computer&#10;&#10;Description automatically generated">
                    <a:extLst>
                      <a:ext uri="{FF2B5EF4-FFF2-40B4-BE49-F238E27FC236}">
                        <a16:creationId xmlns:a16="http://schemas.microsoft.com/office/drawing/2014/main" id="{C39EECD7-3ABA-3763-386C-AF41CA80FB69}"/>
                      </a:ext>
                    </a:extLst>
                  </p:cNvPr>
                  <p:cNvPicPr>
                    <a:picLocks noChangeAspect="1"/>
                  </p:cNvPicPr>
                  <p:nvPr/>
                </p:nvPicPr>
                <p:blipFill>
                  <a:blip r:embed="rId9"/>
                  <a:stretch>
                    <a:fillRect/>
                  </a:stretch>
                </p:blipFill>
                <p:spPr>
                  <a:xfrm>
                    <a:off x="2939352" y="2211770"/>
                    <a:ext cx="249527" cy="465445"/>
                  </a:xfrm>
                  <a:prstGeom prst="rect">
                    <a:avLst/>
                  </a:prstGeom>
                </p:spPr>
              </p:pic>
            </p:grpSp>
          </p:grpSp>
        </p:grpSp>
      </p:grpSp>
      <p:grpSp>
        <p:nvGrpSpPr>
          <p:cNvPr id="530" name="Group 529">
            <a:extLst>
              <a:ext uri="{FF2B5EF4-FFF2-40B4-BE49-F238E27FC236}">
                <a16:creationId xmlns:a16="http://schemas.microsoft.com/office/drawing/2014/main" id="{3B97EB98-4DCC-6532-FE7F-E86480AF7835}"/>
              </a:ext>
            </a:extLst>
          </p:cNvPr>
          <p:cNvGrpSpPr/>
          <p:nvPr/>
        </p:nvGrpSpPr>
        <p:grpSpPr>
          <a:xfrm>
            <a:off x="1613823" y="4580384"/>
            <a:ext cx="1430450" cy="1025302"/>
            <a:chOff x="342047" y="413395"/>
            <a:chExt cx="2472266" cy="2058912"/>
          </a:xfrm>
        </p:grpSpPr>
        <p:sp>
          <p:nvSpPr>
            <p:cNvPr id="534" name="Oval 23">
              <a:extLst>
                <a:ext uri="{FF2B5EF4-FFF2-40B4-BE49-F238E27FC236}">
                  <a16:creationId xmlns:a16="http://schemas.microsoft.com/office/drawing/2014/main" id="{D4CA4625-FCC6-F195-D693-0D5E2E07BC0F}"/>
                </a:ext>
              </a:extLst>
            </p:cNvPr>
            <p:cNvSpPr>
              <a:spLocks noChangeArrowheads="1"/>
            </p:cNvSpPr>
            <p:nvPr/>
          </p:nvSpPr>
          <p:spPr bwMode="auto">
            <a:xfrm>
              <a:off x="342047" y="413395"/>
              <a:ext cx="2472266" cy="2058912"/>
            </a:xfrm>
            <a:prstGeom prst="ellipse">
              <a:avLst/>
            </a:prstGeom>
            <a:gradFill flip="none" rotWithShape="1">
              <a:gsLst>
                <a:gs pos="2000">
                  <a:schemeClr val="accent1">
                    <a:lumMod val="45000"/>
                    <a:lumOff val="55000"/>
                  </a:schemeClr>
                </a:gs>
                <a:gs pos="99000">
                  <a:schemeClr val="accent1">
                    <a:lumMod val="30000"/>
                    <a:lumOff val="70000"/>
                    <a:alpha val="65599"/>
                  </a:schemeClr>
                </a:gs>
              </a:gsLst>
              <a:path path="circle">
                <a:fillToRect l="50000" t="50000" r="50000" b="50000"/>
              </a:path>
              <a:tileRect/>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dirty="0">
                <a:solidFill>
                  <a:srgbClr val="000000"/>
                </a:solidFill>
                <a:latin typeface="Arial" charset="0"/>
                <a:ea typeface="ＭＳ Ｐゴシック" charset="0"/>
              </a:endParaRPr>
            </a:p>
          </p:txBody>
        </p:sp>
        <p:grpSp>
          <p:nvGrpSpPr>
            <p:cNvPr id="535" name="Group 403">
              <a:extLst>
                <a:ext uri="{FF2B5EF4-FFF2-40B4-BE49-F238E27FC236}">
                  <a16:creationId xmlns:a16="http://schemas.microsoft.com/office/drawing/2014/main" id="{BC0A6BC0-E624-CA22-0C5D-DFC07956E237}"/>
                </a:ext>
              </a:extLst>
            </p:cNvPr>
            <p:cNvGrpSpPr>
              <a:grpSpLocks/>
            </p:cNvGrpSpPr>
            <p:nvPr/>
          </p:nvGrpSpPr>
          <p:grpSpPr bwMode="auto">
            <a:xfrm>
              <a:off x="824161" y="828484"/>
              <a:ext cx="451636" cy="385409"/>
              <a:chOff x="2751" y="1851"/>
              <a:chExt cx="462" cy="478"/>
            </a:xfrm>
          </p:grpSpPr>
          <p:pic>
            <p:nvPicPr>
              <p:cNvPr id="572" name="Picture 364" descr="iphone_stylized_small">
                <a:extLst>
                  <a:ext uri="{FF2B5EF4-FFF2-40B4-BE49-F238E27FC236}">
                    <a16:creationId xmlns:a16="http://schemas.microsoft.com/office/drawing/2014/main" id="{2755EFC6-7825-5762-8DB2-A1F2E41AA2F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73" name="Picture 402" descr="antenna_radiation_stylized">
                <a:extLst>
                  <a:ext uri="{FF2B5EF4-FFF2-40B4-BE49-F238E27FC236}">
                    <a16:creationId xmlns:a16="http://schemas.microsoft.com/office/drawing/2014/main" id="{01642564-5A98-B6CF-3154-0784A872C95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536" name="Group 356">
              <a:extLst>
                <a:ext uri="{FF2B5EF4-FFF2-40B4-BE49-F238E27FC236}">
                  <a16:creationId xmlns:a16="http://schemas.microsoft.com/office/drawing/2014/main" id="{3C71D9AD-63C6-62A4-21D9-8696E032EC9A}"/>
                </a:ext>
              </a:extLst>
            </p:cNvPr>
            <p:cNvGrpSpPr>
              <a:grpSpLocks/>
            </p:cNvGrpSpPr>
            <p:nvPr/>
          </p:nvGrpSpPr>
          <p:grpSpPr bwMode="auto">
            <a:xfrm>
              <a:off x="1844614" y="1915832"/>
              <a:ext cx="325068" cy="331553"/>
              <a:chOff x="313" y="1497"/>
              <a:chExt cx="1152" cy="1014"/>
            </a:xfrm>
          </p:grpSpPr>
          <p:pic>
            <p:nvPicPr>
              <p:cNvPr id="570" name="Picture 354" descr="laptop_stylized_small">
                <a:extLst>
                  <a:ext uri="{FF2B5EF4-FFF2-40B4-BE49-F238E27FC236}">
                    <a16:creationId xmlns:a16="http://schemas.microsoft.com/office/drawing/2014/main" id="{72B0F359-A6ED-5E46-C04A-B0D28A2B69E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71" name="Picture 355" descr="antenna_stylized">
                <a:extLst>
                  <a:ext uri="{FF2B5EF4-FFF2-40B4-BE49-F238E27FC236}">
                    <a16:creationId xmlns:a16="http://schemas.microsoft.com/office/drawing/2014/main" id="{BEC3B381-F95D-F727-EEC6-AFC90C654E2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537" name="Group 403">
              <a:extLst>
                <a:ext uri="{FF2B5EF4-FFF2-40B4-BE49-F238E27FC236}">
                  <a16:creationId xmlns:a16="http://schemas.microsoft.com/office/drawing/2014/main" id="{7B10209E-50DD-DE7F-F3BE-F660D73C4BAE}"/>
                </a:ext>
              </a:extLst>
            </p:cNvPr>
            <p:cNvGrpSpPr>
              <a:grpSpLocks/>
            </p:cNvGrpSpPr>
            <p:nvPr/>
          </p:nvGrpSpPr>
          <p:grpSpPr bwMode="auto">
            <a:xfrm>
              <a:off x="1134502" y="1979659"/>
              <a:ext cx="451636" cy="385409"/>
              <a:chOff x="2751" y="1851"/>
              <a:chExt cx="462" cy="478"/>
            </a:xfrm>
          </p:grpSpPr>
          <p:pic>
            <p:nvPicPr>
              <p:cNvPr id="568" name="Picture 364" descr="iphone_stylized_small">
                <a:extLst>
                  <a:ext uri="{FF2B5EF4-FFF2-40B4-BE49-F238E27FC236}">
                    <a16:creationId xmlns:a16="http://schemas.microsoft.com/office/drawing/2014/main" id="{C027FE7B-DB67-E7FB-CCFE-B03B7667D08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69" name="Picture 402" descr="antenna_radiation_stylized">
                <a:extLst>
                  <a:ext uri="{FF2B5EF4-FFF2-40B4-BE49-F238E27FC236}">
                    <a16:creationId xmlns:a16="http://schemas.microsoft.com/office/drawing/2014/main" id="{D496EBEC-B6AA-BFA8-0AA3-1211C45E0B4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538" name="Picture 537" descr="A black drone with white lines&#10;&#10;Description automatically generated">
              <a:extLst>
                <a:ext uri="{FF2B5EF4-FFF2-40B4-BE49-F238E27FC236}">
                  <a16:creationId xmlns:a16="http://schemas.microsoft.com/office/drawing/2014/main" id="{C2186A06-694B-37D1-6F4B-B3AE324CDF95}"/>
                </a:ext>
              </a:extLst>
            </p:cNvPr>
            <p:cNvPicPr>
              <a:picLocks noChangeAspect="1"/>
            </p:cNvPicPr>
            <p:nvPr/>
          </p:nvPicPr>
          <p:blipFill>
            <a:blip r:embed="rId7"/>
            <a:stretch>
              <a:fillRect/>
            </a:stretch>
          </p:blipFill>
          <p:spPr>
            <a:xfrm>
              <a:off x="1275797" y="481124"/>
              <a:ext cx="656527" cy="437685"/>
            </a:xfrm>
            <a:prstGeom prst="rect">
              <a:avLst/>
            </a:prstGeom>
          </p:spPr>
        </p:pic>
        <p:pic>
          <p:nvPicPr>
            <p:cNvPr id="539" name="Picture 538" descr="A car with an antenna&#10;&#10;Description automatically generated">
              <a:extLst>
                <a:ext uri="{FF2B5EF4-FFF2-40B4-BE49-F238E27FC236}">
                  <a16:creationId xmlns:a16="http://schemas.microsoft.com/office/drawing/2014/main" id="{0A29BD39-5C58-C993-9848-71ED491925C3}"/>
                </a:ext>
              </a:extLst>
            </p:cNvPr>
            <p:cNvPicPr>
              <a:picLocks noChangeAspect="1"/>
            </p:cNvPicPr>
            <p:nvPr/>
          </p:nvPicPr>
          <p:blipFill>
            <a:blip r:embed="rId8"/>
            <a:stretch>
              <a:fillRect/>
            </a:stretch>
          </p:blipFill>
          <p:spPr>
            <a:xfrm>
              <a:off x="473635" y="1528114"/>
              <a:ext cx="776896" cy="407221"/>
            </a:xfrm>
            <a:prstGeom prst="rect">
              <a:avLst/>
            </a:prstGeom>
          </p:spPr>
        </p:pic>
        <p:grpSp>
          <p:nvGrpSpPr>
            <p:cNvPr id="540" name="Group 539">
              <a:extLst>
                <a:ext uri="{FF2B5EF4-FFF2-40B4-BE49-F238E27FC236}">
                  <a16:creationId xmlns:a16="http://schemas.microsoft.com/office/drawing/2014/main" id="{784A5BBA-73AD-13F5-B534-B6C590B8D5BE}"/>
                </a:ext>
              </a:extLst>
            </p:cNvPr>
            <p:cNvGrpSpPr/>
            <p:nvPr/>
          </p:nvGrpSpPr>
          <p:grpSpPr>
            <a:xfrm>
              <a:off x="1866826" y="664424"/>
              <a:ext cx="694858" cy="1046469"/>
              <a:chOff x="5889335" y="1598309"/>
              <a:chExt cx="694858" cy="1046469"/>
            </a:xfrm>
          </p:grpSpPr>
          <p:grpSp>
            <p:nvGrpSpPr>
              <p:cNvPr id="541" name="Group 817">
                <a:extLst>
                  <a:ext uri="{FF2B5EF4-FFF2-40B4-BE49-F238E27FC236}">
                    <a16:creationId xmlns:a16="http://schemas.microsoft.com/office/drawing/2014/main" id="{886CAFE3-C02B-B708-6E0A-1866BB61F067}"/>
                  </a:ext>
                </a:extLst>
              </p:cNvPr>
              <p:cNvGrpSpPr>
                <a:grpSpLocks/>
              </p:cNvGrpSpPr>
              <p:nvPr/>
            </p:nvGrpSpPr>
            <p:grpSpPr bwMode="auto">
              <a:xfrm>
                <a:off x="5971949" y="1598309"/>
                <a:ext cx="466245" cy="434369"/>
                <a:chOff x="2920" y="1424"/>
                <a:chExt cx="326" cy="320"/>
              </a:xfrm>
            </p:grpSpPr>
            <p:sp>
              <p:nvSpPr>
                <p:cNvPr id="560" name="Oval 818">
                  <a:extLst>
                    <a:ext uri="{FF2B5EF4-FFF2-40B4-BE49-F238E27FC236}">
                      <a16:creationId xmlns:a16="http://schemas.microsoft.com/office/drawing/2014/main" id="{7D7195FA-F11C-24D6-2CA0-BA3411C7557F}"/>
                    </a:ext>
                  </a:extLst>
                </p:cNvPr>
                <p:cNvSpPr>
                  <a:spLocks noChangeArrowheads="1"/>
                </p:cNvSpPr>
                <p:nvPr/>
              </p:nvSpPr>
              <p:spPr bwMode="auto">
                <a:xfrm>
                  <a:off x="2920" y="1445"/>
                  <a:ext cx="326" cy="289"/>
                </a:xfrm>
                <a:prstGeom prst="ellipse">
                  <a:avLst/>
                </a:prstGeom>
                <a:noFill/>
                <a:ln w="12700">
                  <a:solidFill>
                    <a:srgbClr val="011199"/>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grpSp>
              <p:nvGrpSpPr>
                <p:cNvPr id="561" name="Group 819">
                  <a:extLst>
                    <a:ext uri="{FF2B5EF4-FFF2-40B4-BE49-F238E27FC236}">
                      <a16:creationId xmlns:a16="http://schemas.microsoft.com/office/drawing/2014/main" id="{E4EE9F41-2D28-C313-6B03-12E1E31C5867}"/>
                    </a:ext>
                  </a:extLst>
                </p:cNvPr>
                <p:cNvGrpSpPr>
                  <a:grpSpLocks/>
                </p:cNvGrpSpPr>
                <p:nvPr/>
              </p:nvGrpSpPr>
              <p:grpSpPr bwMode="auto">
                <a:xfrm>
                  <a:off x="2949" y="1424"/>
                  <a:ext cx="265" cy="280"/>
                  <a:chOff x="2949" y="1424"/>
                  <a:chExt cx="265" cy="280"/>
                </a:xfrm>
              </p:grpSpPr>
              <p:sp>
                <p:nvSpPr>
                  <p:cNvPr id="563" name="Oval 820">
                    <a:extLst>
                      <a:ext uri="{FF2B5EF4-FFF2-40B4-BE49-F238E27FC236}">
                        <a16:creationId xmlns:a16="http://schemas.microsoft.com/office/drawing/2014/main" id="{738221E4-ABA2-3F30-CA7D-7330200299F8}"/>
                      </a:ext>
                    </a:extLst>
                  </p:cNvPr>
                  <p:cNvSpPr>
                    <a:spLocks noChangeArrowheads="1"/>
                  </p:cNvSpPr>
                  <p:nvPr/>
                </p:nvSpPr>
                <p:spPr bwMode="auto">
                  <a:xfrm>
                    <a:off x="3030" y="1545"/>
                    <a:ext cx="107" cy="92"/>
                  </a:xfrm>
                  <a:prstGeom prst="ellipse">
                    <a:avLst/>
                  </a:prstGeom>
                  <a:noFill/>
                  <a:ln w="12700">
                    <a:solidFill>
                      <a:srgbClr val="011199"/>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564" name="Oval 821">
                    <a:extLst>
                      <a:ext uri="{FF2B5EF4-FFF2-40B4-BE49-F238E27FC236}">
                        <a16:creationId xmlns:a16="http://schemas.microsoft.com/office/drawing/2014/main" id="{52B86BBC-6905-00A1-BF38-6138E040F964}"/>
                      </a:ext>
                    </a:extLst>
                  </p:cNvPr>
                  <p:cNvSpPr>
                    <a:spLocks noChangeArrowheads="1"/>
                  </p:cNvSpPr>
                  <p:nvPr/>
                </p:nvSpPr>
                <p:spPr bwMode="auto">
                  <a:xfrm>
                    <a:off x="3006" y="1525"/>
                    <a:ext cx="154" cy="131"/>
                  </a:xfrm>
                  <a:prstGeom prst="ellipse">
                    <a:avLst/>
                  </a:prstGeom>
                  <a:noFill/>
                  <a:ln w="12700">
                    <a:solidFill>
                      <a:srgbClr val="011199"/>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565" name="Oval 822">
                    <a:extLst>
                      <a:ext uri="{FF2B5EF4-FFF2-40B4-BE49-F238E27FC236}">
                        <a16:creationId xmlns:a16="http://schemas.microsoft.com/office/drawing/2014/main" id="{A8C2BE05-18A1-8756-F3D7-8170CE8C6F4B}"/>
                      </a:ext>
                    </a:extLst>
                  </p:cNvPr>
                  <p:cNvSpPr>
                    <a:spLocks noChangeArrowheads="1"/>
                  </p:cNvSpPr>
                  <p:nvPr/>
                </p:nvSpPr>
                <p:spPr bwMode="auto">
                  <a:xfrm>
                    <a:off x="2983" y="1501"/>
                    <a:ext cx="203" cy="179"/>
                  </a:xfrm>
                  <a:prstGeom prst="ellipse">
                    <a:avLst/>
                  </a:prstGeom>
                  <a:noFill/>
                  <a:ln w="12700">
                    <a:solidFill>
                      <a:srgbClr val="011199"/>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566" name="Oval 823">
                    <a:extLst>
                      <a:ext uri="{FF2B5EF4-FFF2-40B4-BE49-F238E27FC236}">
                        <a16:creationId xmlns:a16="http://schemas.microsoft.com/office/drawing/2014/main" id="{F0BA626B-9175-5EE7-3787-35966CA3CD13}"/>
                      </a:ext>
                    </a:extLst>
                  </p:cNvPr>
                  <p:cNvSpPr>
                    <a:spLocks noChangeArrowheads="1"/>
                  </p:cNvSpPr>
                  <p:nvPr/>
                </p:nvSpPr>
                <p:spPr bwMode="auto">
                  <a:xfrm>
                    <a:off x="2949" y="1476"/>
                    <a:ext cx="265" cy="228"/>
                  </a:xfrm>
                  <a:prstGeom prst="ellipse">
                    <a:avLst/>
                  </a:prstGeom>
                  <a:noFill/>
                  <a:ln w="12700">
                    <a:solidFill>
                      <a:srgbClr val="011199"/>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567" name="Freeform 824">
                    <a:extLst>
                      <a:ext uri="{FF2B5EF4-FFF2-40B4-BE49-F238E27FC236}">
                        <a16:creationId xmlns:a16="http://schemas.microsoft.com/office/drawing/2014/main" id="{3323E66A-8972-CB71-746F-5C73E3768D33}"/>
                      </a:ext>
                    </a:extLst>
                  </p:cNvPr>
                  <p:cNvSpPr>
                    <a:spLocks/>
                  </p:cNvSpPr>
                  <p:nvPr/>
                </p:nvSpPr>
                <p:spPr bwMode="auto">
                  <a:xfrm flipV="1">
                    <a:off x="2987" y="1424"/>
                    <a:ext cx="205" cy="143"/>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rgbClr val="C8D6EE"/>
                  </a:solidFill>
                  <a:ln>
                    <a:noFill/>
                  </a:ln>
                  <a:effectLst/>
                  <a:extLst>
                    <a:ext uri="{91240B29-F687-4f45-9708-019B960494DF}">
                      <a14:hiddenLine xmlns="" xmlns:a14="http://schemas.microsoft.com/office/drawing/2010/main" w="19050" cmpd="sng">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endParaRPr lang="en-US" dirty="0"/>
                  </a:p>
                </p:txBody>
              </p:sp>
            </p:grpSp>
            <p:sp>
              <p:nvSpPr>
                <p:cNvPr id="562" name="Freeform 825">
                  <a:extLst>
                    <a:ext uri="{FF2B5EF4-FFF2-40B4-BE49-F238E27FC236}">
                      <a16:creationId xmlns:a16="http://schemas.microsoft.com/office/drawing/2014/main" id="{71650D49-9C91-FFE3-ACBB-D1AF12E0A08A}"/>
                    </a:ext>
                  </a:extLst>
                </p:cNvPr>
                <p:cNvSpPr>
                  <a:spLocks/>
                </p:cNvSpPr>
                <p:nvPr/>
              </p:nvSpPr>
              <p:spPr bwMode="auto">
                <a:xfrm>
                  <a:off x="2995" y="1615"/>
                  <a:ext cx="178" cy="129"/>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rgbClr val="C8D6EE"/>
                </a:solidFill>
                <a:ln w="19050" cmpd="sng">
                  <a:no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endParaRPr lang="en-US" dirty="0"/>
                </a:p>
              </p:txBody>
            </p:sp>
          </p:grpSp>
          <p:grpSp>
            <p:nvGrpSpPr>
              <p:cNvPr id="542" name="Group 541">
                <a:extLst>
                  <a:ext uri="{FF2B5EF4-FFF2-40B4-BE49-F238E27FC236}">
                    <a16:creationId xmlns:a16="http://schemas.microsoft.com/office/drawing/2014/main" id="{D1F8800B-1DDE-9CCD-105D-6D3465ECE6E5}"/>
                  </a:ext>
                </a:extLst>
              </p:cNvPr>
              <p:cNvGrpSpPr/>
              <p:nvPr/>
            </p:nvGrpSpPr>
            <p:grpSpPr>
              <a:xfrm>
                <a:off x="5988685" y="1818858"/>
                <a:ext cx="437474" cy="596272"/>
                <a:chOff x="3585986" y="1924272"/>
                <a:chExt cx="468358" cy="1018983"/>
              </a:xfrm>
            </p:grpSpPr>
            <p:sp>
              <p:nvSpPr>
                <p:cNvPr id="556" name="Rectangle 555">
                  <a:extLst>
                    <a:ext uri="{FF2B5EF4-FFF2-40B4-BE49-F238E27FC236}">
                      <a16:creationId xmlns:a16="http://schemas.microsoft.com/office/drawing/2014/main" id="{981DBA56-AD20-021F-FA19-4F925EE58406}"/>
                    </a:ext>
                  </a:extLst>
                </p:cNvPr>
                <p:cNvSpPr/>
                <p:nvPr/>
              </p:nvSpPr>
              <p:spPr>
                <a:xfrm>
                  <a:off x="3793799" y="1924272"/>
                  <a:ext cx="61211" cy="1018983"/>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7" name="Rectangle 556">
                  <a:extLst>
                    <a:ext uri="{FF2B5EF4-FFF2-40B4-BE49-F238E27FC236}">
                      <a16:creationId xmlns:a16="http://schemas.microsoft.com/office/drawing/2014/main" id="{FF779C3A-BC4A-B055-1F92-7A2DC52179F3}"/>
                    </a:ext>
                  </a:extLst>
                </p:cNvPr>
                <p:cNvSpPr/>
                <p:nvPr/>
              </p:nvSpPr>
              <p:spPr>
                <a:xfrm rot="5400000">
                  <a:off x="3797305" y="1906792"/>
                  <a:ext cx="45719" cy="468358"/>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8" name="Rectangle 557">
                  <a:extLst>
                    <a:ext uri="{FF2B5EF4-FFF2-40B4-BE49-F238E27FC236}">
                      <a16:creationId xmlns:a16="http://schemas.microsoft.com/office/drawing/2014/main" id="{3FCC76EE-E351-5A79-D96D-FA8E7BED9F03}"/>
                    </a:ext>
                  </a:extLst>
                </p:cNvPr>
                <p:cNvSpPr/>
                <p:nvPr/>
              </p:nvSpPr>
              <p:spPr>
                <a:xfrm>
                  <a:off x="3641274" y="2079689"/>
                  <a:ext cx="97237" cy="168275"/>
                </a:xfrm>
                <a:prstGeom prst="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9" name="Rectangle 558">
                  <a:extLst>
                    <a:ext uri="{FF2B5EF4-FFF2-40B4-BE49-F238E27FC236}">
                      <a16:creationId xmlns:a16="http://schemas.microsoft.com/office/drawing/2014/main" id="{33150811-7FA7-6D65-C186-F54028450504}"/>
                    </a:ext>
                  </a:extLst>
                </p:cNvPr>
                <p:cNvSpPr/>
                <p:nvPr/>
              </p:nvSpPr>
              <p:spPr>
                <a:xfrm>
                  <a:off x="3942084" y="2069884"/>
                  <a:ext cx="45719" cy="303436"/>
                </a:xfrm>
                <a:prstGeom prst="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3" name="Group 542">
                <a:extLst>
                  <a:ext uri="{FF2B5EF4-FFF2-40B4-BE49-F238E27FC236}">
                    <a16:creationId xmlns:a16="http://schemas.microsoft.com/office/drawing/2014/main" id="{474C5E12-87E0-0989-90AA-06D4EABB345C}"/>
                  </a:ext>
                </a:extLst>
              </p:cNvPr>
              <p:cNvGrpSpPr/>
              <p:nvPr/>
            </p:nvGrpSpPr>
            <p:grpSpPr>
              <a:xfrm>
                <a:off x="5889335" y="2048021"/>
                <a:ext cx="694858" cy="596757"/>
                <a:chOff x="2913744" y="2211770"/>
                <a:chExt cx="694858" cy="596757"/>
              </a:xfrm>
            </p:grpSpPr>
            <p:grpSp>
              <p:nvGrpSpPr>
                <p:cNvPr id="544" name="Group 543">
                  <a:extLst>
                    <a:ext uri="{FF2B5EF4-FFF2-40B4-BE49-F238E27FC236}">
                      <a16:creationId xmlns:a16="http://schemas.microsoft.com/office/drawing/2014/main" id="{7F86E084-77C2-064E-1C31-8545877751B5}"/>
                    </a:ext>
                  </a:extLst>
                </p:cNvPr>
                <p:cNvGrpSpPr/>
                <p:nvPr/>
              </p:nvGrpSpPr>
              <p:grpSpPr>
                <a:xfrm>
                  <a:off x="2913744" y="2416607"/>
                  <a:ext cx="694858" cy="391920"/>
                  <a:chOff x="340314" y="959725"/>
                  <a:chExt cx="710987" cy="333816"/>
                </a:xfrm>
              </p:grpSpPr>
              <p:sp>
                <p:nvSpPr>
                  <p:cNvPr id="546" name="Oval 545">
                    <a:extLst>
                      <a:ext uri="{FF2B5EF4-FFF2-40B4-BE49-F238E27FC236}">
                        <a16:creationId xmlns:a16="http://schemas.microsoft.com/office/drawing/2014/main" id="{1E0D0B92-B649-FA4D-A411-E377916E9DEE}"/>
                      </a:ext>
                    </a:extLst>
                  </p:cNvPr>
                  <p:cNvSpPr/>
                  <p:nvPr/>
                </p:nvSpPr>
                <p:spPr>
                  <a:xfrm flipV="1">
                    <a:off x="340314" y="1069853"/>
                    <a:ext cx="710987" cy="223688"/>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47" name="Group 546">
                    <a:extLst>
                      <a:ext uri="{FF2B5EF4-FFF2-40B4-BE49-F238E27FC236}">
                        <a16:creationId xmlns:a16="http://schemas.microsoft.com/office/drawing/2014/main" id="{49F9E2AC-331C-BB66-1374-3A2B8B54852F}"/>
                      </a:ext>
                    </a:extLst>
                  </p:cNvPr>
                  <p:cNvGrpSpPr/>
                  <p:nvPr/>
                </p:nvGrpSpPr>
                <p:grpSpPr>
                  <a:xfrm>
                    <a:off x="519850" y="1126797"/>
                    <a:ext cx="319417" cy="141293"/>
                    <a:chOff x="7493876" y="2774731"/>
                    <a:chExt cx="1481958" cy="894622"/>
                  </a:xfrm>
                </p:grpSpPr>
                <p:sp>
                  <p:nvSpPr>
                    <p:cNvPr id="549" name="Freeform 548">
                      <a:extLst>
                        <a:ext uri="{FF2B5EF4-FFF2-40B4-BE49-F238E27FC236}">
                          <a16:creationId xmlns:a16="http://schemas.microsoft.com/office/drawing/2014/main" id="{C38C0260-8B66-449E-6F9F-B60E68EC4B6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550" name="Oval 549">
                      <a:extLst>
                        <a:ext uri="{FF2B5EF4-FFF2-40B4-BE49-F238E27FC236}">
                          <a16:creationId xmlns:a16="http://schemas.microsoft.com/office/drawing/2014/main" id="{55D12E48-7F6A-4F30-6867-A25384DD5E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551" name="Group 550">
                      <a:extLst>
                        <a:ext uri="{FF2B5EF4-FFF2-40B4-BE49-F238E27FC236}">
                          <a16:creationId xmlns:a16="http://schemas.microsoft.com/office/drawing/2014/main" id="{6131F694-A0FB-E613-692B-C105EA80835B}"/>
                        </a:ext>
                      </a:extLst>
                    </p:cNvPr>
                    <p:cNvGrpSpPr/>
                    <p:nvPr/>
                  </p:nvGrpSpPr>
                  <p:grpSpPr>
                    <a:xfrm>
                      <a:off x="7713663" y="2848339"/>
                      <a:ext cx="1042107" cy="425543"/>
                      <a:chOff x="7786941" y="2884917"/>
                      <a:chExt cx="897649" cy="353919"/>
                    </a:xfrm>
                  </p:grpSpPr>
                  <p:sp>
                    <p:nvSpPr>
                      <p:cNvPr id="552" name="Freeform 551">
                        <a:extLst>
                          <a:ext uri="{FF2B5EF4-FFF2-40B4-BE49-F238E27FC236}">
                            <a16:creationId xmlns:a16="http://schemas.microsoft.com/office/drawing/2014/main" id="{B4F8AB1C-796D-6E0B-2BF2-327137B4194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3" name="Freeform 552">
                        <a:extLst>
                          <a:ext uri="{FF2B5EF4-FFF2-40B4-BE49-F238E27FC236}">
                            <a16:creationId xmlns:a16="http://schemas.microsoft.com/office/drawing/2014/main" id="{02D60991-26A6-865B-B913-07AEC1BE1CA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4" name="Freeform 553">
                        <a:extLst>
                          <a:ext uri="{FF2B5EF4-FFF2-40B4-BE49-F238E27FC236}">
                            <a16:creationId xmlns:a16="http://schemas.microsoft.com/office/drawing/2014/main" id="{6A36B5E3-8DB0-D42C-8C4C-DF748F60187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5" name="Freeform 554">
                        <a:extLst>
                          <a:ext uri="{FF2B5EF4-FFF2-40B4-BE49-F238E27FC236}">
                            <a16:creationId xmlns:a16="http://schemas.microsoft.com/office/drawing/2014/main" id="{334CDC5B-D8AB-34DF-FB80-A6AB417B56E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548" name="Can 547">
                    <a:extLst>
                      <a:ext uri="{FF2B5EF4-FFF2-40B4-BE49-F238E27FC236}">
                        <a16:creationId xmlns:a16="http://schemas.microsoft.com/office/drawing/2014/main" id="{82F39F63-2C47-AE74-FBE2-714DC44DE3E0}"/>
                      </a:ext>
                    </a:extLst>
                  </p:cNvPr>
                  <p:cNvSpPr/>
                  <p:nvPr/>
                </p:nvSpPr>
                <p:spPr>
                  <a:xfrm>
                    <a:off x="790311" y="959725"/>
                    <a:ext cx="174480" cy="184305"/>
                  </a:xfrm>
                  <a:prstGeom prst="can">
                    <a:avLst/>
                  </a:prstGeom>
                  <a:solidFill>
                    <a:srgbClr val="0012A0">
                      <a:alpha val="82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pic>
              <p:nvPicPr>
                <p:cNvPr id="545" name="Picture 544" descr="A screen shot of a computer&#10;&#10;Description automatically generated">
                  <a:extLst>
                    <a:ext uri="{FF2B5EF4-FFF2-40B4-BE49-F238E27FC236}">
                      <a16:creationId xmlns:a16="http://schemas.microsoft.com/office/drawing/2014/main" id="{7336438B-9C7A-888C-58C5-2384DF05AD7C}"/>
                    </a:ext>
                  </a:extLst>
                </p:cNvPr>
                <p:cNvPicPr>
                  <a:picLocks noChangeAspect="1"/>
                </p:cNvPicPr>
                <p:nvPr/>
              </p:nvPicPr>
              <p:blipFill>
                <a:blip r:embed="rId9"/>
                <a:stretch>
                  <a:fillRect/>
                </a:stretch>
              </p:blipFill>
              <p:spPr>
                <a:xfrm>
                  <a:off x="2939352" y="2211770"/>
                  <a:ext cx="249527" cy="465445"/>
                </a:xfrm>
                <a:prstGeom prst="rect">
                  <a:avLst/>
                </a:prstGeom>
              </p:spPr>
            </p:pic>
          </p:grpSp>
        </p:grpSp>
      </p:grpSp>
      <p:grpSp>
        <p:nvGrpSpPr>
          <p:cNvPr id="574" name="Group 573">
            <a:extLst>
              <a:ext uri="{FF2B5EF4-FFF2-40B4-BE49-F238E27FC236}">
                <a16:creationId xmlns:a16="http://schemas.microsoft.com/office/drawing/2014/main" id="{3004FE59-BC81-7174-DAA2-DA00CA88769D}"/>
              </a:ext>
            </a:extLst>
          </p:cNvPr>
          <p:cNvGrpSpPr/>
          <p:nvPr/>
        </p:nvGrpSpPr>
        <p:grpSpPr>
          <a:xfrm>
            <a:off x="5251477" y="3929322"/>
            <a:ext cx="355312" cy="162065"/>
            <a:chOff x="7493876" y="2774731"/>
            <a:chExt cx="1481958" cy="894622"/>
          </a:xfrm>
        </p:grpSpPr>
        <p:sp>
          <p:nvSpPr>
            <p:cNvPr id="575" name="Freeform 574">
              <a:extLst>
                <a:ext uri="{FF2B5EF4-FFF2-40B4-BE49-F238E27FC236}">
                  <a16:creationId xmlns:a16="http://schemas.microsoft.com/office/drawing/2014/main" id="{378B663C-C744-D4CB-12EA-D1874245CFD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76" name="Oval 575">
              <a:extLst>
                <a:ext uri="{FF2B5EF4-FFF2-40B4-BE49-F238E27FC236}">
                  <a16:creationId xmlns:a16="http://schemas.microsoft.com/office/drawing/2014/main" id="{7DB13238-C2DF-AFF6-28C8-2D10F5B406E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77" name="Group 576">
              <a:extLst>
                <a:ext uri="{FF2B5EF4-FFF2-40B4-BE49-F238E27FC236}">
                  <a16:creationId xmlns:a16="http://schemas.microsoft.com/office/drawing/2014/main" id="{2EDDB8EC-BB64-E8DD-6E1D-6C97A3641BF0}"/>
                </a:ext>
              </a:extLst>
            </p:cNvPr>
            <p:cNvGrpSpPr/>
            <p:nvPr/>
          </p:nvGrpSpPr>
          <p:grpSpPr>
            <a:xfrm>
              <a:off x="7713663" y="2848339"/>
              <a:ext cx="1042107" cy="425543"/>
              <a:chOff x="7786941" y="2884917"/>
              <a:chExt cx="897649" cy="353919"/>
            </a:xfrm>
          </p:grpSpPr>
          <p:sp>
            <p:nvSpPr>
              <p:cNvPr id="580" name="Freeform 579">
                <a:extLst>
                  <a:ext uri="{FF2B5EF4-FFF2-40B4-BE49-F238E27FC236}">
                    <a16:creationId xmlns:a16="http://schemas.microsoft.com/office/drawing/2014/main" id="{B93B660D-2CB7-E2E5-4432-FAC1AE56114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1" name="Freeform 580">
                <a:extLst>
                  <a:ext uri="{FF2B5EF4-FFF2-40B4-BE49-F238E27FC236}">
                    <a16:creationId xmlns:a16="http://schemas.microsoft.com/office/drawing/2014/main" id="{A3F1A846-2348-E831-07FD-B523357B6DA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5" name="Freeform 634">
                <a:extLst>
                  <a:ext uri="{FF2B5EF4-FFF2-40B4-BE49-F238E27FC236}">
                    <a16:creationId xmlns:a16="http://schemas.microsoft.com/office/drawing/2014/main" id="{A95A30C0-583E-B676-CCDB-790DCA88CB5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6" name="Freeform 635">
                <a:extLst>
                  <a:ext uri="{FF2B5EF4-FFF2-40B4-BE49-F238E27FC236}">
                    <a16:creationId xmlns:a16="http://schemas.microsoft.com/office/drawing/2014/main" id="{C88F4F4F-EAF3-5FF4-25BE-136F85574D7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37" name="Group 636">
            <a:extLst>
              <a:ext uri="{FF2B5EF4-FFF2-40B4-BE49-F238E27FC236}">
                <a16:creationId xmlns:a16="http://schemas.microsoft.com/office/drawing/2014/main" id="{CE49CB86-3326-16AB-126C-8404C93AC116}"/>
              </a:ext>
            </a:extLst>
          </p:cNvPr>
          <p:cNvGrpSpPr/>
          <p:nvPr/>
        </p:nvGrpSpPr>
        <p:grpSpPr>
          <a:xfrm>
            <a:off x="4074841" y="3794345"/>
            <a:ext cx="355312" cy="162065"/>
            <a:chOff x="7493876" y="2774731"/>
            <a:chExt cx="1481958" cy="894622"/>
          </a:xfrm>
        </p:grpSpPr>
        <p:sp>
          <p:nvSpPr>
            <p:cNvPr id="638" name="Freeform 637">
              <a:extLst>
                <a:ext uri="{FF2B5EF4-FFF2-40B4-BE49-F238E27FC236}">
                  <a16:creationId xmlns:a16="http://schemas.microsoft.com/office/drawing/2014/main" id="{0B2B98E8-30B2-5BC8-7FB4-3098A674EA9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2" name="Oval 191">
              <a:extLst>
                <a:ext uri="{FF2B5EF4-FFF2-40B4-BE49-F238E27FC236}">
                  <a16:creationId xmlns:a16="http://schemas.microsoft.com/office/drawing/2014/main" id="{CA54A53D-DD6E-3157-B56E-F1DFE0279D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3" name="Group 192">
              <a:extLst>
                <a:ext uri="{FF2B5EF4-FFF2-40B4-BE49-F238E27FC236}">
                  <a16:creationId xmlns:a16="http://schemas.microsoft.com/office/drawing/2014/main" id="{EC4CB11F-ED7F-0AA7-D03F-ADE06EB81548}"/>
                </a:ext>
              </a:extLst>
            </p:cNvPr>
            <p:cNvGrpSpPr/>
            <p:nvPr/>
          </p:nvGrpSpPr>
          <p:grpSpPr>
            <a:xfrm>
              <a:off x="7713663" y="2848339"/>
              <a:ext cx="1042107" cy="425543"/>
              <a:chOff x="7786941" y="2884917"/>
              <a:chExt cx="897649" cy="353919"/>
            </a:xfrm>
          </p:grpSpPr>
          <p:sp>
            <p:nvSpPr>
              <p:cNvPr id="194" name="Freeform 193">
                <a:extLst>
                  <a:ext uri="{FF2B5EF4-FFF2-40B4-BE49-F238E27FC236}">
                    <a16:creationId xmlns:a16="http://schemas.microsoft.com/office/drawing/2014/main" id="{EFAC95CF-F95C-82F9-0AB3-384D3F24DD9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5" name="Freeform 194">
                <a:extLst>
                  <a:ext uri="{FF2B5EF4-FFF2-40B4-BE49-F238E27FC236}">
                    <a16:creationId xmlns:a16="http://schemas.microsoft.com/office/drawing/2014/main" id="{133882FC-1AD0-89E4-E35C-FEFBC407ED9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6" name="Freeform 195">
                <a:extLst>
                  <a:ext uri="{FF2B5EF4-FFF2-40B4-BE49-F238E27FC236}">
                    <a16:creationId xmlns:a16="http://schemas.microsoft.com/office/drawing/2014/main" id="{237168D0-512E-B9D1-6AEE-DF7C567FE41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7" name="Freeform 196">
                <a:extLst>
                  <a:ext uri="{FF2B5EF4-FFF2-40B4-BE49-F238E27FC236}">
                    <a16:creationId xmlns:a16="http://schemas.microsoft.com/office/drawing/2014/main" id="{A14F1D45-06D1-46BE-E86D-004FB851081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8" name="Group 197">
            <a:extLst>
              <a:ext uri="{FF2B5EF4-FFF2-40B4-BE49-F238E27FC236}">
                <a16:creationId xmlns:a16="http://schemas.microsoft.com/office/drawing/2014/main" id="{92E95904-1F47-20CC-4138-8C321688A804}"/>
              </a:ext>
            </a:extLst>
          </p:cNvPr>
          <p:cNvGrpSpPr/>
          <p:nvPr/>
        </p:nvGrpSpPr>
        <p:grpSpPr>
          <a:xfrm>
            <a:off x="6673850" y="3950717"/>
            <a:ext cx="355312" cy="162065"/>
            <a:chOff x="7493876" y="2774731"/>
            <a:chExt cx="1481958" cy="894622"/>
          </a:xfrm>
        </p:grpSpPr>
        <p:sp>
          <p:nvSpPr>
            <p:cNvPr id="199" name="Freeform 198">
              <a:extLst>
                <a:ext uri="{FF2B5EF4-FFF2-40B4-BE49-F238E27FC236}">
                  <a16:creationId xmlns:a16="http://schemas.microsoft.com/office/drawing/2014/main" id="{FCDB18CB-6B88-CCD5-4566-8FB23BAFA57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0" name="Oval 199">
              <a:extLst>
                <a:ext uri="{FF2B5EF4-FFF2-40B4-BE49-F238E27FC236}">
                  <a16:creationId xmlns:a16="http://schemas.microsoft.com/office/drawing/2014/main" id="{B9041EB9-109E-A78C-E2B2-237C81D062E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1" name="Group 200">
              <a:extLst>
                <a:ext uri="{FF2B5EF4-FFF2-40B4-BE49-F238E27FC236}">
                  <a16:creationId xmlns:a16="http://schemas.microsoft.com/office/drawing/2014/main" id="{8015577D-5903-390D-2244-4880C234E61D}"/>
                </a:ext>
              </a:extLst>
            </p:cNvPr>
            <p:cNvGrpSpPr/>
            <p:nvPr/>
          </p:nvGrpSpPr>
          <p:grpSpPr>
            <a:xfrm>
              <a:off x="7713663" y="2848339"/>
              <a:ext cx="1042107" cy="425543"/>
              <a:chOff x="7786941" y="2884917"/>
              <a:chExt cx="897649" cy="353919"/>
            </a:xfrm>
          </p:grpSpPr>
          <p:sp>
            <p:nvSpPr>
              <p:cNvPr id="202" name="Freeform 201">
                <a:extLst>
                  <a:ext uri="{FF2B5EF4-FFF2-40B4-BE49-F238E27FC236}">
                    <a16:creationId xmlns:a16="http://schemas.microsoft.com/office/drawing/2014/main" id="{B152DCF3-75E8-1F3D-9C53-6853EEDE6E1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3" name="Freeform 202">
                <a:extLst>
                  <a:ext uri="{FF2B5EF4-FFF2-40B4-BE49-F238E27FC236}">
                    <a16:creationId xmlns:a16="http://schemas.microsoft.com/office/drawing/2014/main" id="{C2721F16-C231-ECD6-53EE-AF0767CE1B0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96A04178-7BC9-6C5D-1D80-E4E4853FA90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85A566AA-AD7F-CC0F-0E33-CDEF27CAF62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07" name="Freeform 206">
            <a:extLst>
              <a:ext uri="{FF2B5EF4-FFF2-40B4-BE49-F238E27FC236}">
                <a16:creationId xmlns:a16="http://schemas.microsoft.com/office/drawing/2014/main" id="{9C6E5627-ECC9-5FE5-788F-C3822AFC8CB6}"/>
              </a:ext>
            </a:extLst>
          </p:cNvPr>
          <p:cNvSpPr/>
          <p:nvPr/>
        </p:nvSpPr>
        <p:spPr>
          <a:xfrm>
            <a:off x="4102727" y="2545202"/>
            <a:ext cx="4006678" cy="603001"/>
          </a:xfrm>
          <a:custGeom>
            <a:avLst/>
            <a:gdLst>
              <a:gd name="connsiteX0" fmla="*/ 0 w 2365882"/>
              <a:gd name="connsiteY0" fmla="*/ 6798 h 628862"/>
              <a:gd name="connsiteX1" fmla="*/ 2365882 w 2365882"/>
              <a:gd name="connsiteY1" fmla="*/ 0 h 628862"/>
              <a:gd name="connsiteX2" fmla="*/ 1468479 w 2365882"/>
              <a:gd name="connsiteY2" fmla="*/ 594870 h 628862"/>
              <a:gd name="connsiteX3" fmla="*/ 686650 w 2365882"/>
              <a:gd name="connsiteY3" fmla="*/ 628862 h 628862"/>
              <a:gd name="connsiteX4" fmla="*/ 0 w 2365882"/>
              <a:gd name="connsiteY4" fmla="*/ 6798 h 628862"/>
              <a:gd name="connsiteX0" fmla="*/ 0 w 2365882"/>
              <a:gd name="connsiteY0" fmla="*/ 6798 h 594870"/>
              <a:gd name="connsiteX1" fmla="*/ 2365882 w 2365882"/>
              <a:gd name="connsiteY1" fmla="*/ 0 h 594870"/>
              <a:gd name="connsiteX2" fmla="*/ 1468479 w 2365882"/>
              <a:gd name="connsiteY2" fmla="*/ 594870 h 594870"/>
              <a:gd name="connsiteX3" fmla="*/ 696848 w 2365882"/>
              <a:gd name="connsiteY3" fmla="*/ 594870 h 594870"/>
              <a:gd name="connsiteX4" fmla="*/ 0 w 2365882"/>
              <a:gd name="connsiteY4" fmla="*/ 6798 h 594870"/>
              <a:gd name="connsiteX0" fmla="*/ 0 w 2365882"/>
              <a:gd name="connsiteY0" fmla="*/ 6798 h 594870"/>
              <a:gd name="connsiteX1" fmla="*/ 2365882 w 2365882"/>
              <a:gd name="connsiteY1" fmla="*/ 0 h 594870"/>
              <a:gd name="connsiteX2" fmla="*/ 1468479 w 2365882"/>
              <a:gd name="connsiteY2" fmla="*/ 594870 h 594870"/>
              <a:gd name="connsiteX3" fmla="*/ 696848 w 2365882"/>
              <a:gd name="connsiteY3" fmla="*/ 594870 h 594870"/>
              <a:gd name="connsiteX4" fmla="*/ 0 w 2365882"/>
              <a:gd name="connsiteY4" fmla="*/ 6798 h 594870"/>
              <a:gd name="connsiteX0" fmla="*/ 0 w 2365882"/>
              <a:gd name="connsiteY0" fmla="*/ 6798 h 594870"/>
              <a:gd name="connsiteX1" fmla="*/ 2365882 w 2365882"/>
              <a:gd name="connsiteY1" fmla="*/ 0 h 594870"/>
              <a:gd name="connsiteX2" fmla="*/ 1468479 w 2365882"/>
              <a:gd name="connsiteY2" fmla="*/ 594870 h 594870"/>
              <a:gd name="connsiteX3" fmla="*/ 696848 w 2365882"/>
              <a:gd name="connsiteY3" fmla="*/ 594870 h 594870"/>
              <a:gd name="connsiteX4" fmla="*/ 0 w 2365882"/>
              <a:gd name="connsiteY4" fmla="*/ 6798 h 594870"/>
              <a:gd name="connsiteX0" fmla="*/ 0 w 2365882"/>
              <a:gd name="connsiteY0" fmla="*/ 6798 h 594870"/>
              <a:gd name="connsiteX1" fmla="*/ 2365882 w 2365882"/>
              <a:gd name="connsiteY1" fmla="*/ 0 h 594870"/>
              <a:gd name="connsiteX2" fmla="*/ 1468479 w 2365882"/>
              <a:gd name="connsiteY2" fmla="*/ 594870 h 594870"/>
              <a:gd name="connsiteX3" fmla="*/ 696848 w 2365882"/>
              <a:gd name="connsiteY3" fmla="*/ 594870 h 594870"/>
              <a:gd name="connsiteX4" fmla="*/ 0 w 2365882"/>
              <a:gd name="connsiteY4" fmla="*/ 6798 h 594870"/>
              <a:gd name="connsiteX0" fmla="*/ 0 w 2365882"/>
              <a:gd name="connsiteY0" fmla="*/ 6798 h 594870"/>
              <a:gd name="connsiteX1" fmla="*/ 2365882 w 2365882"/>
              <a:gd name="connsiteY1" fmla="*/ 0 h 594870"/>
              <a:gd name="connsiteX2" fmla="*/ 1468479 w 2365882"/>
              <a:gd name="connsiteY2" fmla="*/ 594870 h 594870"/>
              <a:gd name="connsiteX3" fmla="*/ 696848 w 2365882"/>
              <a:gd name="connsiteY3" fmla="*/ 594870 h 594870"/>
              <a:gd name="connsiteX4" fmla="*/ 0 w 2365882"/>
              <a:gd name="connsiteY4" fmla="*/ 6798 h 594870"/>
              <a:gd name="connsiteX0" fmla="*/ 0 w 3418375"/>
              <a:gd name="connsiteY0" fmla="*/ 21727 h 609799"/>
              <a:gd name="connsiteX1" fmla="*/ 3418375 w 3418375"/>
              <a:gd name="connsiteY1" fmla="*/ 0 h 609799"/>
              <a:gd name="connsiteX2" fmla="*/ 1468479 w 3418375"/>
              <a:gd name="connsiteY2" fmla="*/ 609799 h 609799"/>
              <a:gd name="connsiteX3" fmla="*/ 696848 w 3418375"/>
              <a:gd name="connsiteY3" fmla="*/ 609799 h 609799"/>
              <a:gd name="connsiteX4" fmla="*/ 0 w 3418375"/>
              <a:gd name="connsiteY4" fmla="*/ 21727 h 609799"/>
              <a:gd name="connsiteX0" fmla="*/ 0 w 3418375"/>
              <a:gd name="connsiteY0" fmla="*/ 21727 h 609799"/>
              <a:gd name="connsiteX1" fmla="*/ 3418375 w 3418375"/>
              <a:gd name="connsiteY1" fmla="*/ 0 h 609799"/>
              <a:gd name="connsiteX2" fmla="*/ 1468479 w 3418375"/>
              <a:gd name="connsiteY2" fmla="*/ 609799 h 609799"/>
              <a:gd name="connsiteX3" fmla="*/ 696848 w 3418375"/>
              <a:gd name="connsiteY3" fmla="*/ 609799 h 609799"/>
              <a:gd name="connsiteX4" fmla="*/ 0 w 3418375"/>
              <a:gd name="connsiteY4" fmla="*/ 21727 h 609799"/>
              <a:gd name="connsiteX0" fmla="*/ 0 w 3843851"/>
              <a:gd name="connsiteY0" fmla="*/ 6798 h 609799"/>
              <a:gd name="connsiteX1" fmla="*/ 3843851 w 3843851"/>
              <a:gd name="connsiteY1" fmla="*/ 0 h 609799"/>
              <a:gd name="connsiteX2" fmla="*/ 1893955 w 3843851"/>
              <a:gd name="connsiteY2" fmla="*/ 609799 h 609799"/>
              <a:gd name="connsiteX3" fmla="*/ 1122324 w 3843851"/>
              <a:gd name="connsiteY3" fmla="*/ 609799 h 609799"/>
              <a:gd name="connsiteX4" fmla="*/ 0 w 3843851"/>
              <a:gd name="connsiteY4" fmla="*/ 6798 h 609799"/>
              <a:gd name="connsiteX0" fmla="*/ 0 w 3843851"/>
              <a:gd name="connsiteY0" fmla="*/ 6798 h 609799"/>
              <a:gd name="connsiteX1" fmla="*/ 3843851 w 3843851"/>
              <a:gd name="connsiteY1" fmla="*/ 0 h 609799"/>
              <a:gd name="connsiteX2" fmla="*/ 1893955 w 3843851"/>
              <a:gd name="connsiteY2" fmla="*/ 609799 h 609799"/>
              <a:gd name="connsiteX3" fmla="*/ 1122324 w 3843851"/>
              <a:gd name="connsiteY3" fmla="*/ 609799 h 609799"/>
              <a:gd name="connsiteX4" fmla="*/ 0 w 3843851"/>
              <a:gd name="connsiteY4" fmla="*/ 6798 h 609799"/>
              <a:gd name="connsiteX0" fmla="*/ 0 w 3825190"/>
              <a:gd name="connsiteY0" fmla="*/ 0 h 603001"/>
              <a:gd name="connsiteX1" fmla="*/ 3825190 w 3825190"/>
              <a:gd name="connsiteY1" fmla="*/ 11863 h 603001"/>
              <a:gd name="connsiteX2" fmla="*/ 1893955 w 3825190"/>
              <a:gd name="connsiteY2" fmla="*/ 603001 h 603001"/>
              <a:gd name="connsiteX3" fmla="*/ 1122324 w 3825190"/>
              <a:gd name="connsiteY3" fmla="*/ 603001 h 603001"/>
              <a:gd name="connsiteX4" fmla="*/ 0 w 3825190"/>
              <a:gd name="connsiteY4" fmla="*/ 0 h 603001"/>
              <a:gd name="connsiteX0" fmla="*/ 0 w 3825190"/>
              <a:gd name="connsiteY0" fmla="*/ 0 h 603001"/>
              <a:gd name="connsiteX1" fmla="*/ 3825190 w 3825190"/>
              <a:gd name="connsiteY1" fmla="*/ 11863 h 603001"/>
              <a:gd name="connsiteX2" fmla="*/ 1893955 w 3825190"/>
              <a:gd name="connsiteY2" fmla="*/ 603001 h 603001"/>
              <a:gd name="connsiteX3" fmla="*/ 1122324 w 3825190"/>
              <a:gd name="connsiteY3" fmla="*/ 603001 h 603001"/>
              <a:gd name="connsiteX4" fmla="*/ 0 w 3825190"/>
              <a:gd name="connsiteY4" fmla="*/ 0 h 603001"/>
              <a:gd name="connsiteX0" fmla="*/ 0 w 3825190"/>
              <a:gd name="connsiteY0" fmla="*/ 0 h 603001"/>
              <a:gd name="connsiteX1" fmla="*/ 3825190 w 3825190"/>
              <a:gd name="connsiteY1" fmla="*/ 11863 h 603001"/>
              <a:gd name="connsiteX2" fmla="*/ 1893955 w 3825190"/>
              <a:gd name="connsiteY2" fmla="*/ 603001 h 603001"/>
              <a:gd name="connsiteX3" fmla="*/ 1122324 w 3825190"/>
              <a:gd name="connsiteY3" fmla="*/ 603001 h 603001"/>
              <a:gd name="connsiteX4" fmla="*/ 0 w 3825190"/>
              <a:gd name="connsiteY4" fmla="*/ 0 h 6030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25190" h="603001">
                <a:moveTo>
                  <a:pt x="0" y="0"/>
                </a:moveTo>
                <a:lnTo>
                  <a:pt x="3825190" y="11863"/>
                </a:lnTo>
                <a:cubicBezTo>
                  <a:pt x="3047053" y="168098"/>
                  <a:pt x="2155697" y="306133"/>
                  <a:pt x="1893955" y="603001"/>
                </a:cubicBezTo>
                <a:lnTo>
                  <a:pt x="1122324" y="603001"/>
                </a:lnTo>
                <a:cubicBezTo>
                  <a:pt x="930832" y="376384"/>
                  <a:pt x="707623" y="214824"/>
                  <a:pt x="0" y="0"/>
                </a:cubicBezTo>
                <a:close/>
              </a:path>
            </a:pathLst>
          </a:custGeom>
          <a:gradFill>
            <a:gsLst>
              <a:gs pos="0">
                <a:schemeClr val="bg1"/>
              </a:gs>
              <a:gs pos="100000">
                <a:schemeClr val="bg1">
                  <a:lumMod val="65000"/>
                </a:schemeClr>
              </a:gs>
            </a:gsLst>
            <a:lin ang="162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18453873-E544-CF83-2166-E6890CF2CED9}"/>
              </a:ext>
            </a:extLst>
          </p:cNvPr>
          <p:cNvGrpSpPr/>
          <p:nvPr/>
        </p:nvGrpSpPr>
        <p:grpSpPr>
          <a:xfrm>
            <a:off x="5268795" y="2759158"/>
            <a:ext cx="787307" cy="784763"/>
            <a:chOff x="7931929" y="1048244"/>
            <a:chExt cx="787307" cy="784763"/>
          </a:xfrm>
        </p:grpSpPr>
        <p:sp>
          <p:nvSpPr>
            <p:cNvPr id="211" name="Freeform 210">
              <a:extLst>
                <a:ext uri="{FF2B5EF4-FFF2-40B4-BE49-F238E27FC236}">
                  <a16:creationId xmlns:a16="http://schemas.microsoft.com/office/drawing/2014/main" id="{3816A744-0318-E6CC-4D9F-4E92AFD4FC16}"/>
                </a:ext>
              </a:extLst>
            </p:cNvPr>
            <p:cNvSpPr/>
            <p:nvPr/>
          </p:nvSpPr>
          <p:spPr>
            <a:xfrm>
              <a:off x="8234379" y="1048244"/>
              <a:ext cx="475548" cy="78442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212" name="Freeform 211">
              <a:extLst>
                <a:ext uri="{FF2B5EF4-FFF2-40B4-BE49-F238E27FC236}">
                  <a16:creationId xmlns:a16="http://schemas.microsoft.com/office/drawing/2014/main" id="{24D4CBDB-AA08-57FF-EA29-0B98A94FC22A}"/>
                </a:ext>
              </a:extLst>
            </p:cNvPr>
            <p:cNvSpPr/>
            <p:nvPr/>
          </p:nvSpPr>
          <p:spPr>
            <a:xfrm>
              <a:off x="7931929" y="1249708"/>
              <a:ext cx="590335" cy="582956"/>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cxnSp>
          <p:nvCxnSpPr>
            <p:cNvPr id="213" name="Straight Connector 212">
              <a:extLst>
                <a:ext uri="{FF2B5EF4-FFF2-40B4-BE49-F238E27FC236}">
                  <a16:creationId xmlns:a16="http://schemas.microsoft.com/office/drawing/2014/main" id="{3E6D925A-53CD-8B17-258A-EF3946BD3119}"/>
                </a:ext>
              </a:extLst>
            </p:cNvPr>
            <p:cNvCxnSpPr/>
            <p:nvPr/>
          </p:nvCxnSpPr>
          <p:spPr>
            <a:xfrm flipV="1">
              <a:off x="7993055" y="1378022"/>
              <a:ext cx="267616" cy="8703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14" name="Straight Connector 213">
              <a:extLst>
                <a:ext uri="{FF2B5EF4-FFF2-40B4-BE49-F238E27FC236}">
                  <a16:creationId xmlns:a16="http://schemas.microsoft.com/office/drawing/2014/main" id="{52B0903B-AE7A-3590-B1BC-95798CF9C464}"/>
                </a:ext>
              </a:extLst>
            </p:cNvPr>
            <p:cNvCxnSpPr/>
            <p:nvPr/>
          </p:nvCxnSpPr>
          <p:spPr>
            <a:xfrm>
              <a:off x="7992663" y="1762496"/>
              <a:ext cx="268008"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15" name="Straight Connector 214">
              <a:extLst>
                <a:ext uri="{FF2B5EF4-FFF2-40B4-BE49-F238E27FC236}">
                  <a16:creationId xmlns:a16="http://schemas.microsoft.com/office/drawing/2014/main" id="{FBEE12DB-EE14-77D7-01CF-12EA299CC09E}"/>
                </a:ext>
              </a:extLst>
            </p:cNvPr>
            <p:cNvCxnSpPr/>
            <p:nvPr/>
          </p:nvCxnSpPr>
          <p:spPr>
            <a:xfrm flipV="1">
              <a:off x="8609154" y="1185325"/>
              <a:ext cx="0" cy="551210"/>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grpSp>
          <p:nvGrpSpPr>
            <p:cNvPr id="216" name="Group 215">
              <a:extLst>
                <a:ext uri="{FF2B5EF4-FFF2-40B4-BE49-F238E27FC236}">
                  <a16:creationId xmlns:a16="http://schemas.microsoft.com/office/drawing/2014/main" id="{17F4C81E-0682-FEC2-C65C-8BECB14B4630}"/>
                </a:ext>
              </a:extLst>
            </p:cNvPr>
            <p:cNvGrpSpPr/>
            <p:nvPr/>
          </p:nvGrpSpPr>
          <p:grpSpPr>
            <a:xfrm>
              <a:off x="8193210" y="1386981"/>
              <a:ext cx="526026" cy="430095"/>
              <a:chOff x="5103720" y="2710261"/>
              <a:chExt cx="580342" cy="363041"/>
            </a:xfrm>
          </p:grpSpPr>
          <p:cxnSp>
            <p:nvCxnSpPr>
              <p:cNvPr id="230" name="Straight Connector 229">
                <a:extLst>
                  <a:ext uri="{FF2B5EF4-FFF2-40B4-BE49-F238E27FC236}">
                    <a16:creationId xmlns:a16="http://schemas.microsoft.com/office/drawing/2014/main" id="{121023B6-7FF1-453D-58B2-07E0ABC996BF}"/>
                  </a:ext>
                </a:extLst>
              </p:cNvPr>
              <p:cNvCxnSpPr/>
              <p:nvPr/>
            </p:nvCxnSpPr>
            <p:spPr>
              <a:xfrm>
                <a:off x="5103720" y="295709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231" name="Group 230">
                <a:extLst>
                  <a:ext uri="{FF2B5EF4-FFF2-40B4-BE49-F238E27FC236}">
                    <a16:creationId xmlns:a16="http://schemas.microsoft.com/office/drawing/2014/main" id="{A9CC74CF-CBA7-68B2-BB8F-57AD0477B1FD}"/>
                  </a:ext>
                </a:extLst>
              </p:cNvPr>
              <p:cNvGrpSpPr/>
              <p:nvPr/>
            </p:nvGrpSpPr>
            <p:grpSpPr>
              <a:xfrm>
                <a:off x="5338659" y="2710261"/>
                <a:ext cx="345403" cy="363041"/>
                <a:chOff x="5340524" y="2727977"/>
                <a:chExt cx="355597" cy="354928"/>
              </a:xfrm>
            </p:grpSpPr>
            <p:pic>
              <p:nvPicPr>
                <p:cNvPr id="232" name="Picture 231" descr="server_rack.png">
                  <a:extLst>
                    <a:ext uri="{FF2B5EF4-FFF2-40B4-BE49-F238E27FC236}">
                      <a16:creationId xmlns:a16="http://schemas.microsoft.com/office/drawing/2014/main" id="{4AC096ED-5A33-2208-33ED-C3C6F110FE25}"/>
                    </a:ext>
                  </a:extLst>
                </p:cNvPr>
                <p:cNvPicPr>
                  <a:picLocks noChangeAspect="1"/>
                </p:cNvPicPr>
                <p:nvPr/>
              </p:nvPicPr>
              <p:blipFill>
                <a:blip r:embed="rId10" cstate="print">
                  <a:extLst>
                    <a:ext uri="{28A0092B-C50C-407E-A947-70E740481C1C}">
                      <a14:useLocalDpi xmlns:a14="http://schemas.microsoft.com/office/drawing/2010/main"/>
                    </a:ext>
                  </a:extLst>
                </a:blip>
                <a:stretch>
                  <a:fillRect/>
                </a:stretch>
              </p:blipFill>
              <p:spPr>
                <a:xfrm>
                  <a:off x="5533348" y="2813386"/>
                  <a:ext cx="162773" cy="267072"/>
                </a:xfrm>
                <a:prstGeom prst="rect">
                  <a:avLst/>
                </a:prstGeom>
              </p:spPr>
            </p:pic>
            <p:pic>
              <p:nvPicPr>
                <p:cNvPr id="233" name="Picture 232" descr="server_rack.png">
                  <a:extLst>
                    <a:ext uri="{FF2B5EF4-FFF2-40B4-BE49-F238E27FC236}">
                      <a16:creationId xmlns:a16="http://schemas.microsoft.com/office/drawing/2014/main" id="{A080C888-7F66-6461-9D85-743BA4F937E2}"/>
                    </a:ext>
                  </a:extLst>
                </p:cNvPr>
                <p:cNvPicPr>
                  <a:picLocks noChangeAspect="1"/>
                </p:cNvPicPr>
                <p:nvPr/>
              </p:nvPicPr>
              <p:blipFill>
                <a:blip r:embed="rId10" cstate="print">
                  <a:extLst>
                    <a:ext uri="{28A0092B-C50C-407E-A947-70E740481C1C}">
                      <a14:useLocalDpi xmlns:a14="http://schemas.microsoft.com/office/drawing/2010/main"/>
                    </a:ext>
                  </a:extLst>
                </a:blip>
                <a:stretch>
                  <a:fillRect/>
                </a:stretch>
              </p:blipFill>
              <p:spPr>
                <a:xfrm>
                  <a:off x="5340524" y="2827248"/>
                  <a:ext cx="155816" cy="255657"/>
                </a:xfrm>
                <a:prstGeom prst="rect">
                  <a:avLst/>
                </a:prstGeom>
              </p:spPr>
            </p:pic>
            <p:pic>
              <p:nvPicPr>
                <p:cNvPr id="234" name="Picture 233" descr="server_rack.png">
                  <a:extLst>
                    <a:ext uri="{FF2B5EF4-FFF2-40B4-BE49-F238E27FC236}">
                      <a16:creationId xmlns:a16="http://schemas.microsoft.com/office/drawing/2014/main" id="{30F0043B-9F68-094D-6804-D4727512AAFD}"/>
                    </a:ext>
                  </a:extLst>
                </p:cNvPr>
                <p:cNvPicPr>
                  <a:picLocks noChangeAspect="1"/>
                </p:cNvPicPr>
                <p:nvPr/>
              </p:nvPicPr>
              <p:blipFill>
                <a:blip r:embed="rId11" cstate="print">
                  <a:extLst>
                    <a:ext uri="{28A0092B-C50C-407E-A947-70E740481C1C}">
                      <a14:useLocalDpi xmlns:a14="http://schemas.microsoft.com/office/drawing/2010/main"/>
                    </a:ext>
                  </a:extLst>
                </a:blip>
                <a:stretch>
                  <a:fillRect/>
                </a:stretch>
              </p:blipFill>
              <p:spPr>
                <a:xfrm>
                  <a:off x="5415195" y="2727977"/>
                  <a:ext cx="205522" cy="337212"/>
                </a:xfrm>
                <a:prstGeom prst="rect">
                  <a:avLst/>
                </a:prstGeom>
              </p:spPr>
            </p:pic>
          </p:grpSp>
        </p:grpSp>
        <p:cxnSp>
          <p:nvCxnSpPr>
            <p:cNvPr id="217" name="Straight Connector 216">
              <a:extLst>
                <a:ext uri="{FF2B5EF4-FFF2-40B4-BE49-F238E27FC236}">
                  <a16:creationId xmlns:a16="http://schemas.microsoft.com/office/drawing/2014/main" id="{AEEE15D5-3E9A-226B-E95F-B355590FE6AF}"/>
                </a:ext>
              </a:extLst>
            </p:cNvPr>
            <p:cNvCxnSpPr/>
            <p:nvPr/>
          </p:nvCxnSpPr>
          <p:spPr>
            <a:xfrm flipV="1">
              <a:off x="7997478" y="1599083"/>
              <a:ext cx="263193" cy="19846"/>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18" name="Straight Connector 217">
              <a:extLst>
                <a:ext uri="{FF2B5EF4-FFF2-40B4-BE49-F238E27FC236}">
                  <a16:creationId xmlns:a16="http://schemas.microsoft.com/office/drawing/2014/main" id="{5736DF1B-6C5C-DB28-2364-BB5ED3E5C623}"/>
                </a:ext>
              </a:extLst>
            </p:cNvPr>
            <p:cNvCxnSpPr/>
            <p:nvPr/>
          </p:nvCxnSpPr>
          <p:spPr>
            <a:xfrm flipV="1">
              <a:off x="7997478" y="1478364"/>
              <a:ext cx="263193" cy="5734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grpSp>
          <p:nvGrpSpPr>
            <p:cNvPr id="219" name="Group 218">
              <a:extLst>
                <a:ext uri="{FF2B5EF4-FFF2-40B4-BE49-F238E27FC236}">
                  <a16:creationId xmlns:a16="http://schemas.microsoft.com/office/drawing/2014/main" id="{8AC0A266-20A2-7B0C-09B2-C42ABC2F6435}"/>
                </a:ext>
              </a:extLst>
            </p:cNvPr>
            <p:cNvGrpSpPr/>
            <p:nvPr/>
          </p:nvGrpSpPr>
          <p:grpSpPr>
            <a:xfrm>
              <a:off x="8023158" y="1649487"/>
              <a:ext cx="255728" cy="127629"/>
              <a:chOff x="8031847" y="1585112"/>
              <a:chExt cx="258386" cy="130948"/>
            </a:xfrm>
          </p:grpSpPr>
          <p:sp>
            <p:nvSpPr>
              <p:cNvPr id="223" name="Freeform 222">
                <a:extLst>
                  <a:ext uri="{FF2B5EF4-FFF2-40B4-BE49-F238E27FC236}">
                    <a16:creationId xmlns:a16="http://schemas.microsoft.com/office/drawing/2014/main" id="{DB9584B8-32CB-3CFD-5F72-327C7642C63E}"/>
                  </a:ext>
                </a:extLst>
              </p:cNvPr>
              <p:cNvSpPr/>
              <p:nvPr/>
            </p:nvSpPr>
            <p:spPr>
              <a:xfrm>
                <a:off x="8031847" y="1630439"/>
                <a:ext cx="258386" cy="85621"/>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224" name="Oval 223">
                <a:extLst>
                  <a:ext uri="{FF2B5EF4-FFF2-40B4-BE49-F238E27FC236}">
                    <a16:creationId xmlns:a16="http://schemas.microsoft.com/office/drawing/2014/main" id="{6E5E265E-CDB2-B92F-E309-A9158FF86412}"/>
                  </a:ext>
                </a:extLst>
              </p:cNvPr>
              <p:cNvSpPr/>
              <p:nvPr/>
            </p:nvSpPr>
            <p:spPr>
              <a:xfrm>
                <a:off x="8031996" y="1585112"/>
                <a:ext cx="258073" cy="84771"/>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225" name="Group 224">
                <a:extLst>
                  <a:ext uri="{FF2B5EF4-FFF2-40B4-BE49-F238E27FC236}">
                    <a16:creationId xmlns:a16="http://schemas.microsoft.com/office/drawing/2014/main" id="{48723B15-6BB7-2613-5E6B-42416CDC7839}"/>
                  </a:ext>
                </a:extLst>
              </p:cNvPr>
              <p:cNvGrpSpPr/>
              <p:nvPr/>
            </p:nvGrpSpPr>
            <p:grpSpPr>
              <a:xfrm>
                <a:off x="8070168" y="1595886"/>
                <a:ext cx="181696" cy="62287"/>
                <a:chOff x="7786941" y="2884917"/>
                <a:chExt cx="897649" cy="353919"/>
              </a:xfrm>
            </p:grpSpPr>
            <p:sp>
              <p:nvSpPr>
                <p:cNvPr id="226" name="Freeform 225">
                  <a:extLst>
                    <a:ext uri="{FF2B5EF4-FFF2-40B4-BE49-F238E27FC236}">
                      <a16:creationId xmlns:a16="http://schemas.microsoft.com/office/drawing/2014/main" id="{C1106BBF-AEBF-4741-12FD-BFC5614BF34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7" name="Freeform 226">
                  <a:extLst>
                    <a:ext uri="{FF2B5EF4-FFF2-40B4-BE49-F238E27FC236}">
                      <a16:creationId xmlns:a16="http://schemas.microsoft.com/office/drawing/2014/main" id="{C9B21381-8F57-13A9-4FCA-519A0A60C78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Freeform 227">
                  <a:extLst>
                    <a:ext uri="{FF2B5EF4-FFF2-40B4-BE49-F238E27FC236}">
                      <a16:creationId xmlns:a16="http://schemas.microsoft.com/office/drawing/2014/main" id="{2F274812-102C-DF7A-EA93-DBA433B7B1A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9" name="Freeform 228">
                  <a:extLst>
                    <a:ext uri="{FF2B5EF4-FFF2-40B4-BE49-F238E27FC236}">
                      <a16:creationId xmlns:a16="http://schemas.microsoft.com/office/drawing/2014/main" id="{D7709E5E-D0F3-24FB-3A2B-8E94E0DCBCB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220" name="Can 219">
              <a:extLst>
                <a:ext uri="{FF2B5EF4-FFF2-40B4-BE49-F238E27FC236}">
                  <a16:creationId xmlns:a16="http://schemas.microsoft.com/office/drawing/2014/main" id="{80776881-8EE0-8B04-9965-120988E5E56D}"/>
                </a:ext>
              </a:extLst>
            </p:cNvPr>
            <p:cNvSpPr/>
            <p:nvPr/>
          </p:nvSpPr>
          <p:spPr>
            <a:xfrm>
              <a:off x="8309514" y="1475041"/>
              <a:ext cx="124055" cy="161289"/>
            </a:xfrm>
            <a:prstGeom prst="can">
              <a:avLst/>
            </a:prstGeom>
            <a:solidFill>
              <a:srgbClr val="0012A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21" name="Straight Connector 220">
              <a:extLst>
                <a:ext uri="{FF2B5EF4-FFF2-40B4-BE49-F238E27FC236}">
                  <a16:creationId xmlns:a16="http://schemas.microsoft.com/office/drawing/2014/main" id="{B8C830AD-332B-D764-F4BC-0F7FD2F868F0}"/>
                </a:ext>
              </a:extLst>
            </p:cNvPr>
            <p:cNvCxnSpPr>
              <a:cxnSpLocks/>
              <a:endCxn id="220" idx="3"/>
            </p:cNvCxnSpPr>
            <p:nvPr/>
          </p:nvCxnSpPr>
          <p:spPr>
            <a:xfrm flipV="1">
              <a:off x="8371542" y="1636330"/>
              <a:ext cx="0" cy="36345"/>
            </a:xfrm>
            <a:prstGeom prst="line">
              <a:avLst/>
            </a:prstGeom>
            <a:ln w="952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22" name="Straight Connector 221">
              <a:extLst>
                <a:ext uri="{FF2B5EF4-FFF2-40B4-BE49-F238E27FC236}">
                  <a16:creationId xmlns:a16="http://schemas.microsoft.com/office/drawing/2014/main" id="{D73C42DA-D30A-FAFB-F3C2-7883BF79E2B2}"/>
                </a:ext>
              </a:extLst>
            </p:cNvPr>
            <p:cNvCxnSpPr/>
            <p:nvPr/>
          </p:nvCxnSpPr>
          <p:spPr>
            <a:xfrm>
              <a:off x="8317605" y="1268077"/>
              <a:ext cx="0" cy="564930"/>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235" name="TextBox 234">
            <a:extLst>
              <a:ext uri="{FF2B5EF4-FFF2-40B4-BE49-F238E27FC236}">
                <a16:creationId xmlns:a16="http://schemas.microsoft.com/office/drawing/2014/main" id="{C180F1D2-0F10-32DE-E758-CBD001C0C8CA}"/>
              </a:ext>
            </a:extLst>
          </p:cNvPr>
          <p:cNvSpPr txBox="1"/>
          <p:nvPr/>
        </p:nvSpPr>
        <p:spPr>
          <a:xfrm>
            <a:off x="5025243" y="2476671"/>
            <a:ext cx="1944571" cy="307777"/>
          </a:xfrm>
          <a:prstGeom prst="rect">
            <a:avLst/>
          </a:prstGeom>
          <a:noFill/>
        </p:spPr>
        <p:txBody>
          <a:bodyPr wrap="none" rtlCol="0">
            <a:spAutoFit/>
          </a:bodyPr>
          <a:lstStyle/>
          <a:p>
            <a:r>
              <a:rPr lang="en-US" sz="1400" dirty="0">
                <a:solidFill>
                  <a:schemeClr val="bg1"/>
                </a:solidFill>
              </a:rPr>
              <a:t>Core Network Functions</a:t>
            </a:r>
          </a:p>
        </p:txBody>
      </p:sp>
      <p:pic>
        <p:nvPicPr>
          <p:cNvPr id="236" name="Picture 235">
            <a:extLst>
              <a:ext uri="{FF2B5EF4-FFF2-40B4-BE49-F238E27FC236}">
                <a16:creationId xmlns:a16="http://schemas.microsoft.com/office/drawing/2014/main" id="{46204E1D-A9F3-9F83-41EA-526928B24658}"/>
              </a:ext>
            </a:extLst>
          </p:cNvPr>
          <p:cNvPicPr>
            <a:picLocks noChangeAspect="1"/>
          </p:cNvPicPr>
          <p:nvPr/>
        </p:nvPicPr>
        <p:blipFill>
          <a:blip r:embed="rId12"/>
          <a:stretch>
            <a:fillRect/>
          </a:stretch>
        </p:blipFill>
        <p:spPr>
          <a:xfrm>
            <a:off x="3973567" y="1552083"/>
            <a:ext cx="4244865" cy="1008057"/>
          </a:xfrm>
          <a:prstGeom prst="rect">
            <a:avLst/>
          </a:prstGeom>
        </p:spPr>
      </p:pic>
      <p:cxnSp>
        <p:nvCxnSpPr>
          <p:cNvPr id="44" name="Straight Connector 43">
            <a:extLst>
              <a:ext uri="{FF2B5EF4-FFF2-40B4-BE49-F238E27FC236}">
                <a16:creationId xmlns:a16="http://schemas.microsoft.com/office/drawing/2014/main" id="{D5559D08-5E83-F279-154B-B2BE203E59D0}"/>
              </a:ext>
            </a:extLst>
          </p:cNvPr>
          <p:cNvCxnSpPr>
            <a:cxnSpLocks/>
            <a:stCxn id="192" idx="3"/>
          </p:cNvCxnSpPr>
          <p:nvPr/>
        </p:nvCxnSpPr>
        <p:spPr>
          <a:xfrm flipH="1" flipV="1">
            <a:off x="3177347" y="3384661"/>
            <a:ext cx="949670" cy="499234"/>
          </a:xfrm>
          <a:prstGeom prst="line">
            <a:avLst/>
          </a:prstGeom>
          <a:ln w="9525">
            <a:solidFill>
              <a:schemeClr val="tx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6069069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4" name="Group 303">
            <a:extLst>
              <a:ext uri="{FF2B5EF4-FFF2-40B4-BE49-F238E27FC236}">
                <a16:creationId xmlns:a16="http://schemas.microsoft.com/office/drawing/2014/main" id="{400F39EB-36D8-4610-7FBB-C671E82A585A}"/>
              </a:ext>
            </a:extLst>
          </p:cNvPr>
          <p:cNvGrpSpPr/>
          <p:nvPr/>
        </p:nvGrpSpPr>
        <p:grpSpPr>
          <a:xfrm>
            <a:off x="526105" y="1943602"/>
            <a:ext cx="11410693" cy="3893425"/>
            <a:chOff x="437856" y="2540461"/>
            <a:chExt cx="11410693" cy="3893425"/>
          </a:xfrm>
        </p:grpSpPr>
        <p:grpSp>
          <p:nvGrpSpPr>
            <p:cNvPr id="540" name="Group 539">
              <a:extLst>
                <a:ext uri="{FF2B5EF4-FFF2-40B4-BE49-F238E27FC236}">
                  <a16:creationId xmlns:a16="http://schemas.microsoft.com/office/drawing/2014/main" id="{6778FA1B-23C2-1B65-1A37-CB0A820D6C71}"/>
                </a:ext>
              </a:extLst>
            </p:cNvPr>
            <p:cNvGrpSpPr/>
            <p:nvPr/>
          </p:nvGrpSpPr>
          <p:grpSpPr>
            <a:xfrm>
              <a:off x="5764463" y="2540461"/>
              <a:ext cx="6084086" cy="3572882"/>
              <a:chOff x="5884778" y="1974976"/>
              <a:chExt cx="6084086" cy="3572882"/>
            </a:xfrm>
          </p:grpSpPr>
          <p:pic>
            <p:nvPicPr>
              <p:cNvPr id="582" name="Picture 581" descr="A close up of text on a white background&#10;&#10;Description automatically generated">
                <a:extLst>
                  <a:ext uri="{FF2B5EF4-FFF2-40B4-BE49-F238E27FC236}">
                    <a16:creationId xmlns:a16="http://schemas.microsoft.com/office/drawing/2014/main" id="{342D83A4-DD9F-D54E-4193-5E7578FF510C}"/>
                  </a:ext>
                </a:extLst>
              </p:cNvPr>
              <p:cNvPicPr>
                <a:picLocks noChangeAspect="1"/>
              </p:cNvPicPr>
              <p:nvPr/>
            </p:nvPicPr>
            <p:blipFill>
              <a:blip r:embed="rId3"/>
              <a:stretch>
                <a:fillRect/>
              </a:stretch>
            </p:blipFill>
            <p:spPr>
              <a:xfrm>
                <a:off x="6978408" y="4923846"/>
                <a:ext cx="647635" cy="624012"/>
              </a:xfrm>
              <a:prstGeom prst="rect">
                <a:avLst/>
              </a:prstGeom>
            </p:spPr>
          </p:pic>
          <p:sp>
            <p:nvSpPr>
              <p:cNvPr id="7" name="Hexagon 6">
                <a:extLst>
                  <a:ext uri="{FF2B5EF4-FFF2-40B4-BE49-F238E27FC236}">
                    <a16:creationId xmlns:a16="http://schemas.microsoft.com/office/drawing/2014/main" id="{08D7ADEB-DEFA-2140-A327-52FA5F1CF40F}"/>
                  </a:ext>
                </a:extLst>
              </p:cNvPr>
              <p:cNvSpPr/>
              <p:nvPr/>
            </p:nvSpPr>
            <p:spPr>
              <a:xfrm>
                <a:off x="6048255" y="2718528"/>
                <a:ext cx="2012654" cy="1712489"/>
              </a:xfrm>
              <a:prstGeom prst="hexagon">
                <a:avLst/>
              </a:prstGeom>
              <a:solidFill>
                <a:srgbClr val="9AE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 name="TextBox 20">
                <a:extLst>
                  <a:ext uri="{FF2B5EF4-FFF2-40B4-BE49-F238E27FC236}">
                    <a16:creationId xmlns:a16="http://schemas.microsoft.com/office/drawing/2014/main" id="{BEE206C5-EA27-0548-9300-1180195B5DC4}"/>
                  </a:ext>
                </a:extLst>
              </p:cNvPr>
              <p:cNvSpPr txBox="1"/>
              <p:nvPr/>
            </p:nvSpPr>
            <p:spPr>
              <a:xfrm>
                <a:off x="7567836" y="5021747"/>
                <a:ext cx="28245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mr-IN" sz="1100" b="0" i="0" u="none" strike="noStrike" kern="1200" cap="none" spc="0" normalizeH="0" baseline="0" noProof="0" dirty="0">
                    <a:ln>
                      <a:noFill/>
                    </a:ln>
                    <a:solidFill>
                      <a:prstClr val="black"/>
                    </a:solidFill>
                    <a:effectLst/>
                    <a:uLnTx/>
                    <a:uFillTx/>
                    <a:latin typeface="Calibri" panose="020F0502020204030204"/>
                    <a:ea typeface="+mn-ea"/>
                    <a:cs typeface="Mangal" panose="02040503050203030202" pitchFamily="18" charset="0"/>
                  </a:rPr>
                  <a:t>…</a:t>
                </a:r>
                <a:endPar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 name="TextBox 45">
                <a:extLst>
                  <a:ext uri="{FF2B5EF4-FFF2-40B4-BE49-F238E27FC236}">
                    <a16:creationId xmlns:a16="http://schemas.microsoft.com/office/drawing/2014/main" id="{FC256A69-C2D1-A543-B030-86DD682F9AB5}"/>
                  </a:ext>
                </a:extLst>
              </p:cNvPr>
              <p:cNvSpPr txBox="1"/>
              <p:nvPr/>
            </p:nvSpPr>
            <p:spPr>
              <a:xfrm>
                <a:off x="5884778" y="3371021"/>
                <a:ext cx="1334733" cy="329001"/>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Calibri"/>
                    <a:ea typeface="+mn-ea"/>
                    <a:cs typeface="+mn-cs"/>
                  </a:rPr>
                  <a:t>Mobile device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Calibri"/>
                    <a:ea typeface="+mn-ea"/>
                    <a:cs typeface="+mn-cs"/>
                  </a:rPr>
                  <a:t>  (</a:t>
                </a:r>
                <a:r>
                  <a:rPr kumimoji="0" lang="en-US" sz="900" b="1" i="0" u="none" strike="noStrike" kern="1200" cap="none" spc="0" normalizeH="0" baseline="0" noProof="0" dirty="0">
                    <a:ln>
                      <a:noFill/>
                    </a:ln>
                    <a:solidFill>
                      <a:prstClr val="black"/>
                    </a:solidFill>
                    <a:effectLst/>
                    <a:uLnTx/>
                    <a:uFillTx/>
                    <a:latin typeface="Calibri"/>
                    <a:ea typeface="+mn-ea"/>
                    <a:cs typeface="+mn-cs"/>
                  </a:rPr>
                  <a:t>UE</a:t>
                </a:r>
                <a:r>
                  <a:rPr kumimoji="0" lang="en-US" sz="900" b="0" i="0" u="none" strike="noStrike" kern="1200" cap="none" spc="0" normalizeH="0" baseline="0" noProof="0" dirty="0">
                    <a:ln>
                      <a:noFill/>
                    </a:ln>
                    <a:solidFill>
                      <a:prstClr val="black"/>
                    </a:solidFill>
                    <a:effectLst/>
                    <a:uLnTx/>
                    <a:uFillTx/>
                    <a:latin typeface="Calibri"/>
                    <a:ea typeface="+mn-ea"/>
                    <a:cs typeface="+mn-cs"/>
                  </a:rPr>
                  <a:t>)</a:t>
                </a:r>
              </a:p>
            </p:txBody>
          </p:sp>
          <p:sp>
            <p:nvSpPr>
              <p:cNvPr id="54" name="TextBox 53">
                <a:extLst>
                  <a:ext uri="{FF2B5EF4-FFF2-40B4-BE49-F238E27FC236}">
                    <a16:creationId xmlns:a16="http://schemas.microsoft.com/office/drawing/2014/main" id="{1077AB8C-4F97-9648-9E6D-13504C1E87CE}"/>
                  </a:ext>
                </a:extLst>
              </p:cNvPr>
              <p:cNvSpPr txBox="1"/>
              <p:nvPr/>
            </p:nvSpPr>
            <p:spPr>
              <a:xfrm>
                <a:off x="7006556" y="3604979"/>
                <a:ext cx="819455" cy="341632"/>
              </a:xfrm>
              <a:prstGeom prst="rect">
                <a:avLst/>
              </a:prstGeom>
              <a:noFill/>
            </p:spPr>
            <p:txBody>
              <a:bodyPr wrap="none" rtlCol="0">
                <a:spAutoFit/>
              </a:bodyPr>
              <a:lstStyle/>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Calibri"/>
                    <a:ea typeface="+mn-ea"/>
                    <a:cs typeface="+mn-cs"/>
                  </a:rPr>
                  <a:t>Base station</a:t>
                </a:r>
              </a:p>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Calibri"/>
                    <a:ea typeface="+mn-ea"/>
                    <a:cs typeface="+mn-cs"/>
                  </a:rPr>
                  <a:t>(eNode-B)  </a:t>
                </a:r>
                <a:endParaRPr kumimoji="0" lang="en-US" sz="800" b="1" i="0" u="none" strike="noStrike" kern="1200" cap="none" spc="0" normalizeH="0" baseline="0" noProof="0" dirty="0">
                  <a:ln>
                    <a:noFill/>
                  </a:ln>
                  <a:solidFill>
                    <a:prstClr val="black"/>
                  </a:solidFill>
                  <a:effectLst/>
                  <a:uLnTx/>
                  <a:uFillTx/>
                  <a:latin typeface="Calibri"/>
                  <a:ea typeface="+mn-ea"/>
                  <a:cs typeface="+mn-cs"/>
                </a:endParaRPr>
              </a:p>
            </p:txBody>
          </p:sp>
          <p:grpSp>
            <p:nvGrpSpPr>
              <p:cNvPr id="103" name="Group 652">
                <a:extLst>
                  <a:ext uri="{FF2B5EF4-FFF2-40B4-BE49-F238E27FC236}">
                    <a16:creationId xmlns:a16="http://schemas.microsoft.com/office/drawing/2014/main" id="{36CB4771-2A63-894E-AC40-FAA61C7BB56C}"/>
                  </a:ext>
                </a:extLst>
              </p:cNvPr>
              <p:cNvGrpSpPr>
                <a:grpSpLocks/>
              </p:cNvGrpSpPr>
              <p:nvPr/>
            </p:nvGrpSpPr>
            <p:grpSpPr bwMode="auto">
              <a:xfrm>
                <a:off x="6345458" y="2799001"/>
                <a:ext cx="615755" cy="568357"/>
                <a:chOff x="2751" y="1851"/>
                <a:chExt cx="462" cy="478"/>
              </a:xfrm>
            </p:grpSpPr>
            <p:pic>
              <p:nvPicPr>
                <p:cNvPr id="104" name="Picture 653" descr="iphone_stylized_small">
                  <a:extLst>
                    <a:ext uri="{FF2B5EF4-FFF2-40B4-BE49-F238E27FC236}">
                      <a16:creationId xmlns:a16="http://schemas.microsoft.com/office/drawing/2014/main" id="{EA55BD15-8826-4D4B-B83C-888AAE35CCA3}"/>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5" name="Picture 654" descr="antenna_radiation_stylized">
                  <a:extLst>
                    <a:ext uri="{FF2B5EF4-FFF2-40B4-BE49-F238E27FC236}">
                      <a16:creationId xmlns:a16="http://schemas.microsoft.com/office/drawing/2014/main" id="{8B2359A5-E064-7B47-8F13-00DE528A46B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06" name="Group 105">
                <a:extLst>
                  <a:ext uri="{FF2B5EF4-FFF2-40B4-BE49-F238E27FC236}">
                    <a16:creationId xmlns:a16="http://schemas.microsoft.com/office/drawing/2014/main" id="{73144F73-50B6-9948-8BAC-52C7A8795BFD}"/>
                  </a:ext>
                </a:extLst>
              </p:cNvPr>
              <p:cNvGrpSpPr/>
              <p:nvPr/>
            </p:nvGrpSpPr>
            <p:grpSpPr>
              <a:xfrm>
                <a:off x="6934931" y="4045734"/>
                <a:ext cx="449165" cy="351192"/>
                <a:chOff x="7432700" y="2327293"/>
                <a:chExt cx="534987" cy="407988"/>
              </a:xfrm>
            </p:grpSpPr>
            <p:pic>
              <p:nvPicPr>
                <p:cNvPr id="107" name="Picture 1017" descr="antenna_stylized">
                  <a:extLst>
                    <a:ext uri="{FF2B5EF4-FFF2-40B4-BE49-F238E27FC236}">
                      <a16:creationId xmlns:a16="http://schemas.microsoft.com/office/drawing/2014/main" id="{C8C7C570-DDF6-904D-A61F-E4DD57673B23}"/>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8" name="Picture 1018" descr="laptop_keyboard">
                  <a:extLst>
                    <a:ext uri="{FF2B5EF4-FFF2-40B4-BE49-F238E27FC236}">
                      <a16:creationId xmlns:a16="http://schemas.microsoft.com/office/drawing/2014/main" id="{B68D8E89-FD90-264C-B364-7B39BB1340CA}"/>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9" name="Freeform 1019">
                  <a:extLst>
                    <a:ext uri="{FF2B5EF4-FFF2-40B4-BE49-F238E27FC236}">
                      <a16:creationId xmlns:a16="http://schemas.microsoft.com/office/drawing/2014/main" id="{380CFADB-76D0-FA4D-90BB-A26DBEB60CAC}"/>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110" name="Picture 1020" descr="screen">
                  <a:extLst>
                    <a:ext uri="{FF2B5EF4-FFF2-40B4-BE49-F238E27FC236}">
                      <a16:creationId xmlns:a16="http://schemas.microsoft.com/office/drawing/2014/main" id="{A237643D-DD8F-FB44-8E56-4D45DBE01249}"/>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1" name="Freeform 1021">
                  <a:extLst>
                    <a:ext uri="{FF2B5EF4-FFF2-40B4-BE49-F238E27FC236}">
                      <a16:creationId xmlns:a16="http://schemas.microsoft.com/office/drawing/2014/main" id="{8985CD50-805B-1345-8E10-8343506C080C}"/>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2" name="Freeform 1022">
                  <a:extLst>
                    <a:ext uri="{FF2B5EF4-FFF2-40B4-BE49-F238E27FC236}">
                      <a16:creationId xmlns:a16="http://schemas.microsoft.com/office/drawing/2014/main" id="{6D617E6D-9C00-8A4E-8D9E-EF5B1D4FE00F}"/>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3" name="Freeform 1023">
                  <a:extLst>
                    <a:ext uri="{FF2B5EF4-FFF2-40B4-BE49-F238E27FC236}">
                      <a16:creationId xmlns:a16="http://schemas.microsoft.com/office/drawing/2014/main" id="{930ED57E-7DDE-6648-8FCE-929B05FE7685}"/>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4" name="Freeform 1024">
                  <a:extLst>
                    <a:ext uri="{FF2B5EF4-FFF2-40B4-BE49-F238E27FC236}">
                      <a16:creationId xmlns:a16="http://schemas.microsoft.com/office/drawing/2014/main" id="{23DB6C7D-D7B9-B74D-81D2-D0B998C19E69}"/>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5" name="Freeform 1025">
                  <a:extLst>
                    <a:ext uri="{FF2B5EF4-FFF2-40B4-BE49-F238E27FC236}">
                      <a16:creationId xmlns:a16="http://schemas.microsoft.com/office/drawing/2014/main" id="{7D45606B-5973-AD48-80F7-4CC08CA00053}"/>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6" name="Freeform 1026">
                  <a:extLst>
                    <a:ext uri="{FF2B5EF4-FFF2-40B4-BE49-F238E27FC236}">
                      <a16:creationId xmlns:a16="http://schemas.microsoft.com/office/drawing/2014/main" id="{E112E3C9-463B-E146-B611-9BDFF0447093}"/>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17" name="Group 1027">
                  <a:extLst>
                    <a:ext uri="{FF2B5EF4-FFF2-40B4-BE49-F238E27FC236}">
                      <a16:creationId xmlns:a16="http://schemas.microsoft.com/office/drawing/2014/main" id="{1394DF9E-9B05-0D40-B89F-2E9DF41443DA}"/>
                    </a:ext>
                  </a:extLst>
                </p:cNvPr>
                <p:cNvGrpSpPr>
                  <a:grpSpLocks/>
                </p:cNvGrpSpPr>
                <p:nvPr/>
              </p:nvGrpSpPr>
              <p:grpSpPr bwMode="auto">
                <a:xfrm>
                  <a:off x="7594735" y="2642220"/>
                  <a:ext cx="98740" cy="36846"/>
                  <a:chOff x="1740" y="2642"/>
                  <a:chExt cx="752" cy="327"/>
                </a:xfrm>
              </p:grpSpPr>
              <p:sp>
                <p:nvSpPr>
                  <p:cNvPr id="124" name="Freeform 1028">
                    <a:extLst>
                      <a:ext uri="{FF2B5EF4-FFF2-40B4-BE49-F238E27FC236}">
                        <a16:creationId xmlns:a16="http://schemas.microsoft.com/office/drawing/2014/main" id="{2A10469D-E365-C54C-8DB4-D5103D640C2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5" name="Freeform 1029">
                    <a:extLst>
                      <a:ext uri="{FF2B5EF4-FFF2-40B4-BE49-F238E27FC236}">
                        <a16:creationId xmlns:a16="http://schemas.microsoft.com/office/drawing/2014/main" id="{F7C3647C-32D0-5F41-9BC9-7173EE986BF4}"/>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6" name="Freeform 1030">
                    <a:extLst>
                      <a:ext uri="{FF2B5EF4-FFF2-40B4-BE49-F238E27FC236}">
                        <a16:creationId xmlns:a16="http://schemas.microsoft.com/office/drawing/2014/main" id="{476F1D48-543B-414E-BA62-7B998F7BD12D}"/>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7" name="Freeform 1031">
                    <a:extLst>
                      <a:ext uri="{FF2B5EF4-FFF2-40B4-BE49-F238E27FC236}">
                        <a16:creationId xmlns:a16="http://schemas.microsoft.com/office/drawing/2014/main" id="{F49B3C33-7435-084A-B367-B1A4FBEC5821}"/>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8" name="Freeform 1032">
                    <a:extLst>
                      <a:ext uri="{FF2B5EF4-FFF2-40B4-BE49-F238E27FC236}">
                        <a16:creationId xmlns:a16="http://schemas.microsoft.com/office/drawing/2014/main" id="{753E63AF-5CD6-9F4C-A43A-C430C32FBB82}"/>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9" name="Freeform 1033">
                    <a:extLst>
                      <a:ext uri="{FF2B5EF4-FFF2-40B4-BE49-F238E27FC236}">
                        <a16:creationId xmlns:a16="http://schemas.microsoft.com/office/drawing/2014/main" id="{110B3EC1-3B31-8448-B138-35B1676F2081}"/>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18" name="Freeform 1034">
                  <a:extLst>
                    <a:ext uri="{FF2B5EF4-FFF2-40B4-BE49-F238E27FC236}">
                      <a16:creationId xmlns:a16="http://schemas.microsoft.com/office/drawing/2014/main" id="{36F420A0-C9FD-F243-8BAA-CD8C30A9D76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9" name="Freeform 1035">
                  <a:extLst>
                    <a:ext uri="{FF2B5EF4-FFF2-40B4-BE49-F238E27FC236}">
                      <a16:creationId xmlns:a16="http://schemas.microsoft.com/office/drawing/2014/main" id="{C8E2EA73-9D16-D44D-B3DE-7E68303187CB}"/>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0" name="Freeform 1036">
                  <a:extLst>
                    <a:ext uri="{FF2B5EF4-FFF2-40B4-BE49-F238E27FC236}">
                      <a16:creationId xmlns:a16="http://schemas.microsoft.com/office/drawing/2014/main" id="{7EBD0DA0-6DF9-D64A-8B9B-5C402E2FCDED}"/>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1" name="Freeform 1037">
                  <a:extLst>
                    <a:ext uri="{FF2B5EF4-FFF2-40B4-BE49-F238E27FC236}">
                      <a16:creationId xmlns:a16="http://schemas.microsoft.com/office/drawing/2014/main" id="{85F400EE-828F-0B4F-AFDB-00999CCECA2D}"/>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2" name="Freeform 1038">
                  <a:extLst>
                    <a:ext uri="{FF2B5EF4-FFF2-40B4-BE49-F238E27FC236}">
                      <a16:creationId xmlns:a16="http://schemas.microsoft.com/office/drawing/2014/main" id="{433351C2-AF49-5248-A49A-0FC06845A55F}"/>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3" name="Freeform 1039">
                  <a:extLst>
                    <a:ext uri="{FF2B5EF4-FFF2-40B4-BE49-F238E27FC236}">
                      <a16:creationId xmlns:a16="http://schemas.microsoft.com/office/drawing/2014/main" id="{5F49E4A7-D7BF-8740-9896-8E875318EE92}"/>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30" name="Group 129">
                <a:extLst>
                  <a:ext uri="{FF2B5EF4-FFF2-40B4-BE49-F238E27FC236}">
                    <a16:creationId xmlns:a16="http://schemas.microsoft.com/office/drawing/2014/main" id="{50DEF07B-085B-F548-A6B0-FC26F677AAD1}"/>
                  </a:ext>
                </a:extLst>
              </p:cNvPr>
              <p:cNvGrpSpPr/>
              <p:nvPr/>
            </p:nvGrpSpPr>
            <p:grpSpPr>
              <a:xfrm>
                <a:off x="6175732" y="3725838"/>
                <a:ext cx="713066" cy="194633"/>
                <a:chOff x="8493165" y="2029804"/>
                <a:chExt cx="849312" cy="226109"/>
              </a:xfrm>
            </p:grpSpPr>
            <p:pic>
              <p:nvPicPr>
                <p:cNvPr id="131" name="Picture 603" descr="car_icon_small">
                  <a:extLst>
                    <a:ext uri="{FF2B5EF4-FFF2-40B4-BE49-F238E27FC236}">
                      <a16:creationId xmlns:a16="http://schemas.microsoft.com/office/drawing/2014/main" id="{071395AA-00CA-5546-985F-D14E16D0398E}"/>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2" name="Picture 1017" descr="antenna_stylized">
                  <a:extLst>
                    <a:ext uri="{FF2B5EF4-FFF2-40B4-BE49-F238E27FC236}">
                      <a16:creationId xmlns:a16="http://schemas.microsoft.com/office/drawing/2014/main" id="{C334AFE3-1602-4F4A-986D-5E17D8FA88BE}"/>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36" name="Group 135">
                <a:extLst>
                  <a:ext uri="{FF2B5EF4-FFF2-40B4-BE49-F238E27FC236}">
                    <a16:creationId xmlns:a16="http://schemas.microsoft.com/office/drawing/2014/main" id="{E5FAD1FE-D7A3-3A4B-A78A-8240EF40F1F1}"/>
                  </a:ext>
                </a:extLst>
              </p:cNvPr>
              <p:cNvGrpSpPr/>
              <p:nvPr/>
            </p:nvGrpSpPr>
            <p:grpSpPr>
              <a:xfrm>
                <a:off x="7066730" y="2554084"/>
                <a:ext cx="391451" cy="820712"/>
                <a:chOff x="6476205" y="1279015"/>
                <a:chExt cx="466245" cy="953439"/>
              </a:xfrm>
            </p:grpSpPr>
            <p:grpSp>
              <p:nvGrpSpPr>
                <p:cNvPr id="137" name="Group 817">
                  <a:extLst>
                    <a:ext uri="{FF2B5EF4-FFF2-40B4-BE49-F238E27FC236}">
                      <a16:creationId xmlns:a16="http://schemas.microsoft.com/office/drawing/2014/main" id="{0D9B5D81-AC8D-5048-B8EB-4DD733071E07}"/>
                    </a:ext>
                  </a:extLst>
                </p:cNvPr>
                <p:cNvGrpSpPr>
                  <a:grpSpLocks/>
                </p:cNvGrpSpPr>
                <p:nvPr/>
              </p:nvGrpSpPr>
              <p:grpSpPr bwMode="auto">
                <a:xfrm>
                  <a:off x="6476205" y="1279015"/>
                  <a:ext cx="466245" cy="434369"/>
                  <a:chOff x="2920" y="1424"/>
                  <a:chExt cx="326" cy="320"/>
                </a:xfrm>
              </p:grpSpPr>
              <p:sp>
                <p:nvSpPr>
                  <p:cNvPr id="154" name="Oval 818">
                    <a:extLst>
                      <a:ext uri="{FF2B5EF4-FFF2-40B4-BE49-F238E27FC236}">
                        <a16:creationId xmlns:a16="http://schemas.microsoft.com/office/drawing/2014/main" id="{DB177524-0C04-2248-8BF3-759F28221595}"/>
                      </a:ext>
                    </a:extLst>
                  </p:cNvPr>
                  <p:cNvSpPr>
                    <a:spLocks noChangeArrowheads="1"/>
                  </p:cNvSpPr>
                  <p:nvPr/>
                </p:nvSpPr>
                <p:spPr bwMode="auto">
                  <a:xfrm>
                    <a:off x="2920" y="1445"/>
                    <a:ext cx="326" cy="289"/>
                  </a:xfrm>
                  <a:prstGeom prst="ellipse">
                    <a:avLst/>
                  </a:prstGeom>
                  <a:noFill/>
                  <a:ln w="12700">
                    <a:solidFill>
                      <a:srgbClr val="011199"/>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55" name="Group 819">
                    <a:extLst>
                      <a:ext uri="{FF2B5EF4-FFF2-40B4-BE49-F238E27FC236}">
                        <a16:creationId xmlns:a16="http://schemas.microsoft.com/office/drawing/2014/main" id="{5057A4FD-F481-4040-9168-014C31D20959}"/>
                      </a:ext>
                    </a:extLst>
                  </p:cNvPr>
                  <p:cNvGrpSpPr>
                    <a:grpSpLocks/>
                  </p:cNvGrpSpPr>
                  <p:nvPr/>
                </p:nvGrpSpPr>
                <p:grpSpPr bwMode="auto">
                  <a:xfrm>
                    <a:off x="2949" y="1424"/>
                    <a:ext cx="265" cy="280"/>
                    <a:chOff x="2949" y="1424"/>
                    <a:chExt cx="265" cy="280"/>
                  </a:xfrm>
                </p:grpSpPr>
                <p:sp>
                  <p:nvSpPr>
                    <p:cNvPr id="157" name="Oval 820">
                      <a:extLst>
                        <a:ext uri="{FF2B5EF4-FFF2-40B4-BE49-F238E27FC236}">
                          <a16:creationId xmlns:a16="http://schemas.microsoft.com/office/drawing/2014/main" id="{0283F91F-37E5-F049-8A58-5E862FAA73F3}"/>
                        </a:ext>
                      </a:extLst>
                    </p:cNvPr>
                    <p:cNvSpPr>
                      <a:spLocks noChangeArrowheads="1"/>
                    </p:cNvSpPr>
                    <p:nvPr/>
                  </p:nvSpPr>
                  <p:spPr bwMode="auto">
                    <a:xfrm>
                      <a:off x="3030" y="1545"/>
                      <a:ext cx="107" cy="92"/>
                    </a:xfrm>
                    <a:prstGeom prst="ellipse">
                      <a:avLst/>
                    </a:prstGeom>
                    <a:noFill/>
                    <a:ln w="12700">
                      <a:solidFill>
                        <a:srgbClr val="011199"/>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8" name="Oval 821">
                      <a:extLst>
                        <a:ext uri="{FF2B5EF4-FFF2-40B4-BE49-F238E27FC236}">
                          <a16:creationId xmlns:a16="http://schemas.microsoft.com/office/drawing/2014/main" id="{0C1D47D9-C3E7-6046-8CCF-68630333A184}"/>
                        </a:ext>
                      </a:extLst>
                    </p:cNvPr>
                    <p:cNvSpPr>
                      <a:spLocks noChangeArrowheads="1"/>
                    </p:cNvSpPr>
                    <p:nvPr/>
                  </p:nvSpPr>
                  <p:spPr bwMode="auto">
                    <a:xfrm>
                      <a:off x="3006" y="1525"/>
                      <a:ext cx="154" cy="131"/>
                    </a:xfrm>
                    <a:prstGeom prst="ellipse">
                      <a:avLst/>
                    </a:prstGeom>
                    <a:noFill/>
                    <a:ln w="12700">
                      <a:solidFill>
                        <a:srgbClr val="011199"/>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9" name="Oval 822">
                      <a:extLst>
                        <a:ext uri="{FF2B5EF4-FFF2-40B4-BE49-F238E27FC236}">
                          <a16:creationId xmlns:a16="http://schemas.microsoft.com/office/drawing/2014/main" id="{DD05FCAE-DA78-7149-88E3-D18D3279C58A}"/>
                        </a:ext>
                      </a:extLst>
                    </p:cNvPr>
                    <p:cNvSpPr>
                      <a:spLocks noChangeArrowheads="1"/>
                    </p:cNvSpPr>
                    <p:nvPr/>
                  </p:nvSpPr>
                  <p:spPr bwMode="auto">
                    <a:xfrm>
                      <a:off x="2983" y="1501"/>
                      <a:ext cx="203" cy="179"/>
                    </a:xfrm>
                    <a:prstGeom prst="ellipse">
                      <a:avLst/>
                    </a:prstGeom>
                    <a:noFill/>
                    <a:ln w="12700">
                      <a:solidFill>
                        <a:srgbClr val="011199"/>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0" name="Oval 823">
                      <a:extLst>
                        <a:ext uri="{FF2B5EF4-FFF2-40B4-BE49-F238E27FC236}">
                          <a16:creationId xmlns:a16="http://schemas.microsoft.com/office/drawing/2014/main" id="{EEE1FB61-5199-6F44-9FAD-2337839752E9}"/>
                        </a:ext>
                      </a:extLst>
                    </p:cNvPr>
                    <p:cNvSpPr>
                      <a:spLocks noChangeArrowheads="1"/>
                    </p:cNvSpPr>
                    <p:nvPr/>
                  </p:nvSpPr>
                  <p:spPr bwMode="auto">
                    <a:xfrm>
                      <a:off x="2949" y="1476"/>
                      <a:ext cx="265" cy="228"/>
                    </a:xfrm>
                    <a:prstGeom prst="ellipse">
                      <a:avLst/>
                    </a:prstGeom>
                    <a:noFill/>
                    <a:ln w="12700">
                      <a:solidFill>
                        <a:srgbClr val="011199"/>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1" name="Freeform 824">
                      <a:extLst>
                        <a:ext uri="{FF2B5EF4-FFF2-40B4-BE49-F238E27FC236}">
                          <a16:creationId xmlns:a16="http://schemas.microsoft.com/office/drawing/2014/main" id="{31F37EB6-8693-A340-939B-1F3B677BF130}"/>
                        </a:ext>
                      </a:extLst>
                    </p:cNvPr>
                    <p:cNvSpPr>
                      <a:spLocks/>
                    </p:cNvSpPr>
                    <p:nvPr/>
                  </p:nvSpPr>
                  <p:spPr bwMode="auto">
                    <a:xfrm flipV="1">
                      <a:off x="2987" y="1424"/>
                      <a:ext cx="205" cy="143"/>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chemeClr val="bg1"/>
                    </a:solidFill>
                    <a:ln>
                      <a:noFill/>
                    </a:ln>
                    <a:effectLst/>
                    <a:extLst>
                      <a:ext uri="{91240B29-F687-4f45-9708-019B960494DF}">
                        <a14:hiddenLine xmlns="" xmlns:a14="http://schemas.microsoft.com/office/drawing/2010/main" w="19050" cmpd="sng">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56" name="Freeform 825">
                    <a:extLst>
                      <a:ext uri="{FF2B5EF4-FFF2-40B4-BE49-F238E27FC236}">
                        <a16:creationId xmlns:a16="http://schemas.microsoft.com/office/drawing/2014/main" id="{1C435E7F-E1B6-8343-9D75-8171A4AD79FD}"/>
                      </a:ext>
                    </a:extLst>
                  </p:cNvPr>
                  <p:cNvSpPr>
                    <a:spLocks/>
                  </p:cNvSpPr>
                  <p:nvPr/>
                </p:nvSpPr>
                <p:spPr bwMode="auto">
                  <a:xfrm>
                    <a:off x="2995" y="1615"/>
                    <a:ext cx="178" cy="129"/>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rgbClr val="9CE0FA"/>
                  </a:solidFill>
                  <a:ln w="19050" cmpd="sng">
                    <a:no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38" name="Group 398">
                  <a:extLst>
                    <a:ext uri="{FF2B5EF4-FFF2-40B4-BE49-F238E27FC236}">
                      <a16:creationId xmlns:a16="http://schemas.microsoft.com/office/drawing/2014/main" id="{5D86D020-31A1-C340-AFF5-16F60E1A342B}"/>
                    </a:ext>
                  </a:extLst>
                </p:cNvPr>
                <p:cNvGrpSpPr>
                  <a:grpSpLocks/>
                </p:cNvGrpSpPr>
                <p:nvPr/>
              </p:nvGrpSpPr>
              <p:grpSpPr bwMode="auto">
                <a:xfrm>
                  <a:off x="6527789" y="1518577"/>
                  <a:ext cx="375668" cy="713877"/>
                  <a:chOff x="3130" y="3288"/>
                  <a:chExt cx="410" cy="742"/>
                </a:xfrm>
              </p:grpSpPr>
              <p:sp>
                <p:nvSpPr>
                  <p:cNvPr id="139" name="Line 270">
                    <a:extLst>
                      <a:ext uri="{FF2B5EF4-FFF2-40B4-BE49-F238E27FC236}">
                        <a16:creationId xmlns:a16="http://schemas.microsoft.com/office/drawing/2014/main" id="{949CE4BD-78DA-604B-92F3-1D03346935E1}"/>
                      </a:ext>
                    </a:extLst>
                  </p:cNvPr>
                  <p:cNvSpPr>
                    <a:spLocks noChangeShapeType="1"/>
                  </p:cNvSpPr>
                  <p:nvPr/>
                </p:nvSpPr>
                <p:spPr bwMode="auto">
                  <a:xfrm flipH="1">
                    <a:off x="3130" y="3288"/>
                    <a:ext cx="205" cy="672"/>
                  </a:xfrm>
                  <a:prstGeom prst="line">
                    <a:avLst/>
                  </a:prstGeom>
                  <a:noFill/>
                  <a:ln w="19050">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0" name="Line 271">
                    <a:extLst>
                      <a:ext uri="{FF2B5EF4-FFF2-40B4-BE49-F238E27FC236}">
                        <a16:creationId xmlns:a16="http://schemas.microsoft.com/office/drawing/2014/main" id="{761F30C6-D770-0C4F-932B-2925C6127886}"/>
                      </a:ext>
                    </a:extLst>
                  </p:cNvPr>
                  <p:cNvSpPr>
                    <a:spLocks noChangeShapeType="1"/>
                  </p:cNvSpPr>
                  <p:nvPr/>
                </p:nvSpPr>
                <p:spPr bwMode="auto">
                  <a:xfrm>
                    <a:off x="3335" y="3288"/>
                    <a:ext cx="205" cy="669"/>
                  </a:xfrm>
                  <a:prstGeom prst="line">
                    <a:avLst/>
                  </a:prstGeom>
                  <a:noFill/>
                  <a:ln w="19050">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1" name="Line 272">
                    <a:extLst>
                      <a:ext uri="{FF2B5EF4-FFF2-40B4-BE49-F238E27FC236}">
                        <a16:creationId xmlns:a16="http://schemas.microsoft.com/office/drawing/2014/main" id="{EBF036A5-9326-5848-9488-8FF87C16E642}"/>
                      </a:ext>
                    </a:extLst>
                  </p:cNvPr>
                  <p:cNvSpPr>
                    <a:spLocks noChangeShapeType="1"/>
                  </p:cNvSpPr>
                  <p:nvPr/>
                </p:nvSpPr>
                <p:spPr bwMode="auto">
                  <a:xfrm>
                    <a:off x="3130" y="3957"/>
                    <a:ext cx="205" cy="73"/>
                  </a:xfrm>
                  <a:prstGeom prst="line">
                    <a:avLst/>
                  </a:prstGeom>
                  <a:noFill/>
                  <a:ln w="19050">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2" name="Line 273">
                    <a:extLst>
                      <a:ext uri="{FF2B5EF4-FFF2-40B4-BE49-F238E27FC236}">
                        <a16:creationId xmlns:a16="http://schemas.microsoft.com/office/drawing/2014/main" id="{0D102482-3BF2-6241-A997-8609B26D52BD}"/>
                      </a:ext>
                    </a:extLst>
                  </p:cNvPr>
                  <p:cNvSpPr>
                    <a:spLocks noChangeShapeType="1"/>
                  </p:cNvSpPr>
                  <p:nvPr/>
                </p:nvSpPr>
                <p:spPr bwMode="auto">
                  <a:xfrm flipH="1">
                    <a:off x="3335" y="3957"/>
                    <a:ext cx="205" cy="73"/>
                  </a:xfrm>
                  <a:prstGeom prst="line">
                    <a:avLst/>
                  </a:prstGeom>
                  <a:noFill/>
                  <a:ln w="19050">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3" name="Line 274">
                    <a:extLst>
                      <a:ext uri="{FF2B5EF4-FFF2-40B4-BE49-F238E27FC236}">
                        <a16:creationId xmlns:a16="http://schemas.microsoft.com/office/drawing/2014/main" id="{DEAB493C-8B1D-1542-95EF-04647FF4CCC3}"/>
                      </a:ext>
                    </a:extLst>
                  </p:cNvPr>
                  <p:cNvSpPr>
                    <a:spLocks noChangeShapeType="1"/>
                  </p:cNvSpPr>
                  <p:nvPr/>
                </p:nvSpPr>
                <p:spPr bwMode="auto">
                  <a:xfrm>
                    <a:off x="3335" y="3303"/>
                    <a:ext cx="0" cy="727"/>
                  </a:xfrm>
                  <a:prstGeom prst="line">
                    <a:avLst/>
                  </a:prstGeom>
                  <a:noFill/>
                  <a:ln w="19050">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4" name="Line 275">
                    <a:extLst>
                      <a:ext uri="{FF2B5EF4-FFF2-40B4-BE49-F238E27FC236}">
                        <a16:creationId xmlns:a16="http://schemas.microsoft.com/office/drawing/2014/main" id="{DCD9A2A9-D9D6-2244-AC74-E5D193BEAC52}"/>
                      </a:ext>
                    </a:extLst>
                  </p:cNvPr>
                  <p:cNvSpPr>
                    <a:spLocks noChangeShapeType="1"/>
                  </p:cNvSpPr>
                  <p:nvPr/>
                </p:nvSpPr>
                <p:spPr bwMode="auto">
                  <a:xfrm flipV="1">
                    <a:off x="3130" y="3888"/>
                    <a:ext cx="205" cy="72"/>
                  </a:xfrm>
                  <a:prstGeom prst="line">
                    <a:avLst/>
                  </a:prstGeom>
                  <a:noFill/>
                  <a:ln w="19050">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5" name="Line 276">
                    <a:extLst>
                      <a:ext uri="{FF2B5EF4-FFF2-40B4-BE49-F238E27FC236}">
                        <a16:creationId xmlns:a16="http://schemas.microsoft.com/office/drawing/2014/main" id="{376EC72C-D465-B74E-BC22-4986E37F3969}"/>
                      </a:ext>
                    </a:extLst>
                  </p:cNvPr>
                  <p:cNvSpPr>
                    <a:spLocks noChangeShapeType="1"/>
                  </p:cNvSpPr>
                  <p:nvPr/>
                </p:nvSpPr>
                <p:spPr bwMode="auto">
                  <a:xfrm flipH="1" flipV="1">
                    <a:off x="3335" y="3888"/>
                    <a:ext cx="205" cy="69"/>
                  </a:xfrm>
                  <a:prstGeom prst="line">
                    <a:avLst/>
                  </a:prstGeom>
                  <a:noFill/>
                  <a:ln w="19050">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6" name="Line 277">
                    <a:extLst>
                      <a:ext uri="{FF2B5EF4-FFF2-40B4-BE49-F238E27FC236}">
                        <a16:creationId xmlns:a16="http://schemas.microsoft.com/office/drawing/2014/main" id="{87354D11-E156-434D-AEDA-9254277C663D}"/>
                      </a:ext>
                    </a:extLst>
                  </p:cNvPr>
                  <p:cNvSpPr>
                    <a:spLocks noChangeShapeType="1"/>
                  </p:cNvSpPr>
                  <p:nvPr/>
                </p:nvSpPr>
                <p:spPr bwMode="auto">
                  <a:xfrm>
                    <a:off x="3217" y="3668"/>
                    <a:ext cx="118" cy="55"/>
                  </a:xfrm>
                  <a:prstGeom prst="line">
                    <a:avLst/>
                  </a:prstGeom>
                  <a:noFill/>
                  <a:ln w="19050">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7" name="Line 278">
                    <a:extLst>
                      <a:ext uri="{FF2B5EF4-FFF2-40B4-BE49-F238E27FC236}">
                        <a16:creationId xmlns:a16="http://schemas.microsoft.com/office/drawing/2014/main" id="{8B980E52-C78C-A84F-BB89-7BED03E7B3E2}"/>
                      </a:ext>
                    </a:extLst>
                  </p:cNvPr>
                  <p:cNvSpPr>
                    <a:spLocks noChangeShapeType="1"/>
                  </p:cNvSpPr>
                  <p:nvPr/>
                </p:nvSpPr>
                <p:spPr bwMode="auto">
                  <a:xfrm flipV="1">
                    <a:off x="3335" y="3668"/>
                    <a:ext cx="124" cy="55"/>
                  </a:xfrm>
                  <a:prstGeom prst="line">
                    <a:avLst/>
                  </a:prstGeom>
                  <a:noFill/>
                  <a:ln w="19050">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8" name="Line 279">
                    <a:extLst>
                      <a:ext uri="{FF2B5EF4-FFF2-40B4-BE49-F238E27FC236}">
                        <a16:creationId xmlns:a16="http://schemas.microsoft.com/office/drawing/2014/main" id="{73A817D2-6A2B-214B-AB58-27A3A58AC282}"/>
                      </a:ext>
                    </a:extLst>
                  </p:cNvPr>
                  <p:cNvSpPr>
                    <a:spLocks noChangeShapeType="1"/>
                  </p:cNvSpPr>
                  <p:nvPr/>
                </p:nvSpPr>
                <p:spPr bwMode="auto">
                  <a:xfrm>
                    <a:off x="3178" y="3766"/>
                    <a:ext cx="152" cy="75"/>
                  </a:xfrm>
                  <a:prstGeom prst="line">
                    <a:avLst/>
                  </a:prstGeom>
                  <a:noFill/>
                  <a:ln w="19050">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9" name="Line 280">
                    <a:extLst>
                      <a:ext uri="{FF2B5EF4-FFF2-40B4-BE49-F238E27FC236}">
                        <a16:creationId xmlns:a16="http://schemas.microsoft.com/office/drawing/2014/main" id="{916DC283-CF0C-534A-B976-17BA60CF784F}"/>
                      </a:ext>
                    </a:extLst>
                  </p:cNvPr>
                  <p:cNvSpPr>
                    <a:spLocks noChangeShapeType="1"/>
                  </p:cNvSpPr>
                  <p:nvPr/>
                </p:nvSpPr>
                <p:spPr bwMode="auto">
                  <a:xfrm flipV="1">
                    <a:off x="3335" y="3781"/>
                    <a:ext cx="153" cy="66"/>
                  </a:xfrm>
                  <a:prstGeom prst="line">
                    <a:avLst/>
                  </a:prstGeom>
                  <a:noFill/>
                  <a:ln w="19050">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50" name="Line 281">
                    <a:extLst>
                      <a:ext uri="{FF2B5EF4-FFF2-40B4-BE49-F238E27FC236}">
                        <a16:creationId xmlns:a16="http://schemas.microsoft.com/office/drawing/2014/main" id="{152ABD1F-B192-7745-B8D9-3C8701CB5194}"/>
                      </a:ext>
                    </a:extLst>
                  </p:cNvPr>
                  <p:cNvSpPr>
                    <a:spLocks noChangeShapeType="1"/>
                  </p:cNvSpPr>
                  <p:nvPr/>
                </p:nvSpPr>
                <p:spPr bwMode="auto">
                  <a:xfrm flipV="1">
                    <a:off x="3335" y="3567"/>
                    <a:ext cx="78" cy="27"/>
                  </a:xfrm>
                  <a:prstGeom prst="line">
                    <a:avLst/>
                  </a:prstGeom>
                  <a:noFill/>
                  <a:ln w="19050">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51" name="Line 282">
                    <a:extLst>
                      <a:ext uri="{FF2B5EF4-FFF2-40B4-BE49-F238E27FC236}">
                        <a16:creationId xmlns:a16="http://schemas.microsoft.com/office/drawing/2014/main" id="{FD0976AD-805F-3A4B-81C4-53C042F6209C}"/>
                      </a:ext>
                    </a:extLst>
                  </p:cNvPr>
                  <p:cNvSpPr>
                    <a:spLocks noChangeShapeType="1"/>
                  </p:cNvSpPr>
                  <p:nvPr/>
                </p:nvSpPr>
                <p:spPr bwMode="auto">
                  <a:xfrm flipV="1">
                    <a:off x="3335" y="3428"/>
                    <a:ext cx="49" cy="21"/>
                  </a:xfrm>
                  <a:prstGeom prst="line">
                    <a:avLst/>
                  </a:prstGeom>
                  <a:noFill/>
                  <a:ln w="19050">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52" name="Line 283">
                    <a:extLst>
                      <a:ext uri="{FF2B5EF4-FFF2-40B4-BE49-F238E27FC236}">
                        <a16:creationId xmlns:a16="http://schemas.microsoft.com/office/drawing/2014/main" id="{6F5E1723-7AA1-7D47-8277-6D69C281C549}"/>
                      </a:ext>
                    </a:extLst>
                  </p:cNvPr>
                  <p:cNvSpPr>
                    <a:spLocks noChangeShapeType="1"/>
                  </p:cNvSpPr>
                  <p:nvPr/>
                </p:nvSpPr>
                <p:spPr bwMode="auto">
                  <a:xfrm>
                    <a:off x="3247" y="3558"/>
                    <a:ext cx="95" cy="36"/>
                  </a:xfrm>
                  <a:prstGeom prst="line">
                    <a:avLst/>
                  </a:prstGeom>
                  <a:noFill/>
                  <a:ln w="19050">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53" name="Line 284">
                    <a:extLst>
                      <a:ext uri="{FF2B5EF4-FFF2-40B4-BE49-F238E27FC236}">
                        <a16:creationId xmlns:a16="http://schemas.microsoft.com/office/drawing/2014/main" id="{CBF99551-D088-5247-A082-CCFDDB332852}"/>
                      </a:ext>
                    </a:extLst>
                  </p:cNvPr>
                  <p:cNvSpPr>
                    <a:spLocks noChangeShapeType="1"/>
                  </p:cNvSpPr>
                  <p:nvPr/>
                </p:nvSpPr>
                <p:spPr bwMode="auto">
                  <a:xfrm>
                    <a:off x="3289" y="3422"/>
                    <a:ext cx="55" cy="36"/>
                  </a:xfrm>
                  <a:prstGeom prst="line">
                    <a:avLst/>
                  </a:prstGeom>
                  <a:noFill/>
                  <a:ln w="19050">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grpSp>
            <p:nvGrpSpPr>
              <p:cNvPr id="162" name="Group 161">
                <a:extLst>
                  <a:ext uri="{FF2B5EF4-FFF2-40B4-BE49-F238E27FC236}">
                    <a16:creationId xmlns:a16="http://schemas.microsoft.com/office/drawing/2014/main" id="{D36517A2-858A-2F4E-A279-18EF97B87F0A}"/>
                  </a:ext>
                </a:extLst>
              </p:cNvPr>
              <p:cNvGrpSpPr/>
              <p:nvPr/>
            </p:nvGrpSpPr>
            <p:grpSpPr>
              <a:xfrm>
                <a:off x="7168702" y="3250356"/>
                <a:ext cx="644083" cy="359206"/>
                <a:chOff x="1503784" y="3006600"/>
                <a:chExt cx="1771786" cy="957087"/>
              </a:xfrm>
            </p:grpSpPr>
            <p:grpSp>
              <p:nvGrpSpPr>
                <p:cNvPr id="163" name="Group 162">
                  <a:extLst>
                    <a:ext uri="{FF2B5EF4-FFF2-40B4-BE49-F238E27FC236}">
                      <a16:creationId xmlns:a16="http://schemas.microsoft.com/office/drawing/2014/main" id="{92C26280-3AA3-9F40-BDFB-C353411E1BF8}"/>
                    </a:ext>
                  </a:extLst>
                </p:cNvPr>
                <p:cNvGrpSpPr/>
                <p:nvPr/>
              </p:nvGrpSpPr>
              <p:grpSpPr>
                <a:xfrm>
                  <a:off x="1503784" y="3006600"/>
                  <a:ext cx="1771786" cy="957087"/>
                  <a:chOff x="1465684" y="2997075"/>
                  <a:chExt cx="1771786" cy="957087"/>
                </a:xfrm>
              </p:grpSpPr>
              <p:sp>
                <p:nvSpPr>
                  <p:cNvPr id="184" name="Freeform 183">
                    <a:extLst>
                      <a:ext uri="{FF2B5EF4-FFF2-40B4-BE49-F238E27FC236}">
                        <a16:creationId xmlns:a16="http://schemas.microsoft.com/office/drawing/2014/main" id="{9E8B6F04-3D12-834A-9A5C-1A65B7A4E0AC}"/>
                      </a:ext>
                    </a:extLst>
                  </p:cNvPr>
                  <p:cNvSpPr/>
                  <p:nvPr/>
                </p:nvSpPr>
                <p:spPr>
                  <a:xfrm>
                    <a:off x="1465684" y="3328365"/>
                    <a:ext cx="1771786" cy="625797"/>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5" name="Oval 184">
                    <a:extLst>
                      <a:ext uri="{FF2B5EF4-FFF2-40B4-BE49-F238E27FC236}">
                        <a16:creationId xmlns:a16="http://schemas.microsoft.com/office/drawing/2014/main" id="{BAB71BE8-621D-4240-A0D6-BF414D90BD58}"/>
                      </a:ext>
                    </a:extLst>
                  </p:cNvPr>
                  <p:cNvSpPr/>
                  <p:nvPr/>
                </p:nvSpPr>
                <p:spPr>
                  <a:xfrm>
                    <a:off x="1466704" y="2997075"/>
                    <a:ext cx="1769640" cy="619577"/>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grpSp>
              <p:nvGrpSpPr>
                <p:cNvPr id="164" name="Group 163">
                  <a:extLst>
                    <a:ext uri="{FF2B5EF4-FFF2-40B4-BE49-F238E27FC236}">
                      <a16:creationId xmlns:a16="http://schemas.microsoft.com/office/drawing/2014/main" id="{2CF17390-18A6-FD41-8F3E-71727D24BB9D}"/>
                    </a:ext>
                  </a:extLst>
                </p:cNvPr>
                <p:cNvGrpSpPr/>
                <p:nvPr/>
              </p:nvGrpSpPr>
              <p:grpSpPr>
                <a:xfrm>
                  <a:off x="1977616" y="3038475"/>
                  <a:ext cx="768409" cy="553944"/>
                  <a:chOff x="1968091" y="3022600"/>
                  <a:chExt cx="768409" cy="553944"/>
                </a:xfrm>
              </p:grpSpPr>
              <p:grpSp>
                <p:nvGrpSpPr>
                  <p:cNvPr id="165" name="Group 164">
                    <a:extLst>
                      <a:ext uri="{FF2B5EF4-FFF2-40B4-BE49-F238E27FC236}">
                        <a16:creationId xmlns:a16="http://schemas.microsoft.com/office/drawing/2014/main" id="{D9E64B64-6849-FE45-BF46-0D918231AF05}"/>
                      </a:ext>
                    </a:extLst>
                  </p:cNvPr>
                  <p:cNvGrpSpPr/>
                  <p:nvPr/>
                </p:nvGrpSpPr>
                <p:grpSpPr>
                  <a:xfrm>
                    <a:off x="2032000" y="3022600"/>
                    <a:ext cx="257175" cy="544419"/>
                    <a:chOff x="2441575" y="2479675"/>
                    <a:chExt cx="765175" cy="1028347"/>
                  </a:xfrm>
                </p:grpSpPr>
                <p:sp>
                  <p:nvSpPr>
                    <p:cNvPr id="182" name="Parallelogram 181">
                      <a:extLst>
                        <a:ext uri="{FF2B5EF4-FFF2-40B4-BE49-F238E27FC236}">
                          <a16:creationId xmlns:a16="http://schemas.microsoft.com/office/drawing/2014/main" id="{6EE94B82-B12D-EC48-AE9F-573C3874B87C}"/>
                        </a:ext>
                      </a:extLst>
                    </p:cNvPr>
                    <p:cNvSpPr/>
                    <p:nvPr/>
                  </p:nvSpPr>
                  <p:spPr>
                    <a:xfrm>
                      <a:off x="2441575" y="2479675"/>
                      <a:ext cx="765175" cy="1025525"/>
                    </a:xfrm>
                    <a:prstGeom prst="parallelogram">
                      <a:avLst>
                        <a:gd name="adj" fmla="val 62205"/>
                      </a:avLst>
                    </a:prstGeom>
                    <a:solidFill>
                      <a:srgbClr val="0111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3" name="Parallelogram 182">
                      <a:extLst>
                        <a:ext uri="{FF2B5EF4-FFF2-40B4-BE49-F238E27FC236}">
                          <a16:creationId xmlns:a16="http://schemas.microsoft.com/office/drawing/2014/main" id="{D55E08F2-F010-B342-A40A-546A40CBE2DD}"/>
                        </a:ext>
                      </a:extLst>
                    </p:cNvPr>
                    <p:cNvSpPr/>
                    <p:nvPr/>
                  </p:nvSpPr>
                  <p:spPr>
                    <a:xfrm>
                      <a:off x="2571751" y="2558697"/>
                      <a:ext cx="603250" cy="949325"/>
                    </a:xfrm>
                    <a:prstGeom prst="parallelogram">
                      <a:avLst>
                        <a:gd name="adj" fmla="val 72206"/>
                      </a:avLst>
                    </a:prstGeom>
                    <a:solidFill>
                      <a:srgbClr val="8FAA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6" name="Group 165">
                    <a:extLst>
                      <a:ext uri="{FF2B5EF4-FFF2-40B4-BE49-F238E27FC236}">
                        <a16:creationId xmlns:a16="http://schemas.microsoft.com/office/drawing/2014/main" id="{ACDF3551-D60A-3F45-9A09-E70CE24AC5ED}"/>
                      </a:ext>
                    </a:extLst>
                  </p:cNvPr>
                  <p:cNvGrpSpPr/>
                  <p:nvPr/>
                </p:nvGrpSpPr>
                <p:grpSpPr>
                  <a:xfrm flipH="1">
                    <a:off x="2441575" y="3032125"/>
                    <a:ext cx="257175" cy="544419"/>
                    <a:chOff x="2441575" y="2479675"/>
                    <a:chExt cx="765175" cy="1028347"/>
                  </a:xfrm>
                </p:grpSpPr>
                <p:sp>
                  <p:nvSpPr>
                    <p:cNvPr id="180" name="Parallelogram 179">
                      <a:extLst>
                        <a:ext uri="{FF2B5EF4-FFF2-40B4-BE49-F238E27FC236}">
                          <a16:creationId xmlns:a16="http://schemas.microsoft.com/office/drawing/2014/main" id="{0DDB23E6-6B20-2941-B01E-E2D5EEAD5F04}"/>
                        </a:ext>
                      </a:extLst>
                    </p:cNvPr>
                    <p:cNvSpPr/>
                    <p:nvPr/>
                  </p:nvSpPr>
                  <p:spPr>
                    <a:xfrm>
                      <a:off x="2441575" y="2479675"/>
                      <a:ext cx="765175" cy="1025525"/>
                    </a:xfrm>
                    <a:prstGeom prst="parallelogram">
                      <a:avLst>
                        <a:gd name="adj" fmla="val 62205"/>
                      </a:avLst>
                    </a:prstGeom>
                    <a:solidFill>
                      <a:srgbClr val="0111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1" name="Parallelogram 180">
                      <a:extLst>
                        <a:ext uri="{FF2B5EF4-FFF2-40B4-BE49-F238E27FC236}">
                          <a16:creationId xmlns:a16="http://schemas.microsoft.com/office/drawing/2014/main" id="{3BE52042-F8B2-6D41-8779-915E3CDE4175}"/>
                        </a:ext>
                      </a:extLst>
                    </p:cNvPr>
                    <p:cNvSpPr/>
                    <p:nvPr/>
                  </p:nvSpPr>
                  <p:spPr>
                    <a:xfrm>
                      <a:off x="2571751" y="2558697"/>
                      <a:ext cx="603250" cy="949325"/>
                    </a:xfrm>
                    <a:prstGeom prst="parallelogram">
                      <a:avLst>
                        <a:gd name="adj" fmla="val 72206"/>
                      </a:avLst>
                    </a:prstGeom>
                    <a:solidFill>
                      <a:srgbClr val="8FAA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67" name="Parallelogram 166">
                    <a:extLst>
                      <a:ext uri="{FF2B5EF4-FFF2-40B4-BE49-F238E27FC236}">
                        <a16:creationId xmlns:a16="http://schemas.microsoft.com/office/drawing/2014/main" id="{B455ABEB-23BD-DE4C-8E03-D8F0E9018FCF}"/>
                      </a:ext>
                    </a:extLst>
                  </p:cNvPr>
                  <p:cNvSpPr/>
                  <p:nvPr/>
                </p:nvSpPr>
                <p:spPr>
                  <a:xfrm flipV="1">
                    <a:off x="2057400" y="3130550"/>
                    <a:ext cx="625475" cy="60324"/>
                  </a:xfrm>
                  <a:prstGeom prst="parallelogram">
                    <a:avLst>
                      <a:gd name="adj" fmla="val 30290"/>
                    </a:avLst>
                  </a:prstGeom>
                  <a:solidFill>
                    <a:srgbClr val="0111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8" name="Parallelogram 167">
                    <a:extLst>
                      <a:ext uri="{FF2B5EF4-FFF2-40B4-BE49-F238E27FC236}">
                        <a16:creationId xmlns:a16="http://schemas.microsoft.com/office/drawing/2014/main" id="{7BC57952-7B7C-D64A-B949-8C6E9F43AAC1}"/>
                      </a:ext>
                    </a:extLst>
                  </p:cNvPr>
                  <p:cNvSpPr/>
                  <p:nvPr/>
                </p:nvSpPr>
                <p:spPr>
                  <a:xfrm rot="17056647">
                    <a:off x="2079626" y="3187701"/>
                    <a:ext cx="257175" cy="45719"/>
                  </a:xfrm>
                  <a:prstGeom prst="parallelogram">
                    <a:avLst>
                      <a:gd name="adj" fmla="val 30290"/>
                    </a:avLst>
                  </a:prstGeom>
                  <a:solidFill>
                    <a:srgbClr val="8FAA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9" name="Parallelogram 168">
                    <a:extLst>
                      <a:ext uri="{FF2B5EF4-FFF2-40B4-BE49-F238E27FC236}">
                        <a16:creationId xmlns:a16="http://schemas.microsoft.com/office/drawing/2014/main" id="{3B1815F2-0846-CC40-985E-2CC850031A80}"/>
                      </a:ext>
                    </a:extLst>
                  </p:cNvPr>
                  <p:cNvSpPr/>
                  <p:nvPr/>
                </p:nvSpPr>
                <p:spPr>
                  <a:xfrm rot="17384936" flipV="1">
                    <a:off x="1990347" y="3141540"/>
                    <a:ext cx="95195" cy="50805"/>
                  </a:xfrm>
                  <a:prstGeom prst="parallelogram">
                    <a:avLst>
                      <a:gd name="adj" fmla="val 30290"/>
                    </a:avLst>
                  </a:prstGeom>
                  <a:solidFill>
                    <a:srgbClr val="0111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0" name="Parallelogram 169">
                    <a:extLst>
                      <a:ext uri="{FF2B5EF4-FFF2-40B4-BE49-F238E27FC236}">
                        <a16:creationId xmlns:a16="http://schemas.microsoft.com/office/drawing/2014/main" id="{913404AE-BF22-764D-B1A1-9EA2B257AB35}"/>
                      </a:ext>
                    </a:extLst>
                  </p:cNvPr>
                  <p:cNvSpPr/>
                  <p:nvPr/>
                </p:nvSpPr>
                <p:spPr>
                  <a:xfrm>
                    <a:off x="2032000" y="3162300"/>
                    <a:ext cx="650875" cy="45719"/>
                  </a:xfrm>
                  <a:prstGeom prst="parallelogram">
                    <a:avLst>
                      <a:gd name="adj" fmla="val 30290"/>
                    </a:avLst>
                  </a:prstGeom>
                  <a:solidFill>
                    <a:srgbClr val="8FAA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1" name="Parallelogram 170">
                    <a:extLst>
                      <a:ext uri="{FF2B5EF4-FFF2-40B4-BE49-F238E27FC236}">
                        <a16:creationId xmlns:a16="http://schemas.microsoft.com/office/drawing/2014/main" id="{5A2FA4E0-E3E0-5C47-8D3A-A7484250715C}"/>
                      </a:ext>
                    </a:extLst>
                  </p:cNvPr>
                  <p:cNvSpPr/>
                  <p:nvPr/>
                </p:nvSpPr>
                <p:spPr>
                  <a:xfrm rot="4215064" flipH="1" flipV="1">
                    <a:off x="2627741" y="3146398"/>
                    <a:ext cx="95195" cy="45719"/>
                  </a:xfrm>
                  <a:prstGeom prst="parallelogram">
                    <a:avLst>
                      <a:gd name="adj" fmla="val 30290"/>
                    </a:avLst>
                  </a:prstGeom>
                  <a:solidFill>
                    <a:srgbClr val="0111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2" name="Parallelogram 171">
                    <a:extLst>
                      <a:ext uri="{FF2B5EF4-FFF2-40B4-BE49-F238E27FC236}">
                        <a16:creationId xmlns:a16="http://schemas.microsoft.com/office/drawing/2014/main" id="{D17790A6-CED1-B84C-A41F-DC56511BDCB1}"/>
                      </a:ext>
                    </a:extLst>
                  </p:cNvPr>
                  <p:cNvSpPr/>
                  <p:nvPr/>
                </p:nvSpPr>
                <p:spPr>
                  <a:xfrm rot="4492456">
                    <a:off x="2397126" y="3197226"/>
                    <a:ext cx="257175" cy="45719"/>
                  </a:xfrm>
                  <a:prstGeom prst="parallelogram">
                    <a:avLst>
                      <a:gd name="adj" fmla="val 30290"/>
                    </a:avLst>
                  </a:prstGeom>
                  <a:solidFill>
                    <a:srgbClr val="8FAA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73" name="Group 172">
                    <a:extLst>
                      <a:ext uri="{FF2B5EF4-FFF2-40B4-BE49-F238E27FC236}">
                        <a16:creationId xmlns:a16="http://schemas.microsoft.com/office/drawing/2014/main" id="{0B4C1889-60B9-064B-AC99-824B1343605B}"/>
                      </a:ext>
                    </a:extLst>
                  </p:cNvPr>
                  <p:cNvGrpSpPr/>
                  <p:nvPr/>
                </p:nvGrpSpPr>
                <p:grpSpPr>
                  <a:xfrm>
                    <a:off x="1968091" y="3322545"/>
                    <a:ext cx="768409" cy="96354"/>
                    <a:chOff x="1968092" y="3319370"/>
                    <a:chExt cx="677104" cy="96354"/>
                  </a:xfrm>
                </p:grpSpPr>
                <p:sp>
                  <p:nvSpPr>
                    <p:cNvPr id="176" name="Parallelogram 175">
                      <a:extLst>
                        <a:ext uri="{FF2B5EF4-FFF2-40B4-BE49-F238E27FC236}">
                          <a16:creationId xmlns:a16="http://schemas.microsoft.com/office/drawing/2014/main" id="{07B36360-9A3A-DC46-B550-29C20AA0C257}"/>
                        </a:ext>
                      </a:extLst>
                    </p:cNvPr>
                    <p:cNvSpPr/>
                    <p:nvPr/>
                  </p:nvSpPr>
                  <p:spPr>
                    <a:xfrm flipV="1">
                      <a:off x="2012950" y="3330575"/>
                      <a:ext cx="625475" cy="60324"/>
                    </a:xfrm>
                    <a:prstGeom prst="parallelogram">
                      <a:avLst>
                        <a:gd name="adj" fmla="val 30290"/>
                      </a:avLst>
                    </a:prstGeom>
                    <a:solidFill>
                      <a:srgbClr val="0111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7" name="Parallelogram 176">
                      <a:extLst>
                        <a:ext uri="{FF2B5EF4-FFF2-40B4-BE49-F238E27FC236}">
                          <a16:creationId xmlns:a16="http://schemas.microsoft.com/office/drawing/2014/main" id="{ABA6FB54-3EC0-AE4F-9782-569D5393345F}"/>
                        </a:ext>
                      </a:extLst>
                    </p:cNvPr>
                    <p:cNvSpPr/>
                    <p:nvPr/>
                  </p:nvSpPr>
                  <p:spPr>
                    <a:xfrm rot="17384936" flipV="1">
                      <a:off x="1945897" y="3341565"/>
                      <a:ext cx="95195" cy="50805"/>
                    </a:xfrm>
                    <a:prstGeom prst="parallelogram">
                      <a:avLst>
                        <a:gd name="adj" fmla="val 30290"/>
                      </a:avLst>
                    </a:prstGeom>
                    <a:solidFill>
                      <a:srgbClr val="0111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8" name="Parallelogram 177">
                      <a:extLst>
                        <a:ext uri="{FF2B5EF4-FFF2-40B4-BE49-F238E27FC236}">
                          <a16:creationId xmlns:a16="http://schemas.microsoft.com/office/drawing/2014/main" id="{F82E7FFE-DDEF-D743-96DC-E3D9F4A2D42C}"/>
                        </a:ext>
                      </a:extLst>
                    </p:cNvPr>
                    <p:cNvSpPr/>
                    <p:nvPr/>
                  </p:nvSpPr>
                  <p:spPr>
                    <a:xfrm>
                      <a:off x="1987550" y="3362325"/>
                      <a:ext cx="650875" cy="45719"/>
                    </a:xfrm>
                    <a:prstGeom prst="parallelogram">
                      <a:avLst>
                        <a:gd name="adj" fmla="val 30290"/>
                      </a:avLst>
                    </a:prstGeom>
                    <a:solidFill>
                      <a:srgbClr val="8FAA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9" name="Parallelogram 178">
                      <a:extLst>
                        <a:ext uri="{FF2B5EF4-FFF2-40B4-BE49-F238E27FC236}">
                          <a16:creationId xmlns:a16="http://schemas.microsoft.com/office/drawing/2014/main" id="{C9D402E7-CB51-FD47-85D7-5877A17BFBFE}"/>
                        </a:ext>
                      </a:extLst>
                    </p:cNvPr>
                    <p:cNvSpPr/>
                    <p:nvPr/>
                  </p:nvSpPr>
                  <p:spPr>
                    <a:xfrm rot="4215064" flipH="1" flipV="1">
                      <a:off x="2577455" y="3347983"/>
                      <a:ext cx="95195" cy="40287"/>
                    </a:xfrm>
                    <a:prstGeom prst="parallelogram">
                      <a:avLst>
                        <a:gd name="adj" fmla="val 30290"/>
                      </a:avLst>
                    </a:prstGeom>
                    <a:solidFill>
                      <a:srgbClr val="0111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74" name="Parallelogram 173">
                    <a:extLst>
                      <a:ext uri="{FF2B5EF4-FFF2-40B4-BE49-F238E27FC236}">
                        <a16:creationId xmlns:a16="http://schemas.microsoft.com/office/drawing/2014/main" id="{74FA71DB-E74A-DB43-BE5D-9E4CECB32940}"/>
                      </a:ext>
                    </a:extLst>
                  </p:cNvPr>
                  <p:cNvSpPr/>
                  <p:nvPr/>
                </p:nvSpPr>
                <p:spPr>
                  <a:xfrm rot="4389628">
                    <a:off x="2495482" y="3370576"/>
                    <a:ext cx="160883" cy="55150"/>
                  </a:xfrm>
                  <a:prstGeom prst="parallelogram">
                    <a:avLst>
                      <a:gd name="adj" fmla="val 30290"/>
                    </a:avLst>
                  </a:prstGeom>
                  <a:solidFill>
                    <a:srgbClr val="8FAA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5" name="Parallelogram 174">
                    <a:extLst>
                      <a:ext uri="{FF2B5EF4-FFF2-40B4-BE49-F238E27FC236}">
                        <a16:creationId xmlns:a16="http://schemas.microsoft.com/office/drawing/2014/main" id="{428D2F5D-5588-DB4B-8D69-289FA762F5F7}"/>
                      </a:ext>
                    </a:extLst>
                  </p:cNvPr>
                  <p:cNvSpPr/>
                  <p:nvPr/>
                </p:nvSpPr>
                <p:spPr>
                  <a:xfrm rot="17068257">
                    <a:off x="2025651" y="3362326"/>
                    <a:ext cx="257175" cy="45719"/>
                  </a:xfrm>
                  <a:prstGeom prst="parallelogram">
                    <a:avLst>
                      <a:gd name="adj" fmla="val 30290"/>
                    </a:avLst>
                  </a:prstGeom>
                  <a:solidFill>
                    <a:srgbClr val="8FAA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pic>
            <p:nvPicPr>
              <p:cNvPr id="186" name="Picture 185" descr="A close up of text on a white background&#10;&#10;Description automatically generated">
                <a:extLst>
                  <a:ext uri="{FF2B5EF4-FFF2-40B4-BE49-F238E27FC236}">
                    <a16:creationId xmlns:a16="http://schemas.microsoft.com/office/drawing/2014/main" id="{C84C158D-D53E-494D-A141-A35C4E143AB5}"/>
                  </a:ext>
                </a:extLst>
              </p:cNvPr>
              <p:cNvPicPr>
                <a:picLocks noChangeAspect="1"/>
              </p:cNvPicPr>
              <p:nvPr/>
            </p:nvPicPr>
            <p:blipFill>
              <a:blip r:embed="rId3"/>
              <a:stretch>
                <a:fillRect/>
              </a:stretch>
            </p:blipFill>
            <p:spPr>
              <a:xfrm>
                <a:off x="6276115" y="4484200"/>
                <a:ext cx="883138" cy="850926"/>
              </a:xfrm>
              <a:prstGeom prst="rect">
                <a:avLst/>
              </a:prstGeom>
            </p:spPr>
          </p:pic>
          <p:pic>
            <p:nvPicPr>
              <p:cNvPr id="188" name="Picture 187" descr="A close up of text on a white background&#10;&#10;Description automatically generated">
                <a:extLst>
                  <a:ext uri="{FF2B5EF4-FFF2-40B4-BE49-F238E27FC236}">
                    <a16:creationId xmlns:a16="http://schemas.microsoft.com/office/drawing/2014/main" id="{FD0533C8-E0A5-5B49-B029-B3C0A2794A0D}"/>
                  </a:ext>
                </a:extLst>
              </p:cNvPr>
              <p:cNvPicPr>
                <a:picLocks noChangeAspect="1"/>
              </p:cNvPicPr>
              <p:nvPr/>
            </p:nvPicPr>
            <p:blipFill>
              <a:blip r:embed="rId3"/>
              <a:stretch>
                <a:fillRect/>
              </a:stretch>
            </p:blipFill>
            <p:spPr>
              <a:xfrm>
                <a:off x="7787335" y="5108212"/>
                <a:ext cx="439563" cy="423530"/>
              </a:xfrm>
              <a:prstGeom prst="rect">
                <a:avLst/>
              </a:prstGeom>
            </p:spPr>
          </p:pic>
          <p:sp>
            <p:nvSpPr>
              <p:cNvPr id="244" name="Freeform 243">
                <a:extLst>
                  <a:ext uri="{FF2B5EF4-FFF2-40B4-BE49-F238E27FC236}">
                    <a16:creationId xmlns:a16="http://schemas.microsoft.com/office/drawing/2014/main" id="{FEF6B7D2-B79F-B103-EE71-73B775C45445}"/>
                  </a:ext>
                </a:extLst>
              </p:cNvPr>
              <p:cNvSpPr/>
              <p:nvPr/>
            </p:nvSpPr>
            <p:spPr>
              <a:xfrm>
                <a:off x="7854565" y="2670043"/>
                <a:ext cx="3093644" cy="2529643"/>
              </a:xfrm>
              <a:custGeom>
                <a:avLst/>
                <a:gdLst>
                  <a:gd name="connsiteX0" fmla="*/ 409574 w 1466206"/>
                  <a:gd name="connsiteY0" fmla="*/ 41300 h 846656"/>
                  <a:gd name="connsiteX1" fmla="*/ 55068 w 1466206"/>
                  <a:gd name="connsiteY1" fmla="*/ 92926 h 846656"/>
                  <a:gd name="connsiteX2" fmla="*/ 0 w 1466206"/>
                  <a:gd name="connsiteY2" fmla="*/ 344169 h 846656"/>
                  <a:gd name="connsiteX3" fmla="*/ 37859 w 1466206"/>
                  <a:gd name="connsiteY3" fmla="*/ 726197 h 846656"/>
                  <a:gd name="connsiteX4" fmla="*/ 320087 w 1466206"/>
                  <a:gd name="connsiteY4" fmla="*/ 846656 h 846656"/>
                  <a:gd name="connsiteX5" fmla="*/ 949936 w 1466206"/>
                  <a:gd name="connsiteY5" fmla="*/ 777822 h 846656"/>
                  <a:gd name="connsiteX6" fmla="*/ 1466206 w 1466206"/>
                  <a:gd name="connsiteY6" fmla="*/ 757172 h 846656"/>
                  <a:gd name="connsiteX7" fmla="*/ 1466206 w 1466206"/>
                  <a:gd name="connsiteY7" fmla="*/ 357936 h 846656"/>
                  <a:gd name="connsiteX8" fmla="*/ 1287232 w 1466206"/>
                  <a:gd name="connsiteY8" fmla="*/ 0 h 846656"/>
                  <a:gd name="connsiteX9" fmla="*/ 719336 w 1466206"/>
                  <a:gd name="connsiteY9" fmla="*/ 55067 h 846656"/>
                  <a:gd name="connsiteX10" fmla="*/ 409574 w 1466206"/>
                  <a:gd name="connsiteY10" fmla="*/ 41300 h 846656"/>
                  <a:gd name="connsiteX0" fmla="*/ 409574 w 1466206"/>
                  <a:gd name="connsiteY0" fmla="*/ 41300 h 846656"/>
                  <a:gd name="connsiteX1" fmla="*/ 55068 w 1466206"/>
                  <a:gd name="connsiteY1" fmla="*/ 92926 h 846656"/>
                  <a:gd name="connsiteX2" fmla="*/ 0 w 1466206"/>
                  <a:gd name="connsiteY2" fmla="*/ 344169 h 846656"/>
                  <a:gd name="connsiteX3" fmla="*/ 37859 w 1466206"/>
                  <a:gd name="connsiteY3" fmla="*/ 726197 h 846656"/>
                  <a:gd name="connsiteX4" fmla="*/ 320087 w 1466206"/>
                  <a:gd name="connsiteY4" fmla="*/ 846656 h 846656"/>
                  <a:gd name="connsiteX5" fmla="*/ 949936 w 1466206"/>
                  <a:gd name="connsiteY5" fmla="*/ 777822 h 846656"/>
                  <a:gd name="connsiteX6" fmla="*/ 1466206 w 1466206"/>
                  <a:gd name="connsiteY6" fmla="*/ 757172 h 846656"/>
                  <a:gd name="connsiteX7" fmla="*/ 1466206 w 1466206"/>
                  <a:gd name="connsiteY7" fmla="*/ 357936 h 846656"/>
                  <a:gd name="connsiteX8" fmla="*/ 1287232 w 1466206"/>
                  <a:gd name="connsiteY8" fmla="*/ 0 h 846656"/>
                  <a:gd name="connsiteX9" fmla="*/ 719336 w 1466206"/>
                  <a:gd name="connsiteY9" fmla="*/ 55067 h 846656"/>
                  <a:gd name="connsiteX10" fmla="*/ 409574 w 1466206"/>
                  <a:gd name="connsiteY10" fmla="*/ 41300 h 846656"/>
                  <a:gd name="connsiteX0" fmla="*/ 416148 w 1472780"/>
                  <a:gd name="connsiteY0" fmla="*/ 41300 h 846656"/>
                  <a:gd name="connsiteX1" fmla="*/ 61642 w 1472780"/>
                  <a:gd name="connsiteY1" fmla="*/ 92926 h 846656"/>
                  <a:gd name="connsiteX2" fmla="*/ 6574 w 1472780"/>
                  <a:gd name="connsiteY2" fmla="*/ 344169 h 846656"/>
                  <a:gd name="connsiteX3" fmla="*/ 44433 w 1472780"/>
                  <a:gd name="connsiteY3" fmla="*/ 726197 h 846656"/>
                  <a:gd name="connsiteX4" fmla="*/ 326661 w 1472780"/>
                  <a:gd name="connsiteY4" fmla="*/ 846656 h 846656"/>
                  <a:gd name="connsiteX5" fmla="*/ 956510 w 1472780"/>
                  <a:gd name="connsiteY5" fmla="*/ 777822 h 846656"/>
                  <a:gd name="connsiteX6" fmla="*/ 1472780 w 1472780"/>
                  <a:gd name="connsiteY6" fmla="*/ 757172 h 846656"/>
                  <a:gd name="connsiteX7" fmla="*/ 1472780 w 1472780"/>
                  <a:gd name="connsiteY7" fmla="*/ 357936 h 846656"/>
                  <a:gd name="connsiteX8" fmla="*/ 1293806 w 1472780"/>
                  <a:gd name="connsiteY8" fmla="*/ 0 h 846656"/>
                  <a:gd name="connsiteX9" fmla="*/ 725910 w 1472780"/>
                  <a:gd name="connsiteY9" fmla="*/ 55067 h 846656"/>
                  <a:gd name="connsiteX10" fmla="*/ 416148 w 1472780"/>
                  <a:gd name="connsiteY10" fmla="*/ 41300 h 846656"/>
                  <a:gd name="connsiteX0" fmla="*/ 416148 w 1472780"/>
                  <a:gd name="connsiteY0" fmla="*/ 41300 h 846656"/>
                  <a:gd name="connsiteX1" fmla="*/ 61642 w 1472780"/>
                  <a:gd name="connsiteY1" fmla="*/ 92926 h 846656"/>
                  <a:gd name="connsiteX2" fmla="*/ 6574 w 1472780"/>
                  <a:gd name="connsiteY2" fmla="*/ 344169 h 846656"/>
                  <a:gd name="connsiteX3" fmla="*/ 44433 w 1472780"/>
                  <a:gd name="connsiteY3" fmla="*/ 726197 h 846656"/>
                  <a:gd name="connsiteX4" fmla="*/ 326661 w 1472780"/>
                  <a:gd name="connsiteY4" fmla="*/ 846656 h 846656"/>
                  <a:gd name="connsiteX5" fmla="*/ 956510 w 1472780"/>
                  <a:gd name="connsiteY5" fmla="*/ 777822 h 846656"/>
                  <a:gd name="connsiteX6" fmla="*/ 1472780 w 1472780"/>
                  <a:gd name="connsiteY6" fmla="*/ 757172 h 846656"/>
                  <a:gd name="connsiteX7" fmla="*/ 1472780 w 1472780"/>
                  <a:gd name="connsiteY7" fmla="*/ 357936 h 846656"/>
                  <a:gd name="connsiteX8" fmla="*/ 1293806 w 1472780"/>
                  <a:gd name="connsiteY8" fmla="*/ 0 h 846656"/>
                  <a:gd name="connsiteX9" fmla="*/ 725910 w 1472780"/>
                  <a:gd name="connsiteY9" fmla="*/ 55067 h 846656"/>
                  <a:gd name="connsiteX10" fmla="*/ 416148 w 1472780"/>
                  <a:gd name="connsiteY10" fmla="*/ 41300 h 846656"/>
                  <a:gd name="connsiteX0" fmla="*/ 416148 w 1518548"/>
                  <a:gd name="connsiteY0" fmla="*/ 41300 h 846656"/>
                  <a:gd name="connsiteX1" fmla="*/ 61642 w 1518548"/>
                  <a:gd name="connsiteY1" fmla="*/ 92926 h 846656"/>
                  <a:gd name="connsiteX2" fmla="*/ 6574 w 1518548"/>
                  <a:gd name="connsiteY2" fmla="*/ 344169 h 846656"/>
                  <a:gd name="connsiteX3" fmla="*/ 44433 w 1518548"/>
                  <a:gd name="connsiteY3" fmla="*/ 726197 h 846656"/>
                  <a:gd name="connsiteX4" fmla="*/ 326661 w 1518548"/>
                  <a:gd name="connsiteY4" fmla="*/ 846656 h 846656"/>
                  <a:gd name="connsiteX5" fmla="*/ 956510 w 1518548"/>
                  <a:gd name="connsiteY5" fmla="*/ 777822 h 846656"/>
                  <a:gd name="connsiteX6" fmla="*/ 1472780 w 1518548"/>
                  <a:gd name="connsiteY6" fmla="*/ 757172 h 846656"/>
                  <a:gd name="connsiteX7" fmla="*/ 1472780 w 1518548"/>
                  <a:gd name="connsiteY7" fmla="*/ 357936 h 846656"/>
                  <a:gd name="connsiteX8" fmla="*/ 1293806 w 1518548"/>
                  <a:gd name="connsiteY8" fmla="*/ 0 h 846656"/>
                  <a:gd name="connsiteX9" fmla="*/ 725910 w 1518548"/>
                  <a:gd name="connsiteY9" fmla="*/ 55067 h 846656"/>
                  <a:gd name="connsiteX10" fmla="*/ 416148 w 1518548"/>
                  <a:gd name="connsiteY10" fmla="*/ 41300 h 846656"/>
                  <a:gd name="connsiteX0" fmla="*/ 416148 w 1518548"/>
                  <a:gd name="connsiteY0" fmla="*/ 84063 h 889419"/>
                  <a:gd name="connsiteX1" fmla="*/ 61642 w 1518548"/>
                  <a:gd name="connsiteY1" fmla="*/ 135689 h 889419"/>
                  <a:gd name="connsiteX2" fmla="*/ 6574 w 1518548"/>
                  <a:gd name="connsiteY2" fmla="*/ 386932 h 889419"/>
                  <a:gd name="connsiteX3" fmla="*/ 44433 w 1518548"/>
                  <a:gd name="connsiteY3" fmla="*/ 768960 h 889419"/>
                  <a:gd name="connsiteX4" fmla="*/ 326661 w 1518548"/>
                  <a:gd name="connsiteY4" fmla="*/ 889419 h 889419"/>
                  <a:gd name="connsiteX5" fmla="*/ 956510 w 1518548"/>
                  <a:gd name="connsiteY5" fmla="*/ 820585 h 889419"/>
                  <a:gd name="connsiteX6" fmla="*/ 1472780 w 1518548"/>
                  <a:gd name="connsiteY6" fmla="*/ 799935 h 889419"/>
                  <a:gd name="connsiteX7" fmla="*/ 1472780 w 1518548"/>
                  <a:gd name="connsiteY7" fmla="*/ 400699 h 889419"/>
                  <a:gd name="connsiteX8" fmla="*/ 1293806 w 1518548"/>
                  <a:gd name="connsiteY8" fmla="*/ 42763 h 889419"/>
                  <a:gd name="connsiteX9" fmla="*/ 725910 w 1518548"/>
                  <a:gd name="connsiteY9" fmla="*/ 97830 h 889419"/>
                  <a:gd name="connsiteX10" fmla="*/ 416148 w 1518548"/>
                  <a:gd name="connsiteY10" fmla="*/ 84063 h 889419"/>
                  <a:gd name="connsiteX0" fmla="*/ 416148 w 1518548"/>
                  <a:gd name="connsiteY0" fmla="*/ 52053 h 857409"/>
                  <a:gd name="connsiteX1" fmla="*/ 61642 w 1518548"/>
                  <a:gd name="connsiteY1" fmla="*/ 103679 h 857409"/>
                  <a:gd name="connsiteX2" fmla="*/ 6574 w 1518548"/>
                  <a:gd name="connsiteY2" fmla="*/ 354922 h 857409"/>
                  <a:gd name="connsiteX3" fmla="*/ 44433 w 1518548"/>
                  <a:gd name="connsiteY3" fmla="*/ 736950 h 857409"/>
                  <a:gd name="connsiteX4" fmla="*/ 326661 w 1518548"/>
                  <a:gd name="connsiteY4" fmla="*/ 857409 h 857409"/>
                  <a:gd name="connsiteX5" fmla="*/ 956510 w 1518548"/>
                  <a:gd name="connsiteY5" fmla="*/ 788575 h 857409"/>
                  <a:gd name="connsiteX6" fmla="*/ 1472780 w 1518548"/>
                  <a:gd name="connsiteY6" fmla="*/ 767925 h 857409"/>
                  <a:gd name="connsiteX7" fmla="*/ 1472780 w 1518548"/>
                  <a:gd name="connsiteY7" fmla="*/ 368689 h 857409"/>
                  <a:gd name="connsiteX8" fmla="*/ 1293806 w 1518548"/>
                  <a:gd name="connsiteY8" fmla="*/ 10753 h 857409"/>
                  <a:gd name="connsiteX9" fmla="*/ 928976 w 1518548"/>
                  <a:gd name="connsiteY9" fmla="*/ 89911 h 857409"/>
                  <a:gd name="connsiteX10" fmla="*/ 416148 w 1518548"/>
                  <a:gd name="connsiteY10" fmla="*/ 52053 h 857409"/>
                  <a:gd name="connsiteX0" fmla="*/ 430374 w 1519007"/>
                  <a:gd name="connsiteY0" fmla="*/ 231021 h 857409"/>
                  <a:gd name="connsiteX1" fmla="*/ 62101 w 1519007"/>
                  <a:gd name="connsiteY1" fmla="*/ 103679 h 857409"/>
                  <a:gd name="connsiteX2" fmla="*/ 7033 w 1519007"/>
                  <a:gd name="connsiteY2" fmla="*/ 354922 h 857409"/>
                  <a:gd name="connsiteX3" fmla="*/ 44892 w 1519007"/>
                  <a:gd name="connsiteY3" fmla="*/ 736950 h 857409"/>
                  <a:gd name="connsiteX4" fmla="*/ 327120 w 1519007"/>
                  <a:gd name="connsiteY4" fmla="*/ 857409 h 857409"/>
                  <a:gd name="connsiteX5" fmla="*/ 956969 w 1519007"/>
                  <a:gd name="connsiteY5" fmla="*/ 788575 h 857409"/>
                  <a:gd name="connsiteX6" fmla="*/ 1473239 w 1519007"/>
                  <a:gd name="connsiteY6" fmla="*/ 767925 h 857409"/>
                  <a:gd name="connsiteX7" fmla="*/ 1473239 w 1519007"/>
                  <a:gd name="connsiteY7" fmla="*/ 368689 h 857409"/>
                  <a:gd name="connsiteX8" fmla="*/ 1294265 w 1519007"/>
                  <a:gd name="connsiteY8" fmla="*/ 10753 h 857409"/>
                  <a:gd name="connsiteX9" fmla="*/ 929435 w 1519007"/>
                  <a:gd name="connsiteY9" fmla="*/ 89911 h 857409"/>
                  <a:gd name="connsiteX10" fmla="*/ 430374 w 1519007"/>
                  <a:gd name="connsiteY10" fmla="*/ 231021 h 857409"/>
                  <a:gd name="connsiteX0" fmla="*/ 457084 w 1545717"/>
                  <a:gd name="connsiteY0" fmla="*/ 231021 h 857409"/>
                  <a:gd name="connsiteX1" fmla="*/ 88811 w 1545717"/>
                  <a:gd name="connsiteY1" fmla="*/ 103679 h 857409"/>
                  <a:gd name="connsiteX2" fmla="*/ 33743 w 1545717"/>
                  <a:gd name="connsiteY2" fmla="*/ 354922 h 857409"/>
                  <a:gd name="connsiteX3" fmla="*/ 71602 w 1545717"/>
                  <a:gd name="connsiteY3" fmla="*/ 736950 h 857409"/>
                  <a:gd name="connsiteX4" fmla="*/ 353830 w 1545717"/>
                  <a:gd name="connsiteY4" fmla="*/ 857409 h 857409"/>
                  <a:gd name="connsiteX5" fmla="*/ 983679 w 1545717"/>
                  <a:gd name="connsiteY5" fmla="*/ 788575 h 857409"/>
                  <a:gd name="connsiteX6" fmla="*/ 1499949 w 1545717"/>
                  <a:gd name="connsiteY6" fmla="*/ 767925 h 857409"/>
                  <a:gd name="connsiteX7" fmla="*/ 1499949 w 1545717"/>
                  <a:gd name="connsiteY7" fmla="*/ 368689 h 857409"/>
                  <a:gd name="connsiteX8" fmla="*/ 1320975 w 1545717"/>
                  <a:gd name="connsiteY8" fmla="*/ 10753 h 857409"/>
                  <a:gd name="connsiteX9" fmla="*/ 956145 w 1545717"/>
                  <a:gd name="connsiteY9" fmla="*/ 89911 h 857409"/>
                  <a:gd name="connsiteX10" fmla="*/ 457084 w 1545717"/>
                  <a:gd name="connsiteY10" fmla="*/ 231021 h 857409"/>
                  <a:gd name="connsiteX0" fmla="*/ 563227 w 1524513"/>
                  <a:gd name="connsiteY0" fmla="*/ 182837 h 857409"/>
                  <a:gd name="connsiteX1" fmla="*/ 67607 w 1524513"/>
                  <a:gd name="connsiteY1" fmla="*/ 103679 h 857409"/>
                  <a:gd name="connsiteX2" fmla="*/ 12539 w 1524513"/>
                  <a:gd name="connsiteY2" fmla="*/ 354922 h 857409"/>
                  <a:gd name="connsiteX3" fmla="*/ 50398 w 1524513"/>
                  <a:gd name="connsiteY3" fmla="*/ 736950 h 857409"/>
                  <a:gd name="connsiteX4" fmla="*/ 332626 w 1524513"/>
                  <a:gd name="connsiteY4" fmla="*/ 857409 h 857409"/>
                  <a:gd name="connsiteX5" fmla="*/ 962475 w 1524513"/>
                  <a:gd name="connsiteY5" fmla="*/ 788575 h 857409"/>
                  <a:gd name="connsiteX6" fmla="*/ 1478745 w 1524513"/>
                  <a:gd name="connsiteY6" fmla="*/ 767925 h 857409"/>
                  <a:gd name="connsiteX7" fmla="*/ 1478745 w 1524513"/>
                  <a:gd name="connsiteY7" fmla="*/ 368689 h 857409"/>
                  <a:gd name="connsiteX8" fmla="*/ 1299771 w 1524513"/>
                  <a:gd name="connsiteY8" fmla="*/ 10753 h 857409"/>
                  <a:gd name="connsiteX9" fmla="*/ 934941 w 1524513"/>
                  <a:gd name="connsiteY9" fmla="*/ 89911 h 857409"/>
                  <a:gd name="connsiteX10" fmla="*/ 563227 w 1524513"/>
                  <a:gd name="connsiteY10" fmla="*/ 182837 h 857409"/>
                  <a:gd name="connsiteX0" fmla="*/ 563227 w 1539800"/>
                  <a:gd name="connsiteY0" fmla="*/ 182837 h 857409"/>
                  <a:gd name="connsiteX1" fmla="*/ 67607 w 1539800"/>
                  <a:gd name="connsiteY1" fmla="*/ 103679 h 857409"/>
                  <a:gd name="connsiteX2" fmla="*/ 12539 w 1539800"/>
                  <a:gd name="connsiteY2" fmla="*/ 354922 h 857409"/>
                  <a:gd name="connsiteX3" fmla="*/ 50398 w 1539800"/>
                  <a:gd name="connsiteY3" fmla="*/ 736950 h 857409"/>
                  <a:gd name="connsiteX4" fmla="*/ 332626 w 1539800"/>
                  <a:gd name="connsiteY4" fmla="*/ 857409 h 857409"/>
                  <a:gd name="connsiteX5" fmla="*/ 752525 w 1539800"/>
                  <a:gd name="connsiteY5" fmla="*/ 726625 h 857409"/>
                  <a:gd name="connsiteX6" fmla="*/ 1478745 w 1539800"/>
                  <a:gd name="connsiteY6" fmla="*/ 767925 h 857409"/>
                  <a:gd name="connsiteX7" fmla="*/ 1478745 w 1539800"/>
                  <a:gd name="connsiteY7" fmla="*/ 368689 h 857409"/>
                  <a:gd name="connsiteX8" fmla="*/ 1299771 w 1539800"/>
                  <a:gd name="connsiteY8" fmla="*/ 10753 h 857409"/>
                  <a:gd name="connsiteX9" fmla="*/ 934941 w 1539800"/>
                  <a:gd name="connsiteY9" fmla="*/ 89911 h 857409"/>
                  <a:gd name="connsiteX10" fmla="*/ 563227 w 1539800"/>
                  <a:gd name="connsiteY10" fmla="*/ 182837 h 857409"/>
                  <a:gd name="connsiteX0" fmla="*/ 563227 w 1539800"/>
                  <a:gd name="connsiteY0" fmla="*/ 182837 h 857409"/>
                  <a:gd name="connsiteX1" fmla="*/ 67607 w 1539800"/>
                  <a:gd name="connsiteY1" fmla="*/ 103679 h 857409"/>
                  <a:gd name="connsiteX2" fmla="*/ 12539 w 1539800"/>
                  <a:gd name="connsiteY2" fmla="*/ 354922 h 857409"/>
                  <a:gd name="connsiteX3" fmla="*/ 50398 w 1539800"/>
                  <a:gd name="connsiteY3" fmla="*/ 736950 h 857409"/>
                  <a:gd name="connsiteX4" fmla="*/ 332626 w 1539800"/>
                  <a:gd name="connsiteY4" fmla="*/ 857409 h 857409"/>
                  <a:gd name="connsiteX5" fmla="*/ 752525 w 1539800"/>
                  <a:gd name="connsiteY5" fmla="*/ 726625 h 857409"/>
                  <a:gd name="connsiteX6" fmla="*/ 1478745 w 1539800"/>
                  <a:gd name="connsiteY6" fmla="*/ 767925 h 857409"/>
                  <a:gd name="connsiteX7" fmla="*/ 1478745 w 1539800"/>
                  <a:gd name="connsiteY7" fmla="*/ 368689 h 857409"/>
                  <a:gd name="connsiteX8" fmla="*/ 1299771 w 1539800"/>
                  <a:gd name="connsiteY8" fmla="*/ 10753 h 857409"/>
                  <a:gd name="connsiteX9" fmla="*/ 934941 w 1539800"/>
                  <a:gd name="connsiteY9" fmla="*/ 89911 h 857409"/>
                  <a:gd name="connsiteX10" fmla="*/ 563227 w 1539800"/>
                  <a:gd name="connsiteY10" fmla="*/ 182837 h 857409"/>
                  <a:gd name="connsiteX0" fmla="*/ 563227 w 1539800"/>
                  <a:gd name="connsiteY0" fmla="*/ 95020 h 769592"/>
                  <a:gd name="connsiteX1" fmla="*/ 67607 w 1539800"/>
                  <a:gd name="connsiteY1" fmla="*/ 15862 h 769592"/>
                  <a:gd name="connsiteX2" fmla="*/ 12539 w 1539800"/>
                  <a:gd name="connsiteY2" fmla="*/ 267105 h 769592"/>
                  <a:gd name="connsiteX3" fmla="*/ 50398 w 1539800"/>
                  <a:gd name="connsiteY3" fmla="*/ 649133 h 769592"/>
                  <a:gd name="connsiteX4" fmla="*/ 332626 w 1539800"/>
                  <a:gd name="connsiteY4" fmla="*/ 769592 h 769592"/>
                  <a:gd name="connsiteX5" fmla="*/ 752525 w 1539800"/>
                  <a:gd name="connsiteY5" fmla="*/ 638808 h 769592"/>
                  <a:gd name="connsiteX6" fmla="*/ 1478745 w 1539800"/>
                  <a:gd name="connsiteY6" fmla="*/ 680108 h 769592"/>
                  <a:gd name="connsiteX7" fmla="*/ 1478745 w 1539800"/>
                  <a:gd name="connsiteY7" fmla="*/ 280872 h 769592"/>
                  <a:gd name="connsiteX8" fmla="*/ 1299771 w 1539800"/>
                  <a:gd name="connsiteY8" fmla="*/ 50279 h 769592"/>
                  <a:gd name="connsiteX9" fmla="*/ 934941 w 1539800"/>
                  <a:gd name="connsiteY9" fmla="*/ 2094 h 769592"/>
                  <a:gd name="connsiteX10" fmla="*/ 563227 w 1539800"/>
                  <a:gd name="connsiteY10" fmla="*/ 95020 h 769592"/>
                  <a:gd name="connsiteX0" fmla="*/ 563227 w 1539800"/>
                  <a:gd name="connsiteY0" fmla="*/ 95020 h 769592"/>
                  <a:gd name="connsiteX1" fmla="*/ 67607 w 1539800"/>
                  <a:gd name="connsiteY1" fmla="*/ 15862 h 769592"/>
                  <a:gd name="connsiteX2" fmla="*/ 12539 w 1539800"/>
                  <a:gd name="connsiteY2" fmla="*/ 267105 h 769592"/>
                  <a:gd name="connsiteX3" fmla="*/ 50398 w 1539800"/>
                  <a:gd name="connsiteY3" fmla="*/ 649133 h 769592"/>
                  <a:gd name="connsiteX4" fmla="*/ 332626 w 1539800"/>
                  <a:gd name="connsiteY4" fmla="*/ 769592 h 769592"/>
                  <a:gd name="connsiteX5" fmla="*/ 752525 w 1539800"/>
                  <a:gd name="connsiteY5" fmla="*/ 638808 h 769592"/>
                  <a:gd name="connsiteX6" fmla="*/ 1478745 w 1539800"/>
                  <a:gd name="connsiteY6" fmla="*/ 680108 h 769592"/>
                  <a:gd name="connsiteX7" fmla="*/ 1478745 w 1539800"/>
                  <a:gd name="connsiteY7" fmla="*/ 280872 h 769592"/>
                  <a:gd name="connsiteX8" fmla="*/ 1299771 w 1539800"/>
                  <a:gd name="connsiteY8" fmla="*/ 50279 h 769592"/>
                  <a:gd name="connsiteX9" fmla="*/ 934941 w 1539800"/>
                  <a:gd name="connsiteY9" fmla="*/ 2094 h 769592"/>
                  <a:gd name="connsiteX10" fmla="*/ 563227 w 1539800"/>
                  <a:gd name="connsiteY10" fmla="*/ 95020 h 769592"/>
                  <a:gd name="connsiteX0" fmla="*/ 580156 w 1556729"/>
                  <a:gd name="connsiteY0" fmla="*/ 95020 h 769592"/>
                  <a:gd name="connsiteX1" fmla="*/ 349414 w 1556729"/>
                  <a:gd name="connsiteY1" fmla="*/ 232475 h 769592"/>
                  <a:gd name="connsiteX2" fmla="*/ 29468 w 1556729"/>
                  <a:gd name="connsiteY2" fmla="*/ 267105 h 769592"/>
                  <a:gd name="connsiteX3" fmla="*/ 67327 w 1556729"/>
                  <a:gd name="connsiteY3" fmla="*/ 649133 h 769592"/>
                  <a:gd name="connsiteX4" fmla="*/ 349555 w 1556729"/>
                  <a:gd name="connsiteY4" fmla="*/ 769592 h 769592"/>
                  <a:gd name="connsiteX5" fmla="*/ 769454 w 1556729"/>
                  <a:gd name="connsiteY5" fmla="*/ 638808 h 769592"/>
                  <a:gd name="connsiteX6" fmla="*/ 1495674 w 1556729"/>
                  <a:gd name="connsiteY6" fmla="*/ 680108 h 769592"/>
                  <a:gd name="connsiteX7" fmla="*/ 1495674 w 1556729"/>
                  <a:gd name="connsiteY7" fmla="*/ 280872 h 769592"/>
                  <a:gd name="connsiteX8" fmla="*/ 1316700 w 1556729"/>
                  <a:gd name="connsiteY8" fmla="*/ 50279 h 769592"/>
                  <a:gd name="connsiteX9" fmla="*/ 951870 w 1556729"/>
                  <a:gd name="connsiteY9" fmla="*/ 2094 h 769592"/>
                  <a:gd name="connsiteX10" fmla="*/ 580156 w 1556729"/>
                  <a:gd name="connsiteY10" fmla="*/ 95020 h 769592"/>
                  <a:gd name="connsiteX0" fmla="*/ 552462 w 1529035"/>
                  <a:gd name="connsiteY0" fmla="*/ 95020 h 769592"/>
                  <a:gd name="connsiteX1" fmla="*/ 321720 w 1529035"/>
                  <a:gd name="connsiteY1" fmla="*/ 232475 h 769592"/>
                  <a:gd name="connsiteX2" fmla="*/ 1774 w 1529035"/>
                  <a:gd name="connsiteY2" fmla="*/ 267105 h 769592"/>
                  <a:gd name="connsiteX3" fmla="*/ 205181 w 1529035"/>
                  <a:gd name="connsiteY3" fmla="*/ 597734 h 769592"/>
                  <a:gd name="connsiteX4" fmla="*/ 321861 w 1529035"/>
                  <a:gd name="connsiteY4" fmla="*/ 769592 h 769592"/>
                  <a:gd name="connsiteX5" fmla="*/ 741760 w 1529035"/>
                  <a:gd name="connsiteY5" fmla="*/ 638808 h 769592"/>
                  <a:gd name="connsiteX6" fmla="*/ 1467980 w 1529035"/>
                  <a:gd name="connsiteY6" fmla="*/ 680108 h 769592"/>
                  <a:gd name="connsiteX7" fmla="*/ 1467980 w 1529035"/>
                  <a:gd name="connsiteY7" fmla="*/ 280872 h 769592"/>
                  <a:gd name="connsiteX8" fmla="*/ 1289006 w 1529035"/>
                  <a:gd name="connsiteY8" fmla="*/ 50279 h 769592"/>
                  <a:gd name="connsiteX9" fmla="*/ 924176 w 1529035"/>
                  <a:gd name="connsiteY9" fmla="*/ 2094 h 769592"/>
                  <a:gd name="connsiteX10" fmla="*/ 552462 w 1529035"/>
                  <a:gd name="connsiteY10" fmla="*/ 95020 h 769592"/>
                  <a:gd name="connsiteX0" fmla="*/ 552568 w 1529141"/>
                  <a:gd name="connsiteY0" fmla="*/ 95020 h 697308"/>
                  <a:gd name="connsiteX1" fmla="*/ 321826 w 1529141"/>
                  <a:gd name="connsiteY1" fmla="*/ 232475 h 697308"/>
                  <a:gd name="connsiteX2" fmla="*/ 1880 w 1529141"/>
                  <a:gd name="connsiteY2" fmla="*/ 267105 h 697308"/>
                  <a:gd name="connsiteX3" fmla="*/ 205287 w 1529141"/>
                  <a:gd name="connsiteY3" fmla="*/ 597734 h 697308"/>
                  <a:gd name="connsiteX4" fmla="*/ 526144 w 1529141"/>
                  <a:gd name="connsiteY4" fmla="*/ 563993 h 697308"/>
                  <a:gd name="connsiteX5" fmla="*/ 741866 w 1529141"/>
                  <a:gd name="connsiteY5" fmla="*/ 638808 h 697308"/>
                  <a:gd name="connsiteX6" fmla="*/ 1468086 w 1529141"/>
                  <a:gd name="connsiteY6" fmla="*/ 680108 h 697308"/>
                  <a:gd name="connsiteX7" fmla="*/ 1468086 w 1529141"/>
                  <a:gd name="connsiteY7" fmla="*/ 280872 h 697308"/>
                  <a:gd name="connsiteX8" fmla="*/ 1289112 w 1529141"/>
                  <a:gd name="connsiteY8" fmla="*/ 50279 h 697308"/>
                  <a:gd name="connsiteX9" fmla="*/ 924282 w 1529141"/>
                  <a:gd name="connsiteY9" fmla="*/ 2094 h 697308"/>
                  <a:gd name="connsiteX10" fmla="*/ 552568 w 1529141"/>
                  <a:gd name="connsiteY10" fmla="*/ 95020 h 697308"/>
                  <a:gd name="connsiteX0" fmla="*/ 503604 w 1480177"/>
                  <a:gd name="connsiteY0" fmla="*/ 95020 h 697308"/>
                  <a:gd name="connsiteX1" fmla="*/ 272862 w 1480177"/>
                  <a:gd name="connsiteY1" fmla="*/ 232475 h 697308"/>
                  <a:gd name="connsiteX2" fmla="*/ 2581 w 1480177"/>
                  <a:gd name="connsiteY2" fmla="*/ 384590 h 697308"/>
                  <a:gd name="connsiteX3" fmla="*/ 156323 w 1480177"/>
                  <a:gd name="connsiteY3" fmla="*/ 597734 h 697308"/>
                  <a:gd name="connsiteX4" fmla="*/ 477180 w 1480177"/>
                  <a:gd name="connsiteY4" fmla="*/ 563993 h 697308"/>
                  <a:gd name="connsiteX5" fmla="*/ 692902 w 1480177"/>
                  <a:gd name="connsiteY5" fmla="*/ 638808 h 697308"/>
                  <a:gd name="connsiteX6" fmla="*/ 1419122 w 1480177"/>
                  <a:gd name="connsiteY6" fmla="*/ 680108 h 697308"/>
                  <a:gd name="connsiteX7" fmla="*/ 1419122 w 1480177"/>
                  <a:gd name="connsiteY7" fmla="*/ 280872 h 697308"/>
                  <a:gd name="connsiteX8" fmla="*/ 1240148 w 1480177"/>
                  <a:gd name="connsiteY8" fmla="*/ 50279 h 697308"/>
                  <a:gd name="connsiteX9" fmla="*/ 875318 w 1480177"/>
                  <a:gd name="connsiteY9" fmla="*/ 2094 h 697308"/>
                  <a:gd name="connsiteX10" fmla="*/ 503604 w 1480177"/>
                  <a:gd name="connsiteY10" fmla="*/ 95020 h 697308"/>
                  <a:gd name="connsiteX0" fmla="*/ 503604 w 1480177"/>
                  <a:gd name="connsiteY0" fmla="*/ 95020 h 697308"/>
                  <a:gd name="connsiteX1" fmla="*/ 272862 w 1480177"/>
                  <a:gd name="connsiteY1" fmla="*/ 232475 h 697308"/>
                  <a:gd name="connsiteX2" fmla="*/ 2581 w 1480177"/>
                  <a:gd name="connsiteY2" fmla="*/ 384590 h 697308"/>
                  <a:gd name="connsiteX3" fmla="*/ 156323 w 1480177"/>
                  <a:gd name="connsiteY3" fmla="*/ 597734 h 697308"/>
                  <a:gd name="connsiteX4" fmla="*/ 477180 w 1480177"/>
                  <a:gd name="connsiteY4" fmla="*/ 563993 h 697308"/>
                  <a:gd name="connsiteX5" fmla="*/ 692902 w 1480177"/>
                  <a:gd name="connsiteY5" fmla="*/ 638808 h 697308"/>
                  <a:gd name="connsiteX6" fmla="*/ 1419122 w 1480177"/>
                  <a:gd name="connsiteY6" fmla="*/ 680108 h 697308"/>
                  <a:gd name="connsiteX7" fmla="*/ 1419122 w 1480177"/>
                  <a:gd name="connsiteY7" fmla="*/ 280872 h 697308"/>
                  <a:gd name="connsiteX8" fmla="*/ 1240148 w 1480177"/>
                  <a:gd name="connsiteY8" fmla="*/ 50279 h 697308"/>
                  <a:gd name="connsiteX9" fmla="*/ 875318 w 1480177"/>
                  <a:gd name="connsiteY9" fmla="*/ 2094 h 697308"/>
                  <a:gd name="connsiteX10" fmla="*/ 503604 w 1480177"/>
                  <a:gd name="connsiteY10" fmla="*/ 95020 h 697308"/>
                  <a:gd name="connsiteX0" fmla="*/ 504713 w 1481286"/>
                  <a:gd name="connsiteY0" fmla="*/ 95020 h 700752"/>
                  <a:gd name="connsiteX1" fmla="*/ 273971 w 1481286"/>
                  <a:gd name="connsiteY1" fmla="*/ 232475 h 700752"/>
                  <a:gd name="connsiteX2" fmla="*/ 3690 w 1481286"/>
                  <a:gd name="connsiteY2" fmla="*/ 384590 h 700752"/>
                  <a:gd name="connsiteX3" fmla="*/ 157432 w 1481286"/>
                  <a:gd name="connsiteY3" fmla="*/ 597734 h 700752"/>
                  <a:gd name="connsiteX4" fmla="*/ 694011 w 1481286"/>
                  <a:gd name="connsiteY4" fmla="*/ 638808 h 700752"/>
                  <a:gd name="connsiteX5" fmla="*/ 1420231 w 1481286"/>
                  <a:gd name="connsiteY5" fmla="*/ 680108 h 700752"/>
                  <a:gd name="connsiteX6" fmla="*/ 1420231 w 1481286"/>
                  <a:gd name="connsiteY6" fmla="*/ 280872 h 700752"/>
                  <a:gd name="connsiteX7" fmla="*/ 1241257 w 1481286"/>
                  <a:gd name="connsiteY7" fmla="*/ 50279 h 700752"/>
                  <a:gd name="connsiteX8" fmla="*/ 876427 w 1481286"/>
                  <a:gd name="connsiteY8" fmla="*/ 2094 h 700752"/>
                  <a:gd name="connsiteX9" fmla="*/ 504713 w 1481286"/>
                  <a:gd name="connsiteY9" fmla="*/ 95020 h 700752"/>
                  <a:gd name="connsiteX0" fmla="*/ 501024 w 1477597"/>
                  <a:gd name="connsiteY0" fmla="*/ 95020 h 700752"/>
                  <a:gd name="connsiteX1" fmla="*/ 270282 w 1477597"/>
                  <a:gd name="connsiteY1" fmla="*/ 232475 h 700752"/>
                  <a:gd name="connsiteX2" fmla="*/ 1 w 1477597"/>
                  <a:gd name="connsiteY2" fmla="*/ 384590 h 700752"/>
                  <a:gd name="connsiteX3" fmla="*/ 269626 w 1477597"/>
                  <a:gd name="connsiteY3" fmla="*/ 583049 h 700752"/>
                  <a:gd name="connsiteX4" fmla="*/ 690322 w 1477597"/>
                  <a:gd name="connsiteY4" fmla="*/ 638808 h 700752"/>
                  <a:gd name="connsiteX5" fmla="*/ 1416542 w 1477597"/>
                  <a:gd name="connsiteY5" fmla="*/ 680108 h 700752"/>
                  <a:gd name="connsiteX6" fmla="*/ 1416542 w 1477597"/>
                  <a:gd name="connsiteY6" fmla="*/ 280872 h 700752"/>
                  <a:gd name="connsiteX7" fmla="*/ 1237568 w 1477597"/>
                  <a:gd name="connsiteY7" fmla="*/ 50279 h 700752"/>
                  <a:gd name="connsiteX8" fmla="*/ 872738 w 1477597"/>
                  <a:gd name="connsiteY8" fmla="*/ 2094 h 700752"/>
                  <a:gd name="connsiteX9" fmla="*/ 501024 w 1477597"/>
                  <a:gd name="connsiteY9" fmla="*/ 95020 h 700752"/>
                  <a:gd name="connsiteX0" fmla="*/ 501024 w 1477597"/>
                  <a:gd name="connsiteY0" fmla="*/ 95020 h 700752"/>
                  <a:gd name="connsiteX1" fmla="*/ 270282 w 1477597"/>
                  <a:gd name="connsiteY1" fmla="*/ 232475 h 700752"/>
                  <a:gd name="connsiteX2" fmla="*/ 1 w 1477597"/>
                  <a:gd name="connsiteY2" fmla="*/ 384590 h 700752"/>
                  <a:gd name="connsiteX3" fmla="*/ 269626 w 1477597"/>
                  <a:gd name="connsiteY3" fmla="*/ 583049 h 700752"/>
                  <a:gd name="connsiteX4" fmla="*/ 690322 w 1477597"/>
                  <a:gd name="connsiteY4" fmla="*/ 638808 h 700752"/>
                  <a:gd name="connsiteX5" fmla="*/ 1416542 w 1477597"/>
                  <a:gd name="connsiteY5" fmla="*/ 680108 h 700752"/>
                  <a:gd name="connsiteX6" fmla="*/ 1416542 w 1477597"/>
                  <a:gd name="connsiteY6" fmla="*/ 280872 h 700752"/>
                  <a:gd name="connsiteX7" fmla="*/ 1237568 w 1477597"/>
                  <a:gd name="connsiteY7" fmla="*/ 50279 h 700752"/>
                  <a:gd name="connsiteX8" fmla="*/ 872738 w 1477597"/>
                  <a:gd name="connsiteY8" fmla="*/ 2094 h 700752"/>
                  <a:gd name="connsiteX9" fmla="*/ 501024 w 1477597"/>
                  <a:gd name="connsiteY9" fmla="*/ 95020 h 700752"/>
                  <a:gd name="connsiteX0" fmla="*/ 423768 w 1400341"/>
                  <a:gd name="connsiteY0" fmla="*/ 95020 h 700752"/>
                  <a:gd name="connsiteX1" fmla="*/ 193026 w 1400341"/>
                  <a:gd name="connsiteY1" fmla="*/ 232475 h 700752"/>
                  <a:gd name="connsiteX2" fmla="*/ 1 w 1400341"/>
                  <a:gd name="connsiteY2" fmla="*/ 432318 h 700752"/>
                  <a:gd name="connsiteX3" fmla="*/ 192370 w 1400341"/>
                  <a:gd name="connsiteY3" fmla="*/ 583049 h 700752"/>
                  <a:gd name="connsiteX4" fmla="*/ 613066 w 1400341"/>
                  <a:gd name="connsiteY4" fmla="*/ 638808 h 700752"/>
                  <a:gd name="connsiteX5" fmla="*/ 1339286 w 1400341"/>
                  <a:gd name="connsiteY5" fmla="*/ 680108 h 700752"/>
                  <a:gd name="connsiteX6" fmla="*/ 1339286 w 1400341"/>
                  <a:gd name="connsiteY6" fmla="*/ 280872 h 700752"/>
                  <a:gd name="connsiteX7" fmla="*/ 1160312 w 1400341"/>
                  <a:gd name="connsiteY7" fmla="*/ 50279 h 700752"/>
                  <a:gd name="connsiteX8" fmla="*/ 795482 w 1400341"/>
                  <a:gd name="connsiteY8" fmla="*/ 2094 h 700752"/>
                  <a:gd name="connsiteX9" fmla="*/ 423768 w 1400341"/>
                  <a:gd name="connsiteY9" fmla="*/ 95020 h 700752"/>
                  <a:gd name="connsiteX0" fmla="*/ 423768 w 1411583"/>
                  <a:gd name="connsiteY0" fmla="*/ 95020 h 719845"/>
                  <a:gd name="connsiteX1" fmla="*/ 193026 w 1411583"/>
                  <a:gd name="connsiteY1" fmla="*/ 232475 h 719845"/>
                  <a:gd name="connsiteX2" fmla="*/ 1 w 1411583"/>
                  <a:gd name="connsiteY2" fmla="*/ 432318 h 719845"/>
                  <a:gd name="connsiteX3" fmla="*/ 192370 w 1411583"/>
                  <a:gd name="connsiteY3" fmla="*/ 583049 h 719845"/>
                  <a:gd name="connsiteX4" fmla="*/ 459775 w 1411583"/>
                  <a:gd name="connsiteY4" fmla="*/ 696223 h 719845"/>
                  <a:gd name="connsiteX5" fmla="*/ 1339286 w 1411583"/>
                  <a:gd name="connsiteY5" fmla="*/ 680108 h 719845"/>
                  <a:gd name="connsiteX6" fmla="*/ 1339286 w 1411583"/>
                  <a:gd name="connsiteY6" fmla="*/ 280872 h 719845"/>
                  <a:gd name="connsiteX7" fmla="*/ 1160312 w 1411583"/>
                  <a:gd name="connsiteY7" fmla="*/ 50279 h 719845"/>
                  <a:gd name="connsiteX8" fmla="*/ 795482 w 1411583"/>
                  <a:gd name="connsiteY8" fmla="*/ 2094 h 719845"/>
                  <a:gd name="connsiteX9" fmla="*/ 423768 w 1411583"/>
                  <a:gd name="connsiteY9" fmla="*/ 95020 h 719845"/>
                  <a:gd name="connsiteX0" fmla="*/ 423768 w 1411583"/>
                  <a:gd name="connsiteY0" fmla="*/ 95020 h 698293"/>
                  <a:gd name="connsiteX1" fmla="*/ 193026 w 1411583"/>
                  <a:gd name="connsiteY1" fmla="*/ 232475 h 698293"/>
                  <a:gd name="connsiteX2" fmla="*/ 1 w 1411583"/>
                  <a:gd name="connsiteY2" fmla="*/ 432318 h 698293"/>
                  <a:gd name="connsiteX3" fmla="*/ 192370 w 1411583"/>
                  <a:gd name="connsiteY3" fmla="*/ 583049 h 698293"/>
                  <a:gd name="connsiteX4" fmla="*/ 459775 w 1411583"/>
                  <a:gd name="connsiteY4" fmla="*/ 696223 h 698293"/>
                  <a:gd name="connsiteX5" fmla="*/ 1339286 w 1411583"/>
                  <a:gd name="connsiteY5" fmla="*/ 680108 h 698293"/>
                  <a:gd name="connsiteX6" fmla="*/ 1339286 w 1411583"/>
                  <a:gd name="connsiteY6" fmla="*/ 280872 h 698293"/>
                  <a:gd name="connsiteX7" fmla="*/ 1160312 w 1411583"/>
                  <a:gd name="connsiteY7" fmla="*/ 50279 h 698293"/>
                  <a:gd name="connsiteX8" fmla="*/ 795482 w 1411583"/>
                  <a:gd name="connsiteY8" fmla="*/ 2094 h 698293"/>
                  <a:gd name="connsiteX9" fmla="*/ 423768 w 1411583"/>
                  <a:gd name="connsiteY9" fmla="*/ 95020 h 698293"/>
                  <a:gd name="connsiteX0" fmla="*/ 423768 w 1411583"/>
                  <a:gd name="connsiteY0" fmla="*/ 95020 h 698293"/>
                  <a:gd name="connsiteX1" fmla="*/ 193026 w 1411583"/>
                  <a:gd name="connsiteY1" fmla="*/ 232475 h 698293"/>
                  <a:gd name="connsiteX2" fmla="*/ 1 w 1411583"/>
                  <a:gd name="connsiteY2" fmla="*/ 432318 h 698293"/>
                  <a:gd name="connsiteX3" fmla="*/ 192370 w 1411583"/>
                  <a:gd name="connsiteY3" fmla="*/ 583049 h 698293"/>
                  <a:gd name="connsiteX4" fmla="*/ 256766 w 1411583"/>
                  <a:gd name="connsiteY4" fmla="*/ 558307 h 698293"/>
                  <a:gd name="connsiteX5" fmla="*/ 459775 w 1411583"/>
                  <a:gd name="connsiteY5" fmla="*/ 696223 h 698293"/>
                  <a:gd name="connsiteX6" fmla="*/ 1339286 w 1411583"/>
                  <a:gd name="connsiteY6" fmla="*/ 680108 h 698293"/>
                  <a:gd name="connsiteX7" fmla="*/ 1339286 w 1411583"/>
                  <a:gd name="connsiteY7" fmla="*/ 280872 h 698293"/>
                  <a:gd name="connsiteX8" fmla="*/ 1160312 w 1411583"/>
                  <a:gd name="connsiteY8" fmla="*/ 50279 h 698293"/>
                  <a:gd name="connsiteX9" fmla="*/ 795482 w 1411583"/>
                  <a:gd name="connsiteY9" fmla="*/ 2094 h 698293"/>
                  <a:gd name="connsiteX10" fmla="*/ 423768 w 1411583"/>
                  <a:gd name="connsiteY10" fmla="*/ 95020 h 698293"/>
                  <a:gd name="connsiteX0" fmla="*/ 424367 w 1412182"/>
                  <a:gd name="connsiteY0" fmla="*/ 95020 h 698293"/>
                  <a:gd name="connsiteX1" fmla="*/ 193625 w 1412182"/>
                  <a:gd name="connsiteY1" fmla="*/ 232475 h 698293"/>
                  <a:gd name="connsiteX2" fmla="*/ 600 w 1412182"/>
                  <a:gd name="connsiteY2" fmla="*/ 432318 h 698293"/>
                  <a:gd name="connsiteX3" fmla="*/ 257365 w 1412182"/>
                  <a:gd name="connsiteY3" fmla="*/ 558307 h 698293"/>
                  <a:gd name="connsiteX4" fmla="*/ 460374 w 1412182"/>
                  <a:gd name="connsiteY4" fmla="*/ 696223 h 698293"/>
                  <a:gd name="connsiteX5" fmla="*/ 1339885 w 1412182"/>
                  <a:gd name="connsiteY5" fmla="*/ 680108 h 698293"/>
                  <a:gd name="connsiteX6" fmla="*/ 1339885 w 1412182"/>
                  <a:gd name="connsiteY6" fmla="*/ 280872 h 698293"/>
                  <a:gd name="connsiteX7" fmla="*/ 1160911 w 1412182"/>
                  <a:gd name="connsiteY7" fmla="*/ 50279 h 698293"/>
                  <a:gd name="connsiteX8" fmla="*/ 796081 w 1412182"/>
                  <a:gd name="connsiteY8" fmla="*/ 2094 h 698293"/>
                  <a:gd name="connsiteX9" fmla="*/ 424367 w 1412182"/>
                  <a:gd name="connsiteY9" fmla="*/ 95020 h 698293"/>
                  <a:gd name="connsiteX0" fmla="*/ 423978 w 1411793"/>
                  <a:gd name="connsiteY0" fmla="*/ 95020 h 698293"/>
                  <a:gd name="connsiteX1" fmla="*/ 193236 w 1411793"/>
                  <a:gd name="connsiteY1" fmla="*/ 232475 h 698293"/>
                  <a:gd name="connsiteX2" fmla="*/ 211 w 1411793"/>
                  <a:gd name="connsiteY2" fmla="*/ 432318 h 698293"/>
                  <a:gd name="connsiteX3" fmla="*/ 229925 w 1411793"/>
                  <a:gd name="connsiteY3" fmla="*/ 587014 h 698293"/>
                  <a:gd name="connsiteX4" fmla="*/ 459985 w 1411793"/>
                  <a:gd name="connsiteY4" fmla="*/ 696223 h 698293"/>
                  <a:gd name="connsiteX5" fmla="*/ 1339496 w 1411793"/>
                  <a:gd name="connsiteY5" fmla="*/ 680108 h 698293"/>
                  <a:gd name="connsiteX6" fmla="*/ 1339496 w 1411793"/>
                  <a:gd name="connsiteY6" fmla="*/ 280872 h 698293"/>
                  <a:gd name="connsiteX7" fmla="*/ 1160522 w 1411793"/>
                  <a:gd name="connsiteY7" fmla="*/ 50279 h 698293"/>
                  <a:gd name="connsiteX8" fmla="*/ 795692 w 1411793"/>
                  <a:gd name="connsiteY8" fmla="*/ 2094 h 698293"/>
                  <a:gd name="connsiteX9" fmla="*/ 423978 w 1411793"/>
                  <a:gd name="connsiteY9" fmla="*/ 95020 h 698293"/>
                  <a:gd name="connsiteX0" fmla="*/ 423978 w 1411793"/>
                  <a:gd name="connsiteY0" fmla="*/ 95020 h 698293"/>
                  <a:gd name="connsiteX1" fmla="*/ 193236 w 1411793"/>
                  <a:gd name="connsiteY1" fmla="*/ 232475 h 698293"/>
                  <a:gd name="connsiteX2" fmla="*/ 211 w 1411793"/>
                  <a:gd name="connsiteY2" fmla="*/ 432318 h 698293"/>
                  <a:gd name="connsiteX3" fmla="*/ 229925 w 1411793"/>
                  <a:gd name="connsiteY3" fmla="*/ 587014 h 698293"/>
                  <a:gd name="connsiteX4" fmla="*/ 459985 w 1411793"/>
                  <a:gd name="connsiteY4" fmla="*/ 696223 h 698293"/>
                  <a:gd name="connsiteX5" fmla="*/ 1339496 w 1411793"/>
                  <a:gd name="connsiteY5" fmla="*/ 680108 h 698293"/>
                  <a:gd name="connsiteX6" fmla="*/ 1339496 w 1411793"/>
                  <a:gd name="connsiteY6" fmla="*/ 280872 h 698293"/>
                  <a:gd name="connsiteX7" fmla="*/ 1160522 w 1411793"/>
                  <a:gd name="connsiteY7" fmla="*/ 50279 h 698293"/>
                  <a:gd name="connsiteX8" fmla="*/ 795692 w 1411793"/>
                  <a:gd name="connsiteY8" fmla="*/ 2094 h 698293"/>
                  <a:gd name="connsiteX9" fmla="*/ 423978 w 1411793"/>
                  <a:gd name="connsiteY9" fmla="*/ 95020 h 698293"/>
                  <a:gd name="connsiteX0" fmla="*/ 423978 w 1463644"/>
                  <a:gd name="connsiteY0" fmla="*/ 95020 h 698036"/>
                  <a:gd name="connsiteX1" fmla="*/ 193236 w 1463644"/>
                  <a:gd name="connsiteY1" fmla="*/ 232475 h 698036"/>
                  <a:gd name="connsiteX2" fmla="*/ 211 w 1463644"/>
                  <a:gd name="connsiteY2" fmla="*/ 432318 h 698036"/>
                  <a:gd name="connsiteX3" fmla="*/ 229925 w 1463644"/>
                  <a:gd name="connsiteY3" fmla="*/ 587014 h 698036"/>
                  <a:gd name="connsiteX4" fmla="*/ 459985 w 1463644"/>
                  <a:gd name="connsiteY4" fmla="*/ 696223 h 698036"/>
                  <a:gd name="connsiteX5" fmla="*/ 1339496 w 1463644"/>
                  <a:gd name="connsiteY5" fmla="*/ 680108 h 698036"/>
                  <a:gd name="connsiteX6" fmla="*/ 1438685 w 1463644"/>
                  <a:gd name="connsiteY6" fmla="*/ 284974 h 698036"/>
                  <a:gd name="connsiteX7" fmla="*/ 1160522 w 1463644"/>
                  <a:gd name="connsiteY7" fmla="*/ 50279 h 698036"/>
                  <a:gd name="connsiteX8" fmla="*/ 795692 w 1463644"/>
                  <a:gd name="connsiteY8" fmla="*/ 2094 h 698036"/>
                  <a:gd name="connsiteX9" fmla="*/ 423978 w 1463644"/>
                  <a:gd name="connsiteY9" fmla="*/ 95020 h 698036"/>
                  <a:gd name="connsiteX0" fmla="*/ 424054 w 1463720"/>
                  <a:gd name="connsiteY0" fmla="*/ 95020 h 698036"/>
                  <a:gd name="connsiteX1" fmla="*/ 193312 w 1463720"/>
                  <a:gd name="connsiteY1" fmla="*/ 232475 h 698036"/>
                  <a:gd name="connsiteX2" fmla="*/ 287 w 1463720"/>
                  <a:gd name="connsiteY2" fmla="*/ 432318 h 698036"/>
                  <a:gd name="connsiteX3" fmla="*/ 230001 w 1463720"/>
                  <a:gd name="connsiteY3" fmla="*/ 587014 h 698036"/>
                  <a:gd name="connsiteX4" fmla="*/ 460061 w 1463720"/>
                  <a:gd name="connsiteY4" fmla="*/ 696223 h 698036"/>
                  <a:gd name="connsiteX5" fmla="*/ 1339572 w 1463720"/>
                  <a:gd name="connsiteY5" fmla="*/ 680108 h 698036"/>
                  <a:gd name="connsiteX6" fmla="*/ 1438761 w 1463720"/>
                  <a:gd name="connsiteY6" fmla="*/ 284974 h 698036"/>
                  <a:gd name="connsiteX7" fmla="*/ 1160598 w 1463720"/>
                  <a:gd name="connsiteY7" fmla="*/ 50279 h 698036"/>
                  <a:gd name="connsiteX8" fmla="*/ 795768 w 1463720"/>
                  <a:gd name="connsiteY8" fmla="*/ 2094 h 698036"/>
                  <a:gd name="connsiteX9" fmla="*/ 424054 w 1463720"/>
                  <a:gd name="connsiteY9" fmla="*/ 95020 h 698036"/>
                  <a:gd name="connsiteX0" fmla="*/ 424054 w 1463720"/>
                  <a:gd name="connsiteY0" fmla="*/ 95020 h 698036"/>
                  <a:gd name="connsiteX1" fmla="*/ 193312 w 1463720"/>
                  <a:gd name="connsiteY1" fmla="*/ 232475 h 698036"/>
                  <a:gd name="connsiteX2" fmla="*/ 287 w 1463720"/>
                  <a:gd name="connsiteY2" fmla="*/ 432318 h 698036"/>
                  <a:gd name="connsiteX3" fmla="*/ 230001 w 1463720"/>
                  <a:gd name="connsiteY3" fmla="*/ 587014 h 698036"/>
                  <a:gd name="connsiteX4" fmla="*/ 460061 w 1463720"/>
                  <a:gd name="connsiteY4" fmla="*/ 696223 h 698036"/>
                  <a:gd name="connsiteX5" fmla="*/ 1339572 w 1463720"/>
                  <a:gd name="connsiteY5" fmla="*/ 680108 h 698036"/>
                  <a:gd name="connsiteX6" fmla="*/ 1438761 w 1463720"/>
                  <a:gd name="connsiteY6" fmla="*/ 284974 h 698036"/>
                  <a:gd name="connsiteX7" fmla="*/ 1160598 w 1463720"/>
                  <a:gd name="connsiteY7" fmla="*/ 50279 h 698036"/>
                  <a:gd name="connsiteX8" fmla="*/ 795768 w 1463720"/>
                  <a:gd name="connsiteY8" fmla="*/ 2094 h 698036"/>
                  <a:gd name="connsiteX9" fmla="*/ 424054 w 1463720"/>
                  <a:gd name="connsiteY9" fmla="*/ 95020 h 698036"/>
                  <a:gd name="connsiteX0" fmla="*/ 424054 w 1463720"/>
                  <a:gd name="connsiteY0" fmla="*/ 95020 h 698036"/>
                  <a:gd name="connsiteX1" fmla="*/ 193312 w 1463720"/>
                  <a:gd name="connsiteY1" fmla="*/ 232475 h 698036"/>
                  <a:gd name="connsiteX2" fmla="*/ 287 w 1463720"/>
                  <a:gd name="connsiteY2" fmla="*/ 432318 h 698036"/>
                  <a:gd name="connsiteX3" fmla="*/ 230001 w 1463720"/>
                  <a:gd name="connsiteY3" fmla="*/ 587014 h 698036"/>
                  <a:gd name="connsiteX4" fmla="*/ 460061 w 1463720"/>
                  <a:gd name="connsiteY4" fmla="*/ 696223 h 698036"/>
                  <a:gd name="connsiteX5" fmla="*/ 1339572 w 1463720"/>
                  <a:gd name="connsiteY5" fmla="*/ 680108 h 698036"/>
                  <a:gd name="connsiteX6" fmla="*/ 1438761 w 1463720"/>
                  <a:gd name="connsiteY6" fmla="*/ 284974 h 698036"/>
                  <a:gd name="connsiteX7" fmla="*/ 1160598 w 1463720"/>
                  <a:gd name="connsiteY7" fmla="*/ 50279 h 698036"/>
                  <a:gd name="connsiteX8" fmla="*/ 795768 w 1463720"/>
                  <a:gd name="connsiteY8" fmla="*/ 2094 h 698036"/>
                  <a:gd name="connsiteX9" fmla="*/ 424054 w 1463720"/>
                  <a:gd name="connsiteY9" fmla="*/ 95020 h 698036"/>
                  <a:gd name="connsiteX0" fmla="*/ 424054 w 1463720"/>
                  <a:gd name="connsiteY0" fmla="*/ 97207 h 700223"/>
                  <a:gd name="connsiteX1" fmla="*/ 193312 w 1463720"/>
                  <a:gd name="connsiteY1" fmla="*/ 234662 h 700223"/>
                  <a:gd name="connsiteX2" fmla="*/ 287 w 1463720"/>
                  <a:gd name="connsiteY2" fmla="*/ 434505 h 700223"/>
                  <a:gd name="connsiteX3" fmla="*/ 230001 w 1463720"/>
                  <a:gd name="connsiteY3" fmla="*/ 589201 h 700223"/>
                  <a:gd name="connsiteX4" fmla="*/ 460061 w 1463720"/>
                  <a:gd name="connsiteY4" fmla="*/ 698410 h 700223"/>
                  <a:gd name="connsiteX5" fmla="*/ 1339572 w 1463720"/>
                  <a:gd name="connsiteY5" fmla="*/ 682295 h 700223"/>
                  <a:gd name="connsiteX6" fmla="*/ 1438761 w 1463720"/>
                  <a:gd name="connsiteY6" fmla="*/ 287161 h 700223"/>
                  <a:gd name="connsiteX7" fmla="*/ 1160598 w 1463720"/>
                  <a:gd name="connsiteY7" fmla="*/ 52466 h 700223"/>
                  <a:gd name="connsiteX8" fmla="*/ 865707 w 1463720"/>
                  <a:gd name="connsiteY8" fmla="*/ 31458 h 700223"/>
                  <a:gd name="connsiteX9" fmla="*/ 795768 w 1463720"/>
                  <a:gd name="connsiteY9" fmla="*/ 4281 h 700223"/>
                  <a:gd name="connsiteX10" fmla="*/ 424054 w 1463720"/>
                  <a:gd name="connsiteY10" fmla="*/ 97207 h 700223"/>
                  <a:gd name="connsiteX0" fmla="*/ 424054 w 1463720"/>
                  <a:gd name="connsiteY0" fmla="*/ 70669 h 673685"/>
                  <a:gd name="connsiteX1" fmla="*/ 193312 w 1463720"/>
                  <a:gd name="connsiteY1" fmla="*/ 208124 h 673685"/>
                  <a:gd name="connsiteX2" fmla="*/ 287 w 1463720"/>
                  <a:gd name="connsiteY2" fmla="*/ 407967 h 673685"/>
                  <a:gd name="connsiteX3" fmla="*/ 230001 w 1463720"/>
                  <a:gd name="connsiteY3" fmla="*/ 562663 h 673685"/>
                  <a:gd name="connsiteX4" fmla="*/ 460061 w 1463720"/>
                  <a:gd name="connsiteY4" fmla="*/ 671872 h 673685"/>
                  <a:gd name="connsiteX5" fmla="*/ 1339572 w 1463720"/>
                  <a:gd name="connsiteY5" fmla="*/ 655757 h 673685"/>
                  <a:gd name="connsiteX6" fmla="*/ 1438761 w 1463720"/>
                  <a:gd name="connsiteY6" fmla="*/ 260623 h 673685"/>
                  <a:gd name="connsiteX7" fmla="*/ 1160598 w 1463720"/>
                  <a:gd name="connsiteY7" fmla="*/ 25928 h 673685"/>
                  <a:gd name="connsiteX8" fmla="*/ 865707 w 1463720"/>
                  <a:gd name="connsiteY8" fmla="*/ 4920 h 673685"/>
                  <a:gd name="connsiteX9" fmla="*/ 424054 w 1463720"/>
                  <a:gd name="connsiteY9" fmla="*/ 70669 h 673685"/>
                  <a:gd name="connsiteX0" fmla="*/ 423973 w 1463639"/>
                  <a:gd name="connsiteY0" fmla="*/ 70669 h 673685"/>
                  <a:gd name="connsiteX1" fmla="*/ 270277 w 1463639"/>
                  <a:gd name="connsiteY1" fmla="*/ 216081 h 673685"/>
                  <a:gd name="connsiteX2" fmla="*/ 206 w 1463639"/>
                  <a:gd name="connsiteY2" fmla="*/ 407967 h 673685"/>
                  <a:gd name="connsiteX3" fmla="*/ 229920 w 1463639"/>
                  <a:gd name="connsiteY3" fmla="*/ 562663 h 673685"/>
                  <a:gd name="connsiteX4" fmla="*/ 459980 w 1463639"/>
                  <a:gd name="connsiteY4" fmla="*/ 671872 h 673685"/>
                  <a:gd name="connsiteX5" fmla="*/ 1339491 w 1463639"/>
                  <a:gd name="connsiteY5" fmla="*/ 655757 h 673685"/>
                  <a:gd name="connsiteX6" fmla="*/ 1438680 w 1463639"/>
                  <a:gd name="connsiteY6" fmla="*/ 260623 h 673685"/>
                  <a:gd name="connsiteX7" fmla="*/ 1160517 w 1463639"/>
                  <a:gd name="connsiteY7" fmla="*/ 25928 h 673685"/>
                  <a:gd name="connsiteX8" fmla="*/ 865626 w 1463639"/>
                  <a:gd name="connsiteY8" fmla="*/ 4920 h 673685"/>
                  <a:gd name="connsiteX9" fmla="*/ 423973 w 1463639"/>
                  <a:gd name="connsiteY9" fmla="*/ 70669 h 673685"/>
                  <a:gd name="connsiteX0" fmla="*/ 461508 w 1463639"/>
                  <a:gd name="connsiteY0" fmla="*/ 13990 h 680664"/>
                  <a:gd name="connsiteX1" fmla="*/ 270277 w 1463639"/>
                  <a:gd name="connsiteY1" fmla="*/ 223060 h 680664"/>
                  <a:gd name="connsiteX2" fmla="*/ 206 w 1463639"/>
                  <a:gd name="connsiteY2" fmla="*/ 414946 h 680664"/>
                  <a:gd name="connsiteX3" fmla="*/ 229920 w 1463639"/>
                  <a:gd name="connsiteY3" fmla="*/ 569642 h 680664"/>
                  <a:gd name="connsiteX4" fmla="*/ 459980 w 1463639"/>
                  <a:gd name="connsiteY4" fmla="*/ 678851 h 680664"/>
                  <a:gd name="connsiteX5" fmla="*/ 1339491 w 1463639"/>
                  <a:gd name="connsiteY5" fmla="*/ 662736 h 680664"/>
                  <a:gd name="connsiteX6" fmla="*/ 1438680 w 1463639"/>
                  <a:gd name="connsiteY6" fmla="*/ 267602 h 680664"/>
                  <a:gd name="connsiteX7" fmla="*/ 1160517 w 1463639"/>
                  <a:gd name="connsiteY7" fmla="*/ 32907 h 680664"/>
                  <a:gd name="connsiteX8" fmla="*/ 865626 w 1463639"/>
                  <a:gd name="connsiteY8" fmla="*/ 11899 h 680664"/>
                  <a:gd name="connsiteX9" fmla="*/ 461508 w 1463639"/>
                  <a:gd name="connsiteY9" fmla="*/ 13990 h 680664"/>
                  <a:gd name="connsiteX0" fmla="*/ 461508 w 1463639"/>
                  <a:gd name="connsiteY0" fmla="*/ 17140 h 683814"/>
                  <a:gd name="connsiteX1" fmla="*/ 270277 w 1463639"/>
                  <a:gd name="connsiteY1" fmla="*/ 226210 h 683814"/>
                  <a:gd name="connsiteX2" fmla="*/ 206 w 1463639"/>
                  <a:gd name="connsiteY2" fmla="*/ 418096 h 683814"/>
                  <a:gd name="connsiteX3" fmla="*/ 229920 w 1463639"/>
                  <a:gd name="connsiteY3" fmla="*/ 572792 h 683814"/>
                  <a:gd name="connsiteX4" fmla="*/ 459980 w 1463639"/>
                  <a:gd name="connsiteY4" fmla="*/ 682001 h 683814"/>
                  <a:gd name="connsiteX5" fmla="*/ 1339491 w 1463639"/>
                  <a:gd name="connsiteY5" fmla="*/ 665886 h 683814"/>
                  <a:gd name="connsiteX6" fmla="*/ 1438680 w 1463639"/>
                  <a:gd name="connsiteY6" fmla="*/ 270752 h 683814"/>
                  <a:gd name="connsiteX7" fmla="*/ 1160517 w 1463639"/>
                  <a:gd name="connsiteY7" fmla="*/ 36057 h 683814"/>
                  <a:gd name="connsiteX8" fmla="*/ 875503 w 1463639"/>
                  <a:gd name="connsiteY8" fmla="*/ 3909 h 683814"/>
                  <a:gd name="connsiteX9" fmla="*/ 461508 w 1463639"/>
                  <a:gd name="connsiteY9" fmla="*/ 17140 h 683814"/>
                  <a:gd name="connsiteX0" fmla="*/ 461508 w 1463639"/>
                  <a:gd name="connsiteY0" fmla="*/ 17140 h 683814"/>
                  <a:gd name="connsiteX1" fmla="*/ 270277 w 1463639"/>
                  <a:gd name="connsiteY1" fmla="*/ 226210 h 683814"/>
                  <a:gd name="connsiteX2" fmla="*/ 206 w 1463639"/>
                  <a:gd name="connsiteY2" fmla="*/ 418096 h 683814"/>
                  <a:gd name="connsiteX3" fmla="*/ 229920 w 1463639"/>
                  <a:gd name="connsiteY3" fmla="*/ 572792 h 683814"/>
                  <a:gd name="connsiteX4" fmla="*/ 459980 w 1463639"/>
                  <a:gd name="connsiteY4" fmla="*/ 682001 h 683814"/>
                  <a:gd name="connsiteX5" fmla="*/ 1339491 w 1463639"/>
                  <a:gd name="connsiteY5" fmla="*/ 665886 h 683814"/>
                  <a:gd name="connsiteX6" fmla="*/ 1438680 w 1463639"/>
                  <a:gd name="connsiteY6" fmla="*/ 270752 h 683814"/>
                  <a:gd name="connsiteX7" fmla="*/ 1202003 w 1463639"/>
                  <a:gd name="connsiteY7" fmla="*/ 34465 h 683814"/>
                  <a:gd name="connsiteX8" fmla="*/ 875503 w 1463639"/>
                  <a:gd name="connsiteY8" fmla="*/ 3909 h 683814"/>
                  <a:gd name="connsiteX9" fmla="*/ 461508 w 1463639"/>
                  <a:gd name="connsiteY9" fmla="*/ 17140 h 683814"/>
                  <a:gd name="connsiteX0" fmla="*/ 461508 w 1463639"/>
                  <a:gd name="connsiteY0" fmla="*/ 17140 h 683814"/>
                  <a:gd name="connsiteX1" fmla="*/ 270277 w 1463639"/>
                  <a:gd name="connsiteY1" fmla="*/ 226210 h 683814"/>
                  <a:gd name="connsiteX2" fmla="*/ 206 w 1463639"/>
                  <a:gd name="connsiteY2" fmla="*/ 418096 h 683814"/>
                  <a:gd name="connsiteX3" fmla="*/ 229920 w 1463639"/>
                  <a:gd name="connsiteY3" fmla="*/ 572792 h 683814"/>
                  <a:gd name="connsiteX4" fmla="*/ 459980 w 1463639"/>
                  <a:gd name="connsiteY4" fmla="*/ 682001 h 683814"/>
                  <a:gd name="connsiteX5" fmla="*/ 1339491 w 1463639"/>
                  <a:gd name="connsiteY5" fmla="*/ 665886 h 683814"/>
                  <a:gd name="connsiteX6" fmla="*/ 1438680 w 1463639"/>
                  <a:gd name="connsiteY6" fmla="*/ 270752 h 683814"/>
                  <a:gd name="connsiteX7" fmla="*/ 1202003 w 1463639"/>
                  <a:gd name="connsiteY7" fmla="*/ 34465 h 683814"/>
                  <a:gd name="connsiteX8" fmla="*/ 875503 w 1463639"/>
                  <a:gd name="connsiteY8" fmla="*/ 3909 h 683814"/>
                  <a:gd name="connsiteX9" fmla="*/ 461508 w 1463639"/>
                  <a:gd name="connsiteY9" fmla="*/ 17140 h 683814"/>
                  <a:gd name="connsiteX0" fmla="*/ 461508 w 1461194"/>
                  <a:gd name="connsiteY0" fmla="*/ 17140 h 684068"/>
                  <a:gd name="connsiteX1" fmla="*/ 270277 w 1461194"/>
                  <a:gd name="connsiteY1" fmla="*/ 226210 h 684068"/>
                  <a:gd name="connsiteX2" fmla="*/ 206 w 1461194"/>
                  <a:gd name="connsiteY2" fmla="*/ 418096 h 684068"/>
                  <a:gd name="connsiteX3" fmla="*/ 229920 w 1461194"/>
                  <a:gd name="connsiteY3" fmla="*/ 572792 h 684068"/>
                  <a:gd name="connsiteX4" fmla="*/ 511344 w 1461194"/>
                  <a:gd name="connsiteY4" fmla="*/ 683593 h 684068"/>
                  <a:gd name="connsiteX5" fmla="*/ 1339491 w 1461194"/>
                  <a:gd name="connsiteY5" fmla="*/ 665886 h 684068"/>
                  <a:gd name="connsiteX6" fmla="*/ 1438680 w 1461194"/>
                  <a:gd name="connsiteY6" fmla="*/ 270752 h 684068"/>
                  <a:gd name="connsiteX7" fmla="*/ 1202003 w 1461194"/>
                  <a:gd name="connsiteY7" fmla="*/ 34465 h 684068"/>
                  <a:gd name="connsiteX8" fmla="*/ 875503 w 1461194"/>
                  <a:gd name="connsiteY8" fmla="*/ 3909 h 684068"/>
                  <a:gd name="connsiteX9" fmla="*/ 461508 w 1461194"/>
                  <a:gd name="connsiteY9" fmla="*/ 17140 h 684068"/>
                  <a:gd name="connsiteX0" fmla="*/ 461508 w 1461194"/>
                  <a:gd name="connsiteY0" fmla="*/ 17140 h 700889"/>
                  <a:gd name="connsiteX1" fmla="*/ 270277 w 1461194"/>
                  <a:gd name="connsiteY1" fmla="*/ 226210 h 700889"/>
                  <a:gd name="connsiteX2" fmla="*/ 206 w 1461194"/>
                  <a:gd name="connsiteY2" fmla="*/ 418096 h 700889"/>
                  <a:gd name="connsiteX3" fmla="*/ 229920 w 1461194"/>
                  <a:gd name="connsiteY3" fmla="*/ 572792 h 700889"/>
                  <a:gd name="connsiteX4" fmla="*/ 511344 w 1461194"/>
                  <a:gd name="connsiteY4" fmla="*/ 683593 h 700889"/>
                  <a:gd name="connsiteX5" fmla="*/ 1339491 w 1461194"/>
                  <a:gd name="connsiteY5" fmla="*/ 665886 h 700889"/>
                  <a:gd name="connsiteX6" fmla="*/ 1438680 w 1461194"/>
                  <a:gd name="connsiteY6" fmla="*/ 270752 h 700889"/>
                  <a:gd name="connsiteX7" fmla="*/ 1202003 w 1461194"/>
                  <a:gd name="connsiteY7" fmla="*/ 34465 h 700889"/>
                  <a:gd name="connsiteX8" fmla="*/ 875503 w 1461194"/>
                  <a:gd name="connsiteY8" fmla="*/ 3909 h 700889"/>
                  <a:gd name="connsiteX9" fmla="*/ 461508 w 1461194"/>
                  <a:gd name="connsiteY9" fmla="*/ 17140 h 700889"/>
                  <a:gd name="connsiteX0" fmla="*/ 462271 w 1461957"/>
                  <a:gd name="connsiteY0" fmla="*/ 17140 h 700889"/>
                  <a:gd name="connsiteX1" fmla="*/ 271040 w 1461957"/>
                  <a:gd name="connsiteY1" fmla="*/ 226210 h 700889"/>
                  <a:gd name="connsiteX2" fmla="*/ 969 w 1461957"/>
                  <a:gd name="connsiteY2" fmla="*/ 418096 h 700889"/>
                  <a:gd name="connsiteX3" fmla="*/ 191173 w 1461957"/>
                  <a:gd name="connsiteY3" fmla="*/ 596664 h 700889"/>
                  <a:gd name="connsiteX4" fmla="*/ 512107 w 1461957"/>
                  <a:gd name="connsiteY4" fmla="*/ 683593 h 700889"/>
                  <a:gd name="connsiteX5" fmla="*/ 1340254 w 1461957"/>
                  <a:gd name="connsiteY5" fmla="*/ 665886 h 700889"/>
                  <a:gd name="connsiteX6" fmla="*/ 1439443 w 1461957"/>
                  <a:gd name="connsiteY6" fmla="*/ 270752 h 700889"/>
                  <a:gd name="connsiteX7" fmla="*/ 1202766 w 1461957"/>
                  <a:gd name="connsiteY7" fmla="*/ 34465 h 700889"/>
                  <a:gd name="connsiteX8" fmla="*/ 876266 w 1461957"/>
                  <a:gd name="connsiteY8" fmla="*/ 3909 h 700889"/>
                  <a:gd name="connsiteX9" fmla="*/ 462271 w 1461957"/>
                  <a:gd name="connsiteY9" fmla="*/ 17140 h 700889"/>
                  <a:gd name="connsiteX0" fmla="*/ 461558 w 1461244"/>
                  <a:gd name="connsiteY0" fmla="*/ 17140 h 700889"/>
                  <a:gd name="connsiteX1" fmla="*/ 270327 w 1461244"/>
                  <a:gd name="connsiteY1" fmla="*/ 226210 h 700889"/>
                  <a:gd name="connsiteX2" fmla="*/ 256 w 1461244"/>
                  <a:gd name="connsiteY2" fmla="*/ 418096 h 700889"/>
                  <a:gd name="connsiteX3" fmla="*/ 190460 w 1461244"/>
                  <a:gd name="connsiteY3" fmla="*/ 596664 h 700889"/>
                  <a:gd name="connsiteX4" fmla="*/ 511394 w 1461244"/>
                  <a:gd name="connsiteY4" fmla="*/ 683593 h 700889"/>
                  <a:gd name="connsiteX5" fmla="*/ 1339541 w 1461244"/>
                  <a:gd name="connsiteY5" fmla="*/ 665886 h 700889"/>
                  <a:gd name="connsiteX6" fmla="*/ 1438730 w 1461244"/>
                  <a:gd name="connsiteY6" fmla="*/ 270752 h 700889"/>
                  <a:gd name="connsiteX7" fmla="*/ 1202053 w 1461244"/>
                  <a:gd name="connsiteY7" fmla="*/ 34465 h 700889"/>
                  <a:gd name="connsiteX8" fmla="*/ 875553 w 1461244"/>
                  <a:gd name="connsiteY8" fmla="*/ 3909 h 700889"/>
                  <a:gd name="connsiteX9" fmla="*/ 461558 w 1461244"/>
                  <a:gd name="connsiteY9" fmla="*/ 17140 h 700889"/>
                  <a:gd name="connsiteX0" fmla="*/ 463884 w 1463570"/>
                  <a:gd name="connsiteY0" fmla="*/ 17140 h 700889"/>
                  <a:gd name="connsiteX1" fmla="*/ 272653 w 1463570"/>
                  <a:gd name="connsiteY1" fmla="*/ 226210 h 700889"/>
                  <a:gd name="connsiteX2" fmla="*/ 2582 w 1463570"/>
                  <a:gd name="connsiteY2" fmla="*/ 418096 h 700889"/>
                  <a:gd name="connsiteX3" fmla="*/ 155251 w 1463570"/>
                  <a:gd name="connsiteY3" fmla="*/ 630085 h 700889"/>
                  <a:gd name="connsiteX4" fmla="*/ 513720 w 1463570"/>
                  <a:gd name="connsiteY4" fmla="*/ 683593 h 700889"/>
                  <a:gd name="connsiteX5" fmla="*/ 1341867 w 1463570"/>
                  <a:gd name="connsiteY5" fmla="*/ 665886 h 700889"/>
                  <a:gd name="connsiteX6" fmla="*/ 1441056 w 1463570"/>
                  <a:gd name="connsiteY6" fmla="*/ 270752 h 700889"/>
                  <a:gd name="connsiteX7" fmla="*/ 1204379 w 1463570"/>
                  <a:gd name="connsiteY7" fmla="*/ 34465 h 700889"/>
                  <a:gd name="connsiteX8" fmla="*/ 877879 w 1463570"/>
                  <a:gd name="connsiteY8" fmla="*/ 3909 h 700889"/>
                  <a:gd name="connsiteX9" fmla="*/ 463884 w 1463570"/>
                  <a:gd name="connsiteY9" fmla="*/ 17140 h 700889"/>
                  <a:gd name="connsiteX0" fmla="*/ 463884 w 1465533"/>
                  <a:gd name="connsiteY0" fmla="*/ 17140 h 708314"/>
                  <a:gd name="connsiteX1" fmla="*/ 272653 w 1465533"/>
                  <a:gd name="connsiteY1" fmla="*/ 226210 h 708314"/>
                  <a:gd name="connsiteX2" fmla="*/ 2582 w 1465533"/>
                  <a:gd name="connsiteY2" fmla="*/ 418096 h 708314"/>
                  <a:gd name="connsiteX3" fmla="*/ 155251 w 1465533"/>
                  <a:gd name="connsiteY3" fmla="*/ 630085 h 708314"/>
                  <a:gd name="connsiteX4" fmla="*/ 472234 w 1465533"/>
                  <a:gd name="connsiteY4" fmla="*/ 699508 h 708314"/>
                  <a:gd name="connsiteX5" fmla="*/ 1341867 w 1465533"/>
                  <a:gd name="connsiteY5" fmla="*/ 665886 h 708314"/>
                  <a:gd name="connsiteX6" fmla="*/ 1441056 w 1465533"/>
                  <a:gd name="connsiteY6" fmla="*/ 270752 h 708314"/>
                  <a:gd name="connsiteX7" fmla="*/ 1204379 w 1465533"/>
                  <a:gd name="connsiteY7" fmla="*/ 34465 h 708314"/>
                  <a:gd name="connsiteX8" fmla="*/ 877879 w 1465533"/>
                  <a:gd name="connsiteY8" fmla="*/ 3909 h 708314"/>
                  <a:gd name="connsiteX9" fmla="*/ 463884 w 1465533"/>
                  <a:gd name="connsiteY9" fmla="*/ 17140 h 708314"/>
                  <a:gd name="connsiteX0" fmla="*/ 463884 w 1467792"/>
                  <a:gd name="connsiteY0" fmla="*/ 17140 h 717887"/>
                  <a:gd name="connsiteX1" fmla="*/ 272653 w 1467792"/>
                  <a:gd name="connsiteY1" fmla="*/ 226210 h 717887"/>
                  <a:gd name="connsiteX2" fmla="*/ 2582 w 1467792"/>
                  <a:gd name="connsiteY2" fmla="*/ 418096 h 717887"/>
                  <a:gd name="connsiteX3" fmla="*/ 155251 w 1467792"/>
                  <a:gd name="connsiteY3" fmla="*/ 630085 h 717887"/>
                  <a:gd name="connsiteX4" fmla="*/ 426797 w 1467792"/>
                  <a:gd name="connsiteY4" fmla="*/ 715423 h 717887"/>
                  <a:gd name="connsiteX5" fmla="*/ 1341867 w 1467792"/>
                  <a:gd name="connsiteY5" fmla="*/ 665886 h 717887"/>
                  <a:gd name="connsiteX6" fmla="*/ 1441056 w 1467792"/>
                  <a:gd name="connsiteY6" fmla="*/ 270752 h 717887"/>
                  <a:gd name="connsiteX7" fmla="*/ 1204379 w 1467792"/>
                  <a:gd name="connsiteY7" fmla="*/ 34465 h 717887"/>
                  <a:gd name="connsiteX8" fmla="*/ 877879 w 1467792"/>
                  <a:gd name="connsiteY8" fmla="*/ 3909 h 717887"/>
                  <a:gd name="connsiteX9" fmla="*/ 463884 w 1467792"/>
                  <a:gd name="connsiteY9" fmla="*/ 17140 h 717887"/>
                  <a:gd name="connsiteX0" fmla="*/ 467587 w 1471495"/>
                  <a:gd name="connsiteY0" fmla="*/ 17140 h 717887"/>
                  <a:gd name="connsiteX1" fmla="*/ 276356 w 1471495"/>
                  <a:gd name="connsiteY1" fmla="*/ 226210 h 717887"/>
                  <a:gd name="connsiteX2" fmla="*/ 6285 w 1471495"/>
                  <a:gd name="connsiteY2" fmla="*/ 418096 h 717887"/>
                  <a:gd name="connsiteX3" fmla="*/ 117468 w 1471495"/>
                  <a:gd name="connsiteY3" fmla="*/ 633268 h 717887"/>
                  <a:gd name="connsiteX4" fmla="*/ 430500 w 1471495"/>
                  <a:gd name="connsiteY4" fmla="*/ 715423 h 717887"/>
                  <a:gd name="connsiteX5" fmla="*/ 1345570 w 1471495"/>
                  <a:gd name="connsiteY5" fmla="*/ 665886 h 717887"/>
                  <a:gd name="connsiteX6" fmla="*/ 1444759 w 1471495"/>
                  <a:gd name="connsiteY6" fmla="*/ 270752 h 717887"/>
                  <a:gd name="connsiteX7" fmla="*/ 1208082 w 1471495"/>
                  <a:gd name="connsiteY7" fmla="*/ 34465 h 717887"/>
                  <a:gd name="connsiteX8" fmla="*/ 881582 w 1471495"/>
                  <a:gd name="connsiteY8" fmla="*/ 3909 h 717887"/>
                  <a:gd name="connsiteX9" fmla="*/ 467587 w 1471495"/>
                  <a:gd name="connsiteY9" fmla="*/ 17140 h 717887"/>
                  <a:gd name="connsiteX0" fmla="*/ 437440 w 1471495"/>
                  <a:gd name="connsiteY0" fmla="*/ 12273 h 732696"/>
                  <a:gd name="connsiteX1" fmla="*/ 276356 w 1471495"/>
                  <a:gd name="connsiteY1" fmla="*/ 241019 h 732696"/>
                  <a:gd name="connsiteX2" fmla="*/ 6285 w 1471495"/>
                  <a:gd name="connsiteY2" fmla="*/ 432905 h 732696"/>
                  <a:gd name="connsiteX3" fmla="*/ 117468 w 1471495"/>
                  <a:gd name="connsiteY3" fmla="*/ 648077 h 732696"/>
                  <a:gd name="connsiteX4" fmla="*/ 430500 w 1471495"/>
                  <a:gd name="connsiteY4" fmla="*/ 730232 h 732696"/>
                  <a:gd name="connsiteX5" fmla="*/ 1345570 w 1471495"/>
                  <a:gd name="connsiteY5" fmla="*/ 680695 h 732696"/>
                  <a:gd name="connsiteX6" fmla="*/ 1444759 w 1471495"/>
                  <a:gd name="connsiteY6" fmla="*/ 285561 h 732696"/>
                  <a:gd name="connsiteX7" fmla="*/ 1208082 w 1471495"/>
                  <a:gd name="connsiteY7" fmla="*/ 49274 h 732696"/>
                  <a:gd name="connsiteX8" fmla="*/ 881582 w 1471495"/>
                  <a:gd name="connsiteY8" fmla="*/ 18718 h 732696"/>
                  <a:gd name="connsiteX9" fmla="*/ 437440 w 1471495"/>
                  <a:gd name="connsiteY9" fmla="*/ 12273 h 732696"/>
                  <a:gd name="connsiteX0" fmla="*/ 437440 w 1471495"/>
                  <a:gd name="connsiteY0" fmla="*/ 27540 h 747963"/>
                  <a:gd name="connsiteX1" fmla="*/ 276356 w 1471495"/>
                  <a:gd name="connsiteY1" fmla="*/ 256286 h 747963"/>
                  <a:gd name="connsiteX2" fmla="*/ 6285 w 1471495"/>
                  <a:gd name="connsiteY2" fmla="*/ 448172 h 747963"/>
                  <a:gd name="connsiteX3" fmla="*/ 117468 w 1471495"/>
                  <a:gd name="connsiteY3" fmla="*/ 663344 h 747963"/>
                  <a:gd name="connsiteX4" fmla="*/ 430500 w 1471495"/>
                  <a:gd name="connsiteY4" fmla="*/ 745499 h 747963"/>
                  <a:gd name="connsiteX5" fmla="*/ 1345570 w 1471495"/>
                  <a:gd name="connsiteY5" fmla="*/ 695962 h 747963"/>
                  <a:gd name="connsiteX6" fmla="*/ 1444759 w 1471495"/>
                  <a:gd name="connsiteY6" fmla="*/ 300828 h 747963"/>
                  <a:gd name="connsiteX7" fmla="*/ 1208082 w 1471495"/>
                  <a:gd name="connsiteY7" fmla="*/ 64541 h 747963"/>
                  <a:gd name="connsiteX8" fmla="*/ 906076 w 1471495"/>
                  <a:gd name="connsiteY8" fmla="*/ 0 h 747963"/>
                  <a:gd name="connsiteX9" fmla="*/ 437440 w 1471495"/>
                  <a:gd name="connsiteY9" fmla="*/ 27540 h 747963"/>
                  <a:gd name="connsiteX0" fmla="*/ 437440 w 1471495"/>
                  <a:gd name="connsiteY0" fmla="*/ 27540 h 747963"/>
                  <a:gd name="connsiteX1" fmla="*/ 276356 w 1471495"/>
                  <a:gd name="connsiteY1" fmla="*/ 256286 h 747963"/>
                  <a:gd name="connsiteX2" fmla="*/ 6285 w 1471495"/>
                  <a:gd name="connsiteY2" fmla="*/ 448172 h 747963"/>
                  <a:gd name="connsiteX3" fmla="*/ 117468 w 1471495"/>
                  <a:gd name="connsiteY3" fmla="*/ 663344 h 747963"/>
                  <a:gd name="connsiteX4" fmla="*/ 430500 w 1471495"/>
                  <a:gd name="connsiteY4" fmla="*/ 745499 h 747963"/>
                  <a:gd name="connsiteX5" fmla="*/ 1345570 w 1471495"/>
                  <a:gd name="connsiteY5" fmla="*/ 695962 h 747963"/>
                  <a:gd name="connsiteX6" fmla="*/ 1444759 w 1471495"/>
                  <a:gd name="connsiteY6" fmla="*/ 300828 h 747963"/>
                  <a:gd name="connsiteX7" fmla="*/ 1213735 w 1471495"/>
                  <a:gd name="connsiteY7" fmla="*/ 87794 h 747963"/>
                  <a:gd name="connsiteX8" fmla="*/ 906076 w 1471495"/>
                  <a:gd name="connsiteY8" fmla="*/ 0 h 747963"/>
                  <a:gd name="connsiteX9" fmla="*/ 437440 w 1471495"/>
                  <a:gd name="connsiteY9" fmla="*/ 27540 h 747963"/>
                  <a:gd name="connsiteX0" fmla="*/ 435352 w 1469407"/>
                  <a:gd name="connsiteY0" fmla="*/ 27540 h 747963"/>
                  <a:gd name="connsiteX1" fmla="*/ 236062 w 1469407"/>
                  <a:gd name="connsiteY1" fmla="*/ 246705 h 747963"/>
                  <a:gd name="connsiteX2" fmla="*/ 4197 w 1469407"/>
                  <a:gd name="connsiteY2" fmla="*/ 448172 h 747963"/>
                  <a:gd name="connsiteX3" fmla="*/ 115380 w 1469407"/>
                  <a:gd name="connsiteY3" fmla="*/ 663344 h 747963"/>
                  <a:gd name="connsiteX4" fmla="*/ 428412 w 1469407"/>
                  <a:gd name="connsiteY4" fmla="*/ 745499 h 747963"/>
                  <a:gd name="connsiteX5" fmla="*/ 1343482 w 1469407"/>
                  <a:gd name="connsiteY5" fmla="*/ 695962 h 747963"/>
                  <a:gd name="connsiteX6" fmla="*/ 1442671 w 1469407"/>
                  <a:gd name="connsiteY6" fmla="*/ 300828 h 747963"/>
                  <a:gd name="connsiteX7" fmla="*/ 1211647 w 1469407"/>
                  <a:gd name="connsiteY7" fmla="*/ 87794 h 747963"/>
                  <a:gd name="connsiteX8" fmla="*/ 903988 w 1469407"/>
                  <a:gd name="connsiteY8" fmla="*/ 0 h 747963"/>
                  <a:gd name="connsiteX9" fmla="*/ 435352 w 1469407"/>
                  <a:gd name="connsiteY9" fmla="*/ 27540 h 747963"/>
                  <a:gd name="connsiteX0" fmla="*/ 287738 w 1469407"/>
                  <a:gd name="connsiteY0" fmla="*/ 16581 h 752973"/>
                  <a:gd name="connsiteX1" fmla="*/ 236062 w 1469407"/>
                  <a:gd name="connsiteY1" fmla="*/ 251715 h 752973"/>
                  <a:gd name="connsiteX2" fmla="*/ 4197 w 1469407"/>
                  <a:gd name="connsiteY2" fmla="*/ 453182 h 752973"/>
                  <a:gd name="connsiteX3" fmla="*/ 115380 w 1469407"/>
                  <a:gd name="connsiteY3" fmla="*/ 668354 h 752973"/>
                  <a:gd name="connsiteX4" fmla="*/ 428412 w 1469407"/>
                  <a:gd name="connsiteY4" fmla="*/ 750509 h 752973"/>
                  <a:gd name="connsiteX5" fmla="*/ 1343482 w 1469407"/>
                  <a:gd name="connsiteY5" fmla="*/ 700972 h 752973"/>
                  <a:gd name="connsiteX6" fmla="*/ 1442671 w 1469407"/>
                  <a:gd name="connsiteY6" fmla="*/ 305838 h 752973"/>
                  <a:gd name="connsiteX7" fmla="*/ 1211647 w 1469407"/>
                  <a:gd name="connsiteY7" fmla="*/ 92804 h 752973"/>
                  <a:gd name="connsiteX8" fmla="*/ 903988 w 1469407"/>
                  <a:gd name="connsiteY8" fmla="*/ 5010 h 752973"/>
                  <a:gd name="connsiteX9" fmla="*/ 287738 w 1469407"/>
                  <a:gd name="connsiteY9" fmla="*/ 16581 h 752973"/>
                  <a:gd name="connsiteX0" fmla="*/ 284280 w 1465949"/>
                  <a:gd name="connsiteY0" fmla="*/ 16581 h 752973"/>
                  <a:gd name="connsiteX1" fmla="*/ 153170 w 1465949"/>
                  <a:gd name="connsiteY1" fmla="*/ 241755 h 752973"/>
                  <a:gd name="connsiteX2" fmla="*/ 739 w 1465949"/>
                  <a:gd name="connsiteY2" fmla="*/ 453182 h 752973"/>
                  <a:gd name="connsiteX3" fmla="*/ 111922 w 1465949"/>
                  <a:gd name="connsiteY3" fmla="*/ 668354 h 752973"/>
                  <a:gd name="connsiteX4" fmla="*/ 424954 w 1465949"/>
                  <a:gd name="connsiteY4" fmla="*/ 750509 h 752973"/>
                  <a:gd name="connsiteX5" fmla="*/ 1340024 w 1465949"/>
                  <a:gd name="connsiteY5" fmla="*/ 700972 h 752973"/>
                  <a:gd name="connsiteX6" fmla="*/ 1439213 w 1465949"/>
                  <a:gd name="connsiteY6" fmla="*/ 305838 h 752973"/>
                  <a:gd name="connsiteX7" fmla="*/ 1208189 w 1465949"/>
                  <a:gd name="connsiteY7" fmla="*/ 92804 h 752973"/>
                  <a:gd name="connsiteX8" fmla="*/ 900530 w 1465949"/>
                  <a:gd name="connsiteY8" fmla="*/ 5010 h 752973"/>
                  <a:gd name="connsiteX9" fmla="*/ 284280 w 1465949"/>
                  <a:gd name="connsiteY9" fmla="*/ 16581 h 752973"/>
                  <a:gd name="connsiteX0" fmla="*/ 215678 w 1465949"/>
                  <a:gd name="connsiteY0" fmla="*/ 15568 h 755280"/>
                  <a:gd name="connsiteX1" fmla="*/ 153170 w 1465949"/>
                  <a:gd name="connsiteY1" fmla="*/ 244062 h 755280"/>
                  <a:gd name="connsiteX2" fmla="*/ 739 w 1465949"/>
                  <a:gd name="connsiteY2" fmla="*/ 455489 h 755280"/>
                  <a:gd name="connsiteX3" fmla="*/ 111922 w 1465949"/>
                  <a:gd name="connsiteY3" fmla="*/ 670661 h 755280"/>
                  <a:gd name="connsiteX4" fmla="*/ 424954 w 1465949"/>
                  <a:gd name="connsiteY4" fmla="*/ 752816 h 755280"/>
                  <a:gd name="connsiteX5" fmla="*/ 1340024 w 1465949"/>
                  <a:gd name="connsiteY5" fmla="*/ 703279 h 755280"/>
                  <a:gd name="connsiteX6" fmla="*/ 1439213 w 1465949"/>
                  <a:gd name="connsiteY6" fmla="*/ 308145 h 755280"/>
                  <a:gd name="connsiteX7" fmla="*/ 1208189 w 1465949"/>
                  <a:gd name="connsiteY7" fmla="*/ 95111 h 755280"/>
                  <a:gd name="connsiteX8" fmla="*/ 900530 w 1465949"/>
                  <a:gd name="connsiteY8" fmla="*/ 7317 h 755280"/>
                  <a:gd name="connsiteX9" fmla="*/ 215678 w 1465949"/>
                  <a:gd name="connsiteY9" fmla="*/ 15568 h 755280"/>
                  <a:gd name="connsiteX0" fmla="*/ 158423 w 1408694"/>
                  <a:gd name="connsiteY0" fmla="*/ 15568 h 755280"/>
                  <a:gd name="connsiteX1" fmla="*/ 95915 w 1408694"/>
                  <a:gd name="connsiteY1" fmla="*/ 244062 h 755280"/>
                  <a:gd name="connsiteX2" fmla="*/ 9068 w 1408694"/>
                  <a:gd name="connsiteY2" fmla="*/ 472501 h 755280"/>
                  <a:gd name="connsiteX3" fmla="*/ 54667 w 1408694"/>
                  <a:gd name="connsiteY3" fmla="*/ 670661 h 755280"/>
                  <a:gd name="connsiteX4" fmla="*/ 367699 w 1408694"/>
                  <a:gd name="connsiteY4" fmla="*/ 752816 h 755280"/>
                  <a:gd name="connsiteX5" fmla="*/ 1282769 w 1408694"/>
                  <a:gd name="connsiteY5" fmla="*/ 703279 h 755280"/>
                  <a:gd name="connsiteX6" fmla="*/ 1381958 w 1408694"/>
                  <a:gd name="connsiteY6" fmla="*/ 308145 h 755280"/>
                  <a:gd name="connsiteX7" fmla="*/ 1150934 w 1408694"/>
                  <a:gd name="connsiteY7" fmla="*/ 95111 h 755280"/>
                  <a:gd name="connsiteX8" fmla="*/ 843275 w 1408694"/>
                  <a:gd name="connsiteY8" fmla="*/ 7317 h 755280"/>
                  <a:gd name="connsiteX9" fmla="*/ 158423 w 1408694"/>
                  <a:gd name="connsiteY9" fmla="*/ 15568 h 755280"/>
                  <a:gd name="connsiteX0" fmla="*/ 151540 w 1401811"/>
                  <a:gd name="connsiteY0" fmla="*/ 15568 h 755280"/>
                  <a:gd name="connsiteX1" fmla="*/ 89032 w 1401811"/>
                  <a:gd name="connsiteY1" fmla="*/ 244062 h 755280"/>
                  <a:gd name="connsiteX2" fmla="*/ 2185 w 1401811"/>
                  <a:gd name="connsiteY2" fmla="*/ 472501 h 755280"/>
                  <a:gd name="connsiteX3" fmla="*/ 67073 w 1401811"/>
                  <a:gd name="connsiteY3" fmla="*/ 640039 h 755280"/>
                  <a:gd name="connsiteX4" fmla="*/ 360816 w 1401811"/>
                  <a:gd name="connsiteY4" fmla="*/ 752816 h 755280"/>
                  <a:gd name="connsiteX5" fmla="*/ 1275886 w 1401811"/>
                  <a:gd name="connsiteY5" fmla="*/ 703279 h 755280"/>
                  <a:gd name="connsiteX6" fmla="*/ 1375075 w 1401811"/>
                  <a:gd name="connsiteY6" fmla="*/ 308145 h 755280"/>
                  <a:gd name="connsiteX7" fmla="*/ 1144051 w 1401811"/>
                  <a:gd name="connsiteY7" fmla="*/ 95111 h 755280"/>
                  <a:gd name="connsiteX8" fmla="*/ 836392 w 1401811"/>
                  <a:gd name="connsiteY8" fmla="*/ 7317 h 755280"/>
                  <a:gd name="connsiteX9" fmla="*/ 151540 w 1401811"/>
                  <a:gd name="connsiteY9" fmla="*/ 15568 h 755280"/>
                  <a:gd name="connsiteX0" fmla="*/ 154312 w 1404583"/>
                  <a:gd name="connsiteY0" fmla="*/ 21319 h 761031"/>
                  <a:gd name="connsiteX1" fmla="*/ 130383 w 1404583"/>
                  <a:gd name="connsiteY1" fmla="*/ 294045 h 761031"/>
                  <a:gd name="connsiteX2" fmla="*/ 4957 w 1404583"/>
                  <a:gd name="connsiteY2" fmla="*/ 478252 h 761031"/>
                  <a:gd name="connsiteX3" fmla="*/ 69845 w 1404583"/>
                  <a:gd name="connsiteY3" fmla="*/ 645790 h 761031"/>
                  <a:gd name="connsiteX4" fmla="*/ 363588 w 1404583"/>
                  <a:gd name="connsiteY4" fmla="*/ 758567 h 761031"/>
                  <a:gd name="connsiteX5" fmla="*/ 1278658 w 1404583"/>
                  <a:gd name="connsiteY5" fmla="*/ 709030 h 761031"/>
                  <a:gd name="connsiteX6" fmla="*/ 1377847 w 1404583"/>
                  <a:gd name="connsiteY6" fmla="*/ 313896 h 761031"/>
                  <a:gd name="connsiteX7" fmla="*/ 1146823 w 1404583"/>
                  <a:gd name="connsiteY7" fmla="*/ 100862 h 761031"/>
                  <a:gd name="connsiteX8" fmla="*/ 839164 w 1404583"/>
                  <a:gd name="connsiteY8" fmla="*/ 13068 h 761031"/>
                  <a:gd name="connsiteX9" fmla="*/ 154312 w 1404583"/>
                  <a:gd name="connsiteY9" fmla="*/ 21319 h 761031"/>
                  <a:gd name="connsiteX0" fmla="*/ 231469 w 1404583"/>
                  <a:gd name="connsiteY0" fmla="*/ 21319 h 761031"/>
                  <a:gd name="connsiteX1" fmla="*/ 130383 w 1404583"/>
                  <a:gd name="connsiteY1" fmla="*/ 294045 h 761031"/>
                  <a:gd name="connsiteX2" fmla="*/ 4957 w 1404583"/>
                  <a:gd name="connsiteY2" fmla="*/ 478252 h 761031"/>
                  <a:gd name="connsiteX3" fmla="*/ 69845 w 1404583"/>
                  <a:gd name="connsiteY3" fmla="*/ 645790 h 761031"/>
                  <a:gd name="connsiteX4" fmla="*/ 363588 w 1404583"/>
                  <a:gd name="connsiteY4" fmla="*/ 758567 h 761031"/>
                  <a:gd name="connsiteX5" fmla="*/ 1278658 w 1404583"/>
                  <a:gd name="connsiteY5" fmla="*/ 709030 h 761031"/>
                  <a:gd name="connsiteX6" fmla="*/ 1377847 w 1404583"/>
                  <a:gd name="connsiteY6" fmla="*/ 313896 h 761031"/>
                  <a:gd name="connsiteX7" fmla="*/ 1146823 w 1404583"/>
                  <a:gd name="connsiteY7" fmla="*/ 100862 h 761031"/>
                  <a:gd name="connsiteX8" fmla="*/ 839164 w 1404583"/>
                  <a:gd name="connsiteY8" fmla="*/ 13068 h 761031"/>
                  <a:gd name="connsiteX9" fmla="*/ 231469 w 1404583"/>
                  <a:gd name="connsiteY9" fmla="*/ 21319 h 76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4583" h="761031">
                    <a:moveTo>
                      <a:pt x="231469" y="21319"/>
                    </a:moveTo>
                    <a:cubicBezTo>
                      <a:pt x="113339" y="68148"/>
                      <a:pt x="168135" y="217890"/>
                      <a:pt x="130383" y="294045"/>
                    </a:cubicBezTo>
                    <a:cubicBezTo>
                      <a:pt x="92631" y="370200"/>
                      <a:pt x="15047" y="419628"/>
                      <a:pt x="4957" y="478252"/>
                    </a:cubicBezTo>
                    <a:cubicBezTo>
                      <a:pt x="-5133" y="536876"/>
                      <a:pt x="-6784" y="601806"/>
                      <a:pt x="69845" y="645790"/>
                    </a:cubicBezTo>
                    <a:cubicBezTo>
                      <a:pt x="114412" y="664652"/>
                      <a:pt x="174902" y="743051"/>
                      <a:pt x="363588" y="758567"/>
                    </a:cubicBezTo>
                    <a:cubicBezTo>
                      <a:pt x="827649" y="755219"/>
                      <a:pt x="1109615" y="783142"/>
                      <a:pt x="1278658" y="709030"/>
                    </a:cubicBezTo>
                    <a:cubicBezTo>
                      <a:pt x="1447701" y="634918"/>
                      <a:pt x="1407676" y="440091"/>
                      <a:pt x="1377847" y="313896"/>
                    </a:cubicBezTo>
                    <a:cubicBezTo>
                      <a:pt x="1318189" y="194584"/>
                      <a:pt x="1265114" y="253952"/>
                      <a:pt x="1146823" y="100862"/>
                    </a:cubicBezTo>
                    <a:cubicBezTo>
                      <a:pt x="1043800" y="52777"/>
                      <a:pt x="899969" y="21099"/>
                      <a:pt x="839164" y="13068"/>
                    </a:cubicBezTo>
                    <a:cubicBezTo>
                      <a:pt x="716407" y="20525"/>
                      <a:pt x="349599" y="-25510"/>
                      <a:pt x="231469" y="21319"/>
                    </a:cubicBezTo>
                    <a:close/>
                  </a:path>
                </a:pathLst>
              </a:custGeom>
              <a:solidFill>
                <a:srgbClr val="9AE0F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245" name="Straight Connector 244">
                <a:extLst>
                  <a:ext uri="{FF2B5EF4-FFF2-40B4-BE49-F238E27FC236}">
                    <a16:creationId xmlns:a16="http://schemas.microsoft.com/office/drawing/2014/main" id="{204765EC-2336-041D-EBEE-258BEC605894}"/>
                  </a:ext>
                </a:extLst>
              </p:cNvPr>
              <p:cNvCxnSpPr/>
              <p:nvPr/>
            </p:nvCxnSpPr>
            <p:spPr>
              <a:xfrm flipH="1" flipV="1">
                <a:off x="8482330" y="3806544"/>
                <a:ext cx="944171" cy="361364"/>
              </a:xfrm>
              <a:prstGeom prst="line">
                <a:avLst/>
              </a:prstGeom>
              <a:ln w="952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46" name="Straight Connector 245">
                <a:extLst>
                  <a:ext uri="{FF2B5EF4-FFF2-40B4-BE49-F238E27FC236}">
                    <a16:creationId xmlns:a16="http://schemas.microsoft.com/office/drawing/2014/main" id="{6741C801-E977-6EBE-1CEE-FCE1FC80EF37}"/>
                  </a:ext>
                </a:extLst>
              </p:cNvPr>
              <p:cNvCxnSpPr/>
              <p:nvPr/>
            </p:nvCxnSpPr>
            <p:spPr>
              <a:xfrm flipV="1">
                <a:off x="9426498" y="3681208"/>
                <a:ext cx="841392" cy="486698"/>
              </a:xfrm>
              <a:prstGeom prst="line">
                <a:avLst/>
              </a:prstGeom>
              <a:ln w="952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47" name="Straight Connector 246">
                <a:extLst>
                  <a:ext uri="{FF2B5EF4-FFF2-40B4-BE49-F238E27FC236}">
                    <a16:creationId xmlns:a16="http://schemas.microsoft.com/office/drawing/2014/main" id="{3FCF596D-C9C5-A78B-D728-42F10F314998}"/>
                  </a:ext>
                </a:extLst>
              </p:cNvPr>
              <p:cNvCxnSpPr>
                <a:cxnSpLocks/>
                <a:stCxn id="277" idx="4"/>
              </p:cNvCxnSpPr>
              <p:nvPr/>
            </p:nvCxnSpPr>
            <p:spPr>
              <a:xfrm flipV="1">
                <a:off x="8257892" y="4364531"/>
                <a:ext cx="2353505" cy="30605"/>
              </a:xfrm>
              <a:prstGeom prst="line">
                <a:avLst/>
              </a:prstGeom>
              <a:ln w="952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48" name="Straight Connector 247">
                <a:extLst>
                  <a:ext uri="{FF2B5EF4-FFF2-40B4-BE49-F238E27FC236}">
                    <a16:creationId xmlns:a16="http://schemas.microsoft.com/office/drawing/2014/main" id="{4DD2E6D8-A90E-6A0B-7991-D39CCDFE4829}"/>
                  </a:ext>
                </a:extLst>
              </p:cNvPr>
              <p:cNvCxnSpPr/>
              <p:nvPr/>
            </p:nvCxnSpPr>
            <p:spPr>
              <a:xfrm flipV="1">
                <a:off x="8107430" y="4176228"/>
                <a:ext cx="1271786" cy="201328"/>
              </a:xfrm>
              <a:prstGeom prst="line">
                <a:avLst/>
              </a:prstGeom>
              <a:ln w="952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54" name="Straight Connector 253">
                <a:extLst>
                  <a:ext uri="{FF2B5EF4-FFF2-40B4-BE49-F238E27FC236}">
                    <a16:creationId xmlns:a16="http://schemas.microsoft.com/office/drawing/2014/main" id="{46EE1F37-32B8-83FE-AAFB-EC4C34FB764C}"/>
                  </a:ext>
                </a:extLst>
              </p:cNvPr>
              <p:cNvCxnSpPr>
                <a:cxnSpLocks/>
              </p:cNvCxnSpPr>
              <p:nvPr/>
            </p:nvCxnSpPr>
            <p:spPr>
              <a:xfrm flipV="1">
                <a:off x="8482330" y="4472501"/>
                <a:ext cx="2238248" cy="362711"/>
              </a:xfrm>
              <a:prstGeom prst="line">
                <a:avLst/>
              </a:prstGeom>
              <a:ln w="952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55" name="Straight Connector 254">
                <a:extLst>
                  <a:ext uri="{FF2B5EF4-FFF2-40B4-BE49-F238E27FC236}">
                    <a16:creationId xmlns:a16="http://schemas.microsoft.com/office/drawing/2014/main" id="{369C2DBA-1335-E4AA-2D26-7DFBB95D5569}"/>
                  </a:ext>
                </a:extLst>
              </p:cNvPr>
              <p:cNvCxnSpPr>
                <a:cxnSpLocks/>
                <a:stCxn id="277" idx="4"/>
                <a:endCxn id="275" idx="2"/>
              </p:cNvCxnSpPr>
              <p:nvPr/>
            </p:nvCxnSpPr>
            <p:spPr>
              <a:xfrm>
                <a:off x="8257892" y="4395136"/>
                <a:ext cx="199856" cy="427427"/>
              </a:xfrm>
              <a:prstGeom prst="line">
                <a:avLst/>
              </a:prstGeom>
              <a:ln w="952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56" name="Straight Connector 255">
                <a:extLst>
                  <a:ext uri="{FF2B5EF4-FFF2-40B4-BE49-F238E27FC236}">
                    <a16:creationId xmlns:a16="http://schemas.microsoft.com/office/drawing/2014/main" id="{2F198B41-F6BC-F456-7515-0073CD804A17}"/>
                  </a:ext>
                </a:extLst>
              </p:cNvPr>
              <p:cNvCxnSpPr/>
              <p:nvPr/>
            </p:nvCxnSpPr>
            <p:spPr>
              <a:xfrm flipV="1">
                <a:off x="8482332" y="4194076"/>
                <a:ext cx="944167" cy="641134"/>
              </a:xfrm>
              <a:prstGeom prst="line">
                <a:avLst/>
              </a:prstGeom>
              <a:ln w="952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57" name="Straight Connector 256">
                <a:extLst>
                  <a:ext uri="{FF2B5EF4-FFF2-40B4-BE49-F238E27FC236}">
                    <a16:creationId xmlns:a16="http://schemas.microsoft.com/office/drawing/2014/main" id="{BBDC7FAE-7062-3237-2AC0-692B1BA099CB}"/>
                  </a:ext>
                </a:extLst>
              </p:cNvPr>
              <p:cNvCxnSpPr>
                <a:cxnSpLocks/>
                <a:stCxn id="281" idx="0"/>
              </p:cNvCxnSpPr>
              <p:nvPr/>
            </p:nvCxnSpPr>
            <p:spPr>
              <a:xfrm flipH="1">
                <a:off x="7427045" y="4302612"/>
                <a:ext cx="785403" cy="877794"/>
              </a:xfrm>
              <a:prstGeom prst="line">
                <a:avLst/>
              </a:prstGeom>
              <a:ln w="952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58" name="Straight Connector 257">
                <a:extLst>
                  <a:ext uri="{FF2B5EF4-FFF2-40B4-BE49-F238E27FC236}">
                    <a16:creationId xmlns:a16="http://schemas.microsoft.com/office/drawing/2014/main" id="{9927EDD5-46CF-9189-489A-01F772B93B9E}"/>
                  </a:ext>
                </a:extLst>
              </p:cNvPr>
              <p:cNvCxnSpPr>
                <a:cxnSpLocks/>
                <a:stCxn id="282" idx="13"/>
              </p:cNvCxnSpPr>
              <p:nvPr/>
            </p:nvCxnSpPr>
            <p:spPr>
              <a:xfrm flipH="1">
                <a:off x="6953056" y="4303343"/>
                <a:ext cx="1259058" cy="570390"/>
              </a:xfrm>
              <a:prstGeom prst="line">
                <a:avLst/>
              </a:prstGeom>
              <a:ln w="9525">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262" name="Group 261">
                <a:extLst>
                  <a:ext uri="{FF2B5EF4-FFF2-40B4-BE49-F238E27FC236}">
                    <a16:creationId xmlns:a16="http://schemas.microsoft.com/office/drawing/2014/main" id="{F54BA850-E4D8-A232-5228-39FFBB3E1BEC}"/>
                  </a:ext>
                </a:extLst>
              </p:cNvPr>
              <p:cNvGrpSpPr/>
              <p:nvPr/>
            </p:nvGrpSpPr>
            <p:grpSpPr>
              <a:xfrm>
                <a:off x="9205014" y="4029083"/>
                <a:ext cx="415841" cy="274295"/>
                <a:chOff x="7493876" y="2774731"/>
                <a:chExt cx="1481958" cy="894622"/>
              </a:xfrm>
            </p:grpSpPr>
            <p:sp>
              <p:nvSpPr>
                <p:cNvPr id="283" name="Freeform 282">
                  <a:extLst>
                    <a:ext uri="{FF2B5EF4-FFF2-40B4-BE49-F238E27FC236}">
                      <a16:creationId xmlns:a16="http://schemas.microsoft.com/office/drawing/2014/main" id="{B3043D9C-2A99-ADBD-EF47-B7ABB1AFE7A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84" name="Oval 283">
                  <a:extLst>
                    <a:ext uri="{FF2B5EF4-FFF2-40B4-BE49-F238E27FC236}">
                      <a16:creationId xmlns:a16="http://schemas.microsoft.com/office/drawing/2014/main" id="{7296270A-AEBE-2EEA-D195-41B894250D9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85" name="Group 284">
                  <a:extLst>
                    <a:ext uri="{FF2B5EF4-FFF2-40B4-BE49-F238E27FC236}">
                      <a16:creationId xmlns:a16="http://schemas.microsoft.com/office/drawing/2014/main" id="{9A60945C-CBD4-3047-D473-CD749EC70E01}"/>
                    </a:ext>
                  </a:extLst>
                </p:cNvPr>
                <p:cNvGrpSpPr/>
                <p:nvPr/>
              </p:nvGrpSpPr>
              <p:grpSpPr>
                <a:xfrm>
                  <a:off x="7713663" y="2848339"/>
                  <a:ext cx="1042107" cy="425543"/>
                  <a:chOff x="7786941" y="2884917"/>
                  <a:chExt cx="897649" cy="353919"/>
                </a:xfrm>
              </p:grpSpPr>
              <p:sp>
                <p:nvSpPr>
                  <p:cNvPr id="286" name="Freeform 285">
                    <a:extLst>
                      <a:ext uri="{FF2B5EF4-FFF2-40B4-BE49-F238E27FC236}">
                        <a16:creationId xmlns:a16="http://schemas.microsoft.com/office/drawing/2014/main" id="{262D1102-60A4-9567-9B1A-0152C6051E4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7" name="Freeform 286">
                    <a:extLst>
                      <a:ext uri="{FF2B5EF4-FFF2-40B4-BE49-F238E27FC236}">
                        <a16:creationId xmlns:a16="http://schemas.microsoft.com/office/drawing/2014/main" id="{A9B1A0E0-B2CE-A669-53F2-EC84EE75E67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620AEBCB-543D-7313-B4F6-988465BB922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9" name="Freeform 288">
                    <a:extLst>
                      <a:ext uri="{FF2B5EF4-FFF2-40B4-BE49-F238E27FC236}">
                        <a16:creationId xmlns:a16="http://schemas.microsoft.com/office/drawing/2014/main" id="{3CE4DC0E-7522-A920-7E03-51BAE541631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63" name="Group 262">
                <a:extLst>
                  <a:ext uri="{FF2B5EF4-FFF2-40B4-BE49-F238E27FC236}">
                    <a16:creationId xmlns:a16="http://schemas.microsoft.com/office/drawing/2014/main" id="{80ED2156-D5BB-62E9-89C6-A05D1AEC05AE}"/>
                  </a:ext>
                </a:extLst>
              </p:cNvPr>
              <p:cNvGrpSpPr/>
              <p:nvPr/>
            </p:nvGrpSpPr>
            <p:grpSpPr>
              <a:xfrm>
                <a:off x="8049984" y="4217570"/>
                <a:ext cx="415841" cy="274295"/>
                <a:chOff x="7493876" y="2774731"/>
                <a:chExt cx="1481958" cy="894622"/>
              </a:xfrm>
            </p:grpSpPr>
            <p:sp>
              <p:nvSpPr>
                <p:cNvPr id="276" name="Freeform 275">
                  <a:extLst>
                    <a:ext uri="{FF2B5EF4-FFF2-40B4-BE49-F238E27FC236}">
                      <a16:creationId xmlns:a16="http://schemas.microsoft.com/office/drawing/2014/main" id="{8DC592A2-A0A6-D471-D65C-79AEF14278A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77" name="Oval 276">
                  <a:extLst>
                    <a:ext uri="{FF2B5EF4-FFF2-40B4-BE49-F238E27FC236}">
                      <a16:creationId xmlns:a16="http://schemas.microsoft.com/office/drawing/2014/main" id="{538743FE-E29A-4AF9-AA9D-F33FD629E02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78" name="Group 277">
                  <a:extLst>
                    <a:ext uri="{FF2B5EF4-FFF2-40B4-BE49-F238E27FC236}">
                      <a16:creationId xmlns:a16="http://schemas.microsoft.com/office/drawing/2014/main" id="{79561619-4AC8-C191-4686-36FA3D29A314}"/>
                    </a:ext>
                  </a:extLst>
                </p:cNvPr>
                <p:cNvGrpSpPr/>
                <p:nvPr/>
              </p:nvGrpSpPr>
              <p:grpSpPr>
                <a:xfrm>
                  <a:off x="7713663" y="2848339"/>
                  <a:ext cx="1042107" cy="425543"/>
                  <a:chOff x="7786941" y="2884917"/>
                  <a:chExt cx="897649" cy="353919"/>
                </a:xfrm>
              </p:grpSpPr>
              <p:sp>
                <p:nvSpPr>
                  <p:cNvPr id="279" name="Freeform 278">
                    <a:extLst>
                      <a:ext uri="{FF2B5EF4-FFF2-40B4-BE49-F238E27FC236}">
                        <a16:creationId xmlns:a16="http://schemas.microsoft.com/office/drawing/2014/main" id="{BD4DED68-E060-3368-E35E-BA28451A999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0" name="Freeform 279">
                    <a:extLst>
                      <a:ext uri="{FF2B5EF4-FFF2-40B4-BE49-F238E27FC236}">
                        <a16:creationId xmlns:a16="http://schemas.microsoft.com/office/drawing/2014/main" id="{333F9CAB-8507-872A-ABDB-90B4EF47193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1" name="Freeform 280">
                    <a:extLst>
                      <a:ext uri="{FF2B5EF4-FFF2-40B4-BE49-F238E27FC236}">
                        <a16:creationId xmlns:a16="http://schemas.microsoft.com/office/drawing/2014/main" id="{8D4DBF07-F963-9C1D-149C-D64C54EEB33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2BDC3C69-7EDB-77BD-0DA8-261DCE800C5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64" name="Group 263">
                <a:extLst>
                  <a:ext uri="{FF2B5EF4-FFF2-40B4-BE49-F238E27FC236}">
                    <a16:creationId xmlns:a16="http://schemas.microsoft.com/office/drawing/2014/main" id="{2586A737-DC5F-CE6C-2BB3-E5B7122F8F7D}"/>
                  </a:ext>
                </a:extLst>
              </p:cNvPr>
              <p:cNvGrpSpPr/>
              <p:nvPr/>
            </p:nvGrpSpPr>
            <p:grpSpPr>
              <a:xfrm>
                <a:off x="8251187" y="4727070"/>
                <a:ext cx="415841" cy="274295"/>
                <a:chOff x="7493876" y="2774731"/>
                <a:chExt cx="1481958" cy="894622"/>
              </a:xfrm>
            </p:grpSpPr>
            <p:sp>
              <p:nvSpPr>
                <p:cNvPr id="269" name="Freeform 268">
                  <a:extLst>
                    <a:ext uri="{FF2B5EF4-FFF2-40B4-BE49-F238E27FC236}">
                      <a16:creationId xmlns:a16="http://schemas.microsoft.com/office/drawing/2014/main" id="{B409F9B5-E25A-0A57-B336-5A5AD9FDC81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70" name="Oval 269">
                  <a:extLst>
                    <a:ext uri="{FF2B5EF4-FFF2-40B4-BE49-F238E27FC236}">
                      <a16:creationId xmlns:a16="http://schemas.microsoft.com/office/drawing/2014/main" id="{13C86242-DA7B-0CF9-B098-77E3BC41D40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71" name="Group 270">
                  <a:extLst>
                    <a:ext uri="{FF2B5EF4-FFF2-40B4-BE49-F238E27FC236}">
                      <a16:creationId xmlns:a16="http://schemas.microsoft.com/office/drawing/2014/main" id="{4C1D485D-EF18-47CA-3422-B82B3937BAE4}"/>
                    </a:ext>
                  </a:extLst>
                </p:cNvPr>
                <p:cNvGrpSpPr/>
                <p:nvPr/>
              </p:nvGrpSpPr>
              <p:grpSpPr>
                <a:xfrm>
                  <a:off x="7713663" y="2848339"/>
                  <a:ext cx="1042107" cy="425543"/>
                  <a:chOff x="7786941" y="2884917"/>
                  <a:chExt cx="897649" cy="353919"/>
                </a:xfrm>
              </p:grpSpPr>
              <p:sp>
                <p:nvSpPr>
                  <p:cNvPr id="272" name="Freeform 271">
                    <a:extLst>
                      <a:ext uri="{FF2B5EF4-FFF2-40B4-BE49-F238E27FC236}">
                        <a16:creationId xmlns:a16="http://schemas.microsoft.com/office/drawing/2014/main" id="{8AED5ED2-089E-51A7-5731-8A1C0736443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3" name="Freeform 272">
                    <a:extLst>
                      <a:ext uri="{FF2B5EF4-FFF2-40B4-BE49-F238E27FC236}">
                        <a16:creationId xmlns:a16="http://schemas.microsoft.com/office/drawing/2014/main" id="{E9343827-337E-8C11-64F0-A21BFFD8FDA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4" name="Freeform 273">
                    <a:extLst>
                      <a:ext uri="{FF2B5EF4-FFF2-40B4-BE49-F238E27FC236}">
                        <a16:creationId xmlns:a16="http://schemas.microsoft.com/office/drawing/2014/main" id="{034804EB-6D37-2761-BF86-16C8399DDBA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5" name="Freeform 274">
                    <a:extLst>
                      <a:ext uri="{FF2B5EF4-FFF2-40B4-BE49-F238E27FC236}">
                        <a16:creationId xmlns:a16="http://schemas.microsoft.com/office/drawing/2014/main" id="{C0BB73C1-11D5-619E-6CCD-3BEBDA35BE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pic>
            <p:nvPicPr>
              <p:cNvPr id="265" name="Picture 264" descr="A screen shot of a computer&#10;&#10;Description automatically generated">
                <a:extLst>
                  <a:ext uri="{FF2B5EF4-FFF2-40B4-BE49-F238E27FC236}">
                    <a16:creationId xmlns:a16="http://schemas.microsoft.com/office/drawing/2014/main" id="{2A216C1F-A8F1-180B-C7D8-3DE686916BD2}"/>
                  </a:ext>
                </a:extLst>
              </p:cNvPr>
              <p:cNvPicPr>
                <a:picLocks noChangeAspect="1"/>
              </p:cNvPicPr>
              <p:nvPr/>
            </p:nvPicPr>
            <p:blipFill>
              <a:blip r:embed="rId10"/>
              <a:stretch>
                <a:fillRect/>
              </a:stretch>
            </p:blipFill>
            <p:spPr>
              <a:xfrm>
                <a:off x="8320269" y="3021721"/>
                <a:ext cx="542250" cy="1037015"/>
              </a:xfrm>
              <a:prstGeom prst="rect">
                <a:avLst/>
              </a:prstGeom>
            </p:spPr>
          </p:pic>
          <p:sp>
            <p:nvSpPr>
              <p:cNvPr id="16" name="Freeform 15">
                <a:extLst>
                  <a:ext uri="{FF2B5EF4-FFF2-40B4-BE49-F238E27FC236}">
                    <a16:creationId xmlns:a16="http://schemas.microsoft.com/office/drawing/2014/main" id="{D0F2BE0C-69BD-9EBB-20AE-793A469F40D5}"/>
                  </a:ext>
                </a:extLst>
              </p:cNvPr>
              <p:cNvSpPr/>
              <p:nvPr/>
            </p:nvSpPr>
            <p:spPr>
              <a:xfrm>
                <a:off x="7855839" y="2818559"/>
                <a:ext cx="2908184" cy="2379074"/>
              </a:xfrm>
              <a:custGeom>
                <a:avLst/>
                <a:gdLst>
                  <a:gd name="connsiteX0" fmla="*/ 409574 w 1466206"/>
                  <a:gd name="connsiteY0" fmla="*/ 41300 h 846656"/>
                  <a:gd name="connsiteX1" fmla="*/ 55068 w 1466206"/>
                  <a:gd name="connsiteY1" fmla="*/ 92926 h 846656"/>
                  <a:gd name="connsiteX2" fmla="*/ 0 w 1466206"/>
                  <a:gd name="connsiteY2" fmla="*/ 344169 h 846656"/>
                  <a:gd name="connsiteX3" fmla="*/ 37859 w 1466206"/>
                  <a:gd name="connsiteY3" fmla="*/ 726197 h 846656"/>
                  <a:gd name="connsiteX4" fmla="*/ 320087 w 1466206"/>
                  <a:gd name="connsiteY4" fmla="*/ 846656 h 846656"/>
                  <a:gd name="connsiteX5" fmla="*/ 949936 w 1466206"/>
                  <a:gd name="connsiteY5" fmla="*/ 777822 h 846656"/>
                  <a:gd name="connsiteX6" fmla="*/ 1466206 w 1466206"/>
                  <a:gd name="connsiteY6" fmla="*/ 757172 h 846656"/>
                  <a:gd name="connsiteX7" fmla="*/ 1466206 w 1466206"/>
                  <a:gd name="connsiteY7" fmla="*/ 357936 h 846656"/>
                  <a:gd name="connsiteX8" fmla="*/ 1287232 w 1466206"/>
                  <a:gd name="connsiteY8" fmla="*/ 0 h 846656"/>
                  <a:gd name="connsiteX9" fmla="*/ 719336 w 1466206"/>
                  <a:gd name="connsiteY9" fmla="*/ 55067 h 846656"/>
                  <a:gd name="connsiteX10" fmla="*/ 409574 w 1466206"/>
                  <a:gd name="connsiteY10" fmla="*/ 41300 h 846656"/>
                  <a:gd name="connsiteX0" fmla="*/ 409574 w 1466206"/>
                  <a:gd name="connsiteY0" fmla="*/ 41300 h 846656"/>
                  <a:gd name="connsiteX1" fmla="*/ 55068 w 1466206"/>
                  <a:gd name="connsiteY1" fmla="*/ 92926 h 846656"/>
                  <a:gd name="connsiteX2" fmla="*/ 0 w 1466206"/>
                  <a:gd name="connsiteY2" fmla="*/ 344169 h 846656"/>
                  <a:gd name="connsiteX3" fmla="*/ 37859 w 1466206"/>
                  <a:gd name="connsiteY3" fmla="*/ 726197 h 846656"/>
                  <a:gd name="connsiteX4" fmla="*/ 320087 w 1466206"/>
                  <a:gd name="connsiteY4" fmla="*/ 846656 h 846656"/>
                  <a:gd name="connsiteX5" fmla="*/ 949936 w 1466206"/>
                  <a:gd name="connsiteY5" fmla="*/ 777822 h 846656"/>
                  <a:gd name="connsiteX6" fmla="*/ 1466206 w 1466206"/>
                  <a:gd name="connsiteY6" fmla="*/ 757172 h 846656"/>
                  <a:gd name="connsiteX7" fmla="*/ 1466206 w 1466206"/>
                  <a:gd name="connsiteY7" fmla="*/ 357936 h 846656"/>
                  <a:gd name="connsiteX8" fmla="*/ 1287232 w 1466206"/>
                  <a:gd name="connsiteY8" fmla="*/ 0 h 846656"/>
                  <a:gd name="connsiteX9" fmla="*/ 719336 w 1466206"/>
                  <a:gd name="connsiteY9" fmla="*/ 55067 h 846656"/>
                  <a:gd name="connsiteX10" fmla="*/ 409574 w 1466206"/>
                  <a:gd name="connsiteY10" fmla="*/ 41300 h 846656"/>
                  <a:gd name="connsiteX0" fmla="*/ 416148 w 1472780"/>
                  <a:gd name="connsiteY0" fmla="*/ 41300 h 846656"/>
                  <a:gd name="connsiteX1" fmla="*/ 61642 w 1472780"/>
                  <a:gd name="connsiteY1" fmla="*/ 92926 h 846656"/>
                  <a:gd name="connsiteX2" fmla="*/ 6574 w 1472780"/>
                  <a:gd name="connsiteY2" fmla="*/ 344169 h 846656"/>
                  <a:gd name="connsiteX3" fmla="*/ 44433 w 1472780"/>
                  <a:gd name="connsiteY3" fmla="*/ 726197 h 846656"/>
                  <a:gd name="connsiteX4" fmla="*/ 326661 w 1472780"/>
                  <a:gd name="connsiteY4" fmla="*/ 846656 h 846656"/>
                  <a:gd name="connsiteX5" fmla="*/ 956510 w 1472780"/>
                  <a:gd name="connsiteY5" fmla="*/ 777822 h 846656"/>
                  <a:gd name="connsiteX6" fmla="*/ 1472780 w 1472780"/>
                  <a:gd name="connsiteY6" fmla="*/ 757172 h 846656"/>
                  <a:gd name="connsiteX7" fmla="*/ 1472780 w 1472780"/>
                  <a:gd name="connsiteY7" fmla="*/ 357936 h 846656"/>
                  <a:gd name="connsiteX8" fmla="*/ 1293806 w 1472780"/>
                  <a:gd name="connsiteY8" fmla="*/ 0 h 846656"/>
                  <a:gd name="connsiteX9" fmla="*/ 725910 w 1472780"/>
                  <a:gd name="connsiteY9" fmla="*/ 55067 h 846656"/>
                  <a:gd name="connsiteX10" fmla="*/ 416148 w 1472780"/>
                  <a:gd name="connsiteY10" fmla="*/ 41300 h 846656"/>
                  <a:gd name="connsiteX0" fmla="*/ 416148 w 1472780"/>
                  <a:gd name="connsiteY0" fmla="*/ 41300 h 846656"/>
                  <a:gd name="connsiteX1" fmla="*/ 61642 w 1472780"/>
                  <a:gd name="connsiteY1" fmla="*/ 92926 h 846656"/>
                  <a:gd name="connsiteX2" fmla="*/ 6574 w 1472780"/>
                  <a:gd name="connsiteY2" fmla="*/ 344169 h 846656"/>
                  <a:gd name="connsiteX3" fmla="*/ 44433 w 1472780"/>
                  <a:gd name="connsiteY3" fmla="*/ 726197 h 846656"/>
                  <a:gd name="connsiteX4" fmla="*/ 326661 w 1472780"/>
                  <a:gd name="connsiteY4" fmla="*/ 846656 h 846656"/>
                  <a:gd name="connsiteX5" fmla="*/ 956510 w 1472780"/>
                  <a:gd name="connsiteY5" fmla="*/ 777822 h 846656"/>
                  <a:gd name="connsiteX6" fmla="*/ 1472780 w 1472780"/>
                  <a:gd name="connsiteY6" fmla="*/ 757172 h 846656"/>
                  <a:gd name="connsiteX7" fmla="*/ 1472780 w 1472780"/>
                  <a:gd name="connsiteY7" fmla="*/ 357936 h 846656"/>
                  <a:gd name="connsiteX8" fmla="*/ 1293806 w 1472780"/>
                  <a:gd name="connsiteY8" fmla="*/ 0 h 846656"/>
                  <a:gd name="connsiteX9" fmla="*/ 725910 w 1472780"/>
                  <a:gd name="connsiteY9" fmla="*/ 55067 h 846656"/>
                  <a:gd name="connsiteX10" fmla="*/ 416148 w 1472780"/>
                  <a:gd name="connsiteY10" fmla="*/ 41300 h 846656"/>
                  <a:gd name="connsiteX0" fmla="*/ 416148 w 1518548"/>
                  <a:gd name="connsiteY0" fmla="*/ 41300 h 846656"/>
                  <a:gd name="connsiteX1" fmla="*/ 61642 w 1518548"/>
                  <a:gd name="connsiteY1" fmla="*/ 92926 h 846656"/>
                  <a:gd name="connsiteX2" fmla="*/ 6574 w 1518548"/>
                  <a:gd name="connsiteY2" fmla="*/ 344169 h 846656"/>
                  <a:gd name="connsiteX3" fmla="*/ 44433 w 1518548"/>
                  <a:gd name="connsiteY3" fmla="*/ 726197 h 846656"/>
                  <a:gd name="connsiteX4" fmla="*/ 326661 w 1518548"/>
                  <a:gd name="connsiteY4" fmla="*/ 846656 h 846656"/>
                  <a:gd name="connsiteX5" fmla="*/ 956510 w 1518548"/>
                  <a:gd name="connsiteY5" fmla="*/ 777822 h 846656"/>
                  <a:gd name="connsiteX6" fmla="*/ 1472780 w 1518548"/>
                  <a:gd name="connsiteY6" fmla="*/ 757172 h 846656"/>
                  <a:gd name="connsiteX7" fmla="*/ 1472780 w 1518548"/>
                  <a:gd name="connsiteY7" fmla="*/ 357936 h 846656"/>
                  <a:gd name="connsiteX8" fmla="*/ 1293806 w 1518548"/>
                  <a:gd name="connsiteY8" fmla="*/ 0 h 846656"/>
                  <a:gd name="connsiteX9" fmla="*/ 725910 w 1518548"/>
                  <a:gd name="connsiteY9" fmla="*/ 55067 h 846656"/>
                  <a:gd name="connsiteX10" fmla="*/ 416148 w 1518548"/>
                  <a:gd name="connsiteY10" fmla="*/ 41300 h 846656"/>
                  <a:gd name="connsiteX0" fmla="*/ 416148 w 1518548"/>
                  <a:gd name="connsiteY0" fmla="*/ 84063 h 889419"/>
                  <a:gd name="connsiteX1" fmla="*/ 61642 w 1518548"/>
                  <a:gd name="connsiteY1" fmla="*/ 135689 h 889419"/>
                  <a:gd name="connsiteX2" fmla="*/ 6574 w 1518548"/>
                  <a:gd name="connsiteY2" fmla="*/ 386932 h 889419"/>
                  <a:gd name="connsiteX3" fmla="*/ 44433 w 1518548"/>
                  <a:gd name="connsiteY3" fmla="*/ 768960 h 889419"/>
                  <a:gd name="connsiteX4" fmla="*/ 326661 w 1518548"/>
                  <a:gd name="connsiteY4" fmla="*/ 889419 h 889419"/>
                  <a:gd name="connsiteX5" fmla="*/ 956510 w 1518548"/>
                  <a:gd name="connsiteY5" fmla="*/ 820585 h 889419"/>
                  <a:gd name="connsiteX6" fmla="*/ 1472780 w 1518548"/>
                  <a:gd name="connsiteY6" fmla="*/ 799935 h 889419"/>
                  <a:gd name="connsiteX7" fmla="*/ 1472780 w 1518548"/>
                  <a:gd name="connsiteY7" fmla="*/ 400699 h 889419"/>
                  <a:gd name="connsiteX8" fmla="*/ 1293806 w 1518548"/>
                  <a:gd name="connsiteY8" fmla="*/ 42763 h 889419"/>
                  <a:gd name="connsiteX9" fmla="*/ 725910 w 1518548"/>
                  <a:gd name="connsiteY9" fmla="*/ 97830 h 889419"/>
                  <a:gd name="connsiteX10" fmla="*/ 416148 w 1518548"/>
                  <a:gd name="connsiteY10" fmla="*/ 84063 h 889419"/>
                  <a:gd name="connsiteX0" fmla="*/ 416148 w 1518548"/>
                  <a:gd name="connsiteY0" fmla="*/ 52053 h 857409"/>
                  <a:gd name="connsiteX1" fmla="*/ 61642 w 1518548"/>
                  <a:gd name="connsiteY1" fmla="*/ 103679 h 857409"/>
                  <a:gd name="connsiteX2" fmla="*/ 6574 w 1518548"/>
                  <a:gd name="connsiteY2" fmla="*/ 354922 h 857409"/>
                  <a:gd name="connsiteX3" fmla="*/ 44433 w 1518548"/>
                  <a:gd name="connsiteY3" fmla="*/ 736950 h 857409"/>
                  <a:gd name="connsiteX4" fmla="*/ 326661 w 1518548"/>
                  <a:gd name="connsiteY4" fmla="*/ 857409 h 857409"/>
                  <a:gd name="connsiteX5" fmla="*/ 956510 w 1518548"/>
                  <a:gd name="connsiteY5" fmla="*/ 788575 h 857409"/>
                  <a:gd name="connsiteX6" fmla="*/ 1472780 w 1518548"/>
                  <a:gd name="connsiteY6" fmla="*/ 767925 h 857409"/>
                  <a:gd name="connsiteX7" fmla="*/ 1472780 w 1518548"/>
                  <a:gd name="connsiteY7" fmla="*/ 368689 h 857409"/>
                  <a:gd name="connsiteX8" fmla="*/ 1293806 w 1518548"/>
                  <a:gd name="connsiteY8" fmla="*/ 10753 h 857409"/>
                  <a:gd name="connsiteX9" fmla="*/ 928976 w 1518548"/>
                  <a:gd name="connsiteY9" fmla="*/ 89911 h 857409"/>
                  <a:gd name="connsiteX10" fmla="*/ 416148 w 1518548"/>
                  <a:gd name="connsiteY10" fmla="*/ 52053 h 857409"/>
                  <a:gd name="connsiteX0" fmla="*/ 430374 w 1519007"/>
                  <a:gd name="connsiteY0" fmla="*/ 231021 h 857409"/>
                  <a:gd name="connsiteX1" fmla="*/ 62101 w 1519007"/>
                  <a:gd name="connsiteY1" fmla="*/ 103679 h 857409"/>
                  <a:gd name="connsiteX2" fmla="*/ 7033 w 1519007"/>
                  <a:gd name="connsiteY2" fmla="*/ 354922 h 857409"/>
                  <a:gd name="connsiteX3" fmla="*/ 44892 w 1519007"/>
                  <a:gd name="connsiteY3" fmla="*/ 736950 h 857409"/>
                  <a:gd name="connsiteX4" fmla="*/ 327120 w 1519007"/>
                  <a:gd name="connsiteY4" fmla="*/ 857409 h 857409"/>
                  <a:gd name="connsiteX5" fmla="*/ 956969 w 1519007"/>
                  <a:gd name="connsiteY5" fmla="*/ 788575 h 857409"/>
                  <a:gd name="connsiteX6" fmla="*/ 1473239 w 1519007"/>
                  <a:gd name="connsiteY6" fmla="*/ 767925 h 857409"/>
                  <a:gd name="connsiteX7" fmla="*/ 1473239 w 1519007"/>
                  <a:gd name="connsiteY7" fmla="*/ 368689 h 857409"/>
                  <a:gd name="connsiteX8" fmla="*/ 1294265 w 1519007"/>
                  <a:gd name="connsiteY8" fmla="*/ 10753 h 857409"/>
                  <a:gd name="connsiteX9" fmla="*/ 929435 w 1519007"/>
                  <a:gd name="connsiteY9" fmla="*/ 89911 h 857409"/>
                  <a:gd name="connsiteX10" fmla="*/ 430374 w 1519007"/>
                  <a:gd name="connsiteY10" fmla="*/ 231021 h 857409"/>
                  <a:gd name="connsiteX0" fmla="*/ 457084 w 1545717"/>
                  <a:gd name="connsiteY0" fmla="*/ 231021 h 857409"/>
                  <a:gd name="connsiteX1" fmla="*/ 88811 w 1545717"/>
                  <a:gd name="connsiteY1" fmla="*/ 103679 h 857409"/>
                  <a:gd name="connsiteX2" fmla="*/ 33743 w 1545717"/>
                  <a:gd name="connsiteY2" fmla="*/ 354922 h 857409"/>
                  <a:gd name="connsiteX3" fmla="*/ 71602 w 1545717"/>
                  <a:gd name="connsiteY3" fmla="*/ 736950 h 857409"/>
                  <a:gd name="connsiteX4" fmla="*/ 353830 w 1545717"/>
                  <a:gd name="connsiteY4" fmla="*/ 857409 h 857409"/>
                  <a:gd name="connsiteX5" fmla="*/ 983679 w 1545717"/>
                  <a:gd name="connsiteY5" fmla="*/ 788575 h 857409"/>
                  <a:gd name="connsiteX6" fmla="*/ 1499949 w 1545717"/>
                  <a:gd name="connsiteY6" fmla="*/ 767925 h 857409"/>
                  <a:gd name="connsiteX7" fmla="*/ 1499949 w 1545717"/>
                  <a:gd name="connsiteY7" fmla="*/ 368689 h 857409"/>
                  <a:gd name="connsiteX8" fmla="*/ 1320975 w 1545717"/>
                  <a:gd name="connsiteY8" fmla="*/ 10753 h 857409"/>
                  <a:gd name="connsiteX9" fmla="*/ 956145 w 1545717"/>
                  <a:gd name="connsiteY9" fmla="*/ 89911 h 857409"/>
                  <a:gd name="connsiteX10" fmla="*/ 457084 w 1545717"/>
                  <a:gd name="connsiteY10" fmla="*/ 231021 h 857409"/>
                  <a:gd name="connsiteX0" fmla="*/ 563227 w 1524513"/>
                  <a:gd name="connsiteY0" fmla="*/ 182837 h 857409"/>
                  <a:gd name="connsiteX1" fmla="*/ 67607 w 1524513"/>
                  <a:gd name="connsiteY1" fmla="*/ 103679 h 857409"/>
                  <a:gd name="connsiteX2" fmla="*/ 12539 w 1524513"/>
                  <a:gd name="connsiteY2" fmla="*/ 354922 h 857409"/>
                  <a:gd name="connsiteX3" fmla="*/ 50398 w 1524513"/>
                  <a:gd name="connsiteY3" fmla="*/ 736950 h 857409"/>
                  <a:gd name="connsiteX4" fmla="*/ 332626 w 1524513"/>
                  <a:gd name="connsiteY4" fmla="*/ 857409 h 857409"/>
                  <a:gd name="connsiteX5" fmla="*/ 962475 w 1524513"/>
                  <a:gd name="connsiteY5" fmla="*/ 788575 h 857409"/>
                  <a:gd name="connsiteX6" fmla="*/ 1478745 w 1524513"/>
                  <a:gd name="connsiteY6" fmla="*/ 767925 h 857409"/>
                  <a:gd name="connsiteX7" fmla="*/ 1478745 w 1524513"/>
                  <a:gd name="connsiteY7" fmla="*/ 368689 h 857409"/>
                  <a:gd name="connsiteX8" fmla="*/ 1299771 w 1524513"/>
                  <a:gd name="connsiteY8" fmla="*/ 10753 h 857409"/>
                  <a:gd name="connsiteX9" fmla="*/ 934941 w 1524513"/>
                  <a:gd name="connsiteY9" fmla="*/ 89911 h 857409"/>
                  <a:gd name="connsiteX10" fmla="*/ 563227 w 1524513"/>
                  <a:gd name="connsiteY10" fmla="*/ 182837 h 857409"/>
                  <a:gd name="connsiteX0" fmla="*/ 563227 w 1539800"/>
                  <a:gd name="connsiteY0" fmla="*/ 182837 h 857409"/>
                  <a:gd name="connsiteX1" fmla="*/ 67607 w 1539800"/>
                  <a:gd name="connsiteY1" fmla="*/ 103679 h 857409"/>
                  <a:gd name="connsiteX2" fmla="*/ 12539 w 1539800"/>
                  <a:gd name="connsiteY2" fmla="*/ 354922 h 857409"/>
                  <a:gd name="connsiteX3" fmla="*/ 50398 w 1539800"/>
                  <a:gd name="connsiteY3" fmla="*/ 736950 h 857409"/>
                  <a:gd name="connsiteX4" fmla="*/ 332626 w 1539800"/>
                  <a:gd name="connsiteY4" fmla="*/ 857409 h 857409"/>
                  <a:gd name="connsiteX5" fmla="*/ 752525 w 1539800"/>
                  <a:gd name="connsiteY5" fmla="*/ 726625 h 857409"/>
                  <a:gd name="connsiteX6" fmla="*/ 1478745 w 1539800"/>
                  <a:gd name="connsiteY6" fmla="*/ 767925 h 857409"/>
                  <a:gd name="connsiteX7" fmla="*/ 1478745 w 1539800"/>
                  <a:gd name="connsiteY7" fmla="*/ 368689 h 857409"/>
                  <a:gd name="connsiteX8" fmla="*/ 1299771 w 1539800"/>
                  <a:gd name="connsiteY8" fmla="*/ 10753 h 857409"/>
                  <a:gd name="connsiteX9" fmla="*/ 934941 w 1539800"/>
                  <a:gd name="connsiteY9" fmla="*/ 89911 h 857409"/>
                  <a:gd name="connsiteX10" fmla="*/ 563227 w 1539800"/>
                  <a:gd name="connsiteY10" fmla="*/ 182837 h 857409"/>
                  <a:gd name="connsiteX0" fmla="*/ 563227 w 1539800"/>
                  <a:gd name="connsiteY0" fmla="*/ 182837 h 857409"/>
                  <a:gd name="connsiteX1" fmla="*/ 67607 w 1539800"/>
                  <a:gd name="connsiteY1" fmla="*/ 103679 h 857409"/>
                  <a:gd name="connsiteX2" fmla="*/ 12539 w 1539800"/>
                  <a:gd name="connsiteY2" fmla="*/ 354922 h 857409"/>
                  <a:gd name="connsiteX3" fmla="*/ 50398 w 1539800"/>
                  <a:gd name="connsiteY3" fmla="*/ 736950 h 857409"/>
                  <a:gd name="connsiteX4" fmla="*/ 332626 w 1539800"/>
                  <a:gd name="connsiteY4" fmla="*/ 857409 h 857409"/>
                  <a:gd name="connsiteX5" fmla="*/ 752525 w 1539800"/>
                  <a:gd name="connsiteY5" fmla="*/ 726625 h 857409"/>
                  <a:gd name="connsiteX6" fmla="*/ 1478745 w 1539800"/>
                  <a:gd name="connsiteY6" fmla="*/ 767925 h 857409"/>
                  <a:gd name="connsiteX7" fmla="*/ 1478745 w 1539800"/>
                  <a:gd name="connsiteY7" fmla="*/ 368689 h 857409"/>
                  <a:gd name="connsiteX8" fmla="*/ 1299771 w 1539800"/>
                  <a:gd name="connsiteY8" fmla="*/ 10753 h 857409"/>
                  <a:gd name="connsiteX9" fmla="*/ 934941 w 1539800"/>
                  <a:gd name="connsiteY9" fmla="*/ 89911 h 857409"/>
                  <a:gd name="connsiteX10" fmla="*/ 563227 w 1539800"/>
                  <a:gd name="connsiteY10" fmla="*/ 182837 h 857409"/>
                  <a:gd name="connsiteX0" fmla="*/ 563227 w 1539800"/>
                  <a:gd name="connsiteY0" fmla="*/ 95020 h 769592"/>
                  <a:gd name="connsiteX1" fmla="*/ 67607 w 1539800"/>
                  <a:gd name="connsiteY1" fmla="*/ 15862 h 769592"/>
                  <a:gd name="connsiteX2" fmla="*/ 12539 w 1539800"/>
                  <a:gd name="connsiteY2" fmla="*/ 267105 h 769592"/>
                  <a:gd name="connsiteX3" fmla="*/ 50398 w 1539800"/>
                  <a:gd name="connsiteY3" fmla="*/ 649133 h 769592"/>
                  <a:gd name="connsiteX4" fmla="*/ 332626 w 1539800"/>
                  <a:gd name="connsiteY4" fmla="*/ 769592 h 769592"/>
                  <a:gd name="connsiteX5" fmla="*/ 752525 w 1539800"/>
                  <a:gd name="connsiteY5" fmla="*/ 638808 h 769592"/>
                  <a:gd name="connsiteX6" fmla="*/ 1478745 w 1539800"/>
                  <a:gd name="connsiteY6" fmla="*/ 680108 h 769592"/>
                  <a:gd name="connsiteX7" fmla="*/ 1478745 w 1539800"/>
                  <a:gd name="connsiteY7" fmla="*/ 280872 h 769592"/>
                  <a:gd name="connsiteX8" fmla="*/ 1299771 w 1539800"/>
                  <a:gd name="connsiteY8" fmla="*/ 50279 h 769592"/>
                  <a:gd name="connsiteX9" fmla="*/ 934941 w 1539800"/>
                  <a:gd name="connsiteY9" fmla="*/ 2094 h 769592"/>
                  <a:gd name="connsiteX10" fmla="*/ 563227 w 1539800"/>
                  <a:gd name="connsiteY10" fmla="*/ 95020 h 769592"/>
                  <a:gd name="connsiteX0" fmla="*/ 563227 w 1539800"/>
                  <a:gd name="connsiteY0" fmla="*/ 95020 h 769592"/>
                  <a:gd name="connsiteX1" fmla="*/ 67607 w 1539800"/>
                  <a:gd name="connsiteY1" fmla="*/ 15862 h 769592"/>
                  <a:gd name="connsiteX2" fmla="*/ 12539 w 1539800"/>
                  <a:gd name="connsiteY2" fmla="*/ 267105 h 769592"/>
                  <a:gd name="connsiteX3" fmla="*/ 50398 w 1539800"/>
                  <a:gd name="connsiteY3" fmla="*/ 649133 h 769592"/>
                  <a:gd name="connsiteX4" fmla="*/ 332626 w 1539800"/>
                  <a:gd name="connsiteY4" fmla="*/ 769592 h 769592"/>
                  <a:gd name="connsiteX5" fmla="*/ 752525 w 1539800"/>
                  <a:gd name="connsiteY5" fmla="*/ 638808 h 769592"/>
                  <a:gd name="connsiteX6" fmla="*/ 1478745 w 1539800"/>
                  <a:gd name="connsiteY6" fmla="*/ 680108 h 769592"/>
                  <a:gd name="connsiteX7" fmla="*/ 1478745 w 1539800"/>
                  <a:gd name="connsiteY7" fmla="*/ 280872 h 769592"/>
                  <a:gd name="connsiteX8" fmla="*/ 1299771 w 1539800"/>
                  <a:gd name="connsiteY8" fmla="*/ 50279 h 769592"/>
                  <a:gd name="connsiteX9" fmla="*/ 934941 w 1539800"/>
                  <a:gd name="connsiteY9" fmla="*/ 2094 h 769592"/>
                  <a:gd name="connsiteX10" fmla="*/ 563227 w 1539800"/>
                  <a:gd name="connsiteY10" fmla="*/ 95020 h 769592"/>
                  <a:gd name="connsiteX0" fmla="*/ 580156 w 1556729"/>
                  <a:gd name="connsiteY0" fmla="*/ 95020 h 769592"/>
                  <a:gd name="connsiteX1" fmla="*/ 349414 w 1556729"/>
                  <a:gd name="connsiteY1" fmla="*/ 232475 h 769592"/>
                  <a:gd name="connsiteX2" fmla="*/ 29468 w 1556729"/>
                  <a:gd name="connsiteY2" fmla="*/ 267105 h 769592"/>
                  <a:gd name="connsiteX3" fmla="*/ 67327 w 1556729"/>
                  <a:gd name="connsiteY3" fmla="*/ 649133 h 769592"/>
                  <a:gd name="connsiteX4" fmla="*/ 349555 w 1556729"/>
                  <a:gd name="connsiteY4" fmla="*/ 769592 h 769592"/>
                  <a:gd name="connsiteX5" fmla="*/ 769454 w 1556729"/>
                  <a:gd name="connsiteY5" fmla="*/ 638808 h 769592"/>
                  <a:gd name="connsiteX6" fmla="*/ 1495674 w 1556729"/>
                  <a:gd name="connsiteY6" fmla="*/ 680108 h 769592"/>
                  <a:gd name="connsiteX7" fmla="*/ 1495674 w 1556729"/>
                  <a:gd name="connsiteY7" fmla="*/ 280872 h 769592"/>
                  <a:gd name="connsiteX8" fmla="*/ 1316700 w 1556729"/>
                  <a:gd name="connsiteY8" fmla="*/ 50279 h 769592"/>
                  <a:gd name="connsiteX9" fmla="*/ 951870 w 1556729"/>
                  <a:gd name="connsiteY9" fmla="*/ 2094 h 769592"/>
                  <a:gd name="connsiteX10" fmla="*/ 580156 w 1556729"/>
                  <a:gd name="connsiteY10" fmla="*/ 95020 h 769592"/>
                  <a:gd name="connsiteX0" fmla="*/ 552462 w 1529035"/>
                  <a:gd name="connsiteY0" fmla="*/ 95020 h 769592"/>
                  <a:gd name="connsiteX1" fmla="*/ 321720 w 1529035"/>
                  <a:gd name="connsiteY1" fmla="*/ 232475 h 769592"/>
                  <a:gd name="connsiteX2" fmla="*/ 1774 w 1529035"/>
                  <a:gd name="connsiteY2" fmla="*/ 267105 h 769592"/>
                  <a:gd name="connsiteX3" fmla="*/ 205181 w 1529035"/>
                  <a:gd name="connsiteY3" fmla="*/ 597734 h 769592"/>
                  <a:gd name="connsiteX4" fmla="*/ 321861 w 1529035"/>
                  <a:gd name="connsiteY4" fmla="*/ 769592 h 769592"/>
                  <a:gd name="connsiteX5" fmla="*/ 741760 w 1529035"/>
                  <a:gd name="connsiteY5" fmla="*/ 638808 h 769592"/>
                  <a:gd name="connsiteX6" fmla="*/ 1467980 w 1529035"/>
                  <a:gd name="connsiteY6" fmla="*/ 680108 h 769592"/>
                  <a:gd name="connsiteX7" fmla="*/ 1467980 w 1529035"/>
                  <a:gd name="connsiteY7" fmla="*/ 280872 h 769592"/>
                  <a:gd name="connsiteX8" fmla="*/ 1289006 w 1529035"/>
                  <a:gd name="connsiteY8" fmla="*/ 50279 h 769592"/>
                  <a:gd name="connsiteX9" fmla="*/ 924176 w 1529035"/>
                  <a:gd name="connsiteY9" fmla="*/ 2094 h 769592"/>
                  <a:gd name="connsiteX10" fmla="*/ 552462 w 1529035"/>
                  <a:gd name="connsiteY10" fmla="*/ 95020 h 769592"/>
                  <a:gd name="connsiteX0" fmla="*/ 552568 w 1529141"/>
                  <a:gd name="connsiteY0" fmla="*/ 95020 h 697308"/>
                  <a:gd name="connsiteX1" fmla="*/ 321826 w 1529141"/>
                  <a:gd name="connsiteY1" fmla="*/ 232475 h 697308"/>
                  <a:gd name="connsiteX2" fmla="*/ 1880 w 1529141"/>
                  <a:gd name="connsiteY2" fmla="*/ 267105 h 697308"/>
                  <a:gd name="connsiteX3" fmla="*/ 205287 w 1529141"/>
                  <a:gd name="connsiteY3" fmla="*/ 597734 h 697308"/>
                  <a:gd name="connsiteX4" fmla="*/ 526144 w 1529141"/>
                  <a:gd name="connsiteY4" fmla="*/ 563993 h 697308"/>
                  <a:gd name="connsiteX5" fmla="*/ 741866 w 1529141"/>
                  <a:gd name="connsiteY5" fmla="*/ 638808 h 697308"/>
                  <a:gd name="connsiteX6" fmla="*/ 1468086 w 1529141"/>
                  <a:gd name="connsiteY6" fmla="*/ 680108 h 697308"/>
                  <a:gd name="connsiteX7" fmla="*/ 1468086 w 1529141"/>
                  <a:gd name="connsiteY7" fmla="*/ 280872 h 697308"/>
                  <a:gd name="connsiteX8" fmla="*/ 1289112 w 1529141"/>
                  <a:gd name="connsiteY8" fmla="*/ 50279 h 697308"/>
                  <a:gd name="connsiteX9" fmla="*/ 924282 w 1529141"/>
                  <a:gd name="connsiteY9" fmla="*/ 2094 h 697308"/>
                  <a:gd name="connsiteX10" fmla="*/ 552568 w 1529141"/>
                  <a:gd name="connsiteY10" fmla="*/ 95020 h 697308"/>
                  <a:gd name="connsiteX0" fmla="*/ 503604 w 1480177"/>
                  <a:gd name="connsiteY0" fmla="*/ 95020 h 697308"/>
                  <a:gd name="connsiteX1" fmla="*/ 272862 w 1480177"/>
                  <a:gd name="connsiteY1" fmla="*/ 232475 h 697308"/>
                  <a:gd name="connsiteX2" fmla="*/ 2581 w 1480177"/>
                  <a:gd name="connsiteY2" fmla="*/ 384590 h 697308"/>
                  <a:gd name="connsiteX3" fmla="*/ 156323 w 1480177"/>
                  <a:gd name="connsiteY3" fmla="*/ 597734 h 697308"/>
                  <a:gd name="connsiteX4" fmla="*/ 477180 w 1480177"/>
                  <a:gd name="connsiteY4" fmla="*/ 563993 h 697308"/>
                  <a:gd name="connsiteX5" fmla="*/ 692902 w 1480177"/>
                  <a:gd name="connsiteY5" fmla="*/ 638808 h 697308"/>
                  <a:gd name="connsiteX6" fmla="*/ 1419122 w 1480177"/>
                  <a:gd name="connsiteY6" fmla="*/ 680108 h 697308"/>
                  <a:gd name="connsiteX7" fmla="*/ 1419122 w 1480177"/>
                  <a:gd name="connsiteY7" fmla="*/ 280872 h 697308"/>
                  <a:gd name="connsiteX8" fmla="*/ 1240148 w 1480177"/>
                  <a:gd name="connsiteY8" fmla="*/ 50279 h 697308"/>
                  <a:gd name="connsiteX9" fmla="*/ 875318 w 1480177"/>
                  <a:gd name="connsiteY9" fmla="*/ 2094 h 697308"/>
                  <a:gd name="connsiteX10" fmla="*/ 503604 w 1480177"/>
                  <a:gd name="connsiteY10" fmla="*/ 95020 h 697308"/>
                  <a:gd name="connsiteX0" fmla="*/ 503604 w 1480177"/>
                  <a:gd name="connsiteY0" fmla="*/ 95020 h 697308"/>
                  <a:gd name="connsiteX1" fmla="*/ 272862 w 1480177"/>
                  <a:gd name="connsiteY1" fmla="*/ 232475 h 697308"/>
                  <a:gd name="connsiteX2" fmla="*/ 2581 w 1480177"/>
                  <a:gd name="connsiteY2" fmla="*/ 384590 h 697308"/>
                  <a:gd name="connsiteX3" fmla="*/ 156323 w 1480177"/>
                  <a:gd name="connsiteY3" fmla="*/ 597734 h 697308"/>
                  <a:gd name="connsiteX4" fmla="*/ 477180 w 1480177"/>
                  <a:gd name="connsiteY4" fmla="*/ 563993 h 697308"/>
                  <a:gd name="connsiteX5" fmla="*/ 692902 w 1480177"/>
                  <a:gd name="connsiteY5" fmla="*/ 638808 h 697308"/>
                  <a:gd name="connsiteX6" fmla="*/ 1419122 w 1480177"/>
                  <a:gd name="connsiteY6" fmla="*/ 680108 h 697308"/>
                  <a:gd name="connsiteX7" fmla="*/ 1419122 w 1480177"/>
                  <a:gd name="connsiteY7" fmla="*/ 280872 h 697308"/>
                  <a:gd name="connsiteX8" fmla="*/ 1240148 w 1480177"/>
                  <a:gd name="connsiteY8" fmla="*/ 50279 h 697308"/>
                  <a:gd name="connsiteX9" fmla="*/ 875318 w 1480177"/>
                  <a:gd name="connsiteY9" fmla="*/ 2094 h 697308"/>
                  <a:gd name="connsiteX10" fmla="*/ 503604 w 1480177"/>
                  <a:gd name="connsiteY10" fmla="*/ 95020 h 697308"/>
                  <a:gd name="connsiteX0" fmla="*/ 504713 w 1481286"/>
                  <a:gd name="connsiteY0" fmla="*/ 95020 h 700752"/>
                  <a:gd name="connsiteX1" fmla="*/ 273971 w 1481286"/>
                  <a:gd name="connsiteY1" fmla="*/ 232475 h 700752"/>
                  <a:gd name="connsiteX2" fmla="*/ 3690 w 1481286"/>
                  <a:gd name="connsiteY2" fmla="*/ 384590 h 700752"/>
                  <a:gd name="connsiteX3" fmla="*/ 157432 w 1481286"/>
                  <a:gd name="connsiteY3" fmla="*/ 597734 h 700752"/>
                  <a:gd name="connsiteX4" fmla="*/ 694011 w 1481286"/>
                  <a:gd name="connsiteY4" fmla="*/ 638808 h 700752"/>
                  <a:gd name="connsiteX5" fmla="*/ 1420231 w 1481286"/>
                  <a:gd name="connsiteY5" fmla="*/ 680108 h 700752"/>
                  <a:gd name="connsiteX6" fmla="*/ 1420231 w 1481286"/>
                  <a:gd name="connsiteY6" fmla="*/ 280872 h 700752"/>
                  <a:gd name="connsiteX7" fmla="*/ 1241257 w 1481286"/>
                  <a:gd name="connsiteY7" fmla="*/ 50279 h 700752"/>
                  <a:gd name="connsiteX8" fmla="*/ 876427 w 1481286"/>
                  <a:gd name="connsiteY8" fmla="*/ 2094 h 700752"/>
                  <a:gd name="connsiteX9" fmla="*/ 504713 w 1481286"/>
                  <a:gd name="connsiteY9" fmla="*/ 95020 h 700752"/>
                  <a:gd name="connsiteX0" fmla="*/ 501024 w 1477597"/>
                  <a:gd name="connsiteY0" fmla="*/ 95020 h 700752"/>
                  <a:gd name="connsiteX1" fmla="*/ 270282 w 1477597"/>
                  <a:gd name="connsiteY1" fmla="*/ 232475 h 700752"/>
                  <a:gd name="connsiteX2" fmla="*/ 1 w 1477597"/>
                  <a:gd name="connsiteY2" fmla="*/ 384590 h 700752"/>
                  <a:gd name="connsiteX3" fmla="*/ 269626 w 1477597"/>
                  <a:gd name="connsiteY3" fmla="*/ 583049 h 700752"/>
                  <a:gd name="connsiteX4" fmla="*/ 690322 w 1477597"/>
                  <a:gd name="connsiteY4" fmla="*/ 638808 h 700752"/>
                  <a:gd name="connsiteX5" fmla="*/ 1416542 w 1477597"/>
                  <a:gd name="connsiteY5" fmla="*/ 680108 h 700752"/>
                  <a:gd name="connsiteX6" fmla="*/ 1416542 w 1477597"/>
                  <a:gd name="connsiteY6" fmla="*/ 280872 h 700752"/>
                  <a:gd name="connsiteX7" fmla="*/ 1237568 w 1477597"/>
                  <a:gd name="connsiteY7" fmla="*/ 50279 h 700752"/>
                  <a:gd name="connsiteX8" fmla="*/ 872738 w 1477597"/>
                  <a:gd name="connsiteY8" fmla="*/ 2094 h 700752"/>
                  <a:gd name="connsiteX9" fmla="*/ 501024 w 1477597"/>
                  <a:gd name="connsiteY9" fmla="*/ 95020 h 700752"/>
                  <a:gd name="connsiteX0" fmla="*/ 501024 w 1477597"/>
                  <a:gd name="connsiteY0" fmla="*/ 95020 h 700752"/>
                  <a:gd name="connsiteX1" fmla="*/ 270282 w 1477597"/>
                  <a:gd name="connsiteY1" fmla="*/ 232475 h 700752"/>
                  <a:gd name="connsiteX2" fmla="*/ 1 w 1477597"/>
                  <a:gd name="connsiteY2" fmla="*/ 384590 h 700752"/>
                  <a:gd name="connsiteX3" fmla="*/ 269626 w 1477597"/>
                  <a:gd name="connsiteY3" fmla="*/ 583049 h 700752"/>
                  <a:gd name="connsiteX4" fmla="*/ 690322 w 1477597"/>
                  <a:gd name="connsiteY4" fmla="*/ 638808 h 700752"/>
                  <a:gd name="connsiteX5" fmla="*/ 1416542 w 1477597"/>
                  <a:gd name="connsiteY5" fmla="*/ 680108 h 700752"/>
                  <a:gd name="connsiteX6" fmla="*/ 1416542 w 1477597"/>
                  <a:gd name="connsiteY6" fmla="*/ 280872 h 700752"/>
                  <a:gd name="connsiteX7" fmla="*/ 1237568 w 1477597"/>
                  <a:gd name="connsiteY7" fmla="*/ 50279 h 700752"/>
                  <a:gd name="connsiteX8" fmla="*/ 872738 w 1477597"/>
                  <a:gd name="connsiteY8" fmla="*/ 2094 h 700752"/>
                  <a:gd name="connsiteX9" fmla="*/ 501024 w 1477597"/>
                  <a:gd name="connsiteY9" fmla="*/ 95020 h 700752"/>
                  <a:gd name="connsiteX0" fmla="*/ 423768 w 1400341"/>
                  <a:gd name="connsiteY0" fmla="*/ 95020 h 700752"/>
                  <a:gd name="connsiteX1" fmla="*/ 193026 w 1400341"/>
                  <a:gd name="connsiteY1" fmla="*/ 232475 h 700752"/>
                  <a:gd name="connsiteX2" fmla="*/ 1 w 1400341"/>
                  <a:gd name="connsiteY2" fmla="*/ 432318 h 700752"/>
                  <a:gd name="connsiteX3" fmla="*/ 192370 w 1400341"/>
                  <a:gd name="connsiteY3" fmla="*/ 583049 h 700752"/>
                  <a:gd name="connsiteX4" fmla="*/ 613066 w 1400341"/>
                  <a:gd name="connsiteY4" fmla="*/ 638808 h 700752"/>
                  <a:gd name="connsiteX5" fmla="*/ 1339286 w 1400341"/>
                  <a:gd name="connsiteY5" fmla="*/ 680108 h 700752"/>
                  <a:gd name="connsiteX6" fmla="*/ 1339286 w 1400341"/>
                  <a:gd name="connsiteY6" fmla="*/ 280872 h 700752"/>
                  <a:gd name="connsiteX7" fmla="*/ 1160312 w 1400341"/>
                  <a:gd name="connsiteY7" fmla="*/ 50279 h 700752"/>
                  <a:gd name="connsiteX8" fmla="*/ 795482 w 1400341"/>
                  <a:gd name="connsiteY8" fmla="*/ 2094 h 700752"/>
                  <a:gd name="connsiteX9" fmla="*/ 423768 w 1400341"/>
                  <a:gd name="connsiteY9" fmla="*/ 95020 h 700752"/>
                  <a:gd name="connsiteX0" fmla="*/ 423768 w 1411583"/>
                  <a:gd name="connsiteY0" fmla="*/ 95020 h 719845"/>
                  <a:gd name="connsiteX1" fmla="*/ 193026 w 1411583"/>
                  <a:gd name="connsiteY1" fmla="*/ 232475 h 719845"/>
                  <a:gd name="connsiteX2" fmla="*/ 1 w 1411583"/>
                  <a:gd name="connsiteY2" fmla="*/ 432318 h 719845"/>
                  <a:gd name="connsiteX3" fmla="*/ 192370 w 1411583"/>
                  <a:gd name="connsiteY3" fmla="*/ 583049 h 719845"/>
                  <a:gd name="connsiteX4" fmla="*/ 459775 w 1411583"/>
                  <a:gd name="connsiteY4" fmla="*/ 696223 h 719845"/>
                  <a:gd name="connsiteX5" fmla="*/ 1339286 w 1411583"/>
                  <a:gd name="connsiteY5" fmla="*/ 680108 h 719845"/>
                  <a:gd name="connsiteX6" fmla="*/ 1339286 w 1411583"/>
                  <a:gd name="connsiteY6" fmla="*/ 280872 h 719845"/>
                  <a:gd name="connsiteX7" fmla="*/ 1160312 w 1411583"/>
                  <a:gd name="connsiteY7" fmla="*/ 50279 h 719845"/>
                  <a:gd name="connsiteX8" fmla="*/ 795482 w 1411583"/>
                  <a:gd name="connsiteY8" fmla="*/ 2094 h 719845"/>
                  <a:gd name="connsiteX9" fmla="*/ 423768 w 1411583"/>
                  <a:gd name="connsiteY9" fmla="*/ 95020 h 719845"/>
                  <a:gd name="connsiteX0" fmla="*/ 423768 w 1411583"/>
                  <a:gd name="connsiteY0" fmla="*/ 95020 h 698293"/>
                  <a:gd name="connsiteX1" fmla="*/ 193026 w 1411583"/>
                  <a:gd name="connsiteY1" fmla="*/ 232475 h 698293"/>
                  <a:gd name="connsiteX2" fmla="*/ 1 w 1411583"/>
                  <a:gd name="connsiteY2" fmla="*/ 432318 h 698293"/>
                  <a:gd name="connsiteX3" fmla="*/ 192370 w 1411583"/>
                  <a:gd name="connsiteY3" fmla="*/ 583049 h 698293"/>
                  <a:gd name="connsiteX4" fmla="*/ 459775 w 1411583"/>
                  <a:gd name="connsiteY4" fmla="*/ 696223 h 698293"/>
                  <a:gd name="connsiteX5" fmla="*/ 1339286 w 1411583"/>
                  <a:gd name="connsiteY5" fmla="*/ 680108 h 698293"/>
                  <a:gd name="connsiteX6" fmla="*/ 1339286 w 1411583"/>
                  <a:gd name="connsiteY6" fmla="*/ 280872 h 698293"/>
                  <a:gd name="connsiteX7" fmla="*/ 1160312 w 1411583"/>
                  <a:gd name="connsiteY7" fmla="*/ 50279 h 698293"/>
                  <a:gd name="connsiteX8" fmla="*/ 795482 w 1411583"/>
                  <a:gd name="connsiteY8" fmla="*/ 2094 h 698293"/>
                  <a:gd name="connsiteX9" fmla="*/ 423768 w 1411583"/>
                  <a:gd name="connsiteY9" fmla="*/ 95020 h 698293"/>
                  <a:gd name="connsiteX0" fmla="*/ 423768 w 1411583"/>
                  <a:gd name="connsiteY0" fmla="*/ 95020 h 698293"/>
                  <a:gd name="connsiteX1" fmla="*/ 193026 w 1411583"/>
                  <a:gd name="connsiteY1" fmla="*/ 232475 h 698293"/>
                  <a:gd name="connsiteX2" fmla="*/ 1 w 1411583"/>
                  <a:gd name="connsiteY2" fmla="*/ 432318 h 698293"/>
                  <a:gd name="connsiteX3" fmla="*/ 192370 w 1411583"/>
                  <a:gd name="connsiteY3" fmla="*/ 583049 h 698293"/>
                  <a:gd name="connsiteX4" fmla="*/ 256766 w 1411583"/>
                  <a:gd name="connsiteY4" fmla="*/ 558307 h 698293"/>
                  <a:gd name="connsiteX5" fmla="*/ 459775 w 1411583"/>
                  <a:gd name="connsiteY5" fmla="*/ 696223 h 698293"/>
                  <a:gd name="connsiteX6" fmla="*/ 1339286 w 1411583"/>
                  <a:gd name="connsiteY6" fmla="*/ 680108 h 698293"/>
                  <a:gd name="connsiteX7" fmla="*/ 1339286 w 1411583"/>
                  <a:gd name="connsiteY7" fmla="*/ 280872 h 698293"/>
                  <a:gd name="connsiteX8" fmla="*/ 1160312 w 1411583"/>
                  <a:gd name="connsiteY8" fmla="*/ 50279 h 698293"/>
                  <a:gd name="connsiteX9" fmla="*/ 795482 w 1411583"/>
                  <a:gd name="connsiteY9" fmla="*/ 2094 h 698293"/>
                  <a:gd name="connsiteX10" fmla="*/ 423768 w 1411583"/>
                  <a:gd name="connsiteY10" fmla="*/ 95020 h 698293"/>
                  <a:gd name="connsiteX0" fmla="*/ 424367 w 1412182"/>
                  <a:gd name="connsiteY0" fmla="*/ 95020 h 698293"/>
                  <a:gd name="connsiteX1" fmla="*/ 193625 w 1412182"/>
                  <a:gd name="connsiteY1" fmla="*/ 232475 h 698293"/>
                  <a:gd name="connsiteX2" fmla="*/ 600 w 1412182"/>
                  <a:gd name="connsiteY2" fmla="*/ 432318 h 698293"/>
                  <a:gd name="connsiteX3" fmla="*/ 257365 w 1412182"/>
                  <a:gd name="connsiteY3" fmla="*/ 558307 h 698293"/>
                  <a:gd name="connsiteX4" fmla="*/ 460374 w 1412182"/>
                  <a:gd name="connsiteY4" fmla="*/ 696223 h 698293"/>
                  <a:gd name="connsiteX5" fmla="*/ 1339885 w 1412182"/>
                  <a:gd name="connsiteY5" fmla="*/ 680108 h 698293"/>
                  <a:gd name="connsiteX6" fmla="*/ 1339885 w 1412182"/>
                  <a:gd name="connsiteY6" fmla="*/ 280872 h 698293"/>
                  <a:gd name="connsiteX7" fmla="*/ 1160911 w 1412182"/>
                  <a:gd name="connsiteY7" fmla="*/ 50279 h 698293"/>
                  <a:gd name="connsiteX8" fmla="*/ 796081 w 1412182"/>
                  <a:gd name="connsiteY8" fmla="*/ 2094 h 698293"/>
                  <a:gd name="connsiteX9" fmla="*/ 424367 w 1412182"/>
                  <a:gd name="connsiteY9" fmla="*/ 95020 h 698293"/>
                  <a:gd name="connsiteX0" fmla="*/ 423978 w 1411793"/>
                  <a:gd name="connsiteY0" fmla="*/ 95020 h 698293"/>
                  <a:gd name="connsiteX1" fmla="*/ 193236 w 1411793"/>
                  <a:gd name="connsiteY1" fmla="*/ 232475 h 698293"/>
                  <a:gd name="connsiteX2" fmla="*/ 211 w 1411793"/>
                  <a:gd name="connsiteY2" fmla="*/ 432318 h 698293"/>
                  <a:gd name="connsiteX3" fmla="*/ 229925 w 1411793"/>
                  <a:gd name="connsiteY3" fmla="*/ 587014 h 698293"/>
                  <a:gd name="connsiteX4" fmla="*/ 459985 w 1411793"/>
                  <a:gd name="connsiteY4" fmla="*/ 696223 h 698293"/>
                  <a:gd name="connsiteX5" fmla="*/ 1339496 w 1411793"/>
                  <a:gd name="connsiteY5" fmla="*/ 680108 h 698293"/>
                  <a:gd name="connsiteX6" fmla="*/ 1339496 w 1411793"/>
                  <a:gd name="connsiteY6" fmla="*/ 280872 h 698293"/>
                  <a:gd name="connsiteX7" fmla="*/ 1160522 w 1411793"/>
                  <a:gd name="connsiteY7" fmla="*/ 50279 h 698293"/>
                  <a:gd name="connsiteX8" fmla="*/ 795692 w 1411793"/>
                  <a:gd name="connsiteY8" fmla="*/ 2094 h 698293"/>
                  <a:gd name="connsiteX9" fmla="*/ 423978 w 1411793"/>
                  <a:gd name="connsiteY9" fmla="*/ 95020 h 698293"/>
                  <a:gd name="connsiteX0" fmla="*/ 423978 w 1411793"/>
                  <a:gd name="connsiteY0" fmla="*/ 95020 h 698293"/>
                  <a:gd name="connsiteX1" fmla="*/ 193236 w 1411793"/>
                  <a:gd name="connsiteY1" fmla="*/ 232475 h 698293"/>
                  <a:gd name="connsiteX2" fmla="*/ 211 w 1411793"/>
                  <a:gd name="connsiteY2" fmla="*/ 432318 h 698293"/>
                  <a:gd name="connsiteX3" fmla="*/ 229925 w 1411793"/>
                  <a:gd name="connsiteY3" fmla="*/ 587014 h 698293"/>
                  <a:gd name="connsiteX4" fmla="*/ 459985 w 1411793"/>
                  <a:gd name="connsiteY4" fmla="*/ 696223 h 698293"/>
                  <a:gd name="connsiteX5" fmla="*/ 1339496 w 1411793"/>
                  <a:gd name="connsiteY5" fmla="*/ 680108 h 698293"/>
                  <a:gd name="connsiteX6" fmla="*/ 1339496 w 1411793"/>
                  <a:gd name="connsiteY6" fmla="*/ 280872 h 698293"/>
                  <a:gd name="connsiteX7" fmla="*/ 1160522 w 1411793"/>
                  <a:gd name="connsiteY7" fmla="*/ 50279 h 698293"/>
                  <a:gd name="connsiteX8" fmla="*/ 795692 w 1411793"/>
                  <a:gd name="connsiteY8" fmla="*/ 2094 h 698293"/>
                  <a:gd name="connsiteX9" fmla="*/ 423978 w 1411793"/>
                  <a:gd name="connsiteY9" fmla="*/ 95020 h 698293"/>
                  <a:gd name="connsiteX0" fmla="*/ 423978 w 1463644"/>
                  <a:gd name="connsiteY0" fmla="*/ 95020 h 698036"/>
                  <a:gd name="connsiteX1" fmla="*/ 193236 w 1463644"/>
                  <a:gd name="connsiteY1" fmla="*/ 232475 h 698036"/>
                  <a:gd name="connsiteX2" fmla="*/ 211 w 1463644"/>
                  <a:gd name="connsiteY2" fmla="*/ 432318 h 698036"/>
                  <a:gd name="connsiteX3" fmla="*/ 229925 w 1463644"/>
                  <a:gd name="connsiteY3" fmla="*/ 587014 h 698036"/>
                  <a:gd name="connsiteX4" fmla="*/ 459985 w 1463644"/>
                  <a:gd name="connsiteY4" fmla="*/ 696223 h 698036"/>
                  <a:gd name="connsiteX5" fmla="*/ 1339496 w 1463644"/>
                  <a:gd name="connsiteY5" fmla="*/ 680108 h 698036"/>
                  <a:gd name="connsiteX6" fmla="*/ 1438685 w 1463644"/>
                  <a:gd name="connsiteY6" fmla="*/ 284974 h 698036"/>
                  <a:gd name="connsiteX7" fmla="*/ 1160522 w 1463644"/>
                  <a:gd name="connsiteY7" fmla="*/ 50279 h 698036"/>
                  <a:gd name="connsiteX8" fmla="*/ 795692 w 1463644"/>
                  <a:gd name="connsiteY8" fmla="*/ 2094 h 698036"/>
                  <a:gd name="connsiteX9" fmla="*/ 423978 w 1463644"/>
                  <a:gd name="connsiteY9" fmla="*/ 95020 h 698036"/>
                  <a:gd name="connsiteX0" fmla="*/ 424054 w 1463720"/>
                  <a:gd name="connsiteY0" fmla="*/ 95020 h 698036"/>
                  <a:gd name="connsiteX1" fmla="*/ 193312 w 1463720"/>
                  <a:gd name="connsiteY1" fmla="*/ 232475 h 698036"/>
                  <a:gd name="connsiteX2" fmla="*/ 287 w 1463720"/>
                  <a:gd name="connsiteY2" fmla="*/ 432318 h 698036"/>
                  <a:gd name="connsiteX3" fmla="*/ 230001 w 1463720"/>
                  <a:gd name="connsiteY3" fmla="*/ 587014 h 698036"/>
                  <a:gd name="connsiteX4" fmla="*/ 460061 w 1463720"/>
                  <a:gd name="connsiteY4" fmla="*/ 696223 h 698036"/>
                  <a:gd name="connsiteX5" fmla="*/ 1339572 w 1463720"/>
                  <a:gd name="connsiteY5" fmla="*/ 680108 h 698036"/>
                  <a:gd name="connsiteX6" fmla="*/ 1438761 w 1463720"/>
                  <a:gd name="connsiteY6" fmla="*/ 284974 h 698036"/>
                  <a:gd name="connsiteX7" fmla="*/ 1160598 w 1463720"/>
                  <a:gd name="connsiteY7" fmla="*/ 50279 h 698036"/>
                  <a:gd name="connsiteX8" fmla="*/ 795768 w 1463720"/>
                  <a:gd name="connsiteY8" fmla="*/ 2094 h 698036"/>
                  <a:gd name="connsiteX9" fmla="*/ 424054 w 1463720"/>
                  <a:gd name="connsiteY9" fmla="*/ 95020 h 698036"/>
                  <a:gd name="connsiteX0" fmla="*/ 424054 w 1463720"/>
                  <a:gd name="connsiteY0" fmla="*/ 95020 h 698036"/>
                  <a:gd name="connsiteX1" fmla="*/ 193312 w 1463720"/>
                  <a:gd name="connsiteY1" fmla="*/ 232475 h 698036"/>
                  <a:gd name="connsiteX2" fmla="*/ 287 w 1463720"/>
                  <a:gd name="connsiteY2" fmla="*/ 432318 h 698036"/>
                  <a:gd name="connsiteX3" fmla="*/ 230001 w 1463720"/>
                  <a:gd name="connsiteY3" fmla="*/ 587014 h 698036"/>
                  <a:gd name="connsiteX4" fmla="*/ 460061 w 1463720"/>
                  <a:gd name="connsiteY4" fmla="*/ 696223 h 698036"/>
                  <a:gd name="connsiteX5" fmla="*/ 1339572 w 1463720"/>
                  <a:gd name="connsiteY5" fmla="*/ 680108 h 698036"/>
                  <a:gd name="connsiteX6" fmla="*/ 1438761 w 1463720"/>
                  <a:gd name="connsiteY6" fmla="*/ 284974 h 698036"/>
                  <a:gd name="connsiteX7" fmla="*/ 1160598 w 1463720"/>
                  <a:gd name="connsiteY7" fmla="*/ 50279 h 698036"/>
                  <a:gd name="connsiteX8" fmla="*/ 795768 w 1463720"/>
                  <a:gd name="connsiteY8" fmla="*/ 2094 h 698036"/>
                  <a:gd name="connsiteX9" fmla="*/ 424054 w 1463720"/>
                  <a:gd name="connsiteY9" fmla="*/ 95020 h 698036"/>
                  <a:gd name="connsiteX0" fmla="*/ 424054 w 1463720"/>
                  <a:gd name="connsiteY0" fmla="*/ 95020 h 698036"/>
                  <a:gd name="connsiteX1" fmla="*/ 193312 w 1463720"/>
                  <a:gd name="connsiteY1" fmla="*/ 232475 h 698036"/>
                  <a:gd name="connsiteX2" fmla="*/ 287 w 1463720"/>
                  <a:gd name="connsiteY2" fmla="*/ 432318 h 698036"/>
                  <a:gd name="connsiteX3" fmla="*/ 230001 w 1463720"/>
                  <a:gd name="connsiteY3" fmla="*/ 587014 h 698036"/>
                  <a:gd name="connsiteX4" fmla="*/ 460061 w 1463720"/>
                  <a:gd name="connsiteY4" fmla="*/ 696223 h 698036"/>
                  <a:gd name="connsiteX5" fmla="*/ 1339572 w 1463720"/>
                  <a:gd name="connsiteY5" fmla="*/ 680108 h 698036"/>
                  <a:gd name="connsiteX6" fmla="*/ 1438761 w 1463720"/>
                  <a:gd name="connsiteY6" fmla="*/ 284974 h 698036"/>
                  <a:gd name="connsiteX7" fmla="*/ 1160598 w 1463720"/>
                  <a:gd name="connsiteY7" fmla="*/ 50279 h 698036"/>
                  <a:gd name="connsiteX8" fmla="*/ 795768 w 1463720"/>
                  <a:gd name="connsiteY8" fmla="*/ 2094 h 698036"/>
                  <a:gd name="connsiteX9" fmla="*/ 424054 w 1463720"/>
                  <a:gd name="connsiteY9" fmla="*/ 95020 h 698036"/>
                  <a:gd name="connsiteX0" fmla="*/ 424054 w 1463720"/>
                  <a:gd name="connsiteY0" fmla="*/ 97207 h 700223"/>
                  <a:gd name="connsiteX1" fmla="*/ 193312 w 1463720"/>
                  <a:gd name="connsiteY1" fmla="*/ 234662 h 700223"/>
                  <a:gd name="connsiteX2" fmla="*/ 287 w 1463720"/>
                  <a:gd name="connsiteY2" fmla="*/ 434505 h 700223"/>
                  <a:gd name="connsiteX3" fmla="*/ 230001 w 1463720"/>
                  <a:gd name="connsiteY3" fmla="*/ 589201 h 700223"/>
                  <a:gd name="connsiteX4" fmla="*/ 460061 w 1463720"/>
                  <a:gd name="connsiteY4" fmla="*/ 698410 h 700223"/>
                  <a:gd name="connsiteX5" fmla="*/ 1339572 w 1463720"/>
                  <a:gd name="connsiteY5" fmla="*/ 682295 h 700223"/>
                  <a:gd name="connsiteX6" fmla="*/ 1438761 w 1463720"/>
                  <a:gd name="connsiteY6" fmla="*/ 287161 h 700223"/>
                  <a:gd name="connsiteX7" fmla="*/ 1160598 w 1463720"/>
                  <a:gd name="connsiteY7" fmla="*/ 52466 h 700223"/>
                  <a:gd name="connsiteX8" fmla="*/ 865707 w 1463720"/>
                  <a:gd name="connsiteY8" fmla="*/ 31458 h 700223"/>
                  <a:gd name="connsiteX9" fmla="*/ 795768 w 1463720"/>
                  <a:gd name="connsiteY9" fmla="*/ 4281 h 700223"/>
                  <a:gd name="connsiteX10" fmla="*/ 424054 w 1463720"/>
                  <a:gd name="connsiteY10" fmla="*/ 97207 h 700223"/>
                  <a:gd name="connsiteX0" fmla="*/ 424054 w 1463720"/>
                  <a:gd name="connsiteY0" fmla="*/ 70669 h 673685"/>
                  <a:gd name="connsiteX1" fmla="*/ 193312 w 1463720"/>
                  <a:gd name="connsiteY1" fmla="*/ 208124 h 673685"/>
                  <a:gd name="connsiteX2" fmla="*/ 287 w 1463720"/>
                  <a:gd name="connsiteY2" fmla="*/ 407967 h 673685"/>
                  <a:gd name="connsiteX3" fmla="*/ 230001 w 1463720"/>
                  <a:gd name="connsiteY3" fmla="*/ 562663 h 673685"/>
                  <a:gd name="connsiteX4" fmla="*/ 460061 w 1463720"/>
                  <a:gd name="connsiteY4" fmla="*/ 671872 h 673685"/>
                  <a:gd name="connsiteX5" fmla="*/ 1339572 w 1463720"/>
                  <a:gd name="connsiteY5" fmla="*/ 655757 h 673685"/>
                  <a:gd name="connsiteX6" fmla="*/ 1438761 w 1463720"/>
                  <a:gd name="connsiteY6" fmla="*/ 260623 h 673685"/>
                  <a:gd name="connsiteX7" fmla="*/ 1160598 w 1463720"/>
                  <a:gd name="connsiteY7" fmla="*/ 25928 h 673685"/>
                  <a:gd name="connsiteX8" fmla="*/ 865707 w 1463720"/>
                  <a:gd name="connsiteY8" fmla="*/ 4920 h 673685"/>
                  <a:gd name="connsiteX9" fmla="*/ 424054 w 1463720"/>
                  <a:gd name="connsiteY9" fmla="*/ 70669 h 673685"/>
                  <a:gd name="connsiteX0" fmla="*/ 423973 w 1463639"/>
                  <a:gd name="connsiteY0" fmla="*/ 70669 h 673685"/>
                  <a:gd name="connsiteX1" fmla="*/ 270277 w 1463639"/>
                  <a:gd name="connsiteY1" fmla="*/ 216081 h 673685"/>
                  <a:gd name="connsiteX2" fmla="*/ 206 w 1463639"/>
                  <a:gd name="connsiteY2" fmla="*/ 407967 h 673685"/>
                  <a:gd name="connsiteX3" fmla="*/ 229920 w 1463639"/>
                  <a:gd name="connsiteY3" fmla="*/ 562663 h 673685"/>
                  <a:gd name="connsiteX4" fmla="*/ 459980 w 1463639"/>
                  <a:gd name="connsiteY4" fmla="*/ 671872 h 673685"/>
                  <a:gd name="connsiteX5" fmla="*/ 1339491 w 1463639"/>
                  <a:gd name="connsiteY5" fmla="*/ 655757 h 673685"/>
                  <a:gd name="connsiteX6" fmla="*/ 1438680 w 1463639"/>
                  <a:gd name="connsiteY6" fmla="*/ 260623 h 673685"/>
                  <a:gd name="connsiteX7" fmla="*/ 1160517 w 1463639"/>
                  <a:gd name="connsiteY7" fmla="*/ 25928 h 673685"/>
                  <a:gd name="connsiteX8" fmla="*/ 865626 w 1463639"/>
                  <a:gd name="connsiteY8" fmla="*/ 4920 h 673685"/>
                  <a:gd name="connsiteX9" fmla="*/ 423973 w 1463639"/>
                  <a:gd name="connsiteY9" fmla="*/ 70669 h 673685"/>
                  <a:gd name="connsiteX0" fmla="*/ 461508 w 1463639"/>
                  <a:gd name="connsiteY0" fmla="*/ 13990 h 680664"/>
                  <a:gd name="connsiteX1" fmla="*/ 270277 w 1463639"/>
                  <a:gd name="connsiteY1" fmla="*/ 223060 h 680664"/>
                  <a:gd name="connsiteX2" fmla="*/ 206 w 1463639"/>
                  <a:gd name="connsiteY2" fmla="*/ 414946 h 680664"/>
                  <a:gd name="connsiteX3" fmla="*/ 229920 w 1463639"/>
                  <a:gd name="connsiteY3" fmla="*/ 569642 h 680664"/>
                  <a:gd name="connsiteX4" fmla="*/ 459980 w 1463639"/>
                  <a:gd name="connsiteY4" fmla="*/ 678851 h 680664"/>
                  <a:gd name="connsiteX5" fmla="*/ 1339491 w 1463639"/>
                  <a:gd name="connsiteY5" fmla="*/ 662736 h 680664"/>
                  <a:gd name="connsiteX6" fmla="*/ 1438680 w 1463639"/>
                  <a:gd name="connsiteY6" fmla="*/ 267602 h 680664"/>
                  <a:gd name="connsiteX7" fmla="*/ 1160517 w 1463639"/>
                  <a:gd name="connsiteY7" fmla="*/ 32907 h 680664"/>
                  <a:gd name="connsiteX8" fmla="*/ 865626 w 1463639"/>
                  <a:gd name="connsiteY8" fmla="*/ 11899 h 680664"/>
                  <a:gd name="connsiteX9" fmla="*/ 461508 w 1463639"/>
                  <a:gd name="connsiteY9" fmla="*/ 13990 h 680664"/>
                  <a:gd name="connsiteX0" fmla="*/ 461508 w 1463639"/>
                  <a:gd name="connsiteY0" fmla="*/ 17140 h 683814"/>
                  <a:gd name="connsiteX1" fmla="*/ 270277 w 1463639"/>
                  <a:gd name="connsiteY1" fmla="*/ 226210 h 683814"/>
                  <a:gd name="connsiteX2" fmla="*/ 206 w 1463639"/>
                  <a:gd name="connsiteY2" fmla="*/ 418096 h 683814"/>
                  <a:gd name="connsiteX3" fmla="*/ 229920 w 1463639"/>
                  <a:gd name="connsiteY3" fmla="*/ 572792 h 683814"/>
                  <a:gd name="connsiteX4" fmla="*/ 459980 w 1463639"/>
                  <a:gd name="connsiteY4" fmla="*/ 682001 h 683814"/>
                  <a:gd name="connsiteX5" fmla="*/ 1339491 w 1463639"/>
                  <a:gd name="connsiteY5" fmla="*/ 665886 h 683814"/>
                  <a:gd name="connsiteX6" fmla="*/ 1438680 w 1463639"/>
                  <a:gd name="connsiteY6" fmla="*/ 270752 h 683814"/>
                  <a:gd name="connsiteX7" fmla="*/ 1160517 w 1463639"/>
                  <a:gd name="connsiteY7" fmla="*/ 36057 h 683814"/>
                  <a:gd name="connsiteX8" fmla="*/ 875503 w 1463639"/>
                  <a:gd name="connsiteY8" fmla="*/ 3909 h 683814"/>
                  <a:gd name="connsiteX9" fmla="*/ 461508 w 1463639"/>
                  <a:gd name="connsiteY9" fmla="*/ 17140 h 683814"/>
                  <a:gd name="connsiteX0" fmla="*/ 461508 w 1463639"/>
                  <a:gd name="connsiteY0" fmla="*/ 17140 h 683814"/>
                  <a:gd name="connsiteX1" fmla="*/ 270277 w 1463639"/>
                  <a:gd name="connsiteY1" fmla="*/ 226210 h 683814"/>
                  <a:gd name="connsiteX2" fmla="*/ 206 w 1463639"/>
                  <a:gd name="connsiteY2" fmla="*/ 418096 h 683814"/>
                  <a:gd name="connsiteX3" fmla="*/ 229920 w 1463639"/>
                  <a:gd name="connsiteY3" fmla="*/ 572792 h 683814"/>
                  <a:gd name="connsiteX4" fmla="*/ 459980 w 1463639"/>
                  <a:gd name="connsiteY4" fmla="*/ 682001 h 683814"/>
                  <a:gd name="connsiteX5" fmla="*/ 1339491 w 1463639"/>
                  <a:gd name="connsiteY5" fmla="*/ 665886 h 683814"/>
                  <a:gd name="connsiteX6" fmla="*/ 1438680 w 1463639"/>
                  <a:gd name="connsiteY6" fmla="*/ 270752 h 683814"/>
                  <a:gd name="connsiteX7" fmla="*/ 1202003 w 1463639"/>
                  <a:gd name="connsiteY7" fmla="*/ 34465 h 683814"/>
                  <a:gd name="connsiteX8" fmla="*/ 875503 w 1463639"/>
                  <a:gd name="connsiteY8" fmla="*/ 3909 h 683814"/>
                  <a:gd name="connsiteX9" fmla="*/ 461508 w 1463639"/>
                  <a:gd name="connsiteY9" fmla="*/ 17140 h 683814"/>
                  <a:gd name="connsiteX0" fmla="*/ 461508 w 1463639"/>
                  <a:gd name="connsiteY0" fmla="*/ 17140 h 683814"/>
                  <a:gd name="connsiteX1" fmla="*/ 270277 w 1463639"/>
                  <a:gd name="connsiteY1" fmla="*/ 226210 h 683814"/>
                  <a:gd name="connsiteX2" fmla="*/ 206 w 1463639"/>
                  <a:gd name="connsiteY2" fmla="*/ 418096 h 683814"/>
                  <a:gd name="connsiteX3" fmla="*/ 229920 w 1463639"/>
                  <a:gd name="connsiteY3" fmla="*/ 572792 h 683814"/>
                  <a:gd name="connsiteX4" fmla="*/ 459980 w 1463639"/>
                  <a:gd name="connsiteY4" fmla="*/ 682001 h 683814"/>
                  <a:gd name="connsiteX5" fmla="*/ 1339491 w 1463639"/>
                  <a:gd name="connsiteY5" fmla="*/ 665886 h 683814"/>
                  <a:gd name="connsiteX6" fmla="*/ 1438680 w 1463639"/>
                  <a:gd name="connsiteY6" fmla="*/ 270752 h 683814"/>
                  <a:gd name="connsiteX7" fmla="*/ 1202003 w 1463639"/>
                  <a:gd name="connsiteY7" fmla="*/ 34465 h 683814"/>
                  <a:gd name="connsiteX8" fmla="*/ 875503 w 1463639"/>
                  <a:gd name="connsiteY8" fmla="*/ 3909 h 683814"/>
                  <a:gd name="connsiteX9" fmla="*/ 461508 w 1463639"/>
                  <a:gd name="connsiteY9" fmla="*/ 17140 h 683814"/>
                  <a:gd name="connsiteX0" fmla="*/ 461508 w 1461194"/>
                  <a:gd name="connsiteY0" fmla="*/ 17140 h 684068"/>
                  <a:gd name="connsiteX1" fmla="*/ 270277 w 1461194"/>
                  <a:gd name="connsiteY1" fmla="*/ 226210 h 684068"/>
                  <a:gd name="connsiteX2" fmla="*/ 206 w 1461194"/>
                  <a:gd name="connsiteY2" fmla="*/ 418096 h 684068"/>
                  <a:gd name="connsiteX3" fmla="*/ 229920 w 1461194"/>
                  <a:gd name="connsiteY3" fmla="*/ 572792 h 684068"/>
                  <a:gd name="connsiteX4" fmla="*/ 511344 w 1461194"/>
                  <a:gd name="connsiteY4" fmla="*/ 683593 h 684068"/>
                  <a:gd name="connsiteX5" fmla="*/ 1339491 w 1461194"/>
                  <a:gd name="connsiteY5" fmla="*/ 665886 h 684068"/>
                  <a:gd name="connsiteX6" fmla="*/ 1438680 w 1461194"/>
                  <a:gd name="connsiteY6" fmla="*/ 270752 h 684068"/>
                  <a:gd name="connsiteX7" fmla="*/ 1202003 w 1461194"/>
                  <a:gd name="connsiteY7" fmla="*/ 34465 h 684068"/>
                  <a:gd name="connsiteX8" fmla="*/ 875503 w 1461194"/>
                  <a:gd name="connsiteY8" fmla="*/ 3909 h 684068"/>
                  <a:gd name="connsiteX9" fmla="*/ 461508 w 1461194"/>
                  <a:gd name="connsiteY9" fmla="*/ 17140 h 684068"/>
                  <a:gd name="connsiteX0" fmla="*/ 461508 w 1461194"/>
                  <a:gd name="connsiteY0" fmla="*/ 17140 h 700889"/>
                  <a:gd name="connsiteX1" fmla="*/ 270277 w 1461194"/>
                  <a:gd name="connsiteY1" fmla="*/ 226210 h 700889"/>
                  <a:gd name="connsiteX2" fmla="*/ 206 w 1461194"/>
                  <a:gd name="connsiteY2" fmla="*/ 418096 h 700889"/>
                  <a:gd name="connsiteX3" fmla="*/ 229920 w 1461194"/>
                  <a:gd name="connsiteY3" fmla="*/ 572792 h 700889"/>
                  <a:gd name="connsiteX4" fmla="*/ 511344 w 1461194"/>
                  <a:gd name="connsiteY4" fmla="*/ 683593 h 700889"/>
                  <a:gd name="connsiteX5" fmla="*/ 1339491 w 1461194"/>
                  <a:gd name="connsiteY5" fmla="*/ 665886 h 700889"/>
                  <a:gd name="connsiteX6" fmla="*/ 1438680 w 1461194"/>
                  <a:gd name="connsiteY6" fmla="*/ 270752 h 700889"/>
                  <a:gd name="connsiteX7" fmla="*/ 1202003 w 1461194"/>
                  <a:gd name="connsiteY7" fmla="*/ 34465 h 700889"/>
                  <a:gd name="connsiteX8" fmla="*/ 875503 w 1461194"/>
                  <a:gd name="connsiteY8" fmla="*/ 3909 h 700889"/>
                  <a:gd name="connsiteX9" fmla="*/ 461508 w 1461194"/>
                  <a:gd name="connsiteY9" fmla="*/ 17140 h 700889"/>
                  <a:gd name="connsiteX0" fmla="*/ 462271 w 1461957"/>
                  <a:gd name="connsiteY0" fmla="*/ 17140 h 700889"/>
                  <a:gd name="connsiteX1" fmla="*/ 271040 w 1461957"/>
                  <a:gd name="connsiteY1" fmla="*/ 226210 h 700889"/>
                  <a:gd name="connsiteX2" fmla="*/ 969 w 1461957"/>
                  <a:gd name="connsiteY2" fmla="*/ 418096 h 700889"/>
                  <a:gd name="connsiteX3" fmla="*/ 191173 w 1461957"/>
                  <a:gd name="connsiteY3" fmla="*/ 596664 h 700889"/>
                  <a:gd name="connsiteX4" fmla="*/ 512107 w 1461957"/>
                  <a:gd name="connsiteY4" fmla="*/ 683593 h 700889"/>
                  <a:gd name="connsiteX5" fmla="*/ 1340254 w 1461957"/>
                  <a:gd name="connsiteY5" fmla="*/ 665886 h 700889"/>
                  <a:gd name="connsiteX6" fmla="*/ 1439443 w 1461957"/>
                  <a:gd name="connsiteY6" fmla="*/ 270752 h 700889"/>
                  <a:gd name="connsiteX7" fmla="*/ 1202766 w 1461957"/>
                  <a:gd name="connsiteY7" fmla="*/ 34465 h 700889"/>
                  <a:gd name="connsiteX8" fmla="*/ 876266 w 1461957"/>
                  <a:gd name="connsiteY8" fmla="*/ 3909 h 700889"/>
                  <a:gd name="connsiteX9" fmla="*/ 462271 w 1461957"/>
                  <a:gd name="connsiteY9" fmla="*/ 17140 h 700889"/>
                  <a:gd name="connsiteX0" fmla="*/ 461558 w 1461244"/>
                  <a:gd name="connsiteY0" fmla="*/ 17140 h 700889"/>
                  <a:gd name="connsiteX1" fmla="*/ 270327 w 1461244"/>
                  <a:gd name="connsiteY1" fmla="*/ 226210 h 700889"/>
                  <a:gd name="connsiteX2" fmla="*/ 256 w 1461244"/>
                  <a:gd name="connsiteY2" fmla="*/ 418096 h 700889"/>
                  <a:gd name="connsiteX3" fmla="*/ 190460 w 1461244"/>
                  <a:gd name="connsiteY3" fmla="*/ 596664 h 700889"/>
                  <a:gd name="connsiteX4" fmla="*/ 511394 w 1461244"/>
                  <a:gd name="connsiteY4" fmla="*/ 683593 h 700889"/>
                  <a:gd name="connsiteX5" fmla="*/ 1339541 w 1461244"/>
                  <a:gd name="connsiteY5" fmla="*/ 665886 h 700889"/>
                  <a:gd name="connsiteX6" fmla="*/ 1438730 w 1461244"/>
                  <a:gd name="connsiteY6" fmla="*/ 270752 h 700889"/>
                  <a:gd name="connsiteX7" fmla="*/ 1202053 w 1461244"/>
                  <a:gd name="connsiteY7" fmla="*/ 34465 h 700889"/>
                  <a:gd name="connsiteX8" fmla="*/ 875553 w 1461244"/>
                  <a:gd name="connsiteY8" fmla="*/ 3909 h 700889"/>
                  <a:gd name="connsiteX9" fmla="*/ 461558 w 1461244"/>
                  <a:gd name="connsiteY9" fmla="*/ 17140 h 700889"/>
                  <a:gd name="connsiteX0" fmla="*/ 463884 w 1463570"/>
                  <a:gd name="connsiteY0" fmla="*/ 17140 h 700889"/>
                  <a:gd name="connsiteX1" fmla="*/ 272653 w 1463570"/>
                  <a:gd name="connsiteY1" fmla="*/ 226210 h 700889"/>
                  <a:gd name="connsiteX2" fmla="*/ 2582 w 1463570"/>
                  <a:gd name="connsiteY2" fmla="*/ 418096 h 700889"/>
                  <a:gd name="connsiteX3" fmla="*/ 155251 w 1463570"/>
                  <a:gd name="connsiteY3" fmla="*/ 630085 h 700889"/>
                  <a:gd name="connsiteX4" fmla="*/ 513720 w 1463570"/>
                  <a:gd name="connsiteY4" fmla="*/ 683593 h 700889"/>
                  <a:gd name="connsiteX5" fmla="*/ 1341867 w 1463570"/>
                  <a:gd name="connsiteY5" fmla="*/ 665886 h 700889"/>
                  <a:gd name="connsiteX6" fmla="*/ 1441056 w 1463570"/>
                  <a:gd name="connsiteY6" fmla="*/ 270752 h 700889"/>
                  <a:gd name="connsiteX7" fmla="*/ 1204379 w 1463570"/>
                  <a:gd name="connsiteY7" fmla="*/ 34465 h 700889"/>
                  <a:gd name="connsiteX8" fmla="*/ 877879 w 1463570"/>
                  <a:gd name="connsiteY8" fmla="*/ 3909 h 700889"/>
                  <a:gd name="connsiteX9" fmla="*/ 463884 w 1463570"/>
                  <a:gd name="connsiteY9" fmla="*/ 17140 h 700889"/>
                  <a:gd name="connsiteX0" fmla="*/ 463884 w 1465533"/>
                  <a:gd name="connsiteY0" fmla="*/ 17140 h 708314"/>
                  <a:gd name="connsiteX1" fmla="*/ 272653 w 1465533"/>
                  <a:gd name="connsiteY1" fmla="*/ 226210 h 708314"/>
                  <a:gd name="connsiteX2" fmla="*/ 2582 w 1465533"/>
                  <a:gd name="connsiteY2" fmla="*/ 418096 h 708314"/>
                  <a:gd name="connsiteX3" fmla="*/ 155251 w 1465533"/>
                  <a:gd name="connsiteY3" fmla="*/ 630085 h 708314"/>
                  <a:gd name="connsiteX4" fmla="*/ 472234 w 1465533"/>
                  <a:gd name="connsiteY4" fmla="*/ 699508 h 708314"/>
                  <a:gd name="connsiteX5" fmla="*/ 1341867 w 1465533"/>
                  <a:gd name="connsiteY5" fmla="*/ 665886 h 708314"/>
                  <a:gd name="connsiteX6" fmla="*/ 1441056 w 1465533"/>
                  <a:gd name="connsiteY6" fmla="*/ 270752 h 708314"/>
                  <a:gd name="connsiteX7" fmla="*/ 1204379 w 1465533"/>
                  <a:gd name="connsiteY7" fmla="*/ 34465 h 708314"/>
                  <a:gd name="connsiteX8" fmla="*/ 877879 w 1465533"/>
                  <a:gd name="connsiteY8" fmla="*/ 3909 h 708314"/>
                  <a:gd name="connsiteX9" fmla="*/ 463884 w 1465533"/>
                  <a:gd name="connsiteY9" fmla="*/ 17140 h 708314"/>
                  <a:gd name="connsiteX0" fmla="*/ 463884 w 1467792"/>
                  <a:gd name="connsiteY0" fmla="*/ 17140 h 717887"/>
                  <a:gd name="connsiteX1" fmla="*/ 272653 w 1467792"/>
                  <a:gd name="connsiteY1" fmla="*/ 226210 h 717887"/>
                  <a:gd name="connsiteX2" fmla="*/ 2582 w 1467792"/>
                  <a:gd name="connsiteY2" fmla="*/ 418096 h 717887"/>
                  <a:gd name="connsiteX3" fmla="*/ 155251 w 1467792"/>
                  <a:gd name="connsiteY3" fmla="*/ 630085 h 717887"/>
                  <a:gd name="connsiteX4" fmla="*/ 426797 w 1467792"/>
                  <a:gd name="connsiteY4" fmla="*/ 715423 h 717887"/>
                  <a:gd name="connsiteX5" fmla="*/ 1341867 w 1467792"/>
                  <a:gd name="connsiteY5" fmla="*/ 665886 h 717887"/>
                  <a:gd name="connsiteX6" fmla="*/ 1441056 w 1467792"/>
                  <a:gd name="connsiteY6" fmla="*/ 270752 h 717887"/>
                  <a:gd name="connsiteX7" fmla="*/ 1204379 w 1467792"/>
                  <a:gd name="connsiteY7" fmla="*/ 34465 h 717887"/>
                  <a:gd name="connsiteX8" fmla="*/ 877879 w 1467792"/>
                  <a:gd name="connsiteY8" fmla="*/ 3909 h 717887"/>
                  <a:gd name="connsiteX9" fmla="*/ 463884 w 1467792"/>
                  <a:gd name="connsiteY9" fmla="*/ 17140 h 717887"/>
                  <a:gd name="connsiteX0" fmla="*/ 467587 w 1471495"/>
                  <a:gd name="connsiteY0" fmla="*/ 17140 h 717887"/>
                  <a:gd name="connsiteX1" fmla="*/ 276356 w 1471495"/>
                  <a:gd name="connsiteY1" fmla="*/ 226210 h 717887"/>
                  <a:gd name="connsiteX2" fmla="*/ 6285 w 1471495"/>
                  <a:gd name="connsiteY2" fmla="*/ 418096 h 717887"/>
                  <a:gd name="connsiteX3" fmla="*/ 117468 w 1471495"/>
                  <a:gd name="connsiteY3" fmla="*/ 633268 h 717887"/>
                  <a:gd name="connsiteX4" fmla="*/ 430500 w 1471495"/>
                  <a:gd name="connsiteY4" fmla="*/ 715423 h 717887"/>
                  <a:gd name="connsiteX5" fmla="*/ 1345570 w 1471495"/>
                  <a:gd name="connsiteY5" fmla="*/ 665886 h 717887"/>
                  <a:gd name="connsiteX6" fmla="*/ 1444759 w 1471495"/>
                  <a:gd name="connsiteY6" fmla="*/ 270752 h 717887"/>
                  <a:gd name="connsiteX7" fmla="*/ 1208082 w 1471495"/>
                  <a:gd name="connsiteY7" fmla="*/ 34465 h 717887"/>
                  <a:gd name="connsiteX8" fmla="*/ 881582 w 1471495"/>
                  <a:gd name="connsiteY8" fmla="*/ 3909 h 717887"/>
                  <a:gd name="connsiteX9" fmla="*/ 467587 w 1471495"/>
                  <a:gd name="connsiteY9" fmla="*/ 17140 h 717887"/>
                  <a:gd name="connsiteX0" fmla="*/ 437440 w 1471495"/>
                  <a:gd name="connsiteY0" fmla="*/ 12273 h 732696"/>
                  <a:gd name="connsiteX1" fmla="*/ 276356 w 1471495"/>
                  <a:gd name="connsiteY1" fmla="*/ 241019 h 732696"/>
                  <a:gd name="connsiteX2" fmla="*/ 6285 w 1471495"/>
                  <a:gd name="connsiteY2" fmla="*/ 432905 h 732696"/>
                  <a:gd name="connsiteX3" fmla="*/ 117468 w 1471495"/>
                  <a:gd name="connsiteY3" fmla="*/ 648077 h 732696"/>
                  <a:gd name="connsiteX4" fmla="*/ 430500 w 1471495"/>
                  <a:gd name="connsiteY4" fmla="*/ 730232 h 732696"/>
                  <a:gd name="connsiteX5" fmla="*/ 1345570 w 1471495"/>
                  <a:gd name="connsiteY5" fmla="*/ 680695 h 732696"/>
                  <a:gd name="connsiteX6" fmla="*/ 1444759 w 1471495"/>
                  <a:gd name="connsiteY6" fmla="*/ 285561 h 732696"/>
                  <a:gd name="connsiteX7" fmla="*/ 1208082 w 1471495"/>
                  <a:gd name="connsiteY7" fmla="*/ 49274 h 732696"/>
                  <a:gd name="connsiteX8" fmla="*/ 881582 w 1471495"/>
                  <a:gd name="connsiteY8" fmla="*/ 18718 h 732696"/>
                  <a:gd name="connsiteX9" fmla="*/ 437440 w 1471495"/>
                  <a:gd name="connsiteY9" fmla="*/ 12273 h 732696"/>
                  <a:gd name="connsiteX0" fmla="*/ 437440 w 1471495"/>
                  <a:gd name="connsiteY0" fmla="*/ 27540 h 747963"/>
                  <a:gd name="connsiteX1" fmla="*/ 276356 w 1471495"/>
                  <a:gd name="connsiteY1" fmla="*/ 256286 h 747963"/>
                  <a:gd name="connsiteX2" fmla="*/ 6285 w 1471495"/>
                  <a:gd name="connsiteY2" fmla="*/ 448172 h 747963"/>
                  <a:gd name="connsiteX3" fmla="*/ 117468 w 1471495"/>
                  <a:gd name="connsiteY3" fmla="*/ 663344 h 747963"/>
                  <a:gd name="connsiteX4" fmla="*/ 430500 w 1471495"/>
                  <a:gd name="connsiteY4" fmla="*/ 745499 h 747963"/>
                  <a:gd name="connsiteX5" fmla="*/ 1345570 w 1471495"/>
                  <a:gd name="connsiteY5" fmla="*/ 695962 h 747963"/>
                  <a:gd name="connsiteX6" fmla="*/ 1444759 w 1471495"/>
                  <a:gd name="connsiteY6" fmla="*/ 300828 h 747963"/>
                  <a:gd name="connsiteX7" fmla="*/ 1208082 w 1471495"/>
                  <a:gd name="connsiteY7" fmla="*/ 64541 h 747963"/>
                  <a:gd name="connsiteX8" fmla="*/ 906076 w 1471495"/>
                  <a:gd name="connsiteY8" fmla="*/ 0 h 747963"/>
                  <a:gd name="connsiteX9" fmla="*/ 437440 w 1471495"/>
                  <a:gd name="connsiteY9" fmla="*/ 27540 h 747963"/>
                  <a:gd name="connsiteX0" fmla="*/ 437440 w 1471495"/>
                  <a:gd name="connsiteY0" fmla="*/ 27540 h 747963"/>
                  <a:gd name="connsiteX1" fmla="*/ 276356 w 1471495"/>
                  <a:gd name="connsiteY1" fmla="*/ 256286 h 747963"/>
                  <a:gd name="connsiteX2" fmla="*/ 6285 w 1471495"/>
                  <a:gd name="connsiteY2" fmla="*/ 448172 h 747963"/>
                  <a:gd name="connsiteX3" fmla="*/ 117468 w 1471495"/>
                  <a:gd name="connsiteY3" fmla="*/ 663344 h 747963"/>
                  <a:gd name="connsiteX4" fmla="*/ 430500 w 1471495"/>
                  <a:gd name="connsiteY4" fmla="*/ 745499 h 747963"/>
                  <a:gd name="connsiteX5" fmla="*/ 1345570 w 1471495"/>
                  <a:gd name="connsiteY5" fmla="*/ 695962 h 747963"/>
                  <a:gd name="connsiteX6" fmla="*/ 1444759 w 1471495"/>
                  <a:gd name="connsiteY6" fmla="*/ 300828 h 747963"/>
                  <a:gd name="connsiteX7" fmla="*/ 1213735 w 1471495"/>
                  <a:gd name="connsiteY7" fmla="*/ 87794 h 747963"/>
                  <a:gd name="connsiteX8" fmla="*/ 906076 w 1471495"/>
                  <a:gd name="connsiteY8" fmla="*/ 0 h 747963"/>
                  <a:gd name="connsiteX9" fmla="*/ 437440 w 1471495"/>
                  <a:gd name="connsiteY9" fmla="*/ 27540 h 747963"/>
                  <a:gd name="connsiteX0" fmla="*/ 435352 w 1469407"/>
                  <a:gd name="connsiteY0" fmla="*/ 27540 h 747963"/>
                  <a:gd name="connsiteX1" fmla="*/ 236062 w 1469407"/>
                  <a:gd name="connsiteY1" fmla="*/ 246705 h 747963"/>
                  <a:gd name="connsiteX2" fmla="*/ 4197 w 1469407"/>
                  <a:gd name="connsiteY2" fmla="*/ 448172 h 747963"/>
                  <a:gd name="connsiteX3" fmla="*/ 115380 w 1469407"/>
                  <a:gd name="connsiteY3" fmla="*/ 663344 h 747963"/>
                  <a:gd name="connsiteX4" fmla="*/ 428412 w 1469407"/>
                  <a:gd name="connsiteY4" fmla="*/ 745499 h 747963"/>
                  <a:gd name="connsiteX5" fmla="*/ 1343482 w 1469407"/>
                  <a:gd name="connsiteY5" fmla="*/ 695962 h 747963"/>
                  <a:gd name="connsiteX6" fmla="*/ 1442671 w 1469407"/>
                  <a:gd name="connsiteY6" fmla="*/ 300828 h 747963"/>
                  <a:gd name="connsiteX7" fmla="*/ 1211647 w 1469407"/>
                  <a:gd name="connsiteY7" fmla="*/ 87794 h 747963"/>
                  <a:gd name="connsiteX8" fmla="*/ 903988 w 1469407"/>
                  <a:gd name="connsiteY8" fmla="*/ 0 h 747963"/>
                  <a:gd name="connsiteX9" fmla="*/ 435352 w 1469407"/>
                  <a:gd name="connsiteY9" fmla="*/ 27540 h 747963"/>
                  <a:gd name="connsiteX0" fmla="*/ 287738 w 1469407"/>
                  <a:gd name="connsiteY0" fmla="*/ 16581 h 752973"/>
                  <a:gd name="connsiteX1" fmla="*/ 236062 w 1469407"/>
                  <a:gd name="connsiteY1" fmla="*/ 251715 h 752973"/>
                  <a:gd name="connsiteX2" fmla="*/ 4197 w 1469407"/>
                  <a:gd name="connsiteY2" fmla="*/ 453182 h 752973"/>
                  <a:gd name="connsiteX3" fmla="*/ 115380 w 1469407"/>
                  <a:gd name="connsiteY3" fmla="*/ 668354 h 752973"/>
                  <a:gd name="connsiteX4" fmla="*/ 428412 w 1469407"/>
                  <a:gd name="connsiteY4" fmla="*/ 750509 h 752973"/>
                  <a:gd name="connsiteX5" fmla="*/ 1343482 w 1469407"/>
                  <a:gd name="connsiteY5" fmla="*/ 700972 h 752973"/>
                  <a:gd name="connsiteX6" fmla="*/ 1442671 w 1469407"/>
                  <a:gd name="connsiteY6" fmla="*/ 305838 h 752973"/>
                  <a:gd name="connsiteX7" fmla="*/ 1211647 w 1469407"/>
                  <a:gd name="connsiteY7" fmla="*/ 92804 h 752973"/>
                  <a:gd name="connsiteX8" fmla="*/ 903988 w 1469407"/>
                  <a:gd name="connsiteY8" fmla="*/ 5010 h 752973"/>
                  <a:gd name="connsiteX9" fmla="*/ 287738 w 1469407"/>
                  <a:gd name="connsiteY9" fmla="*/ 16581 h 752973"/>
                  <a:gd name="connsiteX0" fmla="*/ 284280 w 1465949"/>
                  <a:gd name="connsiteY0" fmla="*/ 16581 h 752973"/>
                  <a:gd name="connsiteX1" fmla="*/ 153170 w 1465949"/>
                  <a:gd name="connsiteY1" fmla="*/ 241755 h 752973"/>
                  <a:gd name="connsiteX2" fmla="*/ 739 w 1465949"/>
                  <a:gd name="connsiteY2" fmla="*/ 453182 h 752973"/>
                  <a:gd name="connsiteX3" fmla="*/ 111922 w 1465949"/>
                  <a:gd name="connsiteY3" fmla="*/ 668354 h 752973"/>
                  <a:gd name="connsiteX4" fmla="*/ 424954 w 1465949"/>
                  <a:gd name="connsiteY4" fmla="*/ 750509 h 752973"/>
                  <a:gd name="connsiteX5" fmla="*/ 1340024 w 1465949"/>
                  <a:gd name="connsiteY5" fmla="*/ 700972 h 752973"/>
                  <a:gd name="connsiteX6" fmla="*/ 1439213 w 1465949"/>
                  <a:gd name="connsiteY6" fmla="*/ 305838 h 752973"/>
                  <a:gd name="connsiteX7" fmla="*/ 1208189 w 1465949"/>
                  <a:gd name="connsiteY7" fmla="*/ 92804 h 752973"/>
                  <a:gd name="connsiteX8" fmla="*/ 900530 w 1465949"/>
                  <a:gd name="connsiteY8" fmla="*/ 5010 h 752973"/>
                  <a:gd name="connsiteX9" fmla="*/ 284280 w 1465949"/>
                  <a:gd name="connsiteY9" fmla="*/ 16581 h 752973"/>
                  <a:gd name="connsiteX0" fmla="*/ 215678 w 1465949"/>
                  <a:gd name="connsiteY0" fmla="*/ 15568 h 755280"/>
                  <a:gd name="connsiteX1" fmla="*/ 153170 w 1465949"/>
                  <a:gd name="connsiteY1" fmla="*/ 244062 h 755280"/>
                  <a:gd name="connsiteX2" fmla="*/ 739 w 1465949"/>
                  <a:gd name="connsiteY2" fmla="*/ 455489 h 755280"/>
                  <a:gd name="connsiteX3" fmla="*/ 111922 w 1465949"/>
                  <a:gd name="connsiteY3" fmla="*/ 670661 h 755280"/>
                  <a:gd name="connsiteX4" fmla="*/ 424954 w 1465949"/>
                  <a:gd name="connsiteY4" fmla="*/ 752816 h 755280"/>
                  <a:gd name="connsiteX5" fmla="*/ 1340024 w 1465949"/>
                  <a:gd name="connsiteY5" fmla="*/ 703279 h 755280"/>
                  <a:gd name="connsiteX6" fmla="*/ 1439213 w 1465949"/>
                  <a:gd name="connsiteY6" fmla="*/ 308145 h 755280"/>
                  <a:gd name="connsiteX7" fmla="*/ 1208189 w 1465949"/>
                  <a:gd name="connsiteY7" fmla="*/ 95111 h 755280"/>
                  <a:gd name="connsiteX8" fmla="*/ 900530 w 1465949"/>
                  <a:gd name="connsiteY8" fmla="*/ 7317 h 755280"/>
                  <a:gd name="connsiteX9" fmla="*/ 215678 w 1465949"/>
                  <a:gd name="connsiteY9" fmla="*/ 15568 h 755280"/>
                  <a:gd name="connsiteX0" fmla="*/ 158423 w 1408694"/>
                  <a:gd name="connsiteY0" fmla="*/ 15568 h 755280"/>
                  <a:gd name="connsiteX1" fmla="*/ 95915 w 1408694"/>
                  <a:gd name="connsiteY1" fmla="*/ 244062 h 755280"/>
                  <a:gd name="connsiteX2" fmla="*/ 9068 w 1408694"/>
                  <a:gd name="connsiteY2" fmla="*/ 472501 h 755280"/>
                  <a:gd name="connsiteX3" fmla="*/ 54667 w 1408694"/>
                  <a:gd name="connsiteY3" fmla="*/ 670661 h 755280"/>
                  <a:gd name="connsiteX4" fmla="*/ 367699 w 1408694"/>
                  <a:gd name="connsiteY4" fmla="*/ 752816 h 755280"/>
                  <a:gd name="connsiteX5" fmla="*/ 1282769 w 1408694"/>
                  <a:gd name="connsiteY5" fmla="*/ 703279 h 755280"/>
                  <a:gd name="connsiteX6" fmla="*/ 1381958 w 1408694"/>
                  <a:gd name="connsiteY6" fmla="*/ 308145 h 755280"/>
                  <a:gd name="connsiteX7" fmla="*/ 1150934 w 1408694"/>
                  <a:gd name="connsiteY7" fmla="*/ 95111 h 755280"/>
                  <a:gd name="connsiteX8" fmla="*/ 843275 w 1408694"/>
                  <a:gd name="connsiteY8" fmla="*/ 7317 h 755280"/>
                  <a:gd name="connsiteX9" fmla="*/ 158423 w 1408694"/>
                  <a:gd name="connsiteY9" fmla="*/ 15568 h 755280"/>
                  <a:gd name="connsiteX0" fmla="*/ 151540 w 1401811"/>
                  <a:gd name="connsiteY0" fmla="*/ 15568 h 755280"/>
                  <a:gd name="connsiteX1" fmla="*/ 89032 w 1401811"/>
                  <a:gd name="connsiteY1" fmla="*/ 244062 h 755280"/>
                  <a:gd name="connsiteX2" fmla="*/ 2185 w 1401811"/>
                  <a:gd name="connsiteY2" fmla="*/ 472501 h 755280"/>
                  <a:gd name="connsiteX3" fmla="*/ 67073 w 1401811"/>
                  <a:gd name="connsiteY3" fmla="*/ 640039 h 755280"/>
                  <a:gd name="connsiteX4" fmla="*/ 360816 w 1401811"/>
                  <a:gd name="connsiteY4" fmla="*/ 752816 h 755280"/>
                  <a:gd name="connsiteX5" fmla="*/ 1275886 w 1401811"/>
                  <a:gd name="connsiteY5" fmla="*/ 703279 h 755280"/>
                  <a:gd name="connsiteX6" fmla="*/ 1375075 w 1401811"/>
                  <a:gd name="connsiteY6" fmla="*/ 308145 h 755280"/>
                  <a:gd name="connsiteX7" fmla="*/ 1144051 w 1401811"/>
                  <a:gd name="connsiteY7" fmla="*/ 95111 h 755280"/>
                  <a:gd name="connsiteX8" fmla="*/ 836392 w 1401811"/>
                  <a:gd name="connsiteY8" fmla="*/ 7317 h 755280"/>
                  <a:gd name="connsiteX9" fmla="*/ 151540 w 1401811"/>
                  <a:gd name="connsiteY9" fmla="*/ 15568 h 755280"/>
                  <a:gd name="connsiteX0" fmla="*/ 154312 w 1404583"/>
                  <a:gd name="connsiteY0" fmla="*/ 21319 h 761031"/>
                  <a:gd name="connsiteX1" fmla="*/ 130383 w 1404583"/>
                  <a:gd name="connsiteY1" fmla="*/ 294045 h 761031"/>
                  <a:gd name="connsiteX2" fmla="*/ 4957 w 1404583"/>
                  <a:gd name="connsiteY2" fmla="*/ 478252 h 761031"/>
                  <a:gd name="connsiteX3" fmla="*/ 69845 w 1404583"/>
                  <a:gd name="connsiteY3" fmla="*/ 645790 h 761031"/>
                  <a:gd name="connsiteX4" fmla="*/ 363588 w 1404583"/>
                  <a:gd name="connsiteY4" fmla="*/ 758567 h 761031"/>
                  <a:gd name="connsiteX5" fmla="*/ 1278658 w 1404583"/>
                  <a:gd name="connsiteY5" fmla="*/ 709030 h 761031"/>
                  <a:gd name="connsiteX6" fmla="*/ 1377847 w 1404583"/>
                  <a:gd name="connsiteY6" fmla="*/ 313896 h 761031"/>
                  <a:gd name="connsiteX7" fmla="*/ 1146823 w 1404583"/>
                  <a:gd name="connsiteY7" fmla="*/ 100862 h 761031"/>
                  <a:gd name="connsiteX8" fmla="*/ 839164 w 1404583"/>
                  <a:gd name="connsiteY8" fmla="*/ 13068 h 761031"/>
                  <a:gd name="connsiteX9" fmla="*/ 154312 w 1404583"/>
                  <a:gd name="connsiteY9" fmla="*/ 21319 h 761031"/>
                  <a:gd name="connsiteX0" fmla="*/ 231469 w 1404583"/>
                  <a:gd name="connsiteY0" fmla="*/ 21319 h 761031"/>
                  <a:gd name="connsiteX1" fmla="*/ 130383 w 1404583"/>
                  <a:gd name="connsiteY1" fmla="*/ 294045 h 761031"/>
                  <a:gd name="connsiteX2" fmla="*/ 4957 w 1404583"/>
                  <a:gd name="connsiteY2" fmla="*/ 478252 h 761031"/>
                  <a:gd name="connsiteX3" fmla="*/ 69845 w 1404583"/>
                  <a:gd name="connsiteY3" fmla="*/ 645790 h 761031"/>
                  <a:gd name="connsiteX4" fmla="*/ 363588 w 1404583"/>
                  <a:gd name="connsiteY4" fmla="*/ 758567 h 761031"/>
                  <a:gd name="connsiteX5" fmla="*/ 1278658 w 1404583"/>
                  <a:gd name="connsiteY5" fmla="*/ 709030 h 761031"/>
                  <a:gd name="connsiteX6" fmla="*/ 1377847 w 1404583"/>
                  <a:gd name="connsiteY6" fmla="*/ 313896 h 761031"/>
                  <a:gd name="connsiteX7" fmla="*/ 1146823 w 1404583"/>
                  <a:gd name="connsiteY7" fmla="*/ 100862 h 761031"/>
                  <a:gd name="connsiteX8" fmla="*/ 839164 w 1404583"/>
                  <a:gd name="connsiteY8" fmla="*/ 13068 h 761031"/>
                  <a:gd name="connsiteX9" fmla="*/ 231469 w 1404583"/>
                  <a:gd name="connsiteY9" fmla="*/ 21319 h 76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4583" h="761031">
                    <a:moveTo>
                      <a:pt x="231469" y="21319"/>
                    </a:moveTo>
                    <a:cubicBezTo>
                      <a:pt x="113339" y="68148"/>
                      <a:pt x="168135" y="217890"/>
                      <a:pt x="130383" y="294045"/>
                    </a:cubicBezTo>
                    <a:cubicBezTo>
                      <a:pt x="92631" y="370200"/>
                      <a:pt x="15047" y="419628"/>
                      <a:pt x="4957" y="478252"/>
                    </a:cubicBezTo>
                    <a:cubicBezTo>
                      <a:pt x="-5133" y="536876"/>
                      <a:pt x="-6784" y="601806"/>
                      <a:pt x="69845" y="645790"/>
                    </a:cubicBezTo>
                    <a:cubicBezTo>
                      <a:pt x="114412" y="664652"/>
                      <a:pt x="174902" y="743051"/>
                      <a:pt x="363588" y="758567"/>
                    </a:cubicBezTo>
                    <a:cubicBezTo>
                      <a:pt x="827649" y="755219"/>
                      <a:pt x="1109615" y="783142"/>
                      <a:pt x="1278658" y="709030"/>
                    </a:cubicBezTo>
                    <a:cubicBezTo>
                      <a:pt x="1447701" y="634918"/>
                      <a:pt x="1407676" y="440091"/>
                      <a:pt x="1377847" y="313896"/>
                    </a:cubicBezTo>
                    <a:cubicBezTo>
                      <a:pt x="1318189" y="194584"/>
                      <a:pt x="1265114" y="253952"/>
                      <a:pt x="1146823" y="100862"/>
                    </a:cubicBezTo>
                    <a:cubicBezTo>
                      <a:pt x="1043800" y="52777"/>
                      <a:pt x="899969" y="21099"/>
                      <a:pt x="839164" y="13068"/>
                    </a:cubicBezTo>
                    <a:cubicBezTo>
                      <a:pt x="716407" y="20525"/>
                      <a:pt x="349599" y="-25510"/>
                      <a:pt x="231469" y="21319"/>
                    </a:cubicBezTo>
                    <a:close/>
                  </a:path>
                </a:pathLst>
              </a:custGeom>
              <a:solidFill>
                <a:srgbClr val="9AE0F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prstClr val="white"/>
                  </a:solidFill>
                  <a:effectLst/>
                  <a:uLnTx/>
                  <a:uFillTx/>
                  <a:latin typeface="Calibri"/>
                  <a:ea typeface="+mn-ea"/>
                  <a:cs typeface="+mn-cs"/>
                </a:endParaRPr>
              </a:p>
            </p:txBody>
          </p:sp>
          <p:sp>
            <p:nvSpPr>
              <p:cNvPr id="466" name="TextBox 465">
                <a:extLst>
                  <a:ext uri="{FF2B5EF4-FFF2-40B4-BE49-F238E27FC236}">
                    <a16:creationId xmlns:a16="http://schemas.microsoft.com/office/drawing/2014/main" id="{12C46E77-A147-21D7-5029-E9404C6A440E}"/>
                  </a:ext>
                </a:extLst>
              </p:cNvPr>
              <p:cNvSpPr txBox="1"/>
              <p:nvPr/>
            </p:nvSpPr>
            <p:spPr>
              <a:xfrm>
                <a:off x="7569110" y="5019694"/>
                <a:ext cx="28245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mr-IN" sz="1100" b="0" i="0" u="none" strike="noStrike" kern="1200" cap="none" spc="0" normalizeH="0" baseline="0" noProof="0" dirty="0">
                    <a:ln>
                      <a:noFill/>
                    </a:ln>
                    <a:solidFill>
                      <a:prstClr val="black"/>
                    </a:solidFill>
                    <a:effectLst/>
                    <a:uLnTx/>
                    <a:uFillTx/>
                    <a:latin typeface="Calibri" panose="020F0502020204030204"/>
                    <a:ea typeface="+mn-ea"/>
                    <a:cs typeface="Mangal" panose="02040503050203030202" pitchFamily="18" charset="0"/>
                  </a:rPr>
                  <a:t>…</a:t>
                </a:r>
                <a:endPar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467" name="Picture 466" descr="A close up of text on a white background&#10;&#10;Description automatically generated">
                <a:extLst>
                  <a:ext uri="{FF2B5EF4-FFF2-40B4-BE49-F238E27FC236}">
                    <a16:creationId xmlns:a16="http://schemas.microsoft.com/office/drawing/2014/main" id="{9FE7960C-06FC-3F9F-CFB0-2D9906D65084}"/>
                  </a:ext>
                </a:extLst>
              </p:cNvPr>
              <p:cNvPicPr>
                <a:picLocks noChangeAspect="1"/>
              </p:cNvPicPr>
              <p:nvPr/>
            </p:nvPicPr>
            <p:blipFill>
              <a:blip r:embed="rId3"/>
              <a:stretch>
                <a:fillRect/>
              </a:stretch>
            </p:blipFill>
            <p:spPr>
              <a:xfrm>
                <a:off x="7788609" y="5106159"/>
                <a:ext cx="439563" cy="423530"/>
              </a:xfrm>
              <a:prstGeom prst="rect">
                <a:avLst/>
              </a:prstGeom>
            </p:spPr>
          </p:pic>
          <p:cxnSp>
            <p:nvCxnSpPr>
              <p:cNvPr id="468" name="Straight Connector 467">
                <a:extLst>
                  <a:ext uri="{FF2B5EF4-FFF2-40B4-BE49-F238E27FC236}">
                    <a16:creationId xmlns:a16="http://schemas.microsoft.com/office/drawing/2014/main" id="{8C3C1E0D-6282-EA2C-05E2-0EE514AF17C2}"/>
                  </a:ext>
                </a:extLst>
              </p:cNvPr>
              <p:cNvCxnSpPr>
                <a:cxnSpLocks/>
                <a:stCxn id="579" idx="4"/>
                <a:endCxn id="533" idx="2"/>
              </p:cNvCxnSpPr>
              <p:nvPr/>
            </p:nvCxnSpPr>
            <p:spPr>
              <a:xfrm>
                <a:off x="8259167" y="4393083"/>
                <a:ext cx="199856" cy="427427"/>
              </a:xfrm>
              <a:prstGeom prst="line">
                <a:avLst/>
              </a:prstGeom>
              <a:ln w="9525">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78" name="Hexagon 477">
                <a:extLst>
                  <a:ext uri="{FF2B5EF4-FFF2-40B4-BE49-F238E27FC236}">
                    <a16:creationId xmlns:a16="http://schemas.microsoft.com/office/drawing/2014/main" id="{5ACF2064-3705-DEAD-07DA-8BC7A9ED4257}"/>
                  </a:ext>
                </a:extLst>
              </p:cNvPr>
              <p:cNvSpPr/>
              <p:nvPr/>
            </p:nvSpPr>
            <p:spPr>
              <a:xfrm>
                <a:off x="6049529" y="2716475"/>
                <a:ext cx="2012654" cy="1712489"/>
              </a:xfrm>
              <a:prstGeom prst="hexagon">
                <a:avLst/>
              </a:prstGeom>
              <a:solidFill>
                <a:srgbClr val="9AE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9" name="TextBox 478">
                <a:extLst>
                  <a:ext uri="{FF2B5EF4-FFF2-40B4-BE49-F238E27FC236}">
                    <a16:creationId xmlns:a16="http://schemas.microsoft.com/office/drawing/2014/main" id="{2E43294F-5798-9804-CC78-CC5A8CDA5F7D}"/>
                  </a:ext>
                </a:extLst>
              </p:cNvPr>
              <p:cNvSpPr txBox="1"/>
              <p:nvPr/>
            </p:nvSpPr>
            <p:spPr>
              <a:xfrm>
                <a:off x="5886052" y="3368968"/>
                <a:ext cx="1334733" cy="329001"/>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Calibri"/>
                    <a:ea typeface="+mn-ea"/>
                    <a:cs typeface="+mn-cs"/>
                  </a:rPr>
                  <a:t>Mobile device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Calibri"/>
                    <a:ea typeface="+mn-ea"/>
                    <a:cs typeface="+mn-cs"/>
                  </a:rPr>
                  <a:t>  (</a:t>
                </a:r>
                <a:r>
                  <a:rPr kumimoji="0" lang="en-US" sz="900" b="1" i="0" u="none" strike="noStrike" kern="1200" cap="none" spc="0" normalizeH="0" baseline="0" noProof="0" dirty="0">
                    <a:ln>
                      <a:noFill/>
                    </a:ln>
                    <a:solidFill>
                      <a:prstClr val="black"/>
                    </a:solidFill>
                    <a:effectLst/>
                    <a:uLnTx/>
                    <a:uFillTx/>
                    <a:latin typeface="Calibri"/>
                    <a:ea typeface="+mn-ea"/>
                    <a:cs typeface="+mn-cs"/>
                  </a:rPr>
                  <a:t>UE</a:t>
                </a:r>
                <a:r>
                  <a:rPr kumimoji="0" lang="en-US" sz="900" b="0" i="0" u="none" strike="noStrike" kern="1200" cap="none" spc="0" normalizeH="0" baseline="0" noProof="0" dirty="0">
                    <a:ln>
                      <a:noFill/>
                    </a:ln>
                    <a:solidFill>
                      <a:prstClr val="black"/>
                    </a:solidFill>
                    <a:effectLst/>
                    <a:uLnTx/>
                    <a:uFillTx/>
                    <a:latin typeface="Calibri"/>
                    <a:ea typeface="+mn-ea"/>
                    <a:cs typeface="+mn-cs"/>
                  </a:rPr>
                  <a:t>)</a:t>
                </a:r>
              </a:p>
            </p:txBody>
          </p:sp>
          <p:grpSp>
            <p:nvGrpSpPr>
              <p:cNvPr id="481" name="Group 652">
                <a:extLst>
                  <a:ext uri="{FF2B5EF4-FFF2-40B4-BE49-F238E27FC236}">
                    <a16:creationId xmlns:a16="http://schemas.microsoft.com/office/drawing/2014/main" id="{EBA7BBC7-A74D-0247-87CE-74AC68A2D563}"/>
                  </a:ext>
                </a:extLst>
              </p:cNvPr>
              <p:cNvGrpSpPr>
                <a:grpSpLocks/>
              </p:cNvGrpSpPr>
              <p:nvPr/>
            </p:nvGrpSpPr>
            <p:grpSpPr bwMode="auto">
              <a:xfrm>
                <a:off x="6346731" y="2796948"/>
                <a:ext cx="615755" cy="568357"/>
                <a:chOff x="2751" y="1851"/>
                <a:chExt cx="462" cy="478"/>
              </a:xfrm>
            </p:grpSpPr>
            <p:pic>
              <p:nvPicPr>
                <p:cNvPr id="522" name="Picture 653" descr="iphone_stylized_small">
                  <a:extLst>
                    <a:ext uri="{FF2B5EF4-FFF2-40B4-BE49-F238E27FC236}">
                      <a16:creationId xmlns:a16="http://schemas.microsoft.com/office/drawing/2014/main" id="{F15B7B74-CB4F-1991-B9EC-4C5734C58080}"/>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5" name="Picture 654" descr="antenna_radiation_stylized">
                  <a:extLst>
                    <a:ext uri="{FF2B5EF4-FFF2-40B4-BE49-F238E27FC236}">
                      <a16:creationId xmlns:a16="http://schemas.microsoft.com/office/drawing/2014/main" id="{DBD84157-BCA0-1649-FBDD-6D4BD20A444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82" name="Group 481">
                <a:extLst>
                  <a:ext uri="{FF2B5EF4-FFF2-40B4-BE49-F238E27FC236}">
                    <a16:creationId xmlns:a16="http://schemas.microsoft.com/office/drawing/2014/main" id="{F8B11450-BCED-51D9-7972-9A67189EB75E}"/>
                  </a:ext>
                </a:extLst>
              </p:cNvPr>
              <p:cNvGrpSpPr/>
              <p:nvPr/>
            </p:nvGrpSpPr>
            <p:grpSpPr>
              <a:xfrm>
                <a:off x="6936205" y="4043682"/>
                <a:ext cx="449165" cy="351193"/>
                <a:chOff x="7432700" y="2327293"/>
                <a:chExt cx="534987" cy="407988"/>
              </a:xfrm>
            </p:grpSpPr>
            <p:pic>
              <p:nvPicPr>
                <p:cNvPr id="67" name="Picture 1017" descr="antenna_stylized">
                  <a:extLst>
                    <a:ext uri="{FF2B5EF4-FFF2-40B4-BE49-F238E27FC236}">
                      <a16:creationId xmlns:a16="http://schemas.microsoft.com/office/drawing/2014/main" id="{B6C1CD8E-2579-255B-F823-0CEA13F9520D}"/>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 name="Picture 1018" descr="laptop_keyboard">
                  <a:extLst>
                    <a:ext uri="{FF2B5EF4-FFF2-40B4-BE49-F238E27FC236}">
                      <a16:creationId xmlns:a16="http://schemas.microsoft.com/office/drawing/2014/main" id="{0B9AEEF1-78A0-438A-7978-148DEBFDB2EB}"/>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9" name="Freeform 1019">
                  <a:extLst>
                    <a:ext uri="{FF2B5EF4-FFF2-40B4-BE49-F238E27FC236}">
                      <a16:creationId xmlns:a16="http://schemas.microsoft.com/office/drawing/2014/main" id="{3FA99134-B905-C21A-6E60-3D3644F5BF28}"/>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75" name="Picture 1020" descr="screen">
                  <a:extLst>
                    <a:ext uri="{FF2B5EF4-FFF2-40B4-BE49-F238E27FC236}">
                      <a16:creationId xmlns:a16="http://schemas.microsoft.com/office/drawing/2014/main" id="{538CF4EF-53BC-A7CB-AE2A-55428AD1639F}"/>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 name="Freeform 1021">
                  <a:extLst>
                    <a:ext uri="{FF2B5EF4-FFF2-40B4-BE49-F238E27FC236}">
                      <a16:creationId xmlns:a16="http://schemas.microsoft.com/office/drawing/2014/main" id="{ED578B12-0C09-3F95-2558-BDB340183C4D}"/>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7" name="Freeform 1022">
                  <a:extLst>
                    <a:ext uri="{FF2B5EF4-FFF2-40B4-BE49-F238E27FC236}">
                      <a16:creationId xmlns:a16="http://schemas.microsoft.com/office/drawing/2014/main" id="{97EFDFD9-5982-0915-C65D-BB3F6300817B}"/>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9" name="Freeform 1023">
                  <a:extLst>
                    <a:ext uri="{FF2B5EF4-FFF2-40B4-BE49-F238E27FC236}">
                      <a16:creationId xmlns:a16="http://schemas.microsoft.com/office/drawing/2014/main" id="{1A059A97-322C-CA60-83C3-431E6CC5B708}"/>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Freeform 1024">
                  <a:extLst>
                    <a:ext uri="{FF2B5EF4-FFF2-40B4-BE49-F238E27FC236}">
                      <a16:creationId xmlns:a16="http://schemas.microsoft.com/office/drawing/2014/main" id="{71AB23CC-7060-DC01-9E0C-1AE836477221}"/>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1" name="Freeform 1025">
                  <a:extLst>
                    <a:ext uri="{FF2B5EF4-FFF2-40B4-BE49-F238E27FC236}">
                      <a16:creationId xmlns:a16="http://schemas.microsoft.com/office/drawing/2014/main" id="{B0540621-8F63-094B-10EF-EDC9AB0CDE5F}"/>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2" name="Freeform 1026">
                  <a:extLst>
                    <a:ext uri="{FF2B5EF4-FFF2-40B4-BE49-F238E27FC236}">
                      <a16:creationId xmlns:a16="http://schemas.microsoft.com/office/drawing/2014/main" id="{351FFAC7-6A5E-2EDC-19C0-75E35E8DDADB}"/>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90" name="Group 1027">
                  <a:extLst>
                    <a:ext uri="{FF2B5EF4-FFF2-40B4-BE49-F238E27FC236}">
                      <a16:creationId xmlns:a16="http://schemas.microsoft.com/office/drawing/2014/main" id="{9F2CA859-B680-E67B-7A8A-5E2C1DA4B50A}"/>
                    </a:ext>
                  </a:extLst>
                </p:cNvPr>
                <p:cNvGrpSpPr>
                  <a:grpSpLocks/>
                </p:cNvGrpSpPr>
                <p:nvPr/>
              </p:nvGrpSpPr>
              <p:grpSpPr bwMode="auto">
                <a:xfrm>
                  <a:off x="7594735" y="2642220"/>
                  <a:ext cx="98740" cy="36846"/>
                  <a:chOff x="1740" y="2642"/>
                  <a:chExt cx="752" cy="327"/>
                </a:xfrm>
              </p:grpSpPr>
              <p:sp>
                <p:nvSpPr>
                  <p:cNvPr id="515" name="Freeform 1028">
                    <a:extLst>
                      <a:ext uri="{FF2B5EF4-FFF2-40B4-BE49-F238E27FC236}">
                        <a16:creationId xmlns:a16="http://schemas.microsoft.com/office/drawing/2014/main" id="{CD37F801-2FF3-A0C6-AD84-C4142F29C10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6" name="Freeform 1029">
                    <a:extLst>
                      <a:ext uri="{FF2B5EF4-FFF2-40B4-BE49-F238E27FC236}">
                        <a16:creationId xmlns:a16="http://schemas.microsoft.com/office/drawing/2014/main" id="{C0A59954-D99C-4BD6-39EF-29467A1022EB}"/>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7" name="Freeform 1030">
                    <a:extLst>
                      <a:ext uri="{FF2B5EF4-FFF2-40B4-BE49-F238E27FC236}">
                        <a16:creationId xmlns:a16="http://schemas.microsoft.com/office/drawing/2014/main" id="{1CE11DAB-4E65-87F5-3E93-D2BF19218DC2}"/>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8" name="Freeform 1031">
                    <a:extLst>
                      <a:ext uri="{FF2B5EF4-FFF2-40B4-BE49-F238E27FC236}">
                        <a16:creationId xmlns:a16="http://schemas.microsoft.com/office/drawing/2014/main" id="{D9C93E1E-3BA1-EB85-5128-D16CE71E3149}"/>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9" name="Freeform 1032">
                    <a:extLst>
                      <a:ext uri="{FF2B5EF4-FFF2-40B4-BE49-F238E27FC236}">
                        <a16:creationId xmlns:a16="http://schemas.microsoft.com/office/drawing/2014/main" id="{144B1619-9D2B-C930-6D29-06777B5574DB}"/>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0" name="Freeform 1033">
                    <a:extLst>
                      <a:ext uri="{FF2B5EF4-FFF2-40B4-BE49-F238E27FC236}">
                        <a16:creationId xmlns:a16="http://schemas.microsoft.com/office/drawing/2014/main" id="{F5FF46DF-BE21-4504-5DDE-FD363B68BE4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95" name="Freeform 1034">
                  <a:extLst>
                    <a:ext uri="{FF2B5EF4-FFF2-40B4-BE49-F238E27FC236}">
                      <a16:creationId xmlns:a16="http://schemas.microsoft.com/office/drawing/2014/main" id="{37A71C74-47FF-B995-E137-4A5D312D2C0B}"/>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Freeform 1035">
                  <a:extLst>
                    <a:ext uri="{FF2B5EF4-FFF2-40B4-BE49-F238E27FC236}">
                      <a16:creationId xmlns:a16="http://schemas.microsoft.com/office/drawing/2014/main" id="{D0B8BC75-9155-0E74-F9C3-86E53852863A}"/>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Freeform 1036">
                  <a:extLst>
                    <a:ext uri="{FF2B5EF4-FFF2-40B4-BE49-F238E27FC236}">
                      <a16:creationId xmlns:a16="http://schemas.microsoft.com/office/drawing/2014/main" id="{3A77A34E-16D8-C718-6FB4-E7DAAB71BA78}"/>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2" name="Freeform 1037">
                  <a:extLst>
                    <a:ext uri="{FF2B5EF4-FFF2-40B4-BE49-F238E27FC236}">
                      <a16:creationId xmlns:a16="http://schemas.microsoft.com/office/drawing/2014/main" id="{942FA850-3722-6C20-440E-17CA602DAA8C}"/>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3" name="Freeform 1038">
                  <a:extLst>
                    <a:ext uri="{FF2B5EF4-FFF2-40B4-BE49-F238E27FC236}">
                      <a16:creationId xmlns:a16="http://schemas.microsoft.com/office/drawing/2014/main" id="{F2738F0D-75FC-5A10-F4F1-E554A1AC2484}"/>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4" name="Freeform 1039">
                  <a:extLst>
                    <a:ext uri="{FF2B5EF4-FFF2-40B4-BE49-F238E27FC236}">
                      <a16:creationId xmlns:a16="http://schemas.microsoft.com/office/drawing/2014/main" id="{6743B3BE-A931-6E4A-48CC-DF85093D15B3}"/>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83" name="Group 482">
                <a:extLst>
                  <a:ext uri="{FF2B5EF4-FFF2-40B4-BE49-F238E27FC236}">
                    <a16:creationId xmlns:a16="http://schemas.microsoft.com/office/drawing/2014/main" id="{5F4F0B39-2C44-E1AD-C5D7-3CBDB8DF1246}"/>
                  </a:ext>
                </a:extLst>
              </p:cNvPr>
              <p:cNvGrpSpPr/>
              <p:nvPr/>
            </p:nvGrpSpPr>
            <p:grpSpPr>
              <a:xfrm>
                <a:off x="6177006" y="3723786"/>
                <a:ext cx="713067" cy="194633"/>
                <a:chOff x="8493165" y="2029804"/>
                <a:chExt cx="849312" cy="226109"/>
              </a:xfrm>
            </p:grpSpPr>
            <p:pic>
              <p:nvPicPr>
                <p:cNvPr id="65" name="Picture 603" descr="car_icon_small">
                  <a:extLst>
                    <a:ext uri="{FF2B5EF4-FFF2-40B4-BE49-F238E27FC236}">
                      <a16:creationId xmlns:a16="http://schemas.microsoft.com/office/drawing/2014/main" id="{0D5860D6-B9EE-64FA-5575-A5310EF313E4}"/>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 name="Picture 1017" descr="antenna_stylized">
                  <a:extLst>
                    <a:ext uri="{FF2B5EF4-FFF2-40B4-BE49-F238E27FC236}">
                      <a16:creationId xmlns:a16="http://schemas.microsoft.com/office/drawing/2014/main" id="{C3E3FFBA-557A-16BE-A38A-4DD6D48B1768}"/>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cxnSp>
            <p:nvCxnSpPr>
              <p:cNvPr id="484" name="Straight Connector 483">
                <a:extLst>
                  <a:ext uri="{FF2B5EF4-FFF2-40B4-BE49-F238E27FC236}">
                    <a16:creationId xmlns:a16="http://schemas.microsoft.com/office/drawing/2014/main" id="{EAEFBB86-D49F-3169-1769-25256A2C8575}"/>
                  </a:ext>
                </a:extLst>
              </p:cNvPr>
              <p:cNvCxnSpPr>
                <a:cxnSpLocks/>
                <a:stCxn id="579" idx="1"/>
                <a:endCxn id="491" idx="0"/>
              </p:cNvCxnSpPr>
              <p:nvPr/>
            </p:nvCxnSpPr>
            <p:spPr>
              <a:xfrm flipH="1" flipV="1">
                <a:off x="7290338" y="3452822"/>
                <a:ext cx="821985" cy="788698"/>
              </a:xfrm>
              <a:prstGeom prst="line">
                <a:avLst/>
              </a:prstGeom>
              <a:ln w="9525">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485" name="Group 484">
                <a:extLst>
                  <a:ext uri="{FF2B5EF4-FFF2-40B4-BE49-F238E27FC236}">
                    <a16:creationId xmlns:a16="http://schemas.microsoft.com/office/drawing/2014/main" id="{EBB6EE04-8425-D3AC-CC1A-EE0A8946DB8F}"/>
                  </a:ext>
                </a:extLst>
              </p:cNvPr>
              <p:cNvGrpSpPr/>
              <p:nvPr/>
            </p:nvGrpSpPr>
            <p:grpSpPr>
              <a:xfrm>
                <a:off x="6998643" y="2552031"/>
                <a:ext cx="583390" cy="900791"/>
                <a:chOff x="5889335" y="1598309"/>
                <a:chExt cx="694858" cy="1046469"/>
              </a:xfrm>
            </p:grpSpPr>
            <p:grpSp>
              <p:nvGrpSpPr>
                <p:cNvPr id="486" name="Group 817">
                  <a:extLst>
                    <a:ext uri="{FF2B5EF4-FFF2-40B4-BE49-F238E27FC236}">
                      <a16:creationId xmlns:a16="http://schemas.microsoft.com/office/drawing/2014/main" id="{B9D57D38-05CD-8370-FB1D-ED9101DBDA0F}"/>
                    </a:ext>
                  </a:extLst>
                </p:cNvPr>
                <p:cNvGrpSpPr>
                  <a:grpSpLocks/>
                </p:cNvGrpSpPr>
                <p:nvPr/>
              </p:nvGrpSpPr>
              <p:grpSpPr bwMode="auto">
                <a:xfrm>
                  <a:off x="5971949" y="1598309"/>
                  <a:ext cx="466245" cy="434369"/>
                  <a:chOff x="2920" y="1424"/>
                  <a:chExt cx="326" cy="320"/>
                </a:xfrm>
              </p:grpSpPr>
              <p:sp>
                <p:nvSpPr>
                  <p:cNvPr id="505" name="Oval 818">
                    <a:extLst>
                      <a:ext uri="{FF2B5EF4-FFF2-40B4-BE49-F238E27FC236}">
                        <a16:creationId xmlns:a16="http://schemas.microsoft.com/office/drawing/2014/main" id="{4A2D8129-B284-D524-EBBE-F4B920ABFEFF}"/>
                      </a:ext>
                    </a:extLst>
                  </p:cNvPr>
                  <p:cNvSpPr>
                    <a:spLocks noChangeArrowheads="1"/>
                  </p:cNvSpPr>
                  <p:nvPr/>
                </p:nvSpPr>
                <p:spPr bwMode="auto">
                  <a:xfrm>
                    <a:off x="2920" y="1445"/>
                    <a:ext cx="326" cy="289"/>
                  </a:xfrm>
                  <a:prstGeom prst="ellipse">
                    <a:avLst/>
                  </a:prstGeom>
                  <a:noFill/>
                  <a:ln w="12700">
                    <a:solidFill>
                      <a:srgbClr val="011199"/>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06" name="Group 819">
                    <a:extLst>
                      <a:ext uri="{FF2B5EF4-FFF2-40B4-BE49-F238E27FC236}">
                        <a16:creationId xmlns:a16="http://schemas.microsoft.com/office/drawing/2014/main" id="{7B6095D7-035F-1B6D-C5F5-A1565E42B353}"/>
                      </a:ext>
                    </a:extLst>
                  </p:cNvPr>
                  <p:cNvGrpSpPr>
                    <a:grpSpLocks/>
                  </p:cNvGrpSpPr>
                  <p:nvPr/>
                </p:nvGrpSpPr>
                <p:grpSpPr bwMode="auto">
                  <a:xfrm>
                    <a:off x="2949" y="1424"/>
                    <a:ext cx="265" cy="280"/>
                    <a:chOff x="2949" y="1424"/>
                    <a:chExt cx="265" cy="280"/>
                  </a:xfrm>
                </p:grpSpPr>
                <p:sp>
                  <p:nvSpPr>
                    <p:cNvPr id="508" name="Oval 820">
                      <a:extLst>
                        <a:ext uri="{FF2B5EF4-FFF2-40B4-BE49-F238E27FC236}">
                          <a16:creationId xmlns:a16="http://schemas.microsoft.com/office/drawing/2014/main" id="{C147510A-5C49-AF09-DA7B-94D8E519BE90}"/>
                        </a:ext>
                      </a:extLst>
                    </p:cNvPr>
                    <p:cNvSpPr>
                      <a:spLocks noChangeArrowheads="1"/>
                    </p:cNvSpPr>
                    <p:nvPr/>
                  </p:nvSpPr>
                  <p:spPr bwMode="auto">
                    <a:xfrm>
                      <a:off x="3030" y="1545"/>
                      <a:ext cx="107" cy="92"/>
                    </a:xfrm>
                    <a:prstGeom prst="ellipse">
                      <a:avLst/>
                    </a:prstGeom>
                    <a:noFill/>
                    <a:ln w="12700">
                      <a:solidFill>
                        <a:srgbClr val="011199"/>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9" name="Oval 821">
                      <a:extLst>
                        <a:ext uri="{FF2B5EF4-FFF2-40B4-BE49-F238E27FC236}">
                          <a16:creationId xmlns:a16="http://schemas.microsoft.com/office/drawing/2014/main" id="{46D11D59-732F-8039-BCBB-58B1C6F6DB8F}"/>
                        </a:ext>
                      </a:extLst>
                    </p:cNvPr>
                    <p:cNvSpPr>
                      <a:spLocks noChangeArrowheads="1"/>
                    </p:cNvSpPr>
                    <p:nvPr/>
                  </p:nvSpPr>
                  <p:spPr bwMode="auto">
                    <a:xfrm>
                      <a:off x="3006" y="1525"/>
                      <a:ext cx="154" cy="131"/>
                    </a:xfrm>
                    <a:prstGeom prst="ellipse">
                      <a:avLst/>
                    </a:prstGeom>
                    <a:noFill/>
                    <a:ln w="12700">
                      <a:solidFill>
                        <a:srgbClr val="011199"/>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0" name="Oval 822">
                      <a:extLst>
                        <a:ext uri="{FF2B5EF4-FFF2-40B4-BE49-F238E27FC236}">
                          <a16:creationId xmlns:a16="http://schemas.microsoft.com/office/drawing/2014/main" id="{E066C4C2-CAA9-CAA9-6A06-98E9B596AA91}"/>
                        </a:ext>
                      </a:extLst>
                    </p:cNvPr>
                    <p:cNvSpPr>
                      <a:spLocks noChangeArrowheads="1"/>
                    </p:cNvSpPr>
                    <p:nvPr/>
                  </p:nvSpPr>
                  <p:spPr bwMode="auto">
                    <a:xfrm>
                      <a:off x="2983" y="1501"/>
                      <a:ext cx="203" cy="179"/>
                    </a:xfrm>
                    <a:prstGeom prst="ellipse">
                      <a:avLst/>
                    </a:prstGeom>
                    <a:noFill/>
                    <a:ln w="12700">
                      <a:solidFill>
                        <a:srgbClr val="011199"/>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1" name="Oval 823">
                      <a:extLst>
                        <a:ext uri="{FF2B5EF4-FFF2-40B4-BE49-F238E27FC236}">
                          <a16:creationId xmlns:a16="http://schemas.microsoft.com/office/drawing/2014/main" id="{4CFCDD86-CEB2-5854-62E7-585B31373DD2}"/>
                        </a:ext>
                      </a:extLst>
                    </p:cNvPr>
                    <p:cNvSpPr>
                      <a:spLocks noChangeArrowheads="1"/>
                    </p:cNvSpPr>
                    <p:nvPr/>
                  </p:nvSpPr>
                  <p:spPr bwMode="auto">
                    <a:xfrm>
                      <a:off x="2949" y="1476"/>
                      <a:ext cx="265" cy="228"/>
                    </a:xfrm>
                    <a:prstGeom prst="ellipse">
                      <a:avLst/>
                    </a:prstGeom>
                    <a:noFill/>
                    <a:ln w="12700">
                      <a:solidFill>
                        <a:srgbClr val="011199"/>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 name="Freeform 824">
                      <a:extLst>
                        <a:ext uri="{FF2B5EF4-FFF2-40B4-BE49-F238E27FC236}">
                          <a16:creationId xmlns:a16="http://schemas.microsoft.com/office/drawing/2014/main" id="{EE95AC7D-78ED-95E5-80A8-A5762DE1EBC8}"/>
                        </a:ext>
                      </a:extLst>
                    </p:cNvPr>
                    <p:cNvSpPr>
                      <a:spLocks/>
                    </p:cNvSpPr>
                    <p:nvPr/>
                  </p:nvSpPr>
                  <p:spPr bwMode="auto">
                    <a:xfrm flipV="1">
                      <a:off x="2987" y="1424"/>
                      <a:ext cx="205" cy="143"/>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chemeClr val="bg1"/>
                    </a:solidFill>
                    <a:ln>
                      <a:noFill/>
                    </a:ln>
                    <a:effectLst/>
                    <a:extLst>
                      <a:ext uri="{91240B29-F687-4f45-9708-019B960494DF}">
                        <a14:hiddenLine xmlns="" xmlns:a14="http://schemas.microsoft.com/office/drawing/2010/main" w="19050" cmpd="sng">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507" name="Freeform 825">
                    <a:extLst>
                      <a:ext uri="{FF2B5EF4-FFF2-40B4-BE49-F238E27FC236}">
                        <a16:creationId xmlns:a16="http://schemas.microsoft.com/office/drawing/2014/main" id="{2A70D519-036E-C44E-CB77-562AC0FB9E4F}"/>
                      </a:ext>
                    </a:extLst>
                  </p:cNvPr>
                  <p:cNvSpPr>
                    <a:spLocks/>
                  </p:cNvSpPr>
                  <p:nvPr/>
                </p:nvSpPr>
                <p:spPr bwMode="auto">
                  <a:xfrm>
                    <a:off x="2995" y="1615"/>
                    <a:ext cx="178" cy="129"/>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rgbClr val="9CE0FA"/>
                  </a:solidFill>
                  <a:ln w="19050" cmpd="sng">
                    <a:no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87" name="Group 486">
                  <a:extLst>
                    <a:ext uri="{FF2B5EF4-FFF2-40B4-BE49-F238E27FC236}">
                      <a16:creationId xmlns:a16="http://schemas.microsoft.com/office/drawing/2014/main" id="{C4534CDD-B2E9-B448-A0F8-0853018AC84D}"/>
                    </a:ext>
                  </a:extLst>
                </p:cNvPr>
                <p:cNvGrpSpPr/>
                <p:nvPr/>
              </p:nvGrpSpPr>
              <p:grpSpPr>
                <a:xfrm>
                  <a:off x="5988685" y="1818858"/>
                  <a:ext cx="437474" cy="596272"/>
                  <a:chOff x="3585986" y="1924272"/>
                  <a:chExt cx="468358" cy="1018983"/>
                </a:xfrm>
              </p:grpSpPr>
              <p:sp>
                <p:nvSpPr>
                  <p:cNvPr id="501" name="Rectangle 500">
                    <a:extLst>
                      <a:ext uri="{FF2B5EF4-FFF2-40B4-BE49-F238E27FC236}">
                        <a16:creationId xmlns:a16="http://schemas.microsoft.com/office/drawing/2014/main" id="{6EE3D52A-53DA-CEDD-2B9F-E9CCB6D2480B}"/>
                      </a:ext>
                    </a:extLst>
                  </p:cNvPr>
                  <p:cNvSpPr/>
                  <p:nvPr/>
                </p:nvSpPr>
                <p:spPr>
                  <a:xfrm>
                    <a:off x="3793799" y="1924272"/>
                    <a:ext cx="61211" cy="1018983"/>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2" name="Rectangle 501">
                    <a:extLst>
                      <a:ext uri="{FF2B5EF4-FFF2-40B4-BE49-F238E27FC236}">
                        <a16:creationId xmlns:a16="http://schemas.microsoft.com/office/drawing/2014/main" id="{84D5D9C8-62C2-B7E5-8FDE-FD7EE15B0BF3}"/>
                      </a:ext>
                    </a:extLst>
                  </p:cNvPr>
                  <p:cNvSpPr/>
                  <p:nvPr/>
                </p:nvSpPr>
                <p:spPr>
                  <a:xfrm rot="5400000">
                    <a:off x="3797305" y="1906792"/>
                    <a:ext cx="45719" cy="468358"/>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3" name="Rectangle 502">
                    <a:extLst>
                      <a:ext uri="{FF2B5EF4-FFF2-40B4-BE49-F238E27FC236}">
                        <a16:creationId xmlns:a16="http://schemas.microsoft.com/office/drawing/2014/main" id="{108D79FB-8142-9669-CDDA-D3F64E974728}"/>
                      </a:ext>
                    </a:extLst>
                  </p:cNvPr>
                  <p:cNvSpPr/>
                  <p:nvPr/>
                </p:nvSpPr>
                <p:spPr>
                  <a:xfrm>
                    <a:off x="3641274" y="2079689"/>
                    <a:ext cx="97237" cy="168275"/>
                  </a:xfrm>
                  <a:prstGeom prst="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4" name="Rectangle 503">
                    <a:extLst>
                      <a:ext uri="{FF2B5EF4-FFF2-40B4-BE49-F238E27FC236}">
                        <a16:creationId xmlns:a16="http://schemas.microsoft.com/office/drawing/2014/main" id="{9638D505-FBDB-A4EB-7C77-177E166BB5B2}"/>
                      </a:ext>
                    </a:extLst>
                  </p:cNvPr>
                  <p:cNvSpPr/>
                  <p:nvPr/>
                </p:nvSpPr>
                <p:spPr>
                  <a:xfrm>
                    <a:off x="3942084" y="2069884"/>
                    <a:ext cx="45719" cy="303436"/>
                  </a:xfrm>
                  <a:prstGeom prst="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488" name="Group 487">
                  <a:extLst>
                    <a:ext uri="{FF2B5EF4-FFF2-40B4-BE49-F238E27FC236}">
                      <a16:creationId xmlns:a16="http://schemas.microsoft.com/office/drawing/2014/main" id="{C0CD8833-984C-7330-3E22-2095FF7B7D16}"/>
                    </a:ext>
                  </a:extLst>
                </p:cNvPr>
                <p:cNvGrpSpPr/>
                <p:nvPr/>
              </p:nvGrpSpPr>
              <p:grpSpPr>
                <a:xfrm>
                  <a:off x="5889335" y="2048021"/>
                  <a:ext cx="694858" cy="596757"/>
                  <a:chOff x="2913744" y="2211770"/>
                  <a:chExt cx="694858" cy="596757"/>
                </a:xfrm>
              </p:grpSpPr>
              <p:grpSp>
                <p:nvGrpSpPr>
                  <p:cNvPr id="489" name="Group 488">
                    <a:extLst>
                      <a:ext uri="{FF2B5EF4-FFF2-40B4-BE49-F238E27FC236}">
                        <a16:creationId xmlns:a16="http://schemas.microsoft.com/office/drawing/2014/main" id="{39EB827C-8AB9-3AE6-E768-56098685BC6E}"/>
                      </a:ext>
                    </a:extLst>
                  </p:cNvPr>
                  <p:cNvGrpSpPr/>
                  <p:nvPr/>
                </p:nvGrpSpPr>
                <p:grpSpPr>
                  <a:xfrm>
                    <a:off x="2913744" y="2416607"/>
                    <a:ext cx="694858" cy="391920"/>
                    <a:chOff x="340314" y="959725"/>
                    <a:chExt cx="710987" cy="333816"/>
                  </a:xfrm>
                </p:grpSpPr>
                <p:sp>
                  <p:nvSpPr>
                    <p:cNvPr id="491" name="Oval 490">
                      <a:extLst>
                        <a:ext uri="{FF2B5EF4-FFF2-40B4-BE49-F238E27FC236}">
                          <a16:creationId xmlns:a16="http://schemas.microsoft.com/office/drawing/2014/main" id="{539D1DDA-ADA3-5BC6-C761-99779CBF5D2D}"/>
                        </a:ext>
                      </a:extLst>
                    </p:cNvPr>
                    <p:cNvSpPr/>
                    <p:nvPr/>
                  </p:nvSpPr>
                  <p:spPr>
                    <a:xfrm flipV="1">
                      <a:off x="340314" y="1069853"/>
                      <a:ext cx="710987" cy="223688"/>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492" name="Group 491">
                      <a:extLst>
                        <a:ext uri="{FF2B5EF4-FFF2-40B4-BE49-F238E27FC236}">
                          <a16:creationId xmlns:a16="http://schemas.microsoft.com/office/drawing/2014/main" id="{E040CDB1-0DAB-4FEC-B81D-E48DCE556858}"/>
                        </a:ext>
                      </a:extLst>
                    </p:cNvPr>
                    <p:cNvGrpSpPr/>
                    <p:nvPr/>
                  </p:nvGrpSpPr>
                  <p:grpSpPr>
                    <a:xfrm>
                      <a:off x="519850" y="1126797"/>
                      <a:ext cx="319417" cy="141293"/>
                      <a:chOff x="7493876" y="2774731"/>
                      <a:chExt cx="1481958" cy="894622"/>
                    </a:xfrm>
                  </p:grpSpPr>
                  <p:sp>
                    <p:nvSpPr>
                      <p:cNvPr id="494" name="Freeform 493">
                        <a:extLst>
                          <a:ext uri="{FF2B5EF4-FFF2-40B4-BE49-F238E27FC236}">
                            <a16:creationId xmlns:a16="http://schemas.microsoft.com/office/drawing/2014/main" id="{2CBA0EB3-8C4D-255B-5918-236D5A29257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495" name="Oval 494">
                        <a:extLst>
                          <a:ext uri="{FF2B5EF4-FFF2-40B4-BE49-F238E27FC236}">
                            <a16:creationId xmlns:a16="http://schemas.microsoft.com/office/drawing/2014/main" id="{62F51399-1C1E-5CFD-B814-3AE90B4C42A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496" name="Group 495">
                        <a:extLst>
                          <a:ext uri="{FF2B5EF4-FFF2-40B4-BE49-F238E27FC236}">
                            <a16:creationId xmlns:a16="http://schemas.microsoft.com/office/drawing/2014/main" id="{AA437699-DB58-F2B0-1F72-A2BCA1FDE332}"/>
                          </a:ext>
                        </a:extLst>
                      </p:cNvPr>
                      <p:cNvGrpSpPr/>
                      <p:nvPr/>
                    </p:nvGrpSpPr>
                    <p:grpSpPr>
                      <a:xfrm>
                        <a:off x="7713663" y="2848339"/>
                        <a:ext cx="1042107" cy="425543"/>
                        <a:chOff x="7786941" y="2884917"/>
                        <a:chExt cx="897649" cy="353919"/>
                      </a:xfrm>
                    </p:grpSpPr>
                    <p:sp>
                      <p:nvSpPr>
                        <p:cNvPr id="497" name="Freeform 496">
                          <a:extLst>
                            <a:ext uri="{FF2B5EF4-FFF2-40B4-BE49-F238E27FC236}">
                              <a16:creationId xmlns:a16="http://schemas.microsoft.com/office/drawing/2014/main" id="{A3089E1E-D124-BA2A-D9B1-65F32EC69B0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8" name="Freeform 497">
                          <a:extLst>
                            <a:ext uri="{FF2B5EF4-FFF2-40B4-BE49-F238E27FC236}">
                              <a16:creationId xmlns:a16="http://schemas.microsoft.com/office/drawing/2014/main" id="{2DFF00C6-FD45-2CD1-6125-24E1715FD2B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9" name="Freeform 498">
                          <a:extLst>
                            <a:ext uri="{FF2B5EF4-FFF2-40B4-BE49-F238E27FC236}">
                              <a16:creationId xmlns:a16="http://schemas.microsoft.com/office/drawing/2014/main" id="{D21D1250-8C75-BB77-FB78-C536F811293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0" name="Freeform 499">
                          <a:extLst>
                            <a:ext uri="{FF2B5EF4-FFF2-40B4-BE49-F238E27FC236}">
                              <a16:creationId xmlns:a16="http://schemas.microsoft.com/office/drawing/2014/main" id="{753F4336-535C-DB6B-A866-F753885FD26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493" name="Can 492">
                      <a:extLst>
                        <a:ext uri="{FF2B5EF4-FFF2-40B4-BE49-F238E27FC236}">
                          <a16:creationId xmlns:a16="http://schemas.microsoft.com/office/drawing/2014/main" id="{68FCD84E-247D-F0E4-1B2A-E1CC359EF9DC}"/>
                        </a:ext>
                      </a:extLst>
                    </p:cNvPr>
                    <p:cNvSpPr/>
                    <p:nvPr/>
                  </p:nvSpPr>
                  <p:spPr>
                    <a:xfrm>
                      <a:off x="790311" y="959725"/>
                      <a:ext cx="174480" cy="184305"/>
                    </a:xfrm>
                    <a:prstGeom prst="can">
                      <a:avLst/>
                    </a:prstGeom>
                    <a:solidFill>
                      <a:srgbClr val="0012A0">
                        <a:alpha val="82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pic>
                <p:nvPicPr>
                  <p:cNvPr id="490" name="Picture 489" descr="A screen shot of a computer&#10;&#10;Description automatically generated">
                    <a:extLst>
                      <a:ext uri="{FF2B5EF4-FFF2-40B4-BE49-F238E27FC236}">
                        <a16:creationId xmlns:a16="http://schemas.microsoft.com/office/drawing/2014/main" id="{856DDE04-6695-83DA-4AB0-3A7F39067578}"/>
                      </a:ext>
                    </a:extLst>
                  </p:cNvPr>
                  <p:cNvPicPr>
                    <a:picLocks noChangeAspect="1"/>
                  </p:cNvPicPr>
                  <p:nvPr/>
                </p:nvPicPr>
                <p:blipFill>
                  <a:blip r:embed="rId10"/>
                  <a:stretch>
                    <a:fillRect/>
                  </a:stretch>
                </p:blipFill>
                <p:spPr>
                  <a:xfrm>
                    <a:off x="2939352" y="2211770"/>
                    <a:ext cx="249527" cy="465445"/>
                  </a:xfrm>
                  <a:prstGeom prst="rect">
                    <a:avLst/>
                  </a:prstGeom>
                </p:spPr>
              </p:pic>
            </p:grpSp>
          </p:grpSp>
          <p:pic>
            <p:nvPicPr>
              <p:cNvPr id="472" name="Picture 471">
                <a:extLst>
                  <a:ext uri="{FF2B5EF4-FFF2-40B4-BE49-F238E27FC236}">
                    <a16:creationId xmlns:a16="http://schemas.microsoft.com/office/drawing/2014/main" id="{B93FB76B-A8B6-E126-83FF-E359286DC1A4}"/>
                  </a:ext>
                </a:extLst>
              </p:cNvPr>
              <p:cNvPicPr>
                <a:picLocks noChangeAspect="1"/>
              </p:cNvPicPr>
              <p:nvPr/>
            </p:nvPicPr>
            <p:blipFill>
              <a:blip r:embed="rId11">
                <a:alphaModFix/>
              </a:blip>
              <a:stretch>
                <a:fillRect/>
              </a:stretch>
            </p:blipFill>
            <p:spPr>
              <a:xfrm>
                <a:off x="6300154" y="4537874"/>
                <a:ext cx="781900" cy="727177"/>
              </a:xfrm>
              <a:prstGeom prst="rect">
                <a:avLst/>
              </a:prstGeom>
            </p:spPr>
          </p:pic>
          <p:pic>
            <p:nvPicPr>
              <p:cNvPr id="473" name="Picture 472">
                <a:extLst>
                  <a:ext uri="{FF2B5EF4-FFF2-40B4-BE49-F238E27FC236}">
                    <a16:creationId xmlns:a16="http://schemas.microsoft.com/office/drawing/2014/main" id="{CC5A0D78-4C8F-9B95-64CB-3A427B8F33A1}"/>
                  </a:ext>
                </a:extLst>
              </p:cNvPr>
              <p:cNvPicPr>
                <a:picLocks noChangeAspect="1"/>
              </p:cNvPicPr>
              <p:nvPr/>
            </p:nvPicPr>
            <p:blipFill>
              <a:blip r:embed="rId11">
                <a:alphaModFix/>
              </a:blip>
              <a:stretch>
                <a:fillRect/>
              </a:stretch>
            </p:blipFill>
            <p:spPr>
              <a:xfrm>
                <a:off x="7066730" y="4969584"/>
                <a:ext cx="585613" cy="528009"/>
              </a:xfrm>
              <a:prstGeom prst="rect">
                <a:avLst/>
              </a:prstGeom>
            </p:spPr>
          </p:pic>
          <p:pic>
            <p:nvPicPr>
              <p:cNvPr id="474" name="Picture 473">
                <a:extLst>
                  <a:ext uri="{FF2B5EF4-FFF2-40B4-BE49-F238E27FC236}">
                    <a16:creationId xmlns:a16="http://schemas.microsoft.com/office/drawing/2014/main" id="{668A85F1-8A15-0A11-5720-FE290A10CEF7}"/>
                  </a:ext>
                </a:extLst>
              </p:cNvPr>
              <p:cNvPicPr>
                <a:picLocks noChangeAspect="1"/>
              </p:cNvPicPr>
              <p:nvPr/>
            </p:nvPicPr>
            <p:blipFill>
              <a:blip r:embed="rId11">
                <a:alphaModFix/>
              </a:blip>
              <a:stretch>
                <a:fillRect/>
              </a:stretch>
            </p:blipFill>
            <p:spPr>
              <a:xfrm>
                <a:off x="7787335" y="5073232"/>
                <a:ext cx="490646" cy="443647"/>
              </a:xfrm>
              <a:prstGeom prst="rect">
                <a:avLst/>
              </a:prstGeom>
            </p:spPr>
          </p:pic>
          <p:cxnSp>
            <p:nvCxnSpPr>
              <p:cNvPr id="475" name="Straight Connector 474">
                <a:extLst>
                  <a:ext uri="{FF2B5EF4-FFF2-40B4-BE49-F238E27FC236}">
                    <a16:creationId xmlns:a16="http://schemas.microsoft.com/office/drawing/2014/main" id="{0BBDE19E-5878-558D-0EE1-ABE4D5F2CE6B}"/>
                  </a:ext>
                </a:extLst>
              </p:cNvPr>
              <p:cNvCxnSpPr>
                <a:cxnSpLocks/>
              </p:cNvCxnSpPr>
              <p:nvPr/>
            </p:nvCxnSpPr>
            <p:spPr>
              <a:xfrm flipH="1">
                <a:off x="7428319" y="4453853"/>
                <a:ext cx="647863" cy="724499"/>
              </a:xfrm>
              <a:prstGeom prst="line">
                <a:avLst/>
              </a:prstGeom>
              <a:ln w="952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76" name="Straight Connector 475">
                <a:extLst>
                  <a:ext uri="{FF2B5EF4-FFF2-40B4-BE49-F238E27FC236}">
                    <a16:creationId xmlns:a16="http://schemas.microsoft.com/office/drawing/2014/main" id="{1E3F9045-EB7D-BD42-B1D1-E37623980538}"/>
                  </a:ext>
                </a:extLst>
              </p:cNvPr>
              <p:cNvCxnSpPr>
                <a:cxnSpLocks/>
              </p:cNvCxnSpPr>
              <p:nvPr/>
            </p:nvCxnSpPr>
            <p:spPr>
              <a:xfrm flipH="1">
                <a:off x="6925330" y="4373851"/>
                <a:ext cx="1130784" cy="515302"/>
              </a:xfrm>
              <a:prstGeom prst="line">
                <a:avLst/>
              </a:prstGeom>
              <a:ln w="952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77" name="Straight Connector 476">
                <a:extLst>
                  <a:ext uri="{FF2B5EF4-FFF2-40B4-BE49-F238E27FC236}">
                    <a16:creationId xmlns:a16="http://schemas.microsoft.com/office/drawing/2014/main" id="{87178A9E-07A5-E66D-2018-70519AC4BA1B}"/>
                  </a:ext>
                </a:extLst>
              </p:cNvPr>
              <p:cNvCxnSpPr>
                <a:cxnSpLocks/>
              </p:cNvCxnSpPr>
              <p:nvPr/>
            </p:nvCxnSpPr>
            <p:spPr>
              <a:xfrm>
                <a:off x="6823355" y="4859279"/>
                <a:ext cx="102593" cy="30578"/>
              </a:xfrm>
              <a:prstGeom prst="line">
                <a:avLst/>
              </a:prstGeom>
              <a:ln w="952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0B519D09-5631-F50C-B1A1-61BAF528F9D5}"/>
                  </a:ext>
                </a:extLst>
              </p:cNvPr>
              <p:cNvCxnSpPr>
                <a:cxnSpLocks/>
              </p:cNvCxnSpPr>
              <p:nvPr/>
            </p:nvCxnSpPr>
            <p:spPr>
              <a:xfrm flipV="1">
                <a:off x="8259166" y="4286281"/>
                <a:ext cx="2353505" cy="30605"/>
              </a:xfrm>
              <a:prstGeom prst="line">
                <a:avLst/>
              </a:prstGeom>
              <a:ln w="952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F3E24FE8-8A10-B667-91CE-739BD6893EB5}"/>
                  </a:ext>
                </a:extLst>
              </p:cNvPr>
              <p:cNvCxnSpPr/>
              <p:nvPr/>
            </p:nvCxnSpPr>
            <p:spPr>
              <a:xfrm flipV="1">
                <a:off x="8108704" y="4174174"/>
                <a:ext cx="1271786" cy="201328"/>
              </a:xfrm>
              <a:prstGeom prst="line">
                <a:avLst/>
              </a:prstGeom>
              <a:ln w="952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 name="Straight Connector 56">
                <a:extLst>
                  <a:ext uri="{FF2B5EF4-FFF2-40B4-BE49-F238E27FC236}">
                    <a16:creationId xmlns:a16="http://schemas.microsoft.com/office/drawing/2014/main" id="{B6FC6B38-074A-40DD-254C-139B7AA39C3A}"/>
                  </a:ext>
                </a:extLst>
              </p:cNvPr>
              <p:cNvCxnSpPr>
                <a:cxnSpLocks/>
                <a:endCxn id="15" idx="2"/>
              </p:cNvCxnSpPr>
              <p:nvPr/>
            </p:nvCxnSpPr>
            <p:spPr>
              <a:xfrm>
                <a:off x="9631211" y="4156835"/>
                <a:ext cx="815668" cy="76493"/>
              </a:xfrm>
              <a:prstGeom prst="line">
                <a:avLst/>
              </a:prstGeom>
              <a:ln w="952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8" name="Straight Connector 57">
                <a:extLst>
                  <a:ext uri="{FF2B5EF4-FFF2-40B4-BE49-F238E27FC236}">
                    <a16:creationId xmlns:a16="http://schemas.microsoft.com/office/drawing/2014/main" id="{9CB70DDF-E83C-3694-931F-4DD0A738AFF2}"/>
                  </a:ext>
                </a:extLst>
              </p:cNvPr>
              <p:cNvCxnSpPr>
                <a:cxnSpLocks/>
              </p:cNvCxnSpPr>
              <p:nvPr/>
            </p:nvCxnSpPr>
            <p:spPr>
              <a:xfrm flipV="1">
                <a:off x="8483604" y="4361466"/>
                <a:ext cx="1959073" cy="471692"/>
              </a:xfrm>
              <a:prstGeom prst="line">
                <a:avLst/>
              </a:prstGeom>
              <a:ln w="952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9" name="Straight Connector 58">
                <a:extLst>
                  <a:ext uri="{FF2B5EF4-FFF2-40B4-BE49-F238E27FC236}">
                    <a16:creationId xmlns:a16="http://schemas.microsoft.com/office/drawing/2014/main" id="{B15EBE00-D56B-064B-3667-F2A325A93527}"/>
                  </a:ext>
                </a:extLst>
              </p:cNvPr>
              <p:cNvCxnSpPr/>
              <p:nvPr/>
            </p:nvCxnSpPr>
            <p:spPr>
              <a:xfrm flipV="1">
                <a:off x="8483606" y="4192023"/>
                <a:ext cx="944167" cy="641133"/>
              </a:xfrm>
              <a:prstGeom prst="line">
                <a:avLst/>
              </a:prstGeom>
              <a:ln w="952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48" name="Straight Connector 447">
                <a:extLst>
                  <a:ext uri="{FF2B5EF4-FFF2-40B4-BE49-F238E27FC236}">
                    <a16:creationId xmlns:a16="http://schemas.microsoft.com/office/drawing/2014/main" id="{35B75676-45CC-6C03-5E4A-E48DD926C55D}"/>
                  </a:ext>
                </a:extLst>
              </p:cNvPr>
              <p:cNvCxnSpPr>
                <a:cxnSpLocks/>
              </p:cNvCxnSpPr>
              <p:nvPr/>
            </p:nvCxnSpPr>
            <p:spPr>
              <a:xfrm flipH="1" flipV="1">
                <a:off x="9092148" y="3561727"/>
                <a:ext cx="335628" cy="604128"/>
              </a:xfrm>
              <a:prstGeom prst="line">
                <a:avLst/>
              </a:prstGeom>
              <a:ln w="952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49" name="Straight Connector 448">
                <a:extLst>
                  <a:ext uri="{FF2B5EF4-FFF2-40B4-BE49-F238E27FC236}">
                    <a16:creationId xmlns:a16="http://schemas.microsoft.com/office/drawing/2014/main" id="{37F244B2-38D1-F28F-A510-FC34A973082B}"/>
                  </a:ext>
                </a:extLst>
              </p:cNvPr>
              <p:cNvCxnSpPr>
                <a:cxnSpLocks/>
              </p:cNvCxnSpPr>
              <p:nvPr/>
            </p:nvCxnSpPr>
            <p:spPr>
              <a:xfrm flipV="1">
                <a:off x="9427772" y="3601508"/>
                <a:ext cx="357472" cy="564345"/>
              </a:xfrm>
              <a:prstGeom prst="line">
                <a:avLst/>
              </a:prstGeom>
              <a:ln w="9525">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39" name="Freeform 638">
                <a:extLst>
                  <a:ext uri="{FF2B5EF4-FFF2-40B4-BE49-F238E27FC236}">
                    <a16:creationId xmlns:a16="http://schemas.microsoft.com/office/drawing/2014/main" id="{D7DC533A-EE52-D70C-F59C-4961F64F02F1}"/>
                  </a:ext>
                </a:extLst>
              </p:cNvPr>
              <p:cNvSpPr/>
              <p:nvPr/>
            </p:nvSpPr>
            <p:spPr>
              <a:xfrm>
                <a:off x="6973252" y="5216208"/>
                <a:ext cx="134623" cy="257395"/>
              </a:xfrm>
              <a:custGeom>
                <a:avLst/>
                <a:gdLst>
                  <a:gd name="connsiteX0" fmla="*/ 160345 w 160345"/>
                  <a:gd name="connsiteY0" fmla="*/ 160345 h 299022"/>
                  <a:gd name="connsiteX1" fmla="*/ 78006 w 160345"/>
                  <a:gd name="connsiteY1" fmla="*/ 0 h 299022"/>
                  <a:gd name="connsiteX2" fmla="*/ 0 w 160345"/>
                  <a:gd name="connsiteY2" fmla="*/ 86673 h 299022"/>
                  <a:gd name="connsiteX3" fmla="*/ 121342 w 160345"/>
                  <a:gd name="connsiteY3" fmla="*/ 299022 h 299022"/>
                  <a:gd name="connsiteX4" fmla="*/ 160345 w 160345"/>
                  <a:gd name="connsiteY4" fmla="*/ 160345 h 299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345" h="299022">
                    <a:moveTo>
                      <a:pt x="160345" y="160345"/>
                    </a:moveTo>
                    <a:lnTo>
                      <a:pt x="78006" y="0"/>
                    </a:lnTo>
                    <a:lnTo>
                      <a:pt x="0" y="86673"/>
                    </a:lnTo>
                    <a:lnTo>
                      <a:pt x="121342" y="299022"/>
                    </a:lnTo>
                    <a:lnTo>
                      <a:pt x="160345" y="160345"/>
                    </a:lnTo>
                    <a:close/>
                  </a:path>
                </a:pathLst>
              </a:cu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469" name="Group 468">
                <a:extLst>
                  <a:ext uri="{FF2B5EF4-FFF2-40B4-BE49-F238E27FC236}">
                    <a16:creationId xmlns:a16="http://schemas.microsoft.com/office/drawing/2014/main" id="{51B4A380-9E67-37B9-247B-9E59FD373AB6}"/>
                  </a:ext>
                </a:extLst>
              </p:cNvPr>
              <p:cNvGrpSpPr/>
              <p:nvPr/>
            </p:nvGrpSpPr>
            <p:grpSpPr>
              <a:xfrm>
                <a:off x="8051259" y="4215517"/>
                <a:ext cx="415841" cy="274295"/>
                <a:chOff x="7493876" y="2774731"/>
                <a:chExt cx="1481958" cy="894622"/>
              </a:xfrm>
            </p:grpSpPr>
            <p:sp>
              <p:nvSpPr>
                <p:cNvPr id="578" name="Freeform 577">
                  <a:extLst>
                    <a:ext uri="{FF2B5EF4-FFF2-40B4-BE49-F238E27FC236}">
                      <a16:creationId xmlns:a16="http://schemas.microsoft.com/office/drawing/2014/main" id="{1FF033C7-4A48-8BF1-BC75-194F828E1CD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79" name="Oval 578">
                  <a:extLst>
                    <a:ext uri="{FF2B5EF4-FFF2-40B4-BE49-F238E27FC236}">
                      <a16:creationId xmlns:a16="http://schemas.microsoft.com/office/drawing/2014/main" id="{C8ADADAE-9CAD-F954-C108-0297A1D8702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83" name="Group 582">
                  <a:extLst>
                    <a:ext uri="{FF2B5EF4-FFF2-40B4-BE49-F238E27FC236}">
                      <a16:creationId xmlns:a16="http://schemas.microsoft.com/office/drawing/2014/main" id="{75718176-A10F-CBD8-24F1-DDF1D37EE48F}"/>
                    </a:ext>
                  </a:extLst>
                </p:cNvPr>
                <p:cNvGrpSpPr/>
                <p:nvPr/>
              </p:nvGrpSpPr>
              <p:grpSpPr>
                <a:xfrm>
                  <a:off x="7713663" y="2848339"/>
                  <a:ext cx="1042107" cy="425543"/>
                  <a:chOff x="7786941" y="2884917"/>
                  <a:chExt cx="897649" cy="353919"/>
                </a:xfrm>
              </p:grpSpPr>
              <p:sp>
                <p:nvSpPr>
                  <p:cNvPr id="584" name="Freeform 583">
                    <a:extLst>
                      <a:ext uri="{FF2B5EF4-FFF2-40B4-BE49-F238E27FC236}">
                        <a16:creationId xmlns:a16="http://schemas.microsoft.com/office/drawing/2014/main" id="{0B26AC21-5D16-8C2E-E16E-249C2C3C470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5" name="Freeform 584">
                    <a:extLst>
                      <a:ext uri="{FF2B5EF4-FFF2-40B4-BE49-F238E27FC236}">
                        <a16:creationId xmlns:a16="http://schemas.microsoft.com/office/drawing/2014/main" id="{FEDB2CC0-15F9-FFF1-587D-E09A301E42E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750C47EC-F751-0D70-18DE-9BC1CCC4AB0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F6D91300-A3ED-638C-33FF-5AE30D20496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70" name="Group 469">
                <a:extLst>
                  <a:ext uri="{FF2B5EF4-FFF2-40B4-BE49-F238E27FC236}">
                    <a16:creationId xmlns:a16="http://schemas.microsoft.com/office/drawing/2014/main" id="{32F10065-661E-19DF-9C18-D4CF88A523EA}"/>
                  </a:ext>
                </a:extLst>
              </p:cNvPr>
              <p:cNvGrpSpPr/>
              <p:nvPr/>
            </p:nvGrpSpPr>
            <p:grpSpPr>
              <a:xfrm>
                <a:off x="8252462" y="4725017"/>
                <a:ext cx="415841" cy="274295"/>
                <a:chOff x="7493876" y="2774731"/>
                <a:chExt cx="1481958" cy="894622"/>
              </a:xfrm>
            </p:grpSpPr>
            <p:sp>
              <p:nvSpPr>
                <p:cNvPr id="526" name="Freeform 525">
                  <a:extLst>
                    <a:ext uri="{FF2B5EF4-FFF2-40B4-BE49-F238E27FC236}">
                      <a16:creationId xmlns:a16="http://schemas.microsoft.com/office/drawing/2014/main" id="{2415549C-94FE-44CB-2F31-6E3E1D06D5A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27" name="Oval 526">
                  <a:extLst>
                    <a:ext uri="{FF2B5EF4-FFF2-40B4-BE49-F238E27FC236}">
                      <a16:creationId xmlns:a16="http://schemas.microsoft.com/office/drawing/2014/main" id="{0D4A45E4-B27A-1088-6F43-8AEF0A36396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28" name="Group 527">
                  <a:extLst>
                    <a:ext uri="{FF2B5EF4-FFF2-40B4-BE49-F238E27FC236}">
                      <a16:creationId xmlns:a16="http://schemas.microsoft.com/office/drawing/2014/main" id="{6E0D7924-DA2A-9FE2-8331-C341005EC126}"/>
                    </a:ext>
                  </a:extLst>
                </p:cNvPr>
                <p:cNvGrpSpPr/>
                <p:nvPr/>
              </p:nvGrpSpPr>
              <p:grpSpPr>
                <a:xfrm>
                  <a:off x="7713663" y="2848339"/>
                  <a:ext cx="1042107" cy="425543"/>
                  <a:chOff x="7786941" y="2884917"/>
                  <a:chExt cx="897649" cy="353919"/>
                </a:xfrm>
              </p:grpSpPr>
              <p:sp>
                <p:nvSpPr>
                  <p:cNvPr id="529" name="Freeform 528">
                    <a:extLst>
                      <a:ext uri="{FF2B5EF4-FFF2-40B4-BE49-F238E27FC236}">
                        <a16:creationId xmlns:a16="http://schemas.microsoft.com/office/drawing/2014/main" id="{56846482-A9AA-D077-78E1-E5CF61B96E4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1" name="Freeform 530">
                    <a:extLst>
                      <a:ext uri="{FF2B5EF4-FFF2-40B4-BE49-F238E27FC236}">
                        <a16:creationId xmlns:a16="http://schemas.microsoft.com/office/drawing/2014/main" id="{01A13BCC-F17F-C627-3593-2588E6A457E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2" name="Freeform 531">
                    <a:extLst>
                      <a:ext uri="{FF2B5EF4-FFF2-40B4-BE49-F238E27FC236}">
                        <a16:creationId xmlns:a16="http://schemas.microsoft.com/office/drawing/2014/main" id="{6CA6E79A-0CC7-EF9D-EB60-A5740373523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3" name="Freeform 532">
                    <a:extLst>
                      <a:ext uri="{FF2B5EF4-FFF2-40B4-BE49-F238E27FC236}">
                        <a16:creationId xmlns:a16="http://schemas.microsoft.com/office/drawing/2014/main" id="{FDB5881D-AA5F-8A31-5E9E-819F731DE99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50" name="Group 449">
                <a:extLst>
                  <a:ext uri="{FF2B5EF4-FFF2-40B4-BE49-F238E27FC236}">
                    <a16:creationId xmlns:a16="http://schemas.microsoft.com/office/drawing/2014/main" id="{E64E3CF7-7DD4-CE46-CA0F-3BD5AE649C95}"/>
                  </a:ext>
                </a:extLst>
              </p:cNvPr>
              <p:cNvGrpSpPr/>
              <p:nvPr/>
            </p:nvGrpSpPr>
            <p:grpSpPr>
              <a:xfrm>
                <a:off x="9206288" y="4027030"/>
                <a:ext cx="415841" cy="274294"/>
                <a:chOff x="7493876" y="2774731"/>
                <a:chExt cx="1481958" cy="894622"/>
              </a:xfrm>
            </p:grpSpPr>
            <p:sp>
              <p:nvSpPr>
                <p:cNvPr id="451" name="Freeform 450">
                  <a:extLst>
                    <a:ext uri="{FF2B5EF4-FFF2-40B4-BE49-F238E27FC236}">
                      <a16:creationId xmlns:a16="http://schemas.microsoft.com/office/drawing/2014/main" id="{5B943FBB-AAF4-0CE4-7026-729EDB0C10B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52" name="Oval 451">
                  <a:extLst>
                    <a:ext uri="{FF2B5EF4-FFF2-40B4-BE49-F238E27FC236}">
                      <a16:creationId xmlns:a16="http://schemas.microsoft.com/office/drawing/2014/main" id="{E8897D39-0D31-C619-C3A5-983615ECFBF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3" name="Group 452">
                  <a:extLst>
                    <a:ext uri="{FF2B5EF4-FFF2-40B4-BE49-F238E27FC236}">
                      <a16:creationId xmlns:a16="http://schemas.microsoft.com/office/drawing/2014/main" id="{4E7D3E62-BA04-CF49-3395-1633CA017041}"/>
                    </a:ext>
                  </a:extLst>
                </p:cNvPr>
                <p:cNvGrpSpPr/>
                <p:nvPr/>
              </p:nvGrpSpPr>
              <p:grpSpPr>
                <a:xfrm>
                  <a:off x="7713663" y="2848339"/>
                  <a:ext cx="1042107" cy="425543"/>
                  <a:chOff x="7786941" y="2884917"/>
                  <a:chExt cx="897649" cy="353919"/>
                </a:xfrm>
              </p:grpSpPr>
              <p:sp>
                <p:nvSpPr>
                  <p:cNvPr id="454" name="Freeform 453">
                    <a:extLst>
                      <a:ext uri="{FF2B5EF4-FFF2-40B4-BE49-F238E27FC236}">
                        <a16:creationId xmlns:a16="http://schemas.microsoft.com/office/drawing/2014/main" id="{688FC13E-6585-AD64-8B9F-1C43F71A77D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6" name="Freeform 455">
                    <a:extLst>
                      <a:ext uri="{FF2B5EF4-FFF2-40B4-BE49-F238E27FC236}">
                        <a16:creationId xmlns:a16="http://schemas.microsoft.com/office/drawing/2014/main" id="{AF8AB5F9-48A5-2478-AA65-8769C9A1E6D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7" name="Freeform 456">
                    <a:extLst>
                      <a:ext uri="{FF2B5EF4-FFF2-40B4-BE49-F238E27FC236}">
                        <a16:creationId xmlns:a16="http://schemas.microsoft.com/office/drawing/2014/main" id="{7133B546-E89F-FBF4-E81D-7648614513B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8" name="Freeform 457">
                    <a:extLst>
                      <a:ext uri="{FF2B5EF4-FFF2-40B4-BE49-F238E27FC236}">
                        <a16:creationId xmlns:a16="http://schemas.microsoft.com/office/drawing/2014/main" id="{0B8787A7-9CE5-B35F-111C-87E27BBD58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3" name="Group 12">
                <a:extLst>
                  <a:ext uri="{FF2B5EF4-FFF2-40B4-BE49-F238E27FC236}">
                    <a16:creationId xmlns:a16="http://schemas.microsoft.com/office/drawing/2014/main" id="{1FBEA283-D738-367E-230F-4F9114BC8B8C}"/>
                  </a:ext>
                </a:extLst>
              </p:cNvPr>
              <p:cNvGrpSpPr/>
              <p:nvPr/>
            </p:nvGrpSpPr>
            <p:grpSpPr>
              <a:xfrm>
                <a:off x="10446640" y="4144545"/>
                <a:ext cx="415841" cy="274294"/>
                <a:chOff x="7493876" y="2774731"/>
                <a:chExt cx="1481958" cy="894622"/>
              </a:xfrm>
            </p:grpSpPr>
            <p:sp>
              <p:nvSpPr>
                <p:cNvPr id="14" name="Freeform 13">
                  <a:extLst>
                    <a:ext uri="{FF2B5EF4-FFF2-40B4-BE49-F238E27FC236}">
                      <a16:creationId xmlns:a16="http://schemas.microsoft.com/office/drawing/2014/main" id="{BA692BF4-8792-F904-D650-79FD5F77D05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 name="Oval 14">
                  <a:extLst>
                    <a:ext uri="{FF2B5EF4-FFF2-40B4-BE49-F238E27FC236}">
                      <a16:creationId xmlns:a16="http://schemas.microsoft.com/office/drawing/2014/main" id="{3B272E1C-16FE-B75A-1914-58739EB79D9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9" name="Group 28">
                  <a:extLst>
                    <a:ext uri="{FF2B5EF4-FFF2-40B4-BE49-F238E27FC236}">
                      <a16:creationId xmlns:a16="http://schemas.microsoft.com/office/drawing/2014/main" id="{690A360A-A2A8-0BC3-DD5A-9BB28CFBBDC9}"/>
                    </a:ext>
                  </a:extLst>
                </p:cNvPr>
                <p:cNvGrpSpPr/>
                <p:nvPr/>
              </p:nvGrpSpPr>
              <p:grpSpPr>
                <a:xfrm>
                  <a:off x="7713663" y="2848339"/>
                  <a:ext cx="1042107" cy="425543"/>
                  <a:chOff x="7786941" y="2884917"/>
                  <a:chExt cx="897649" cy="353919"/>
                </a:xfrm>
              </p:grpSpPr>
              <p:sp>
                <p:nvSpPr>
                  <p:cNvPr id="455" name="Freeform 454">
                    <a:extLst>
                      <a:ext uri="{FF2B5EF4-FFF2-40B4-BE49-F238E27FC236}">
                        <a16:creationId xmlns:a16="http://schemas.microsoft.com/office/drawing/2014/main" id="{BA89ECA2-76B5-DCC3-A4E0-79773EE006D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0" name="Freeform 69">
                    <a:extLst>
                      <a:ext uri="{FF2B5EF4-FFF2-40B4-BE49-F238E27FC236}">
                        <a16:creationId xmlns:a16="http://schemas.microsoft.com/office/drawing/2014/main" id="{7EDB9FE1-35E3-4B6F-151B-3D37A219C39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1" name="Freeform 70">
                    <a:extLst>
                      <a:ext uri="{FF2B5EF4-FFF2-40B4-BE49-F238E27FC236}">
                        <a16:creationId xmlns:a16="http://schemas.microsoft.com/office/drawing/2014/main" id="{28866E3A-60EB-BA31-00CD-6F4328B1099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2" name="Freeform 71">
                    <a:extLst>
                      <a:ext uri="{FF2B5EF4-FFF2-40B4-BE49-F238E27FC236}">
                        <a16:creationId xmlns:a16="http://schemas.microsoft.com/office/drawing/2014/main" id="{6B8E8A28-7CF6-AFBC-B4F1-2C055404867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86" name="Rectangle 85">
                <a:extLst>
                  <a:ext uri="{FF2B5EF4-FFF2-40B4-BE49-F238E27FC236}">
                    <a16:creationId xmlns:a16="http://schemas.microsoft.com/office/drawing/2014/main" id="{3F173124-D85D-1824-246E-0DA9807B7459}"/>
                  </a:ext>
                </a:extLst>
              </p:cNvPr>
              <p:cNvSpPr/>
              <p:nvPr/>
            </p:nvSpPr>
            <p:spPr>
              <a:xfrm>
                <a:off x="7307472" y="3482891"/>
                <a:ext cx="266172" cy="233736"/>
              </a:xfrm>
              <a:prstGeom prst="rect">
                <a:avLst/>
              </a:prstGeom>
              <a:solidFill>
                <a:srgbClr val="9AE1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0" name="TextBox 479">
                <a:extLst>
                  <a:ext uri="{FF2B5EF4-FFF2-40B4-BE49-F238E27FC236}">
                    <a16:creationId xmlns:a16="http://schemas.microsoft.com/office/drawing/2014/main" id="{CE7DD5B7-E5DF-10BC-C6EA-A9A9105E4F9C}"/>
                  </a:ext>
                </a:extLst>
              </p:cNvPr>
              <p:cNvSpPr txBox="1"/>
              <p:nvPr/>
            </p:nvSpPr>
            <p:spPr>
              <a:xfrm>
                <a:off x="6896241" y="3440266"/>
                <a:ext cx="819455" cy="341632"/>
              </a:xfrm>
              <a:prstGeom prst="rect">
                <a:avLst/>
              </a:prstGeom>
              <a:noFill/>
            </p:spPr>
            <p:txBody>
              <a:bodyPr wrap="none" rtlCol="0">
                <a:spAutoFit/>
              </a:bodyPr>
              <a:lstStyle/>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Calibri"/>
                    <a:ea typeface="+mn-ea"/>
                    <a:cs typeface="+mn-cs"/>
                  </a:rPr>
                  <a:t>Base station</a:t>
                </a:r>
              </a:p>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Calibri"/>
                    <a:ea typeface="+mn-ea"/>
                    <a:cs typeface="+mn-cs"/>
                  </a:rPr>
                  <a:t>(</a:t>
                </a:r>
                <a:r>
                  <a:rPr kumimoji="0" lang="en-US" sz="1000" b="1" i="0" u="none" strike="noStrike" kern="1200" cap="none" spc="0" normalizeH="0" baseline="0" noProof="0" dirty="0" err="1">
                    <a:ln>
                      <a:noFill/>
                    </a:ln>
                    <a:solidFill>
                      <a:prstClr val="black"/>
                    </a:solidFill>
                    <a:effectLst/>
                    <a:uLnTx/>
                    <a:uFillTx/>
                    <a:latin typeface="Calibri"/>
                    <a:ea typeface="+mn-ea"/>
                    <a:cs typeface="+mn-cs"/>
                  </a:rPr>
                  <a:t>gNode</a:t>
                </a:r>
                <a:r>
                  <a:rPr kumimoji="0" lang="en-US" sz="1000" b="1" i="0" u="none" strike="noStrike" kern="1200" cap="none" spc="0" normalizeH="0" baseline="0" noProof="0" dirty="0">
                    <a:ln>
                      <a:noFill/>
                    </a:ln>
                    <a:solidFill>
                      <a:prstClr val="black"/>
                    </a:solidFill>
                    <a:effectLst/>
                    <a:uLnTx/>
                    <a:uFillTx/>
                    <a:latin typeface="Calibri"/>
                    <a:ea typeface="+mn-ea"/>
                    <a:cs typeface="+mn-cs"/>
                  </a:rPr>
                  <a:t>-B)  </a:t>
                </a:r>
                <a:endParaRPr kumimoji="0" lang="en-US" sz="800" b="1" i="0" u="none" strike="noStrike" kern="1200" cap="none" spc="0" normalizeH="0" baseline="0" noProof="0" dirty="0">
                  <a:ln>
                    <a:noFill/>
                  </a:ln>
                  <a:solidFill>
                    <a:prstClr val="black"/>
                  </a:solidFill>
                  <a:effectLst/>
                  <a:uLnTx/>
                  <a:uFillTx/>
                  <a:latin typeface="Calibri"/>
                  <a:ea typeface="+mn-ea"/>
                  <a:cs typeface="+mn-cs"/>
                </a:endParaRPr>
              </a:p>
            </p:txBody>
          </p:sp>
          <p:cxnSp>
            <p:nvCxnSpPr>
              <p:cNvPr id="87" name="Straight Connector 86">
                <a:extLst>
                  <a:ext uri="{FF2B5EF4-FFF2-40B4-BE49-F238E27FC236}">
                    <a16:creationId xmlns:a16="http://schemas.microsoft.com/office/drawing/2014/main" id="{BA8C4794-CC2E-CAEF-8DE2-F871F5DDFC8F}"/>
                  </a:ext>
                </a:extLst>
              </p:cNvPr>
              <p:cNvCxnSpPr>
                <a:cxnSpLocks/>
              </p:cNvCxnSpPr>
              <p:nvPr/>
            </p:nvCxnSpPr>
            <p:spPr>
              <a:xfrm>
                <a:off x="10848803" y="4280961"/>
                <a:ext cx="425503" cy="0"/>
              </a:xfrm>
              <a:prstGeom prst="line">
                <a:avLst/>
              </a:prstGeom>
              <a:ln w="9525">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93" name="Group 92">
                <a:extLst>
                  <a:ext uri="{FF2B5EF4-FFF2-40B4-BE49-F238E27FC236}">
                    <a16:creationId xmlns:a16="http://schemas.microsoft.com/office/drawing/2014/main" id="{5AAB8379-1B25-032B-EA2A-56A9906E06E9}"/>
                  </a:ext>
                </a:extLst>
              </p:cNvPr>
              <p:cNvGrpSpPr/>
              <p:nvPr/>
            </p:nvGrpSpPr>
            <p:grpSpPr>
              <a:xfrm>
                <a:off x="8611334" y="1974976"/>
                <a:ext cx="1847401" cy="1914650"/>
                <a:chOff x="8497695" y="1305412"/>
                <a:chExt cx="1847401" cy="1914650"/>
              </a:xfrm>
            </p:grpSpPr>
            <p:sp>
              <p:nvSpPr>
                <p:cNvPr id="250" name="TextBox 249">
                  <a:extLst>
                    <a:ext uri="{FF2B5EF4-FFF2-40B4-BE49-F238E27FC236}">
                      <a16:creationId xmlns:a16="http://schemas.microsoft.com/office/drawing/2014/main" id="{2AF2F10C-6FF3-7DC3-63E1-459BBCEA0065}"/>
                    </a:ext>
                  </a:extLst>
                </p:cNvPr>
                <p:cNvSpPr txBox="1"/>
                <p:nvPr/>
              </p:nvSpPr>
              <p:spPr>
                <a:xfrm>
                  <a:off x="8604141" y="2714393"/>
                  <a:ext cx="920435" cy="485902"/>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Calibri"/>
                      <a:ea typeface="+mn-ea"/>
                      <a:cs typeface="+mn-cs"/>
                    </a:rPr>
                    <a:t>Mobility Management Entity (</a:t>
                  </a:r>
                  <a:r>
                    <a:rPr kumimoji="0" lang="en-US" sz="1000" b="1" i="0" u="none" strike="noStrike" kern="1200" cap="none" spc="0" normalizeH="0" baseline="0" noProof="0" dirty="0">
                      <a:ln>
                        <a:noFill/>
                      </a:ln>
                      <a:solidFill>
                        <a:prstClr val="black"/>
                      </a:solidFill>
                      <a:effectLst/>
                      <a:uLnTx/>
                      <a:uFillTx/>
                      <a:latin typeface="Calibri"/>
                      <a:ea typeface="+mn-ea"/>
                      <a:cs typeface="+mn-cs"/>
                    </a:rPr>
                    <a:t>MME</a:t>
                  </a:r>
                  <a:r>
                    <a:rPr kumimoji="0" lang="en-US" sz="1000" b="0" i="0" u="none" strike="noStrike" kern="1200" cap="none" spc="0" normalizeH="0" baseline="0" noProof="0" dirty="0">
                      <a:ln>
                        <a:noFill/>
                      </a:ln>
                      <a:solidFill>
                        <a:prstClr val="black"/>
                      </a:solidFill>
                      <a:effectLst/>
                      <a:uLnTx/>
                      <a:uFillTx/>
                      <a:latin typeface="Calibri"/>
                      <a:ea typeface="+mn-ea"/>
                      <a:cs typeface="+mn-cs"/>
                    </a:rPr>
                    <a:t>)</a:t>
                  </a:r>
                </a:p>
              </p:txBody>
            </p:sp>
            <p:grpSp>
              <p:nvGrpSpPr>
                <p:cNvPr id="260" name="Group 259">
                  <a:extLst>
                    <a:ext uri="{FF2B5EF4-FFF2-40B4-BE49-F238E27FC236}">
                      <a16:creationId xmlns:a16="http://schemas.microsoft.com/office/drawing/2014/main" id="{8D288632-B67C-9FEE-6900-B9BE42E0CE21}"/>
                    </a:ext>
                  </a:extLst>
                </p:cNvPr>
                <p:cNvGrpSpPr/>
                <p:nvPr/>
              </p:nvGrpSpPr>
              <p:grpSpPr>
                <a:xfrm>
                  <a:off x="9727372" y="2843069"/>
                  <a:ext cx="367257" cy="110521"/>
                  <a:chOff x="4502949" y="3036961"/>
                  <a:chExt cx="345572" cy="105457"/>
                </a:xfrm>
              </p:grpSpPr>
              <p:sp>
                <p:nvSpPr>
                  <p:cNvPr id="299" name="Oval 298">
                    <a:extLst>
                      <a:ext uri="{FF2B5EF4-FFF2-40B4-BE49-F238E27FC236}">
                        <a16:creationId xmlns:a16="http://schemas.microsoft.com/office/drawing/2014/main" id="{4AFD577D-6B9C-6103-BBB2-76017F3EEA55}"/>
                      </a:ext>
                    </a:extLst>
                  </p:cNvPr>
                  <p:cNvSpPr/>
                  <p:nvPr/>
                </p:nvSpPr>
                <p:spPr>
                  <a:xfrm>
                    <a:off x="4502949" y="3043578"/>
                    <a:ext cx="345572" cy="98840"/>
                  </a:xfrm>
                  <a:prstGeom prst="ellipse">
                    <a:avLst/>
                  </a:prstGeom>
                  <a:solidFill>
                    <a:srgbClr val="CDD3D7"/>
                  </a:solidFill>
                  <a:ln w="6350">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0" name="Rectangle 299">
                    <a:extLst>
                      <a:ext uri="{FF2B5EF4-FFF2-40B4-BE49-F238E27FC236}">
                        <a16:creationId xmlns:a16="http://schemas.microsoft.com/office/drawing/2014/main" id="{F1E8A971-C83C-E5CA-2FF9-CA828596F7C5}"/>
                      </a:ext>
                    </a:extLst>
                  </p:cNvPr>
                  <p:cNvSpPr/>
                  <p:nvPr/>
                </p:nvSpPr>
                <p:spPr>
                  <a:xfrm>
                    <a:off x="4504261" y="3036961"/>
                    <a:ext cx="339222" cy="52862"/>
                  </a:xfrm>
                  <a:prstGeom prst="rect">
                    <a:avLst/>
                  </a:prstGeom>
                  <a:solidFill>
                    <a:srgbClr val="CDD3D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589" name="Group 588">
                  <a:extLst>
                    <a:ext uri="{FF2B5EF4-FFF2-40B4-BE49-F238E27FC236}">
                      <a16:creationId xmlns:a16="http://schemas.microsoft.com/office/drawing/2014/main" id="{CDE427FC-C4C4-51CA-EF82-79EC7E8F264E}"/>
                    </a:ext>
                  </a:extLst>
                </p:cNvPr>
                <p:cNvGrpSpPr/>
                <p:nvPr/>
              </p:nvGrpSpPr>
              <p:grpSpPr>
                <a:xfrm>
                  <a:off x="8497695" y="2425718"/>
                  <a:ext cx="1748289" cy="794344"/>
                  <a:chOff x="7846777" y="1996685"/>
                  <a:chExt cx="2082335" cy="922807"/>
                </a:xfrm>
              </p:grpSpPr>
              <p:sp>
                <p:nvSpPr>
                  <p:cNvPr id="590" name="Oval 589">
                    <a:extLst>
                      <a:ext uri="{FF2B5EF4-FFF2-40B4-BE49-F238E27FC236}">
                        <a16:creationId xmlns:a16="http://schemas.microsoft.com/office/drawing/2014/main" id="{99FF8BE4-6A92-6648-023F-204E0CBA707B}"/>
                      </a:ext>
                    </a:extLst>
                  </p:cNvPr>
                  <p:cNvSpPr/>
                  <p:nvPr/>
                </p:nvSpPr>
                <p:spPr>
                  <a:xfrm>
                    <a:off x="7846777" y="2554013"/>
                    <a:ext cx="2082335" cy="365479"/>
                  </a:xfrm>
                  <a:prstGeom prst="ellips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91" name="Group 590">
                    <a:extLst>
                      <a:ext uri="{FF2B5EF4-FFF2-40B4-BE49-F238E27FC236}">
                        <a16:creationId xmlns:a16="http://schemas.microsoft.com/office/drawing/2014/main" id="{180CC321-C80A-63DA-96EA-A4468D3647D1}"/>
                      </a:ext>
                    </a:extLst>
                  </p:cNvPr>
                  <p:cNvGrpSpPr/>
                  <p:nvPr/>
                </p:nvGrpSpPr>
                <p:grpSpPr>
                  <a:xfrm>
                    <a:off x="7975629" y="1996685"/>
                    <a:ext cx="815687" cy="810122"/>
                    <a:chOff x="4182900" y="3453917"/>
                    <a:chExt cx="720693" cy="744864"/>
                  </a:xfrm>
                </p:grpSpPr>
                <p:sp>
                  <p:nvSpPr>
                    <p:cNvPr id="614" name="Freeform 613">
                      <a:extLst>
                        <a:ext uri="{FF2B5EF4-FFF2-40B4-BE49-F238E27FC236}">
                          <a16:creationId xmlns:a16="http://schemas.microsoft.com/office/drawing/2014/main" id="{76F12F75-550A-428D-E076-701E192561AE}"/>
                        </a:ext>
                      </a:extLst>
                    </p:cNvPr>
                    <p:cNvSpPr/>
                    <p:nvPr/>
                  </p:nvSpPr>
                  <p:spPr>
                    <a:xfrm>
                      <a:off x="4450127" y="3453917"/>
                      <a:ext cx="420166" cy="721232"/>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5" name="Freeform 614">
                      <a:extLst>
                        <a:ext uri="{FF2B5EF4-FFF2-40B4-BE49-F238E27FC236}">
                          <a16:creationId xmlns:a16="http://schemas.microsoft.com/office/drawing/2014/main" id="{633981D5-A607-9778-B34A-BC6F68251BAC}"/>
                        </a:ext>
                      </a:extLst>
                    </p:cNvPr>
                    <p:cNvSpPr/>
                    <p:nvPr/>
                  </p:nvSpPr>
                  <p:spPr>
                    <a:xfrm>
                      <a:off x="4182900" y="3639152"/>
                      <a:ext cx="521585" cy="535997"/>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616" name="Straight Connector 615">
                      <a:extLst>
                        <a:ext uri="{FF2B5EF4-FFF2-40B4-BE49-F238E27FC236}">
                          <a16:creationId xmlns:a16="http://schemas.microsoft.com/office/drawing/2014/main" id="{C408D153-9282-76CA-DD46-BC863B128A57}"/>
                        </a:ext>
                      </a:extLst>
                    </p:cNvPr>
                    <p:cNvCxnSpPr/>
                    <p:nvPr/>
                  </p:nvCxnSpPr>
                  <p:spPr>
                    <a:xfrm flipV="1">
                      <a:off x="4236907" y="3757130"/>
                      <a:ext cx="236450" cy="80027"/>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617" name="Straight Connector 616">
                      <a:extLst>
                        <a:ext uri="{FF2B5EF4-FFF2-40B4-BE49-F238E27FC236}">
                          <a16:creationId xmlns:a16="http://schemas.microsoft.com/office/drawing/2014/main" id="{3CBFD274-D153-2EA5-C592-15B63A7967F4}"/>
                        </a:ext>
                      </a:extLst>
                    </p:cNvPr>
                    <p:cNvCxnSpPr/>
                    <p:nvPr/>
                  </p:nvCxnSpPr>
                  <p:spPr>
                    <a:xfrm flipV="1">
                      <a:off x="4240815" y="4010011"/>
                      <a:ext cx="232542" cy="18247"/>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618" name="Straight Connector 617">
                      <a:extLst>
                        <a:ext uri="{FF2B5EF4-FFF2-40B4-BE49-F238E27FC236}">
                          <a16:creationId xmlns:a16="http://schemas.microsoft.com/office/drawing/2014/main" id="{5FDD51A8-A5A4-AD7E-8CAB-96B0AD1BD1E2}"/>
                        </a:ext>
                      </a:extLst>
                    </p:cNvPr>
                    <p:cNvCxnSpPr/>
                    <p:nvPr/>
                  </p:nvCxnSpPr>
                  <p:spPr>
                    <a:xfrm flipV="1">
                      <a:off x="4240815" y="3890259"/>
                      <a:ext cx="232542" cy="52723"/>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619" name="Straight Connector 618">
                      <a:extLst>
                        <a:ext uri="{FF2B5EF4-FFF2-40B4-BE49-F238E27FC236}">
                          <a16:creationId xmlns:a16="http://schemas.microsoft.com/office/drawing/2014/main" id="{F02ED5F0-D2FD-4763-8DDE-0F664458D223}"/>
                        </a:ext>
                      </a:extLst>
                    </p:cNvPr>
                    <p:cNvCxnSpPr/>
                    <p:nvPr/>
                  </p:nvCxnSpPr>
                  <p:spPr>
                    <a:xfrm>
                      <a:off x="4236561" y="4110634"/>
                      <a:ext cx="236796"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620" name="Straight Connector 619">
                      <a:extLst>
                        <a:ext uri="{FF2B5EF4-FFF2-40B4-BE49-F238E27FC236}">
                          <a16:creationId xmlns:a16="http://schemas.microsoft.com/office/drawing/2014/main" id="{4CCD171F-3030-DC21-F934-BD4291AEFA01}"/>
                        </a:ext>
                      </a:extLst>
                    </p:cNvPr>
                    <p:cNvCxnSpPr/>
                    <p:nvPr/>
                  </p:nvCxnSpPr>
                  <p:spPr>
                    <a:xfrm flipV="1">
                      <a:off x="4781256" y="3579956"/>
                      <a:ext cx="0" cy="506808"/>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621" name="Straight Connector 620">
                      <a:extLst>
                        <a:ext uri="{FF2B5EF4-FFF2-40B4-BE49-F238E27FC236}">
                          <a16:creationId xmlns:a16="http://schemas.microsoft.com/office/drawing/2014/main" id="{C5340D7D-1B95-8885-B60F-DA0F81468C65}"/>
                        </a:ext>
                      </a:extLst>
                    </p:cNvPr>
                    <p:cNvCxnSpPr/>
                    <p:nvPr/>
                  </p:nvCxnSpPr>
                  <p:spPr>
                    <a:xfrm>
                      <a:off x="4523661" y="3656042"/>
                      <a:ext cx="0" cy="519423"/>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nvGrpSpPr>
                    <p:cNvPr id="622" name="Group 621">
                      <a:extLst>
                        <a:ext uri="{FF2B5EF4-FFF2-40B4-BE49-F238E27FC236}">
                          <a16:creationId xmlns:a16="http://schemas.microsoft.com/office/drawing/2014/main" id="{61A3F11E-FBEA-B163-2D54-86197F6483CA}"/>
                        </a:ext>
                      </a:extLst>
                    </p:cNvPr>
                    <p:cNvGrpSpPr/>
                    <p:nvPr/>
                  </p:nvGrpSpPr>
                  <p:grpSpPr>
                    <a:xfrm>
                      <a:off x="4413754" y="3746965"/>
                      <a:ext cx="489839" cy="451816"/>
                      <a:chOff x="5103720" y="2693365"/>
                      <a:chExt cx="611650" cy="414788"/>
                    </a:xfrm>
                  </p:grpSpPr>
                  <p:cxnSp>
                    <p:nvCxnSpPr>
                      <p:cNvPr id="630" name="Straight Connector 629">
                        <a:extLst>
                          <a:ext uri="{FF2B5EF4-FFF2-40B4-BE49-F238E27FC236}">
                            <a16:creationId xmlns:a16="http://schemas.microsoft.com/office/drawing/2014/main" id="{4F90836B-F144-AA56-BB17-3DFE04D6F756}"/>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631" name="Group 630">
                        <a:extLst>
                          <a:ext uri="{FF2B5EF4-FFF2-40B4-BE49-F238E27FC236}">
                            <a16:creationId xmlns:a16="http://schemas.microsoft.com/office/drawing/2014/main" id="{3B6AB78D-D87C-2CBB-2AB5-9A58413D2F75}"/>
                          </a:ext>
                        </a:extLst>
                      </p:cNvPr>
                      <p:cNvGrpSpPr/>
                      <p:nvPr/>
                    </p:nvGrpSpPr>
                    <p:grpSpPr>
                      <a:xfrm>
                        <a:off x="5275406" y="2693365"/>
                        <a:ext cx="439964" cy="414788"/>
                        <a:chOff x="5275406" y="2711455"/>
                        <a:chExt cx="452949" cy="405518"/>
                      </a:xfrm>
                    </p:grpSpPr>
                    <p:pic>
                      <p:nvPicPr>
                        <p:cNvPr id="632" name="Picture 631" descr="server_rack.png">
                          <a:extLst>
                            <a:ext uri="{FF2B5EF4-FFF2-40B4-BE49-F238E27FC236}">
                              <a16:creationId xmlns:a16="http://schemas.microsoft.com/office/drawing/2014/main" id="{D09432BD-31BD-FD58-EC7C-073E1F1C4782}"/>
                            </a:ext>
                          </a:extLst>
                        </p:cNvPr>
                        <p:cNvPicPr>
                          <a:picLocks noChangeAspect="1"/>
                        </p:cNvPicPr>
                        <p:nvPr/>
                      </p:nvPicPr>
                      <p:blipFill>
                        <a:blip r:embed="rId12" cstate="print">
                          <a:extLst>
                            <a:ext uri="{28A0092B-C50C-407E-A947-70E740481C1C}">
                              <a14:useLocalDpi xmlns:a14="http://schemas.microsoft.com/office/drawing/2010/main"/>
                            </a:ext>
                          </a:extLst>
                        </a:blip>
                        <a:stretch>
                          <a:fillRect/>
                        </a:stretch>
                      </p:blipFill>
                      <p:spPr>
                        <a:xfrm>
                          <a:off x="5537367" y="2770786"/>
                          <a:ext cx="190988" cy="313366"/>
                        </a:xfrm>
                        <a:prstGeom prst="rect">
                          <a:avLst/>
                        </a:prstGeom>
                      </p:spPr>
                    </p:pic>
                    <p:pic>
                      <p:nvPicPr>
                        <p:cNvPr id="633" name="Picture 632" descr="server_rack.png">
                          <a:extLst>
                            <a:ext uri="{FF2B5EF4-FFF2-40B4-BE49-F238E27FC236}">
                              <a16:creationId xmlns:a16="http://schemas.microsoft.com/office/drawing/2014/main" id="{A02ADDFD-62FC-83A3-806D-6C2285621B42}"/>
                            </a:ext>
                          </a:extLst>
                        </p:cNvPr>
                        <p:cNvPicPr>
                          <a:picLocks noChangeAspect="1"/>
                        </p:cNvPicPr>
                        <p:nvPr/>
                      </p:nvPicPr>
                      <p:blipFill>
                        <a:blip r:embed="rId12" cstate="print">
                          <a:extLst>
                            <a:ext uri="{28A0092B-C50C-407E-A947-70E740481C1C}">
                              <a14:useLocalDpi xmlns:a14="http://schemas.microsoft.com/office/drawing/2010/main"/>
                            </a:ext>
                          </a:extLst>
                        </a:blip>
                        <a:stretch>
                          <a:fillRect/>
                        </a:stretch>
                      </p:blipFill>
                      <p:spPr>
                        <a:xfrm>
                          <a:off x="5275406" y="2764002"/>
                          <a:ext cx="190988" cy="313366"/>
                        </a:xfrm>
                        <a:prstGeom prst="rect">
                          <a:avLst/>
                        </a:prstGeom>
                      </p:spPr>
                    </p:pic>
                    <p:pic>
                      <p:nvPicPr>
                        <p:cNvPr id="634" name="Picture 633" descr="server_rack.png">
                          <a:extLst>
                            <a:ext uri="{FF2B5EF4-FFF2-40B4-BE49-F238E27FC236}">
                              <a16:creationId xmlns:a16="http://schemas.microsoft.com/office/drawing/2014/main" id="{D1919736-2D3D-7E74-FBCF-FD6EF4A9AF8B}"/>
                            </a:ext>
                          </a:extLst>
                        </p:cNvPr>
                        <p:cNvPicPr>
                          <a:picLocks noChangeAspect="1"/>
                        </p:cNvPicPr>
                        <p:nvPr/>
                      </p:nvPicPr>
                      <p:blipFill>
                        <a:blip r:embed="rId13" cstate="print">
                          <a:extLst>
                            <a:ext uri="{28A0092B-C50C-407E-A947-70E740481C1C}">
                              <a14:useLocalDpi xmlns:a14="http://schemas.microsoft.com/office/drawing/2010/main"/>
                            </a:ext>
                          </a:extLst>
                        </a:blip>
                        <a:stretch>
                          <a:fillRect/>
                        </a:stretch>
                      </p:blipFill>
                      <p:spPr>
                        <a:xfrm>
                          <a:off x="5385676" y="2711455"/>
                          <a:ext cx="247152" cy="405518"/>
                        </a:xfrm>
                        <a:prstGeom prst="rect">
                          <a:avLst/>
                        </a:prstGeom>
                      </p:spPr>
                    </p:pic>
                  </p:grpSp>
                </p:grpSp>
                <p:sp>
                  <p:nvSpPr>
                    <p:cNvPr id="623" name="Freeform 622">
                      <a:extLst>
                        <a:ext uri="{FF2B5EF4-FFF2-40B4-BE49-F238E27FC236}">
                          <a16:creationId xmlns:a16="http://schemas.microsoft.com/office/drawing/2014/main" id="{1FCCF906-1CDC-AE5D-D3F1-9AE625B76CFA}"/>
                        </a:ext>
                      </a:extLst>
                    </p:cNvPr>
                    <p:cNvSpPr/>
                    <p:nvPr/>
                  </p:nvSpPr>
                  <p:spPr>
                    <a:xfrm>
                      <a:off x="4271182" y="3936668"/>
                      <a:ext cx="228295" cy="7872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24" name="Oval 623">
                      <a:extLst>
                        <a:ext uri="{FF2B5EF4-FFF2-40B4-BE49-F238E27FC236}">
                          <a16:creationId xmlns:a16="http://schemas.microsoft.com/office/drawing/2014/main" id="{FD139523-72C1-C86A-A76B-7EE01E8F9CEE}"/>
                        </a:ext>
                      </a:extLst>
                    </p:cNvPr>
                    <p:cNvSpPr/>
                    <p:nvPr/>
                  </p:nvSpPr>
                  <p:spPr>
                    <a:xfrm>
                      <a:off x="4271313" y="3894992"/>
                      <a:ext cx="228018" cy="77942"/>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25" name="Group 624">
                      <a:extLst>
                        <a:ext uri="{FF2B5EF4-FFF2-40B4-BE49-F238E27FC236}">
                          <a16:creationId xmlns:a16="http://schemas.microsoft.com/office/drawing/2014/main" id="{5AA70615-37C3-5A76-8BB9-6B6F35E36504}"/>
                        </a:ext>
                      </a:extLst>
                    </p:cNvPr>
                    <p:cNvGrpSpPr/>
                    <p:nvPr/>
                  </p:nvGrpSpPr>
                  <p:grpSpPr>
                    <a:xfrm>
                      <a:off x="4305040" y="3904898"/>
                      <a:ext cx="160536" cy="57270"/>
                      <a:chOff x="7786941" y="2884917"/>
                      <a:chExt cx="897649" cy="353919"/>
                    </a:xfrm>
                  </p:grpSpPr>
                  <p:sp>
                    <p:nvSpPr>
                      <p:cNvPr id="626" name="Freeform 625">
                        <a:extLst>
                          <a:ext uri="{FF2B5EF4-FFF2-40B4-BE49-F238E27FC236}">
                            <a16:creationId xmlns:a16="http://schemas.microsoft.com/office/drawing/2014/main" id="{87507AE3-7590-390F-FE03-D89239FC71C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7" name="Freeform 626">
                        <a:extLst>
                          <a:ext uri="{FF2B5EF4-FFF2-40B4-BE49-F238E27FC236}">
                            <a16:creationId xmlns:a16="http://schemas.microsoft.com/office/drawing/2014/main" id="{0AC8D3C0-BCBC-BE9A-C5A2-1922FFB527F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8" name="Freeform 627">
                        <a:extLst>
                          <a:ext uri="{FF2B5EF4-FFF2-40B4-BE49-F238E27FC236}">
                            <a16:creationId xmlns:a16="http://schemas.microsoft.com/office/drawing/2014/main" id="{0F3A3DCA-D21F-BEB9-009B-4F8267B286D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9" name="Freeform 628">
                        <a:extLst>
                          <a:ext uri="{FF2B5EF4-FFF2-40B4-BE49-F238E27FC236}">
                            <a16:creationId xmlns:a16="http://schemas.microsoft.com/office/drawing/2014/main" id="{6ABED5B9-8451-D8D0-706D-3788AB6A3C4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92" name="Group 591">
                    <a:extLst>
                      <a:ext uri="{FF2B5EF4-FFF2-40B4-BE49-F238E27FC236}">
                        <a16:creationId xmlns:a16="http://schemas.microsoft.com/office/drawing/2014/main" id="{E2AEC81B-18D3-859F-367E-758FA7E948CD}"/>
                      </a:ext>
                    </a:extLst>
                  </p:cNvPr>
                  <p:cNvGrpSpPr/>
                  <p:nvPr/>
                </p:nvGrpSpPr>
                <p:grpSpPr>
                  <a:xfrm>
                    <a:off x="8841693" y="2002293"/>
                    <a:ext cx="815687" cy="810122"/>
                    <a:chOff x="4182900" y="3453917"/>
                    <a:chExt cx="720693" cy="744864"/>
                  </a:xfrm>
                </p:grpSpPr>
                <p:sp>
                  <p:nvSpPr>
                    <p:cNvPr id="593" name="Freeform 592">
                      <a:extLst>
                        <a:ext uri="{FF2B5EF4-FFF2-40B4-BE49-F238E27FC236}">
                          <a16:creationId xmlns:a16="http://schemas.microsoft.com/office/drawing/2014/main" id="{C54886A0-5BA1-42A0-B06D-48FD998F4211}"/>
                        </a:ext>
                      </a:extLst>
                    </p:cNvPr>
                    <p:cNvSpPr/>
                    <p:nvPr/>
                  </p:nvSpPr>
                  <p:spPr>
                    <a:xfrm>
                      <a:off x="4450127" y="3453917"/>
                      <a:ext cx="420166" cy="721232"/>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4" name="Freeform 593">
                      <a:extLst>
                        <a:ext uri="{FF2B5EF4-FFF2-40B4-BE49-F238E27FC236}">
                          <a16:creationId xmlns:a16="http://schemas.microsoft.com/office/drawing/2014/main" id="{9E8DB420-B627-2020-21CB-53CDC861267F}"/>
                        </a:ext>
                      </a:extLst>
                    </p:cNvPr>
                    <p:cNvSpPr/>
                    <p:nvPr/>
                  </p:nvSpPr>
                  <p:spPr>
                    <a:xfrm>
                      <a:off x="4182900" y="3639152"/>
                      <a:ext cx="521585" cy="535997"/>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595" name="Straight Connector 594">
                      <a:extLst>
                        <a:ext uri="{FF2B5EF4-FFF2-40B4-BE49-F238E27FC236}">
                          <a16:creationId xmlns:a16="http://schemas.microsoft.com/office/drawing/2014/main" id="{52BAB1BA-FE1A-C0BD-28D9-39B63761767B}"/>
                        </a:ext>
                      </a:extLst>
                    </p:cNvPr>
                    <p:cNvCxnSpPr/>
                    <p:nvPr/>
                  </p:nvCxnSpPr>
                  <p:spPr>
                    <a:xfrm flipV="1">
                      <a:off x="4236907" y="3757130"/>
                      <a:ext cx="236450" cy="80027"/>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96" name="Straight Connector 595">
                      <a:extLst>
                        <a:ext uri="{FF2B5EF4-FFF2-40B4-BE49-F238E27FC236}">
                          <a16:creationId xmlns:a16="http://schemas.microsoft.com/office/drawing/2014/main" id="{FB2546DA-29D1-C9F6-1772-F9DD2A48D6E8}"/>
                        </a:ext>
                      </a:extLst>
                    </p:cNvPr>
                    <p:cNvCxnSpPr/>
                    <p:nvPr/>
                  </p:nvCxnSpPr>
                  <p:spPr>
                    <a:xfrm flipV="1">
                      <a:off x="4240815" y="4010011"/>
                      <a:ext cx="232542" cy="18247"/>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97" name="Straight Connector 596">
                      <a:extLst>
                        <a:ext uri="{FF2B5EF4-FFF2-40B4-BE49-F238E27FC236}">
                          <a16:creationId xmlns:a16="http://schemas.microsoft.com/office/drawing/2014/main" id="{087A54AF-8C3F-C9B5-FA29-388527167528}"/>
                        </a:ext>
                      </a:extLst>
                    </p:cNvPr>
                    <p:cNvCxnSpPr/>
                    <p:nvPr/>
                  </p:nvCxnSpPr>
                  <p:spPr>
                    <a:xfrm flipV="1">
                      <a:off x="4240815" y="3890259"/>
                      <a:ext cx="232542" cy="52723"/>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98" name="Straight Connector 597">
                      <a:extLst>
                        <a:ext uri="{FF2B5EF4-FFF2-40B4-BE49-F238E27FC236}">
                          <a16:creationId xmlns:a16="http://schemas.microsoft.com/office/drawing/2014/main" id="{4AEF225E-C876-A3C0-3E56-D54935E2F2DF}"/>
                        </a:ext>
                      </a:extLst>
                    </p:cNvPr>
                    <p:cNvCxnSpPr/>
                    <p:nvPr/>
                  </p:nvCxnSpPr>
                  <p:spPr>
                    <a:xfrm>
                      <a:off x="4236561" y="4110634"/>
                      <a:ext cx="236796"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99" name="Straight Connector 598">
                      <a:extLst>
                        <a:ext uri="{FF2B5EF4-FFF2-40B4-BE49-F238E27FC236}">
                          <a16:creationId xmlns:a16="http://schemas.microsoft.com/office/drawing/2014/main" id="{B5D3E174-D103-2EBD-FDC6-D949A2AB5EA2}"/>
                        </a:ext>
                      </a:extLst>
                    </p:cNvPr>
                    <p:cNvCxnSpPr/>
                    <p:nvPr/>
                  </p:nvCxnSpPr>
                  <p:spPr>
                    <a:xfrm flipV="1">
                      <a:off x="4781256" y="3579956"/>
                      <a:ext cx="0" cy="506808"/>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600" name="Straight Connector 599">
                      <a:extLst>
                        <a:ext uri="{FF2B5EF4-FFF2-40B4-BE49-F238E27FC236}">
                          <a16:creationId xmlns:a16="http://schemas.microsoft.com/office/drawing/2014/main" id="{963A5D66-521C-5AE7-DCDA-08D938CCF23D}"/>
                        </a:ext>
                      </a:extLst>
                    </p:cNvPr>
                    <p:cNvCxnSpPr/>
                    <p:nvPr/>
                  </p:nvCxnSpPr>
                  <p:spPr>
                    <a:xfrm>
                      <a:off x="4523661" y="3656042"/>
                      <a:ext cx="0" cy="519423"/>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nvGrpSpPr>
                    <p:cNvPr id="601" name="Group 600">
                      <a:extLst>
                        <a:ext uri="{FF2B5EF4-FFF2-40B4-BE49-F238E27FC236}">
                          <a16:creationId xmlns:a16="http://schemas.microsoft.com/office/drawing/2014/main" id="{5E381BC3-02FF-EDD5-39D8-77385B0311FF}"/>
                        </a:ext>
                      </a:extLst>
                    </p:cNvPr>
                    <p:cNvGrpSpPr/>
                    <p:nvPr/>
                  </p:nvGrpSpPr>
                  <p:grpSpPr>
                    <a:xfrm>
                      <a:off x="4413754" y="3746965"/>
                      <a:ext cx="489839" cy="451816"/>
                      <a:chOff x="5103720" y="2693365"/>
                      <a:chExt cx="611650" cy="414788"/>
                    </a:xfrm>
                  </p:grpSpPr>
                  <p:cxnSp>
                    <p:nvCxnSpPr>
                      <p:cNvPr id="609" name="Straight Connector 608">
                        <a:extLst>
                          <a:ext uri="{FF2B5EF4-FFF2-40B4-BE49-F238E27FC236}">
                            <a16:creationId xmlns:a16="http://schemas.microsoft.com/office/drawing/2014/main" id="{3400A02F-3779-048C-9647-E456989ED544}"/>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610" name="Group 609">
                        <a:extLst>
                          <a:ext uri="{FF2B5EF4-FFF2-40B4-BE49-F238E27FC236}">
                            <a16:creationId xmlns:a16="http://schemas.microsoft.com/office/drawing/2014/main" id="{D51FDFA8-247C-4CD9-47D7-6A1029004044}"/>
                          </a:ext>
                        </a:extLst>
                      </p:cNvPr>
                      <p:cNvGrpSpPr/>
                      <p:nvPr/>
                    </p:nvGrpSpPr>
                    <p:grpSpPr>
                      <a:xfrm>
                        <a:off x="5275406" y="2693365"/>
                        <a:ext cx="439964" cy="414788"/>
                        <a:chOff x="5275406" y="2711455"/>
                        <a:chExt cx="452949" cy="405518"/>
                      </a:xfrm>
                    </p:grpSpPr>
                    <p:pic>
                      <p:nvPicPr>
                        <p:cNvPr id="611" name="Picture 610" descr="server_rack.png">
                          <a:extLst>
                            <a:ext uri="{FF2B5EF4-FFF2-40B4-BE49-F238E27FC236}">
                              <a16:creationId xmlns:a16="http://schemas.microsoft.com/office/drawing/2014/main" id="{D9E10A27-4A17-E518-5368-B53F2AB45A73}"/>
                            </a:ext>
                          </a:extLst>
                        </p:cNvPr>
                        <p:cNvPicPr>
                          <a:picLocks noChangeAspect="1"/>
                        </p:cNvPicPr>
                        <p:nvPr/>
                      </p:nvPicPr>
                      <p:blipFill>
                        <a:blip r:embed="rId12" cstate="print">
                          <a:extLst>
                            <a:ext uri="{28A0092B-C50C-407E-A947-70E740481C1C}">
                              <a14:useLocalDpi xmlns:a14="http://schemas.microsoft.com/office/drawing/2010/main"/>
                            </a:ext>
                          </a:extLst>
                        </a:blip>
                        <a:stretch>
                          <a:fillRect/>
                        </a:stretch>
                      </p:blipFill>
                      <p:spPr>
                        <a:xfrm>
                          <a:off x="5537367" y="2770786"/>
                          <a:ext cx="190988" cy="313366"/>
                        </a:xfrm>
                        <a:prstGeom prst="rect">
                          <a:avLst/>
                        </a:prstGeom>
                      </p:spPr>
                    </p:pic>
                    <p:pic>
                      <p:nvPicPr>
                        <p:cNvPr id="612" name="Picture 611" descr="server_rack.png">
                          <a:extLst>
                            <a:ext uri="{FF2B5EF4-FFF2-40B4-BE49-F238E27FC236}">
                              <a16:creationId xmlns:a16="http://schemas.microsoft.com/office/drawing/2014/main" id="{4629FFEF-D39F-CEDA-F47B-59FE112EE13D}"/>
                            </a:ext>
                          </a:extLst>
                        </p:cNvPr>
                        <p:cNvPicPr>
                          <a:picLocks noChangeAspect="1"/>
                        </p:cNvPicPr>
                        <p:nvPr/>
                      </p:nvPicPr>
                      <p:blipFill>
                        <a:blip r:embed="rId12" cstate="print">
                          <a:extLst>
                            <a:ext uri="{28A0092B-C50C-407E-A947-70E740481C1C}">
                              <a14:useLocalDpi xmlns:a14="http://schemas.microsoft.com/office/drawing/2010/main"/>
                            </a:ext>
                          </a:extLst>
                        </a:blip>
                        <a:stretch>
                          <a:fillRect/>
                        </a:stretch>
                      </p:blipFill>
                      <p:spPr>
                        <a:xfrm>
                          <a:off x="5275406" y="2764002"/>
                          <a:ext cx="190988" cy="313366"/>
                        </a:xfrm>
                        <a:prstGeom prst="rect">
                          <a:avLst/>
                        </a:prstGeom>
                      </p:spPr>
                    </p:pic>
                    <p:pic>
                      <p:nvPicPr>
                        <p:cNvPr id="613" name="Picture 612" descr="server_rack.png">
                          <a:extLst>
                            <a:ext uri="{FF2B5EF4-FFF2-40B4-BE49-F238E27FC236}">
                              <a16:creationId xmlns:a16="http://schemas.microsoft.com/office/drawing/2014/main" id="{83499894-29EE-1166-00F9-BDB49537036A}"/>
                            </a:ext>
                          </a:extLst>
                        </p:cNvPr>
                        <p:cNvPicPr>
                          <a:picLocks noChangeAspect="1"/>
                        </p:cNvPicPr>
                        <p:nvPr/>
                      </p:nvPicPr>
                      <p:blipFill>
                        <a:blip r:embed="rId13" cstate="print">
                          <a:extLst>
                            <a:ext uri="{28A0092B-C50C-407E-A947-70E740481C1C}">
                              <a14:useLocalDpi xmlns:a14="http://schemas.microsoft.com/office/drawing/2010/main"/>
                            </a:ext>
                          </a:extLst>
                        </a:blip>
                        <a:stretch>
                          <a:fillRect/>
                        </a:stretch>
                      </p:blipFill>
                      <p:spPr>
                        <a:xfrm>
                          <a:off x="5385676" y="2711455"/>
                          <a:ext cx="247152" cy="405518"/>
                        </a:xfrm>
                        <a:prstGeom prst="rect">
                          <a:avLst/>
                        </a:prstGeom>
                      </p:spPr>
                    </p:pic>
                  </p:grpSp>
                </p:grpSp>
                <p:sp>
                  <p:nvSpPr>
                    <p:cNvPr id="602" name="Freeform 601">
                      <a:extLst>
                        <a:ext uri="{FF2B5EF4-FFF2-40B4-BE49-F238E27FC236}">
                          <a16:creationId xmlns:a16="http://schemas.microsoft.com/office/drawing/2014/main" id="{4C58A554-9EBB-4C5B-2EE1-1D6C17F86D24}"/>
                        </a:ext>
                      </a:extLst>
                    </p:cNvPr>
                    <p:cNvSpPr/>
                    <p:nvPr/>
                  </p:nvSpPr>
                  <p:spPr>
                    <a:xfrm>
                      <a:off x="4271182" y="3936668"/>
                      <a:ext cx="228295" cy="7872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03" name="Oval 602">
                      <a:extLst>
                        <a:ext uri="{FF2B5EF4-FFF2-40B4-BE49-F238E27FC236}">
                          <a16:creationId xmlns:a16="http://schemas.microsoft.com/office/drawing/2014/main" id="{83C139F2-32AF-64F1-C3CF-4EFA47AC5723}"/>
                        </a:ext>
                      </a:extLst>
                    </p:cNvPr>
                    <p:cNvSpPr/>
                    <p:nvPr/>
                  </p:nvSpPr>
                  <p:spPr>
                    <a:xfrm>
                      <a:off x="4271313" y="3894992"/>
                      <a:ext cx="228018" cy="77942"/>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04" name="Group 603">
                      <a:extLst>
                        <a:ext uri="{FF2B5EF4-FFF2-40B4-BE49-F238E27FC236}">
                          <a16:creationId xmlns:a16="http://schemas.microsoft.com/office/drawing/2014/main" id="{F9D8AC33-CB60-F69B-A665-89FFCB010179}"/>
                        </a:ext>
                      </a:extLst>
                    </p:cNvPr>
                    <p:cNvGrpSpPr/>
                    <p:nvPr/>
                  </p:nvGrpSpPr>
                  <p:grpSpPr>
                    <a:xfrm>
                      <a:off x="4305040" y="3904898"/>
                      <a:ext cx="160536" cy="57270"/>
                      <a:chOff x="7786941" y="2884917"/>
                      <a:chExt cx="897649" cy="353919"/>
                    </a:xfrm>
                  </p:grpSpPr>
                  <p:sp>
                    <p:nvSpPr>
                      <p:cNvPr id="605" name="Freeform 604">
                        <a:extLst>
                          <a:ext uri="{FF2B5EF4-FFF2-40B4-BE49-F238E27FC236}">
                            <a16:creationId xmlns:a16="http://schemas.microsoft.com/office/drawing/2014/main" id="{4B3FC5DF-249C-42A0-DAA1-39421877683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6" name="Freeform 605">
                        <a:extLst>
                          <a:ext uri="{FF2B5EF4-FFF2-40B4-BE49-F238E27FC236}">
                            <a16:creationId xmlns:a16="http://schemas.microsoft.com/office/drawing/2014/main" id="{636B3CEF-E2AD-3A6D-0E0B-377CD33BEE7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7" name="Freeform 606">
                        <a:extLst>
                          <a:ext uri="{FF2B5EF4-FFF2-40B4-BE49-F238E27FC236}">
                            <a16:creationId xmlns:a16="http://schemas.microsoft.com/office/drawing/2014/main" id="{3DEB91FD-8823-92B8-92C4-5B73D0F5544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8" name="Freeform 607">
                        <a:extLst>
                          <a:ext uri="{FF2B5EF4-FFF2-40B4-BE49-F238E27FC236}">
                            <a16:creationId xmlns:a16="http://schemas.microsoft.com/office/drawing/2014/main" id="{E5F93D3F-94B6-D181-4BE7-7F4F99D809D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pic>
              <p:nvPicPr>
                <p:cNvPr id="91" name="Picture 90">
                  <a:extLst>
                    <a:ext uri="{FF2B5EF4-FFF2-40B4-BE49-F238E27FC236}">
                      <a16:creationId xmlns:a16="http://schemas.microsoft.com/office/drawing/2014/main" id="{57CBBB48-A1F3-CA48-462D-F38DE4C7138D}"/>
                    </a:ext>
                  </a:extLst>
                </p:cNvPr>
                <p:cNvPicPr>
                  <a:picLocks noChangeAspect="1"/>
                </p:cNvPicPr>
                <p:nvPr/>
              </p:nvPicPr>
              <p:blipFill>
                <a:blip r:embed="rId14"/>
                <a:stretch>
                  <a:fillRect/>
                </a:stretch>
              </p:blipFill>
              <p:spPr>
                <a:xfrm>
                  <a:off x="8553045" y="1305412"/>
                  <a:ext cx="1792051" cy="971633"/>
                </a:xfrm>
                <a:prstGeom prst="rect">
                  <a:avLst/>
                </a:prstGeom>
              </p:spPr>
            </p:pic>
          </p:grpSp>
          <p:sp>
            <p:nvSpPr>
              <p:cNvPr id="92" name="Freeform 91">
                <a:extLst>
                  <a:ext uri="{FF2B5EF4-FFF2-40B4-BE49-F238E27FC236}">
                    <a16:creationId xmlns:a16="http://schemas.microsoft.com/office/drawing/2014/main" id="{9B12B6A3-1ED1-30EE-0901-A420E1468030}"/>
                  </a:ext>
                </a:extLst>
              </p:cNvPr>
              <p:cNvSpPr/>
              <p:nvPr/>
            </p:nvSpPr>
            <p:spPr>
              <a:xfrm>
                <a:off x="8658170" y="2947905"/>
                <a:ext cx="1809447" cy="189168"/>
              </a:xfrm>
              <a:custGeom>
                <a:avLst/>
                <a:gdLst>
                  <a:gd name="connsiteX0" fmla="*/ 2575249 w 5169159"/>
                  <a:gd name="connsiteY0" fmla="*/ 727788 h 727788"/>
                  <a:gd name="connsiteX1" fmla="*/ 0 w 5169159"/>
                  <a:gd name="connsiteY1" fmla="*/ 0 h 727788"/>
                  <a:gd name="connsiteX2" fmla="*/ 5169159 w 5169159"/>
                  <a:gd name="connsiteY2" fmla="*/ 0 h 727788"/>
                  <a:gd name="connsiteX3" fmla="*/ 2575249 w 5169159"/>
                  <a:gd name="connsiteY3" fmla="*/ 727788 h 727788"/>
                  <a:gd name="connsiteX0" fmla="*/ 2575249 w 5169159"/>
                  <a:gd name="connsiteY0" fmla="*/ 727788 h 727788"/>
                  <a:gd name="connsiteX1" fmla="*/ 0 w 5169159"/>
                  <a:gd name="connsiteY1" fmla="*/ 0 h 727788"/>
                  <a:gd name="connsiteX2" fmla="*/ 5169159 w 5169159"/>
                  <a:gd name="connsiteY2" fmla="*/ 0 h 727788"/>
                  <a:gd name="connsiteX3" fmla="*/ 2575249 w 5169159"/>
                  <a:gd name="connsiteY3" fmla="*/ 727788 h 727788"/>
                  <a:gd name="connsiteX0" fmla="*/ 2575249 w 5169159"/>
                  <a:gd name="connsiteY0" fmla="*/ 727788 h 727788"/>
                  <a:gd name="connsiteX1" fmla="*/ 0 w 5169159"/>
                  <a:gd name="connsiteY1" fmla="*/ 0 h 727788"/>
                  <a:gd name="connsiteX2" fmla="*/ 5169159 w 5169159"/>
                  <a:gd name="connsiteY2" fmla="*/ 0 h 727788"/>
                  <a:gd name="connsiteX3" fmla="*/ 2575249 w 5169159"/>
                  <a:gd name="connsiteY3" fmla="*/ 727788 h 727788"/>
                  <a:gd name="connsiteX0" fmla="*/ 2575249 w 5169159"/>
                  <a:gd name="connsiteY0" fmla="*/ 727788 h 727788"/>
                  <a:gd name="connsiteX1" fmla="*/ 0 w 5169159"/>
                  <a:gd name="connsiteY1" fmla="*/ 0 h 727788"/>
                  <a:gd name="connsiteX2" fmla="*/ 5169159 w 5169159"/>
                  <a:gd name="connsiteY2" fmla="*/ 0 h 727788"/>
                  <a:gd name="connsiteX3" fmla="*/ 2575249 w 5169159"/>
                  <a:gd name="connsiteY3" fmla="*/ 727788 h 727788"/>
                  <a:gd name="connsiteX0" fmla="*/ 2575249 w 5169159"/>
                  <a:gd name="connsiteY0" fmla="*/ 727788 h 727788"/>
                  <a:gd name="connsiteX1" fmla="*/ 0 w 5169159"/>
                  <a:gd name="connsiteY1" fmla="*/ 0 h 727788"/>
                  <a:gd name="connsiteX2" fmla="*/ 5169159 w 5169159"/>
                  <a:gd name="connsiteY2" fmla="*/ 0 h 727788"/>
                  <a:gd name="connsiteX3" fmla="*/ 2575249 w 5169159"/>
                  <a:gd name="connsiteY3" fmla="*/ 727788 h 727788"/>
                </a:gdLst>
                <a:ahLst/>
                <a:cxnLst>
                  <a:cxn ang="0">
                    <a:pos x="connsiteX0" y="connsiteY0"/>
                  </a:cxn>
                  <a:cxn ang="0">
                    <a:pos x="connsiteX1" y="connsiteY1"/>
                  </a:cxn>
                  <a:cxn ang="0">
                    <a:pos x="connsiteX2" y="connsiteY2"/>
                  </a:cxn>
                  <a:cxn ang="0">
                    <a:pos x="connsiteX3" y="connsiteY3"/>
                  </a:cxn>
                </a:cxnLst>
                <a:rect l="l" t="t" r="r" b="b"/>
                <a:pathLst>
                  <a:path w="5169159" h="727788">
                    <a:moveTo>
                      <a:pt x="2575249" y="727788"/>
                    </a:moveTo>
                    <a:cubicBezTo>
                      <a:pt x="1810139" y="410547"/>
                      <a:pt x="1735494" y="261257"/>
                      <a:pt x="0" y="0"/>
                    </a:cubicBezTo>
                    <a:lnTo>
                      <a:pt x="5169159" y="0"/>
                    </a:lnTo>
                    <a:cubicBezTo>
                      <a:pt x="3334138" y="317241"/>
                      <a:pt x="3663820" y="317241"/>
                      <a:pt x="2575249" y="727788"/>
                    </a:cubicBezTo>
                    <a:close/>
                  </a:path>
                </a:pathLst>
              </a:custGeom>
              <a:gradFill>
                <a:gsLst>
                  <a:gs pos="0">
                    <a:schemeClr val="accent1">
                      <a:lumMod val="5000"/>
                      <a:lumOff val="95000"/>
                      <a:alpha val="30043"/>
                    </a:schemeClr>
                  </a:gs>
                  <a:gs pos="100000">
                    <a:schemeClr val="bg1">
                      <a:lumMod val="85000"/>
                    </a:schemeClr>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94" name="Group 93">
                <a:extLst>
                  <a:ext uri="{FF2B5EF4-FFF2-40B4-BE49-F238E27FC236}">
                    <a16:creationId xmlns:a16="http://schemas.microsoft.com/office/drawing/2014/main" id="{A2F13C58-8BCF-CF87-BED2-4CE0C6ECC4B8}"/>
                  </a:ext>
                </a:extLst>
              </p:cNvPr>
              <p:cNvGrpSpPr/>
              <p:nvPr/>
            </p:nvGrpSpPr>
            <p:grpSpPr>
              <a:xfrm>
                <a:off x="11016457" y="3994884"/>
                <a:ext cx="952407" cy="423532"/>
                <a:chOff x="10328133" y="5279691"/>
                <a:chExt cx="1641648" cy="756744"/>
              </a:xfrm>
            </p:grpSpPr>
            <p:sp>
              <p:nvSpPr>
                <p:cNvPr id="98" name="Freeform 97">
                  <a:extLst>
                    <a:ext uri="{FF2B5EF4-FFF2-40B4-BE49-F238E27FC236}">
                      <a16:creationId xmlns:a16="http://schemas.microsoft.com/office/drawing/2014/main" id="{C411B324-FCBE-B595-B634-21F3816FF79A}"/>
                    </a:ext>
                  </a:extLst>
                </p:cNvPr>
                <p:cNvSpPr/>
                <p:nvPr/>
              </p:nvSpPr>
              <p:spPr>
                <a:xfrm>
                  <a:off x="10328133" y="5279691"/>
                  <a:ext cx="1641648" cy="756744"/>
                </a:xfrm>
                <a:custGeom>
                  <a:avLst/>
                  <a:gdLst>
                    <a:gd name="connsiteX0" fmla="*/ 409574 w 1466206"/>
                    <a:gd name="connsiteY0" fmla="*/ 41300 h 846656"/>
                    <a:gd name="connsiteX1" fmla="*/ 55068 w 1466206"/>
                    <a:gd name="connsiteY1" fmla="*/ 92926 h 846656"/>
                    <a:gd name="connsiteX2" fmla="*/ 0 w 1466206"/>
                    <a:gd name="connsiteY2" fmla="*/ 344169 h 846656"/>
                    <a:gd name="connsiteX3" fmla="*/ 37859 w 1466206"/>
                    <a:gd name="connsiteY3" fmla="*/ 726197 h 846656"/>
                    <a:gd name="connsiteX4" fmla="*/ 320087 w 1466206"/>
                    <a:gd name="connsiteY4" fmla="*/ 846656 h 846656"/>
                    <a:gd name="connsiteX5" fmla="*/ 949936 w 1466206"/>
                    <a:gd name="connsiteY5" fmla="*/ 777822 h 846656"/>
                    <a:gd name="connsiteX6" fmla="*/ 1466206 w 1466206"/>
                    <a:gd name="connsiteY6" fmla="*/ 757172 h 846656"/>
                    <a:gd name="connsiteX7" fmla="*/ 1466206 w 1466206"/>
                    <a:gd name="connsiteY7" fmla="*/ 357936 h 846656"/>
                    <a:gd name="connsiteX8" fmla="*/ 1287232 w 1466206"/>
                    <a:gd name="connsiteY8" fmla="*/ 0 h 846656"/>
                    <a:gd name="connsiteX9" fmla="*/ 719336 w 1466206"/>
                    <a:gd name="connsiteY9" fmla="*/ 55067 h 846656"/>
                    <a:gd name="connsiteX10" fmla="*/ 409574 w 1466206"/>
                    <a:gd name="connsiteY10" fmla="*/ 41300 h 846656"/>
                    <a:gd name="connsiteX0" fmla="*/ 409574 w 1466206"/>
                    <a:gd name="connsiteY0" fmla="*/ 41300 h 846656"/>
                    <a:gd name="connsiteX1" fmla="*/ 55068 w 1466206"/>
                    <a:gd name="connsiteY1" fmla="*/ 92926 h 846656"/>
                    <a:gd name="connsiteX2" fmla="*/ 0 w 1466206"/>
                    <a:gd name="connsiteY2" fmla="*/ 344169 h 846656"/>
                    <a:gd name="connsiteX3" fmla="*/ 37859 w 1466206"/>
                    <a:gd name="connsiteY3" fmla="*/ 726197 h 846656"/>
                    <a:gd name="connsiteX4" fmla="*/ 320087 w 1466206"/>
                    <a:gd name="connsiteY4" fmla="*/ 846656 h 846656"/>
                    <a:gd name="connsiteX5" fmla="*/ 949936 w 1466206"/>
                    <a:gd name="connsiteY5" fmla="*/ 777822 h 846656"/>
                    <a:gd name="connsiteX6" fmla="*/ 1466206 w 1466206"/>
                    <a:gd name="connsiteY6" fmla="*/ 757172 h 846656"/>
                    <a:gd name="connsiteX7" fmla="*/ 1466206 w 1466206"/>
                    <a:gd name="connsiteY7" fmla="*/ 357936 h 846656"/>
                    <a:gd name="connsiteX8" fmla="*/ 1287232 w 1466206"/>
                    <a:gd name="connsiteY8" fmla="*/ 0 h 846656"/>
                    <a:gd name="connsiteX9" fmla="*/ 719336 w 1466206"/>
                    <a:gd name="connsiteY9" fmla="*/ 55067 h 846656"/>
                    <a:gd name="connsiteX10" fmla="*/ 409574 w 1466206"/>
                    <a:gd name="connsiteY10" fmla="*/ 41300 h 846656"/>
                    <a:gd name="connsiteX0" fmla="*/ 416148 w 1472780"/>
                    <a:gd name="connsiteY0" fmla="*/ 41300 h 846656"/>
                    <a:gd name="connsiteX1" fmla="*/ 61642 w 1472780"/>
                    <a:gd name="connsiteY1" fmla="*/ 92926 h 846656"/>
                    <a:gd name="connsiteX2" fmla="*/ 6574 w 1472780"/>
                    <a:gd name="connsiteY2" fmla="*/ 344169 h 846656"/>
                    <a:gd name="connsiteX3" fmla="*/ 44433 w 1472780"/>
                    <a:gd name="connsiteY3" fmla="*/ 726197 h 846656"/>
                    <a:gd name="connsiteX4" fmla="*/ 326661 w 1472780"/>
                    <a:gd name="connsiteY4" fmla="*/ 846656 h 846656"/>
                    <a:gd name="connsiteX5" fmla="*/ 956510 w 1472780"/>
                    <a:gd name="connsiteY5" fmla="*/ 777822 h 846656"/>
                    <a:gd name="connsiteX6" fmla="*/ 1472780 w 1472780"/>
                    <a:gd name="connsiteY6" fmla="*/ 757172 h 846656"/>
                    <a:gd name="connsiteX7" fmla="*/ 1472780 w 1472780"/>
                    <a:gd name="connsiteY7" fmla="*/ 357936 h 846656"/>
                    <a:gd name="connsiteX8" fmla="*/ 1293806 w 1472780"/>
                    <a:gd name="connsiteY8" fmla="*/ 0 h 846656"/>
                    <a:gd name="connsiteX9" fmla="*/ 725910 w 1472780"/>
                    <a:gd name="connsiteY9" fmla="*/ 55067 h 846656"/>
                    <a:gd name="connsiteX10" fmla="*/ 416148 w 1472780"/>
                    <a:gd name="connsiteY10" fmla="*/ 41300 h 846656"/>
                    <a:gd name="connsiteX0" fmla="*/ 416148 w 1472780"/>
                    <a:gd name="connsiteY0" fmla="*/ 41300 h 846656"/>
                    <a:gd name="connsiteX1" fmla="*/ 61642 w 1472780"/>
                    <a:gd name="connsiteY1" fmla="*/ 92926 h 846656"/>
                    <a:gd name="connsiteX2" fmla="*/ 6574 w 1472780"/>
                    <a:gd name="connsiteY2" fmla="*/ 344169 h 846656"/>
                    <a:gd name="connsiteX3" fmla="*/ 44433 w 1472780"/>
                    <a:gd name="connsiteY3" fmla="*/ 726197 h 846656"/>
                    <a:gd name="connsiteX4" fmla="*/ 326661 w 1472780"/>
                    <a:gd name="connsiteY4" fmla="*/ 846656 h 846656"/>
                    <a:gd name="connsiteX5" fmla="*/ 956510 w 1472780"/>
                    <a:gd name="connsiteY5" fmla="*/ 777822 h 846656"/>
                    <a:gd name="connsiteX6" fmla="*/ 1472780 w 1472780"/>
                    <a:gd name="connsiteY6" fmla="*/ 757172 h 846656"/>
                    <a:gd name="connsiteX7" fmla="*/ 1472780 w 1472780"/>
                    <a:gd name="connsiteY7" fmla="*/ 357936 h 846656"/>
                    <a:gd name="connsiteX8" fmla="*/ 1293806 w 1472780"/>
                    <a:gd name="connsiteY8" fmla="*/ 0 h 846656"/>
                    <a:gd name="connsiteX9" fmla="*/ 725910 w 1472780"/>
                    <a:gd name="connsiteY9" fmla="*/ 55067 h 846656"/>
                    <a:gd name="connsiteX10" fmla="*/ 416148 w 1472780"/>
                    <a:gd name="connsiteY10" fmla="*/ 41300 h 846656"/>
                    <a:gd name="connsiteX0" fmla="*/ 416148 w 1518548"/>
                    <a:gd name="connsiteY0" fmla="*/ 41300 h 846656"/>
                    <a:gd name="connsiteX1" fmla="*/ 61642 w 1518548"/>
                    <a:gd name="connsiteY1" fmla="*/ 92926 h 846656"/>
                    <a:gd name="connsiteX2" fmla="*/ 6574 w 1518548"/>
                    <a:gd name="connsiteY2" fmla="*/ 344169 h 846656"/>
                    <a:gd name="connsiteX3" fmla="*/ 44433 w 1518548"/>
                    <a:gd name="connsiteY3" fmla="*/ 726197 h 846656"/>
                    <a:gd name="connsiteX4" fmla="*/ 326661 w 1518548"/>
                    <a:gd name="connsiteY4" fmla="*/ 846656 h 846656"/>
                    <a:gd name="connsiteX5" fmla="*/ 956510 w 1518548"/>
                    <a:gd name="connsiteY5" fmla="*/ 777822 h 846656"/>
                    <a:gd name="connsiteX6" fmla="*/ 1472780 w 1518548"/>
                    <a:gd name="connsiteY6" fmla="*/ 757172 h 846656"/>
                    <a:gd name="connsiteX7" fmla="*/ 1472780 w 1518548"/>
                    <a:gd name="connsiteY7" fmla="*/ 357936 h 846656"/>
                    <a:gd name="connsiteX8" fmla="*/ 1293806 w 1518548"/>
                    <a:gd name="connsiteY8" fmla="*/ 0 h 846656"/>
                    <a:gd name="connsiteX9" fmla="*/ 725910 w 1518548"/>
                    <a:gd name="connsiteY9" fmla="*/ 55067 h 846656"/>
                    <a:gd name="connsiteX10" fmla="*/ 416148 w 1518548"/>
                    <a:gd name="connsiteY10" fmla="*/ 41300 h 846656"/>
                    <a:gd name="connsiteX0" fmla="*/ 416148 w 1518548"/>
                    <a:gd name="connsiteY0" fmla="*/ 84063 h 889419"/>
                    <a:gd name="connsiteX1" fmla="*/ 61642 w 1518548"/>
                    <a:gd name="connsiteY1" fmla="*/ 135689 h 889419"/>
                    <a:gd name="connsiteX2" fmla="*/ 6574 w 1518548"/>
                    <a:gd name="connsiteY2" fmla="*/ 386932 h 889419"/>
                    <a:gd name="connsiteX3" fmla="*/ 44433 w 1518548"/>
                    <a:gd name="connsiteY3" fmla="*/ 768960 h 889419"/>
                    <a:gd name="connsiteX4" fmla="*/ 326661 w 1518548"/>
                    <a:gd name="connsiteY4" fmla="*/ 889419 h 889419"/>
                    <a:gd name="connsiteX5" fmla="*/ 956510 w 1518548"/>
                    <a:gd name="connsiteY5" fmla="*/ 820585 h 889419"/>
                    <a:gd name="connsiteX6" fmla="*/ 1472780 w 1518548"/>
                    <a:gd name="connsiteY6" fmla="*/ 799935 h 889419"/>
                    <a:gd name="connsiteX7" fmla="*/ 1472780 w 1518548"/>
                    <a:gd name="connsiteY7" fmla="*/ 400699 h 889419"/>
                    <a:gd name="connsiteX8" fmla="*/ 1293806 w 1518548"/>
                    <a:gd name="connsiteY8" fmla="*/ 42763 h 889419"/>
                    <a:gd name="connsiteX9" fmla="*/ 725910 w 1518548"/>
                    <a:gd name="connsiteY9" fmla="*/ 97830 h 889419"/>
                    <a:gd name="connsiteX10" fmla="*/ 416148 w 1518548"/>
                    <a:gd name="connsiteY10" fmla="*/ 84063 h 889419"/>
                    <a:gd name="connsiteX0" fmla="*/ 416148 w 1518548"/>
                    <a:gd name="connsiteY0" fmla="*/ 52053 h 857409"/>
                    <a:gd name="connsiteX1" fmla="*/ 61642 w 1518548"/>
                    <a:gd name="connsiteY1" fmla="*/ 103679 h 857409"/>
                    <a:gd name="connsiteX2" fmla="*/ 6574 w 1518548"/>
                    <a:gd name="connsiteY2" fmla="*/ 354922 h 857409"/>
                    <a:gd name="connsiteX3" fmla="*/ 44433 w 1518548"/>
                    <a:gd name="connsiteY3" fmla="*/ 736950 h 857409"/>
                    <a:gd name="connsiteX4" fmla="*/ 326661 w 1518548"/>
                    <a:gd name="connsiteY4" fmla="*/ 857409 h 857409"/>
                    <a:gd name="connsiteX5" fmla="*/ 956510 w 1518548"/>
                    <a:gd name="connsiteY5" fmla="*/ 788575 h 857409"/>
                    <a:gd name="connsiteX6" fmla="*/ 1472780 w 1518548"/>
                    <a:gd name="connsiteY6" fmla="*/ 767925 h 857409"/>
                    <a:gd name="connsiteX7" fmla="*/ 1472780 w 1518548"/>
                    <a:gd name="connsiteY7" fmla="*/ 368689 h 857409"/>
                    <a:gd name="connsiteX8" fmla="*/ 1293806 w 1518548"/>
                    <a:gd name="connsiteY8" fmla="*/ 10753 h 857409"/>
                    <a:gd name="connsiteX9" fmla="*/ 928976 w 1518548"/>
                    <a:gd name="connsiteY9" fmla="*/ 89911 h 857409"/>
                    <a:gd name="connsiteX10" fmla="*/ 416148 w 1518548"/>
                    <a:gd name="connsiteY10" fmla="*/ 52053 h 857409"/>
                    <a:gd name="connsiteX0" fmla="*/ 430374 w 1519007"/>
                    <a:gd name="connsiteY0" fmla="*/ 231021 h 857409"/>
                    <a:gd name="connsiteX1" fmla="*/ 62101 w 1519007"/>
                    <a:gd name="connsiteY1" fmla="*/ 103679 h 857409"/>
                    <a:gd name="connsiteX2" fmla="*/ 7033 w 1519007"/>
                    <a:gd name="connsiteY2" fmla="*/ 354922 h 857409"/>
                    <a:gd name="connsiteX3" fmla="*/ 44892 w 1519007"/>
                    <a:gd name="connsiteY3" fmla="*/ 736950 h 857409"/>
                    <a:gd name="connsiteX4" fmla="*/ 327120 w 1519007"/>
                    <a:gd name="connsiteY4" fmla="*/ 857409 h 857409"/>
                    <a:gd name="connsiteX5" fmla="*/ 956969 w 1519007"/>
                    <a:gd name="connsiteY5" fmla="*/ 788575 h 857409"/>
                    <a:gd name="connsiteX6" fmla="*/ 1473239 w 1519007"/>
                    <a:gd name="connsiteY6" fmla="*/ 767925 h 857409"/>
                    <a:gd name="connsiteX7" fmla="*/ 1473239 w 1519007"/>
                    <a:gd name="connsiteY7" fmla="*/ 368689 h 857409"/>
                    <a:gd name="connsiteX8" fmla="*/ 1294265 w 1519007"/>
                    <a:gd name="connsiteY8" fmla="*/ 10753 h 857409"/>
                    <a:gd name="connsiteX9" fmla="*/ 929435 w 1519007"/>
                    <a:gd name="connsiteY9" fmla="*/ 89911 h 857409"/>
                    <a:gd name="connsiteX10" fmla="*/ 430374 w 1519007"/>
                    <a:gd name="connsiteY10" fmla="*/ 231021 h 857409"/>
                    <a:gd name="connsiteX0" fmla="*/ 457084 w 1545717"/>
                    <a:gd name="connsiteY0" fmla="*/ 231021 h 857409"/>
                    <a:gd name="connsiteX1" fmla="*/ 88811 w 1545717"/>
                    <a:gd name="connsiteY1" fmla="*/ 103679 h 857409"/>
                    <a:gd name="connsiteX2" fmla="*/ 33743 w 1545717"/>
                    <a:gd name="connsiteY2" fmla="*/ 354922 h 857409"/>
                    <a:gd name="connsiteX3" fmla="*/ 71602 w 1545717"/>
                    <a:gd name="connsiteY3" fmla="*/ 736950 h 857409"/>
                    <a:gd name="connsiteX4" fmla="*/ 353830 w 1545717"/>
                    <a:gd name="connsiteY4" fmla="*/ 857409 h 857409"/>
                    <a:gd name="connsiteX5" fmla="*/ 983679 w 1545717"/>
                    <a:gd name="connsiteY5" fmla="*/ 788575 h 857409"/>
                    <a:gd name="connsiteX6" fmla="*/ 1499949 w 1545717"/>
                    <a:gd name="connsiteY6" fmla="*/ 767925 h 857409"/>
                    <a:gd name="connsiteX7" fmla="*/ 1499949 w 1545717"/>
                    <a:gd name="connsiteY7" fmla="*/ 368689 h 857409"/>
                    <a:gd name="connsiteX8" fmla="*/ 1320975 w 1545717"/>
                    <a:gd name="connsiteY8" fmla="*/ 10753 h 857409"/>
                    <a:gd name="connsiteX9" fmla="*/ 956145 w 1545717"/>
                    <a:gd name="connsiteY9" fmla="*/ 89911 h 857409"/>
                    <a:gd name="connsiteX10" fmla="*/ 457084 w 1545717"/>
                    <a:gd name="connsiteY10" fmla="*/ 231021 h 857409"/>
                    <a:gd name="connsiteX0" fmla="*/ 563227 w 1524513"/>
                    <a:gd name="connsiteY0" fmla="*/ 182837 h 857409"/>
                    <a:gd name="connsiteX1" fmla="*/ 67607 w 1524513"/>
                    <a:gd name="connsiteY1" fmla="*/ 103679 h 857409"/>
                    <a:gd name="connsiteX2" fmla="*/ 12539 w 1524513"/>
                    <a:gd name="connsiteY2" fmla="*/ 354922 h 857409"/>
                    <a:gd name="connsiteX3" fmla="*/ 50398 w 1524513"/>
                    <a:gd name="connsiteY3" fmla="*/ 736950 h 857409"/>
                    <a:gd name="connsiteX4" fmla="*/ 332626 w 1524513"/>
                    <a:gd name="connsiteY4" fmla="*/ 857409 h 857409"/>
                    <a:gd name="connsiteX5" fmla="*/ 962475 w 1524513"/>
                    <a:gd name="connsiteY5" fmla="*/ 788575 h 857409"/>
                    <a:gd name="connsiteX6" fmla="*/ 1478745 w 1524513"/>
                    <a:gd name="connsiteY6" fmla="*/ 767925 h 857409"/>
                    <a:gd name="connsiteX7" fmla="*/ 1478745 w 1524513"/>
                    <a:gd name="connsiteY7" fmla="*/ 368689 h 857409"/>
                    <a:gd name="connsiteX8" fmla="*/ 1299771 w 1524513"/>
                    <a:gd name="connsiteY8" fmla="*/ 10753 h 857409"/>
                    <a:gd name="connsiteX9" fmla="*/ 934941 w 1524513"/>
                    <a:gd name="connsiteY9" fmla="*/ 89911 h 857409"/>
                    <a:gd name="connsiteX10" fmla="*/ 563227 w 1524513"/>
                    <a:gd name="connsiteY10" fmla="*/ 182837 h 857409"/>
                    <a:gd name="connsiteX0" fmla="*/ 563227 w 1539800"/>
                    <a:gd name="connsiteY0" fmla="*/ 182837 h 857409"/>
                    <a:gd name="connsiteX1" fmla="*/ 67607 w 1539800"/>
                    <a:gd name="connsiteY1" fmla="*/ 103679 h 857409"/>
                    <a:gd name="connsiteX2" fmla="*/ 12539 w 1539800"/>
                    <a:gd name="connsiteY2" fmla="*/ 354922 h 857409"/>
                    <a:gd name="connsiteX3" fmla="*/ 50398 w 1539800"/>
                    <a:gd name="connsiteY3" fmla="*/ 736950 h 857409"/>
                    <a:gd name="connsiteX4" fmla="*/ 332626 w 1539800"/>
                    <a:gd name="connsiteY4" fmla="*/ 857409 h 857409"/>
                    <a:gd name="connsiteX5" fmla="*/ 752525 w 1539800"/>
                    <a:gd name="connsiteY5" fmla="*/ 726625 h 857409"/>
                    <a:gd name="connsiteX6" fmla="*/ 1478745 w 1539800"/>
                    <a:gd name="connsiteY6" fmla="*/ 767925 h 857409"/>
                    <a:gd name="connsiteX7" fmla="*/ 1478745 w 1539800"/>
                    <a:gd name="connsiteY7" fmla="*/ 368689 h 857409"/>
                    <a:gd name="connsiteX8" fmla="*/ 1299771 w 1539800"/>
                    <a:gd name="connsiteY8" fmla="*/ 10753 h 857409"/>
                    <a:gd name="connsiteX9" fmla="*/ 934941 w 1539800"/>
                    <a:gd name="connsiteY9" fmla="*/ 89911 h 857409"/>
                    <a:gd name="connsiteX10" fmla="*/ 563227 w 1539800"/>
                    <a:gd name="connsiteY10" fmla="*/ 182837 h 857409"/>
                    <a:gd name="connsiteX0" fmla="*/ 563227 w 1539800"/>
                    <a:gd name="connsiteY0" fmla="*/ 182837 h 857409"/>
                    <a:gd name="connsiteX1" fmla="*/ 67607 w 1539800"/>
                    <a:gd name="connsiteY1" fmla="*/ 103679 h 857409"/>
                    <a:gd name="connsiteX2" fmla="*/ 12539 w 1539800"/>
                    <a:gd name="connsiteY2" fmla="*/ 354922 h 857409"/>
                    <a:gd name="connsiteX3" fmla="*/ 50398 w 1539800"/>
                    <a:gd name="connsiteY3" fmla="*/ 736950 h 857409"/>
                    <a:gd name="connsiteX4" fmla="*/ 332626 w 1539800"/>
                    <a:gd name="connsiteY4" fmla="*/ 857409 h 857409"/>
                    <a:gd name="connsiteX5" fmla="*/ 752525 w 1539800"/>
                    <a:gd name="connsiteY5" fmla="*/ 726625 h 857409"/>
                    <a:gd name="connsiteX6" fmla="*/ 1478745 w 1539800"/>
                    <a:gd name="connsiteY6" fmla="*/ 767925 h 857409"/>
                    <a:gd name="connsiteX7" fmla="*/ 1478745 w 1539800"/>
                    <a:gd name="connsiteY7" fmla="*/ 368689 h 857409"/>
                    <a:gd name="connsiteX8" fmla="*/ 1299771 w 1539800"/>
                    <a:gd name="connsiteY8" fmla="*/ 10753 h 857409"/>
                    <a:gd name="connsiteX9" fmla="*/ 934941 w 1539800"/>
                    <a:gd name="connsiteY9" fmla="*/ 89911 h 857409"/>
                    <a:gd name="connsiteX10" fmla="*/ 563227 w 1539800"/>
                    <a:gd name="connsiteY10" fmla="*/ 182837 h 857409"/>
                    <a:gd name="connsiteX0" fmla="*/ 563227 w 1539800"/>
                    <a:gd name="connsiteY0" fmla="*/ 95020 h 769592"/>
                    <a:gd name="connsiteX1" fmla="*/ 67607 w 1539800"/>
                    <a:gd name="connsiteY1" fmla="*/ 15862 h 769592"/>
                    <a:gd name="connsiteX2" fmla="*/ 12539 w 1539800"/>
                    <a:gd name="connsiteY2" fmla="*/ 267105 h 769592"/>
                    <a:gd name="connsiteX3" fmla="*/ 50398 w 1539800"/>
                    <a:gd name="connsiteY3" fmla="*/ 649133 h 769592"/>
                    <a:gd name="connsiteX4" fmla="*/ 332626 w 1539800"/>
                    <a:gd name="connsiteY4" fmla="*/ 769592 h 769592"/>
                    <a:gd name="connsiteX5" fmla="*/ 752525 w 1539800"/>
                    <a:gd name="connsiteY5" fmla="*/ 638808 h 769592"/>
                    <a:gd name="connsiteX6" fmla="*/ 1478745 w 1539800"/>
                    <a:gd name="connsiteY6" fmla="*/ 680108 h 769592"/>
                    <a:gd name="connsiteX7" fmla="*/ 1478745 w 1539800"/>
                    <a:gd name="connsiteY7" fmla="*/ 280872 h 769592"/>
                    <a:gd name="connsiteX8" fmla="*/ 1299771 w 1539800"/>
                    <a:gd name="connsiteY8" fmla="*/ 50279 h 769592"/>
                    <a:gd name="connsiteX9" fmla="*/ 934941 w 1539800"/>
                    <a:gd name="connsiteY9" fmla="*/ 2094 h 769592"/>
                    <a:gd name="connsiteX10" fmla="*/ 563227 w 1539800"/>
                    <a:gd name="connsiteY10" fmla="*/ 95020 h 769592"/>
                    <a:gd name="connsiteX0" fmla="*/ 563227 w 1539800"/>
                    <a:gd name="connsiteY0" fmla="*/ 95020 h 769592"/>
                    <a:gd name="connsiteX1" fmla="*/ 67607 w 1539800"/>
                    <a:gd name="connsiteY1" fmla="*/ 15862 h 769592"/>
                    <a:gd name="connsiteX2" fmla="*/ 12539 w 1539800"/>
                    <a:gd name="connsiteY2" fmla="*/ 267105 h 769592"/>
                    <a:gd name="connsiteX3" fmla="*/ 50398 w 1539800"/>
                    <a:gd name="connsiteY3" fmla="*/ 649133 h 769592"/>
                    <a:gd name="connsiteX4" fmla="*/ 332626 w 1539800"/>
                    <a:gd name="connsiteY4" fmla="*/ 769592 h 769592"/>
                    <a:gd name="connsiteX5" fmla="*/ 752525 w 1539800"/>
                    <a:gd name="connsiteY5" fmla="*/ 638808 h 769592"/>
                    <a:gd name="connsiteX6" fmla="*/ 1478745 w 1539800"/>
                    <a:gd name="connsiteY6" fmla="*/ 680108 h 769592"/>
                    <a:gd name="connsiteX7" fmla="*/ 1478745 w 1539800"/>
                    <a:gd name="connsiteY7" fmla="*/ 280872 h 769592"/>
                    <a:gd name="connsiteX8" fmla="*/ 1299771 w 1539800"/>
                    <a:gd name="connsiteY8" fmla="*/ 50279 h 769592"/>
                    <a:gd name="connsiteX9" fmla="*/ 934941 w 1539800"/>
                    <a:gd name="connsiteY9" fmla="*/ 2094 h 769592"/>
                    <a:gd name="connsiteX10" fmla="*/ 563227 w 1539800"/>
                    <a:gd name="connsiteY10" fmla="*/ 95020 h 769592"/>
                    <a:gd name="connsiteX0" fmla="*/ 580156 w 1556729"/>
                    <a:gd name="connsiteY0" fmla="*/ 95020 h 769592"/>
                    <a:gd name="connsiteX1" fmla="*/ 349414 w 1556729"/>
                    <a:gd name="connsiteY1" fmla="*/ 232475 h 769592"/>
                    <a:gd name="connsiteX2" fmla="*/ 29468 w 1556729"/>
                    <a:gd name="connsiteY2" fmla="*/ 267105 h 769592"/>
                    <a:gd name="connsiteX3" fmla="*/ 67327 w 1556729"/>
                    <a:gd name="connsiteY3" fmla="*/ 649133 h 769592"/>
                    <a:gd name="connsiteX4" fmla="*/ 349555 w 1556729"/>
                    <a:gd name="connsiteY4" fmla="*/ 769592 h 769592"/>
                    <a:gd name="connsiteX5" fmla="*/ 769454 w 1556729"/>
                    <a:gd name="connsiteY5" fmla="*/ 638808 h 769592"/>
                    <a:gd name="connsiteX6" fmla="*/ 1495674 w 1556729"/>
                    <a:gd name="connsiteY6" fmla="*/ 680108 h 769592"/>
                    <a:gd name="connsiteX7" fmla="*/ 1495674 w 1556729"/>
                    <a:gd name="connsiteY7" fmla="*/ 280872 h 769592"/>
                    <a:gd name="connsiteX8" fmla="*/ 1316700 w 1556729"/>
                    <a:gd name="connsiteY8" fmla="*/ 50279 h 769592"/>
                    <a:gd name="connsiteX9" fmla="*/ 951870 w 1556729"/>
                    <a:gd name="connsiteY9" fmla="*/ 2094 h 769592"/>
                    <a:gd name="connsiteX10" fmla="*/ 580156 w 1556729"/>
                    <a:gd name="connsiteY10" fmla="*/ 95020 h 769592"/>
                    <a:gd name="connsiteX0" fmla="*/ 552462 w 1529035"/>
                    <a:gd name="connsiteY0" fmla="*/ 95020 h 769592"/>
                    <a:gd name="connsiteX1" fmla="*/ 321720 w 1529035"/>
                    <a:gd name="connsiteY1" fmla="*/ 232475 h 769592"/>
                    <a:gd name="connsiteX2" fmla="*/ 1774 w 1529035"/>
                    <a:gd name="connsiteY2" fmla="*/ 267105 h 769592"/>
                    <a:gd name="connsiteX3" fmla="*/ 205181 w 1529035"/>
                    <a:gd name="connsiteY3" fmla="*/ 597734 h 769592"/>
                    <a:gd name="connsiteX4" fmla="*/ 321861 w 1529035"/>
                    <a:gd name="connsiteY4" fmla="*/ 769592 h 769592"/>
                    <a:gd name="connsiteX5" fmla="*/ 741760 w 1529035"/>
                    <a:gd name="connsiteY5" fmla="*/ 638808 h 769592"/>
                    <a:gd name="connsiteX6" fmla="*/ 1467980 w 1529035"/>
                    <a:gd name="connsiteY6" fmla="*/ 680108 h 769592"/>
                    <a:gd name="connsiteX7" fmla="*/ 1467980 w 1529035"/>
                    <a:gd name="connsiteY7" fmla="*/ 280872 h 769592"/>
                    <a:gd name="connsiteX8" fmla="*/ 1289006 w 1529035"/>
                    <a:gd name="connsiteY8" fmla="*/ 50279 h 769592"/>
                    <a:gd name="connsiteX9" fmla="*/ 924176 w 1529035"/>
                    <a:gd name="connsiteY9" fmla="*/ 2094 h 769592"/>
                    <a:gd name="connsiteX10" fmla="*/ 552462 w 1529035"/>
                    <a:gd name="connsiteY10" fmla="*/ 95020 h 769592"/>
                    <a:gd name="connsiteX0" fmla="*/ 552568 w 1529141"/>
                    <a:gd name="connsiteY0" fmla="*/ 95020 h 697308"/>
                    <a:gd name="connsiteX1" fmla="*/ 321826 w 1529141"/>
                    <a:gd name="connsiteY1" fmla="*/ 232475 h 697308"/>
                    <a:gd name="connsiteX2" fmla="*/ 1880 w 1529141"/>
                    <a:gd name="connsiteY2" fmla="*/ 267105 h 697308"/>
                    <a:gd name="connsiteX3" fmla="*/ 205287 w 1529141"/>
                    <a:gd name="connsiteY3" fmla="*/ 597734 h 697308"/>
                    <a:gd name="connsiteX4" fmla="*/ 526144 w 1529141"/>
                    <a:gd name="connsiteY4" fmla="*/ 563993 h 697308"/>
                    <a:gd name="connsiteX5" fmla="*/ 741866 w 1529141"/>
                    <a:gd name="connsiteY5" fmla="*/ 638808 h 697308"/>
                    <a:gd name="connsiteX6" fmla="*/ 1468086 w 1529141"/>
                    <a:gd name="connsiteY6" fmla="*/ 680108 h 697308"/>
                    <a:gd name="connsiteX7" fmla="*/ 1468086 w 1529141"/>
                    <a:gd name="connsiteY7" fmla="*/ 280872 h 697308"/>
                    <a:gd name="connsiteX8" fmla="*/ 1289112 w 1529141"/>
                    <a:gd name="connsiteY8" fmla="*/ 50279 h 697308"/>
                    <a:gd name="connsiteX9" fmla="*/ 924282 w 1529141"/>
                    <a:gd name="connsiteY9" fmla="*/ 2094 h 697308"/>
                    <a:gd name="connsiteX10" fmla="*/ 552568 w 1529141"/>
                    <a:gd name="connsiteY10" fmla="*/ 95020 h 697308"/>
                    <a:gd name="connsiteX0" fmla="*/ 503604 w 1480177"/>
                    <a:gd name="connsiteY0" fmla="*/ 95020 h 697308"/>
                    <a:gd name="connsiteX1" fmla="*/ 272862 w 1480177"/>
                    <a:gd name="connsiteY1" fmla="*/ 232475 h 697308"/>
                    <a:gd name="connsiteX2" fmla="*/ 2581 w 1480177"/>
                    <a:gd name="connsiteY2" fmla="*/ 384590 h 697308"/>
                    <a:gd name="connsiteX3" fmla="*/ 156323 w 1480177"/>
                    <a:gd name="connsiteY3" fmla="*/ 597734 h 697308"/>
                    <a:gd name="connsiteX4" fmla="*/ 477180 w 1480177"/>
                    <a:gd name="connsiteY4" fmla="*/ 563993 h 697308"/>
                    <a:gd name="connsiteX5" fmla="*/ 692902 w 1480177"/>
                    <a:gd name="connsiteY5" fmla="*/ 638808 h 697308"/>
                    <a:gd name="connsiteX6" fmla="*/ 1419122 w 1480177"/>
                    <a:gd name="connsiteY6" fmla="*/ 680108 h 697308"/>
                    <a:gd name="connsiteX7" fmla="*/ 1419122 w 1480177"/>
                    <a:gd name="connsiteY7" fmla="*/ 280872 h 697308"/>
                    <a:gd name="connsiteX8" fmla="*/ 1240148 w 1480177"/>
                    <a:gd name="connsiteY8" fmla="*/ 50279 h 697308"/>
                    <a:gd name="connsiteX9" fmla="*/ 875318 w 1480177"/>
                    <a:gd name="connsiteY9" fmla="*/ 2094 h 697308"/>
                    <a:gd name="connsiteX10" fmla="*/ 503604 w 1480177"/>
                    <a:gd name="connsiteY10" fmla="*/ 95020 h 697308"/>
                    <a:gd name="connsiteX0" fmla="*/ 503604 w 1480177"/>
                    <a:gd name="connsiteY0" fmla="*/ 95020 h 697308"/>
                    <a:gd name="connsiteX1" fmla="*/ 272862 w 1480177"/>
                    <a:gd name="connsiteY1" fmla="*/ 232475 h 697308"/>
                    <a:gd name="connsiteX2" fmla="*/ 2581 w 1480177"/>
                    <a:gd name="connsiteY2" fmla="*/ 384590 h 697308"/>
                    <a:gd name="connsiteX3" fmla="*/ 156323 w 1480177"/>
                    <a:gd name="connsiteY3" fmla="*/ 597734 h 697308"/>
                    <a:gd name="connsiteX4" fmla="*/ 477180 w 1480177"/>
                    <a:gd name="connsiteY4" fmla="*/ 563993 h 697308"/>
                    <a:gd name="connsiteX5" fmla="*/ 692902 w 1480177"/>
                    <a:gd name="connsiteY5" fmla="*/ 638808 h 697308"/>
                    <a:gd name="connsiteX6" fmla="*/ 1419122 w 1480177"/>
                    <a:gd name="connsiteY6" fmla="*/ 680108 h 697308"/>
                    <a:gd name="connsiteX7" fmla="*/ 1419122 w 1480177"/>
                    <a:gd name="connsiteY7" fmla="*/ 280872 h 697308"/>
                    <a:gd name="connsiteX8" fmla="*/ 1240148 w 1480177"/>
                    <a:gd name="connsiteY8" fmla="*/ 50279 h 697308"/>
                    <a:gd name="connsiteX9" fmla="*/ 875318 w 1480177"/>
                    <a:gd name="connsiteY9" fmla="*/ 2094 h 697308"/>
                    <a:gd name="connsiteX10" fmla="*/ 503604 w 1480177"/>
                    <a:gd name="connsiteY10" fmla="*/ 95020 h 697308"/>
                    <a:gd name="connsiteX0" fmla="*/ 504713 w 1481286"/>
                    <a:gd name="connsiteY0" fmla="*/ 95020 h 700752"/>
                    <a:gd name="connsiteX1" fmla="*/ 273971 w 1481286"/>
                    <a:gd name="connsiteY1" fmla="*/ 232475 h 700752"/>
                    <a:gd name="connsiteX2" fmla="*/ 3690 w 1481286"/>
                    <a:gd name="connsiteY2" fmla="*/ 384590 h 700752"/>
                    <a:gd name="connsiteX3" fmla="*/ 157432 w 1481286"/>
                    <a:gd name="connsiteY3" fmla="*/ 597734 h 700752"/>
                    <a:gd name="connsiteX4" fmla="*/ 694011 w 1481286"/>
                    <a:gd name="connsiteY4" fmla="*/ 638808 h 700752"/>
                    <a:gd name="connsiteX5" fmla="*/ 1420231 w 1481286"/>
                    <a:gd name="connsiteY5" fmla="*/ 680108 h 700752"/>
                    <a:gd name="connsiteX6" fmla="*/ 1420231 w 1481286"/>
                    <a:gd name="connsiteY6" fmla="*/ 280872 h 700752"/>
                    <a:gd name="connsiteX7" fmla="*/ 1241257 w 1481286"/>
                    <a:gd name="connsiteY7" fmla="*/ 50279 h 700752"/>
                    <a:gd name="connsiteX8" fmla="*/ 876427 w 1481286"/>
                    <a:gd name="connsiteY8" fmla="*/ 2094 h 700752"/>
                    <a:gd name="connsiteX9" fmla="*/ 504713 w 1481286"/>
                    <a:gd name="connsiteY9" fmla="*/ 95020 h 700752"/>
                    <a:gd name="connsiteX0" fmla="*/ 501024 w 1477597"/>
                    <a:gd name="connsiteY0" fmla="*/ 95020 h 700752"/>
                    <a:gd name="connsiteX1" fmla="*/ 270282 w 1477597"/>
                    <a:gd name="connsiteY1" fmla="*/ 232475 h 700752"/>
                    <a:gd name="connsiteX2" fmla="*/ 1 w 1477597"/>
                    <a:gd name="connsiteY2" fmla="*/ 384590 h 700752"/>
                    <a:gd name="connsiteX3" fmla="*/ 269626 w 1477597"/>
                    <a:gd name="connsiteY3" fmla="*/ 583049 h 700752"/>
                    <a:gd name="connsiteX4" fmla="*/ 690322 w 1477597"/>
                    <a:gd name="connsiteY4" fmla="*/ 638808 h 700752"/>
                    <a:gd name="connsiteX5" fmla="*/ 1416542 w 1477597"/>
                    <a:gd name="connsiteY5" fmla="*/ 680108 h 700752"/>
                    <a:gd name="connsiteX6" fmla="*/ 1416542 w 1477597"/>
                    <a:gd name="connsiteY6" fmla="*/ 280872 h 700752"/>
                    <a:gd name="connsiteX7" fmla="*/ 1237568 w 1477597"/>
                    <a:gd name="connsiteY7" fmla="*/ 50279 h 700752"/>
                    <a:gd name="connsiteX8" fmla="*/ 872738 w 1477597"/>
                    <a:gd name="connsiteY8" fmla="*/ 2094 h 700752"/>
                    <a:gd name="connsiteX9" fmla="*/ 501024 w 1477597"/>
                    <a:gd name="connsiteY9" fmla="*/ 95020 h 700752"/>
                    <a:gd name="connsiteX0" fmla="*/ 501024 w 1477597"/>
                    <a:gd name="connsiteY0" fmla="*/ 95020 h 700752"/>
                    <a:gd name="connsiteX1" fmla="*/ 270282 w 1477597"/>
                    <a:gd name="connsiteY1" fmla="*/ 232475 h 700752"/>
                    <a:gd name="connsiteX2" fmla="*/ 1 w 1477597"/>
                    <a:gd name="connsiteY2" fmla="*/ 384590 h 700752"/>
                    <a:gd name="connsiteX3" fmla="*/ 269626 w 1477597"/>
                    <a:gd name="connsiteY3" fmla="*/ 583049 h 700752"/>
                    <a:gd name="connsiteX4" fmla="*/ 690322 w 1477597"/>
                    <a:gd name="connsiteY4" fmla="*/ 638808 h 700752"/>
                    <a:gd name="connsiteX5" fmla="*/ 1416542 w 1477597"/>
                    <a:gd name="connsiteY5" fmla="*/ 680108 h 700752"/>
                    <a:gd name="connsiteX6" fmla="*/ 1416542 w 1477597"/>
                    <a:gd name="connsiteY6" fmla="*/ 280872 h 700752"/>
                    <a:gd name="connsiteX7" fmla="*/ 1237568 w 1477597"/>
                    <a:gd name="connsiteY7" fmla="*/ 50279 h 700752"/>
                    <a:gd name="connsiteX8" fmla="*/ 872738 w 1477597"/>
                    <a:gd name="connsiteY8" fmla="*/ 2094 h 700752"/>
                    <a:gd name="connsiteX9" fmla="*/ 501024 w 1477597"/>
                    <a:gd name="connsiteY9" fmla="*/ 95020 h 700752"/>
                    <a:gd name="connsiteX0" fmla="*/ 423768 w 1400341"/>
                    <a:gd name="connsiteY0" fmla="*/ 95020 h 700752"/>
                    <a:gd name="connsiteX1" fmla="*/ 193026 w 1400341"/>
                    <a:gd name="connsiteY1" fmla="*/ 232475 h 700752"/>
                    <a:gd name="connsiteX2" fmla="*/ 1 w 1400341"/>
                    <a:gd name="connsiteY2" fmla="*/ 432318 h 700752"/>
                    <a:gd name="connsiteX3" fmla="*/ 192370 w 1400341"/>
                    <a:gd name="connsiteY3" fmla="*/ 583049 h 700752"/>
                    <a:gd name="connsiteX4" fmla="*/ 613066 w 1400341"/>
                    <a:gd name="connsiteY4" fmla="*/ 638808 h 700752"/>
                    <a:gd name="connsiteX5" fmla="*/ 1339286 w 1400341"/>
                    <a:gd name="connsiteY5" fmla="*/ 680108 h 700752"/>
                    <a:gd name="connsiteX6" fmla="*/ 1339286 w 1400341"/>
                    <a:gd name="connsiteY6" fmla="*/ 280872 h 700752"/>
                    <a:gd name="connsiteX7" fmla="*/ 1160312 w 1400341"/>
                    <a:gd name="connsiteY7" fmla="*/ 50279 h 700752"/>
                    <a:gd name="connsiteX8" fmla="*/ 795482 w 1400341"/>
                    <a:gd name="connsiteY8" fmla="*/ 2094 h 700752"/>
                    <a:gd name="connsiteX9" fmla="*/ 423768 w 1400341"/>
                    <a:gd name="connsiteY9" fmla="*/ 95020 h 700752"/>
                    <a:gd name="connsiteX0" fmla="*/ 423768 w 1411583"/>
                    <a:gd name="connsiteY0" fmla="*/ 95020 h 719845"/>
                    <a:gd name="connsiteX1" fmla="*/ 193026 w 1411583"/>
                    <a:gd name="connsiteY1" fmla="*/ 232475 h 719845"/>
                    <a:gd name="connsiteX2" fmla="*/ 1 w 1411583"/>
                    <a:gd name="connsiteY2" fmla="*/ 432318 h 719845"/>
                    <a:gd name="connsiteX3" fmla="*/ 192370 w 1411583"/>
                    <a:gd name="connsiteY3" fmla="*/ 583049 h 719845"/>
                    <a:gd name="connsiteX4" fmla="*/ 459775 w 1411583"/>
                    <a:gd name="connsiteY4" fmla="*/ 696223 h 719845"/>
                    <a:gd name="connsiteX5" fmla="*/ 1339286 w 1411583"/>
                    <a:gd name="connsiteY5" fmla="*/ 680108 h 719845"/>
                    <a:gd name="connsiteX6" fmla="*/ 1339286 w 1411583"/>
                    <a:gd name="connsiteY6" fmla="*/ 280872 h 719845"/>
                    <a:gd name="connsiteX7" fmla="*/ 1160312 w 1411583"/>
                    <a:gd name="connsiteY7" fmla="*/ 50279 h 719845"/>
                    <a:gd name="connsiteX8" fmla="*/ 795482 w 1411583"/>
                    <a:gd name="connsiteY8" fmla="*/ 2094 h 719845"/>
                    <a:gd name="connsiteX9" fmla="*/ 423768 w 1411583"/>
                    <a:gd name="connsiteY9" fmla="*/ 95020 h 719845"/>
                    <a:gd name="connsiteX0" fmla="*/ 423768 w 1411583"/>
                    <a:gd name="connsiteY0" fmla="*/ 95020 h 698293"/>
                    <a:gd name="connsiteX1" fmla="*/ 193026 w 1411583"/>
                    <a:gd name="connsiteY1" fmla="*/ 232475 h 698293"/>
                    <a:gd name="connsiteX2" fmla="*/ 1 w 1411583"/>
                    <a:gd name="connsiteY2" fmla="*/ 432318 h 698293"/>
                    <a:gd name="connsiteX3" fmla="*/ 192370 w 1411583"/>
                    <a:gd name="connsiteY3" fmla="*/ 583049 h 698293"/>
                    <a:gd name="connsiteX4" fmla="*/ 459775 w 1411583"/>
                    <a:gd name="connsiteY4" fmla="*/ 696223 h 698293"/>
                    <a:gd name="connsiteX5" fmla="*/ 1339286 w 1411583"/>
                    <a:gd name="connsiteY5" fmla="*/ 680108 h 698293"/>
                    <a:gd name="connsiteX6" fmla="*/ 1339286 w 1411583"/>
                    <a:gd name="connsiteY6" fmla="*/ 280872 h 698293"/>
                    <a:gd name="connsiteX7" fmla="*/ 1160312 w 1411583"/>
                    <a:gd name="connsiteY7" fmla="*/ 50279 h 698293"/>
                    <a:gd name="connsiteX8" fmla="*/ 795482 w 1411583"/>
                    <a:gd name="connsiteY8" fmla="*/ 2094 h 698293"/>
                    <a:gd name="connsiteX9" fmla="*/ 423768 w 1411583"/>
                    <a:gd name="connsiteY9" fmla="*/ 95020 h 698293"/>
                    <a:gd name="connsiteX0" fmla="*/ 423768 w 1411583"/>
                    <a:gd name="connsiteY0" fmla="*/ 95020 h 698293"/>
                    <a:gd name="connsiteX1" fmla="*/ 193026 w 1411583"/>
                    <a:gd name="connsiteY1" fmla="*/ 232475 h 698293"/>
                    <a:gd name="connsiteX2" fmla="*/ 1 w 1411583"/>
                    <a:gd name="connsiteY2" fmla="*/ 432318 h 698293"/>
                    <a:gd name="connsiteX3" fmla="*/ 192370 w 1411583"/>
                    <a:gd name="connsiteY3" fmla="*/ 583049 h 698293"/>
                    <a:gd name="connsiteX4" fmla="*/ 256766 w 1411583"/>
                    <a:gd name="connsiteY4" fmla="*/ 558307 h 698293"/>
                    <a:gd name="connsiteX5" fmla="*/ 459775 w 1411583"/>
                    <a:gd name="connsiteY5" fmla="*/ 696223 h 698293"/>
                    <a:gd name="connsiteX6" fmla="*/ 1339286 w 1411583"/>
                    <a:gd name="connsiteY6" fmla="*/ 680108 h 698293"/>
                    <a:gd name="connsiteX7" fmla="*/ 1339286 w 1411583"/>
                    <a:gd name="connsiteY7" fmla="*/ 280872 h 698293"/>
                    <a:gd name="connsiteX8" fmla="*/ 1160312 w 1411583"/>
                    <a:gd name="connsiteY8" fmla="*/ 50279 h 698293"/>
                    <a:gd name="connsiteX9" fmla="*/ 795482 w 1411583"/>
                    <a:gd name="connsiteY9" fmla="*/ 2094 h 698293"/>
                    <a:gd name="connsiteX10" fmla="*/ 423768 w 1411583"/>
                    <a:gd name="connsiteY10" fmla="*/ 95020 h 698293"/>
                    <a:gd name="connsiteX0" fmla="*/ 424367 w 1412182"/>
                    <a:gd name="connsiteY0" fmla="*/ 95020 h 698293"/>
                    <a:gd name="connsiteX1" fmla="*/ 193625 w 1412182"/>
                    <a:gd name="connsiteY1" fmla="*/ 232475 h 698293"/>
                    <a:gd name="connsiteX2" fmla="*/ 600 w 1412182"/>
                    <a:gd name="connsiteY2" fmla="*/ 432318 h 698293"/>
                    <a:gd name="connsiteX3" fmla="*/ 257365 w 1412182"/>
                    <a:gd name="connsiteY3" fmla="*/ 558307 h 698293"/>
                    <a:gd name="connsiteX4" fmla="*/ 460374 w 1412182"/>
                    <a:gd name="connsiteY4" fmla="*/ 696223 h 698293"/>
                    <a:gd name="connsiteX5" fmla="*/ 1339885 w 1412182"/>
                    <a:gd name="connsiteY5" fmla="*/ 680108 h 698293"/>
                    <a:gd name="connsiteX6" fmla="*/ 1339885 w 1412182"/>
                    <a:gd name="connsiteY6" fmla="*/ 280872 h 698293"/>
                    <a:gd name="connsiteX7" fmla="*/ 1160911 w 1412182"/>
                    <a:gd name="connsiteY7" fmla="*/ 50279 h 698293"/>
                    <a:gd name="connsiteX8" fmla="*/ 796081 w 1412182"/>
                    <a:gd name="connsiteY8" fmla="*/ 2094 h 698293"/>
                    <a:gd name="connsiteX9" fmla="*/ 424367 w 1412182"/>
                    <a:gd name="connsiteY9" fmla="*/ 95020 h 698293"/>
                    <a:gd name="connsiteX0" fmla="*/ 423978 w 1411793"/>
                    <a:gd name="connsiteY0" fmla="*/ 95020 h 698293"/>
                    <a:gd name="connsiteX1" fmla="*/ 193236 w 1411793"/>
                    <a:gd name="connsiteY1" fmla="*/ 232475 h 698293"/>
                    <a:gd name="connsiteX2" fmla="*/ 211 w 1411793"/>
                    <a:gd name="connsiteY2" fmla="*/ 432318 h 698293"/>
                    <a:gd name="connsiteX3" fmla="*/ 229925 w 1411793"/>
                    <a:gd name="connsiteY3" fmla="*/ 587014 h 698293"/>
                    <a:gd name="connsiteX4" fmla="*/ 459985 w 1411793"/>
                    <a:gd name="connsiteY4" fmla="*/ 696223 h 698293"/>
                    <a:gd name="connsiteX5" fmla="*/ 1339496 w 1411793"/>
                    <a:gd name="connsiteY5" fmla="*/ 680108 h 698293"/>
                    <a:gd name="connsiteX6" fmla="*/ 1339496 w 1411793"/>
                    <a:gd name="connsiteY6" fmla="*/ 280872 h 698293"/>
                    <a:gd name="connsiteX7" fmla="*/ 1160522 w 1411793"/>
                    <a:gd name="connsiteY7" fmla="*/ 50279 h 698293"/>
                    <a:gd name="connsiteX8" fmla="*/ 795692 w 1411793"/>
                    <a:gd name="connsiteY8" fmla="*/ 2094 h 698293"/>
                    <a:gd name="connsiteX9" fmla="*/ 423978 w 1411793"/>
                    <a:gd name="connsiteY9" fmla="*/ 95020 h 698293"/>
                    <a:gd name="connsiteX0" fmla="*/ 423978 w 1411793"/>
                    <a:gd name="connsiteY0" fmla="*/ 95020 h 698293"/>
                    <a:gd name="connsiteX1" fmla="*/ 193236 w 1411793"/>
                    <a:gd name="connsiteY1" fmla="*/ 232475 h 698293"/>
                    <a:gd name="connsiteX2" fmla="*/ 211 w 1411793"/>
                    <a:gd name="connsiteY2" fmla="*/ 432318 h 698293"/>
                    <a:gd name="connsiteX3" fmla="*/ 229925 w 1411793"/>
                    <a:gd name="connsiteY3" fmla="*/ 587014 h 698293"/>
                    <a:gd name="connsiteX4" fmla="*/ 459985 w 1411793"/>
                    <a:gd name="connsiteY4" fmla="*/ 696223 h 698293"/>
                    <a:gd name="connsiteX5" fmla="*/ 1339496 w 1411793"/>
                    <a:gd name="connsiteY5" fmla="*/ 680108 h 698293"/>
                    <a:gd name="connsiteX6" fmla="*/ 1339496 w 1411793"/>
                    <a:gd name="connsiteY6" fmla="*/ 280872 h 698293"/>
                    <a:gd name="connsiteX7" fmla="*/ 1160522 w 1411793"/>
                    <a:gd name="connsiteY7" fmla="*/ 50279 h 698293"/>
                    <a:gd name="connsiteX8" fmla="*/ 795692 w 1411793"/>
                    <a:gd name="connsiteY8" fmla="*/ 2094 h 698293"/>
                    <a:gd name="connsiteX9" fmla="*/ 423978 w 1411793"/>
                    <a:gd name="connsiteY9" fmla="*/ 95020 h 698293"/>
                    <a:gd name="connsiteX0" fmla="*/ 423978 w 1463644"/>
                    <a:gd name="connsiteY0" fmla="*/ 95020 h 698036"/>
                    <a:gd name="connsiteX1" fmla="*/ 193236 w 1463644"/>
                    <a:gd name="connsiteY1" fmla="*/ 232475 h 698036"/>
                    <a:gd name="connsiteX2" fmla="*/ 211 w 1463644"/>
                    <a:gd name="connsiteY2" fmla="*/ 432318 h 698036"/>
                    <a:gd name="connsiteX3" fmla="*/ 229925 w 1463644"/>
                    <a:gd name="connsiteY3" fmla="*/ 587014 h 698036"/>
                    <a:gd name="connsiteX4" fmla="*/ 459985 w 1463644"/>
                    <a:gd name="connsiteY4" fmla="*/ 696223 h 698036"/>
                    <a:gd name="connsiteX5" fmla="*/ 1339496 w 1463644"/>
                    <a:gd name="connsiteY5" fmla="*/ 680108 h 698036"/>
                    <a:gd name="connsiteX6" fmla="*/ 1438685 w 1463644"/>
                    <a:gd name="connsiteY6" fmla="*/ 284974 h 698036"/>
                    <a:gd name="connsiteX7" fmla="*/ 1160522 w 1463644"/>
                    <a:gd name="connsiteY7" fmla="*/ 50279 h 698036"/>
                    <a:gd name="connsiteX8" fmla="*/ 795692 w 1463644"/>
                    <a:gd name="connsiteY8" fmla="*/ 2094 h 698036"/>
                    <a:gd name="connsiteX9" fmla="*/ 423978 w 1463644"/>
                    <a:gd name="connsiteY9" fmla="*/ 95020 h 698036"/>
                    <a:gd name="connsiteX0" fmla="*/ 424054 w 1463720"/>
                    <a:gd name="connsiteY0" fmla="*/ 95020 h 698036"/>
                    <a:gd name="connsiteX1" fmla="*/ 193312 w 1463720"/>
                    <a:gd name="connsiteY1" fmla="*/ 232475 h 698036"/>
                    <a:gd name="connsiteX2" fmla="*/ 287 w 1463720"/>
                    <a:gd name="connsiteY2" fmla="*/ 432318 h 698036"/>
                    <a:gd name="connsiteX3" fmla="*/ 230001 w 1463720"/>
                    <a:gd name="connsiteY3" fmla="*/ 587014 h 698036"/>
                    <a:gd name="connsiteX4" fmla="*/ 460061 w 1463720"/>
                    <a:gd name="connsiteY4" fmla="*/ 696223 h 698036"/>
                    <a:gd name="connsiteX5" fmla="*/ 1339572 w 1463720"/>
                    <a:gd name="connsiteY5" fmla="*/ 680108 h 698036"/>
                    <a:gd name="connsiteX6" fmla="*/ 1438761 w 1463720"/>
                    <a:gd name="connsiteY6" fmla="*/ 284974 h 698036"/>
                    <a:gd name="connsiteX7" fmla="*/ 1160598 w 1463720"/>
                    <a:gd name="connsiteY7" fmla="*/ 50279 h 698036"/>
                    <a:gd name="connsiteX8" fmla="*/ 795768 w 1463720"/>
                    <a:gd name="connsiteY8" fmla="*/ 2094 h 698036"/>
                    <a:gd name="connsiteX9" fmla="*/ 424054 w 1463720"/>
                    <a:gd name="connsiteY9" fmla="*/ 95020 h 698036"/>
                    <a:gd name="connsiteX0" fmla="*/ 424054 w 1463720"/>
                    <a:gd name="connsiteY0" fmla="*/ 95020 h 698036"/>
                    <a:gd name="connsiteX1" fmla="*/ 193312 w 1463720"/>
                    <a:gd name="connsiteY1" fmla="*/ 232475 h 698036"/>
                    <a:gd name="connsiteX2" fmla="*/ 287 w 1463720"/>
                    <a:gd name="connsiteY2" fmla="*/ 432318 h 698036"/>
                    <a:gd name="connsiteX3" fmla="*/ 230001 w 1463720"/>
                    <a:gd name="connsiteY3" fmla="*/ 587014 h 698036"/>
                    <a:gd name="connsiteX4" fmla="*/ 460061 w 1463720"/>
                    <a:gd name="connsiteY4" fmla="*/ 696223 h 698036"/>
                    <a:gd name="connsiteX5" fmla="*/ 1339572 w 1463720"/>
                    <a:gd name="connsiteY5" fmla="*/ 680108 h 698036"/>
                    <a:gd name="connsiteX6" fmla="*/ 1438761 w 1463720"/>
                    <a:gd name="connsiteY6" fmla="*/ 284974 h 698036"/>
                    <a:gd name="connsiteX7" fmla="*/ 1160598 w 1463720"/>
                    <a:gd name="connsiteY7" fmla="*/ 50279 h 698036"/>
                    <a:gd name="connsiteX8" fmla="*/ 795768 w 1463720"/>
                    <a:gd name="connsiteY8" fmla="*/ 2094 h 698036"/>
                    <a:gd name="connsiteX9" fmla="*/ 424054 w 1463720"/>
                    <a:gd name="connsiteY9" fmla="*/ 95020 h 698036"/>
                    <a:gd name="connsiteX0" fmla="*/ 424054 w 1463720"/>
                    <a:gd name="connsiteY0" fmla="*/ 95020 h 698036"/>
                    <a:gd name="connsiteX1" fmla="*/ 193312 w 1463720"/>
                    <a:gd name="connsiteY1" fmla="*/ 232475 h 698036"/>
                    <a:gd name="connsiteX2" fmla="*/ 287 w 1463720"/>
                    <a:gd name="connsiteY2" fmla="*/ 432318 h 698036"/>
                    <a:gd name="connsiteX3" fmla="*/ 230001 w 1463720"/>
                    <a:gd name="connsiteY3" fmla="*/ 587014 h 698036"/>
                    <a:gd name="connsiteX4" fmla="*/ 460061 w 1463720"/>
                    <a:gd name="connsiteY4" fmla="*/ 696223 h 698036"/>
                    <a:gd name="connsiteX5" fmla="*/ 1339572 w 1463720"/>
                    <a:gd name="connsiteY5" fmla="*/ 680108 h 698036"/>
                    <a:gd name="connsiteX6" fmla="*/ 1438761 w 1463720"/>
                    <a:gd name="connsiteY6" fmla="*/ 284974 h 698036"/>
                    <a:gd name="connsiteX7" fmla="*/ 1160598 w 1463720"/>
                    <a:gd name="connsiteY7" fmla="*/ 50279 h 698036"/>
                    <a:gd name="connsiteX8" fmla="*/ 795768 w 1463720"/>
                    <a:gd name="connsiteY8" fmla="*/ 2094 h 698036"/>
                    <a:gd name="connsiteX9" fmla="*/ 424054 w 1463720"/>
                    <a:gd name="connsiteY9" fmla="*/ 95020 h 698036"/>
                    <a:gd name="connsiteX0" fmla="*/ 424054 w 1463720"/>
                    <a:gd name="connsiteY0" fmla="*/ 97207 h 700223"/>
                    <a:gd name="connsiteX1" fmla="*/ 193312 w 1463720"/>
                    <a:gd name="connsiteY1" fmla="*/ 234662 h 700223"/>
                    <a:gd name="connsiteX2" fmla="*/ 287 w 1463720"/>
                    <a:gd name="connsiteY2" fmla="*/ 434505 h 700223"/>
                    <a:gd name="connsiteX3" fmla="*/ 230001 w 1463720"/>
                    <a:gd name="connsiteY3" fmla="*/ 589201 h 700223"/>
                    <a:gd name="connsiteX4" fmla="*/ 460061 w 1463720"/>
                    <a:gd name="connsiteY4" fmla="*/ 698410 h 700223"/>
                    <a:gd name="connsiteX5" fmla="*/ 1339572 w 1463720"/>
                    <a:gd name="connsiteY5" fmla="*/ 682295 h 700223"/>
                    <a:gd name="connsiteX6" fmla="*/ 1438761 w 1463720"/>
                    <a:gd name="connsiteY6" fmla="*/ 287161 h 700223"/>
                    <a:gd name="connsiteX7" fmla="*/ 1160598 w 1463720"/>
                    <a:gd name="connsiteY7" fmla="*/ 52466 h 700223"/>
                    <a:gd name="connsiteX8" fmla="*/ 865707 w 1463720"/>
                    <a:gd name="connsiteY8" fmla="*/ 31458 h 700223"/>
                    <a:gd name="connsiteX9" fmla="*/ 795768 w 1463720"/>
                    <a:gd name="connsiteY9" fmla="*/ 4281 h 700223"/>
                    <a:gd name="connsiteX10" fmla="*/ 424054 w 1463720"/>
                    <a:gd name="connsiteY10" fmla="*/ 97207 h 700223"/>
                    <a:gd name="connsiteX0" fmla="*/ 424054 w 1463720"/>
                    <a:gd name="connsiteY0" fmla="*/ 70669 h 673685"/>
                    <a:gd name="connsiteX1" fmla="*/ 193312 w 1463720"/>
                    <a:gd name="connsiteY1" fmla="*/ 208124 h 673685"/>
                    <a:gd name="connsiteX2" fmla="*/ 287 w 1463720"/>
                    <a:gd name="connsiteY2" fmla="*/ 407967 h 673685"/>
                    <a:gd name="connsiteX3" fmla="*/ 230001 w 1463720"/>
                    <a:gd name="connsiteY3" fmla="*/ 562663 h 673685"/>
                    <a:gd name="connsiteX4" fmla="*/ 460061 w 1463720"/>
                    <a:gd name="connsiteY4" fmla="*/ 671872 h 673685"/>
                    <a:gd name="connsiteX5" fmla="*/ 1339572 w 1463720"/>
                    <a:gd name="connsiteY5" fmla="*/ 655757 h 673685"/>
                    <a:gd name="connsiteX6" fmla="*/ 1438761 w 1463720"/>
                    <a:gd name="connsiteY6" fmla="*/ 260623 h 673685"/>
                    <a:gd name="connsiteX7" fmla="*/ 1160598 w 1463720"/>
                    <a:gd name="connsiteY7" fmla="*/ 25928 h 673685"/>
                    <a:gd name="connsiteX8" fmla="*/ 865707 w 1463720"/>
                    <a:gd name="connsiteY8" fmla="*/ 4920 h 673685"/>
                    <a:gd name="connsiteX9" fmla="*/ 424054 w 1463720"/>
                    <a:gd name="connsiteY9" fmla="*/ 70669 h 673685"/>
                    <a:gd name="connsiteX0" fmla="*/ 423973 w 1463639"/>
                    <a:gd name="connsiteY0" fmla="*/ 70669 h 673685"/>
                    <a:gd name="connsiteX1" fmla="*/ 270277 w 1463639"/>
                    <a:gd name="connsiteY1" fmla="*/ 216081 h 673685"/>
                    <a:gd name="connsiteX2" fmla="*/ 206 w 1463639"/>
                    <a:gd name="connsiteY2" fmla="*/ 407967 h 673685"/>
                    <a:gd name="connsiteX3" fmla="*/ 229920 w 1463639"/>
                    <a:gd name="connsiteY3" fmla="*/ 562663 h 673685"/>
                    <a:gd name="connsiteX4" fmla="*/ 459980 w 1463639"/>
                    <a:gd name="connsiteY4" fmla="*/ 671872 h 673685"/>
                    <a:gd name="connsiteX5" fmla="*/ 1339491 w 1463639"/>
                    <a:gd name="connsiteY5" fmla="*/ 655757 h 673685"/>
                    <a:gd name="connsiteX6" fmla="*/ 1438680 w 1463639"/>
                    <a:gd name="connsiteY6" fmla="*/ 260623 h 673685"/>
                    <a:gd name="connsiteX7" fmla="*/ 1160517 w 1463639"/>
                    <a:gd name="connsiteY7" fmla="*/ 25928 h 673685"/>
                    <a:gd name="connsiteX8" fmla="*/ 865626 w 1463639"/>
                    <a:gd name="connsiteY8" fmla="*/ 4920 h 673685"/>
                    <a:gd name="connsiteX9" fmla="*/ 423973 w 1463639"/>
                    <a:gd name="connsiteY9" fmla="*/ 70669 h 673685"/>
                    <a:gd name="connsiteX0" fmla="*/ 461508 w 1463639"/>
                    <a:gd name="connsiteY0" fmla="*/ 13990 h 680664"/>
                    <a:gd name="connsiteX1" fmla="*/ 270277 w 1463639"/>
                    <a:gd name="connsiteY1" fmla="*/ 223060 h 680664"/>
                    <a:gd name="connsiteX2" fmla="*/ 206 w 1463639"/>
                    <a:gd name="connsiteY2" fmla="*/ 414946 h 680664"/>
                    <a:gd name="connsiteX3" fmla="*/ 229920 w 1463639"/>
                    <a:gd name="connsiteY3" fmla="*/ 569642 h 680664"/>
                    <a:gd name="connsiteX4" fmla="*/ 459980 w 1463639"/>
                    <a:gd name="connsiteY4" fmla="*/ 678851 h 680664"/>
                    <a:gd name="connsiteX5" fmla="*/ 1339491 w 1463639"/>
                    <a:gd name="connsiteY5" fmla="*/ 662736 h 680664"/>
                    <a:gd name="connsiteX6" fmla="*/ 1438680 w 1463639"/>
                    <a:gd name="connsiteY6" fmla="*/ 267602 h 680664"/>
                    <a:gd name="connsiteX7" fmla="*/ 1160517 w 1463639"/>
                    <a:gd name="connsiteY7" fmla="*/ 32907 h 680664"/>
                    <a:gd name="connsiteX8" fmla="*/ 865626 w 1463639"/>
                    <a:gd name="connsiteY8" fmla="*/ 11899 h 680664"/>
                    <a:gd name="connsiteX9" fmla="*/ 461508 w 1463639"/>
                    <a:gd name="connsiteY9" fmla="*/ 13990 h 680664"/>
                    <a:gd name="connsiteX0" fmla="*/ 461508 w 1463639"/>
                    <a:gd name="connsiteY0" fmla="*/ 17140 h 683814"/>
                    <a:gd name="connsiteX1" fmla="*/ 270277 w 1463639"/>
                    <a:gd name="connsiteY1" fmla="*/ 226210 h 683814"/>
                    <a:gd name="connsiteX2" fmla="*/ 206 w 1463639"/>
                    <a:gd name="connsiteY2" fmla="*/ 418096 h 683814"/>
                    <a:gd name="connsiteX3" fmla="*/ 229920 w 1463639"/>
                    <a:gd name="connsiteY3" fmla="*/ 572792 h 683814"/>
                    <a:gd name="connsiteX4" fmla="*/ 459980 w 1463639"/>
                    <a:gd name="connsiteY4" fmla="*/ 682001 h 683814"/>
                    <a:gd name="connsiteX5" fmla="*/ 1339491 w 1463639"/>
                    <a:gd name="connsiteY5" fmla="*/ 665886 h 683814"/>
                    <a:gd name="connsiteX6" fmla="*/ 1438680 w 1463639"/>
                    <a:gd name="connsiteY6" fmla="*/ 270752 h 683814"/>
                    <a:gd name="connsiteX7" fmla="*/ 1160517 w 1463639"/>
                    <a:gd name="connsiteY7" fmla="*/ 36057 h 683814"/>
                    <a:gd name="connsiteX8" fmla="*/ 875503 w 1463639"/>
                    <a:gd name="connsiteY8" fmla="*/ 3909 h 683814"/>
                    <a:gd name="connsiteX9" fmla="*/ 461508 w 1463639"/>
                    <a:gd name="connsiteY9" fmla="*/ 17140 h 683814"/>
                    <a:gd name="connsiteX0" fmla="*/ 461508 w 1463639"/>
                    <a:gd name="connsiteY0" fmla="*/ 17140 h 683814"/>
                    <a:gd name="connsiteX1" fmla="*/ 270277 w 1463639"/>
                    <a:gd name="connsiteY1" fmla="*/ 226210 h 683814"/>
                    <a:gd name="connsiteX2" fmla="*/ 206 w 1463639"/>
                    <a:gd name="connsiteY2" fmla="*/ 418096 h 683814"/>
                    <a:gd name="connsiteX3" fmla="*/ 229920 w 1463639"/>
                    <a:gd name="connsiteY3" fmla="*/ 572792 h 683814"/>
                    <a:gd name="connsiteX4" fmla="*/ 459980 w 1463639"/>
                    <a:gd name="connsiteY4" fmla="*/ 682001 h 683814"/>
                    <a:gd name="connsiteX5" fmla="*/ 1339491 w 1463639"/>
                    <a:gd name="connsiteY5" fmla="*/ 665886 h 683814"/>
                    <a:gd name="connsiteX6" fmla="*/ 1438680 w 1463639"/>
                    <a:gd name="connsiteY6" fmla="*/ 270752 h 683814"/>
                    <a:gd name="connsiteX7" fmla="*/ 1202003 w 1463639"/>
                    <a:gd name="connsiteY7" fmla="*/ 34465 h 683814"/>
                    <a:gd name="connsiteX8" fmla="*/ 875503 w 1463639"/>
                    <a:gd name="connsiteY8" fmla="*/ 3909 h 683814"/>
                    <a:gd name="connsiteX9" fmla="*/ 461508 w 1463639"/>
                    <a:gd name="connsiteY9" fmla="*/ 17140 h 683814"/>
                    <a:gd name="connsiteX0" fmla="*/ 461508 w 1463639"/>
                    <a:gd name="connsiteY0" fmla="*/ 17140 h 683814"/>
                    <a:gd name="connsiteX1" fmla="*/ 270277 w 1463639"/>
                    <a:gd name="connsiteY1" fmla="*/ 226210 h 683814"/>
                    <a:gd name="connsiteX2" fmla="*/ 206 w 1463639"/>
                    <a:gd name="connsiteY2" fmla="*/ 418096 h 683814"/>
                    <a:gd name="connsiteX3" fmla="*/ 229920 w 1463639"/>
                    <a:gd name="connsiteY3" fmla="*/ 572792 h 683814"/>
                    <a:gd name="connsiteX4" fmla="*/ 459980 w 1463639"/>
                    <a:gd name="connsiteY4" fmla="*/ 682001 h 683814"/>
                    <a:gd name="connsiteX5" fmla="*/ 1339491 w 1463639"/>
                    <a:gd name="connsiteY5" fmla="*/ 665886 h 683814"/>
                    <a:gd name="connsiteX6" fmla="*/ 1438680 w 1463639"/>
                    <a:gd name="connsiteY6" fmla="*/ 270752 h 683814"/>
                    <a:gd name="connsiteX7" fmla="*/ 1202003 w 1463639"/>
                    <a:gd name="connsiteY7" fmla="*/ 34465 h 683814"/>
                    <a:gd name="connsiteX8" fmla="*/ 875503 w 1463639"/>
                    <a:gd name="connsiteY8" fmla="*/ 3909 h 683814"/>
                    <a:gd name="connsiteX9" fmla="*/ 461508 w 1463639"/>
                    <a:gd name="connsiteY9" fmla="*/ 17140 h 683814"/>
                    <a:gd name="connsiteX0" fmla="*/ 461508 w 1461194"/>
                    <a:gd name="connsiteY0" fmla="*/ 17140 h 684068"/>
                    <a:gd name="connsiteX1" fmla="*/ 270277 w 1461194"/>
                    <a:gd name="connsiteY1" fmla="*/ 226210 h 684068"/>
                    <a:gd name="connsiteX2" fmla="*/ 206 w 1461194"/>
                    <a:gd name="connsiteY2" fmla="*/ 418096 h 684068"/>
                    <a:gd name="connsiteX3" fmla="*/ 229920 w 1461194"/>
                    <a:gd name="connsiteY3" fmla="*/ 572792 h 684068"/>
                    <a:gd name="connsiteX4" fmla="*/ 511344 w 1461194"/>
                    <a:gd name="connsiteY4" fmla="*/ 683593 h 684068"/>
                    <a:gd name="connsiteX5" fmla="*/ 1339491 w 1461194"/>
                    <a:gd name="connsiteY5" fmla="*/ 665886 h 684068"/>
                    <a:gd name="connsiteX6" fmla="*/ 1438680 w 1461194"/>
                    <a:gd name="connsiteY6" fmla="*/ 270752 h 684068"/>
                    <a:gd name="connsiteX7" fmla="*/ 1202003 w 1461194"/>
                    <a:gd name="connsiteY7" fmla="*/ 34465 h 684068"/>
                    <a:gd name="connsiteX8" fmla="*/ 875503 w 1461194"/>
                    <a:gd name="connsiteY8" fmla="*/ 3909 h 684068"/>
                    <a:gd name="connsiteX9" fmla="*/ 461508 w 1461194"/>
                    <a:gd name="connsiteY9" fmla="*/ 17140 h 684068"/>
                    <a:gd name="connsiteX0" fmla="*/ 461508 w 1461194"/>
                    <a:gd name="connsiteY0" fmla="*/ 17140 h 700889"/>
                    <a:gd name="connsiteX1" fmla="*/ 270277 w 1461194"/>
                    <a:gd name="connsiteY1" fmla="*/ 226210 h 700889"/>
                    <a:gd name="connsiteX2" fmla="*/ 206 w 1461194"/>
                    <a:gd name="connsiteY2" fmla="*/ 418096 h 700889"/>
                    <a:gd name="connsiteX3" fmla="*/ 229920 w 1461194"/>
                    <a:gd name="connsiteY3" fmla="*/ 572792 h 700889"/>
                    <a:gd name="connsiteX4" fmla="*/ 511344 w 1461194"/>
                    <a:gd name="connsiteY4" fmla="*/ 683593 h 700889"/>
                    <a:gd name="connsiteX5" fmla="*/ 1339491 w 1461194"/>
                    <a:gd name="connsiteY5" fmla="*/ 665886 h 700889"/>
                    <a:gd name="connsiteX6" fmla="*/ 1438680 w 1461194"/>
                    <a:gd name="connsiteY6" fmla="*/ 270752 h 700889"/>
                    <a:gd name="connsiteX7" fmla="*/ 1202003 w 1461194"/>
                    <a:gd name="connsiteY7" fmla="*/ 34465 h 700889"/>
                    <a:gd name="connsiteX8" fmla="*/ 875503 w 1461194"/>
                    <a:gd name="connsiteY8" fmla="*/ 3909 h 700889"/>
                    <a:gd name="connsiteX9" fmla="*/ 461508 w 1461194"/>
                    <a:gd name="connsiteY9" fmla="*/ 17140 h 700889"/>
                    <a:gd name="connsiteX0" fmla="*/ 462271 w 1461957"/>
                    <a:gd name="connsiteY0" fmla="*/ 17140 h 700889"/>
                    <a:gd name="connsiteX1" fmla="*/ 271040 w 1461957"/>
                    <a:gd name="connsiteY1" fmla="*/ 226210 h 700889"/>
                    <a:gd name="connsiteX2" fmla="*/ 969 w 1461957"/>
                    <a:gd name="connsiteY2" fmla="*/ 418096 h 700889"/>
                    <a:gd name="connsiteX3" fmla="*/ 191173 w 1461957"/>
                    <a:gd name="connsiteY3" fmla="*/ 596664 h 700889"/>
                    <a:gd name="connsiteX4" fmla="*/ 512107 w 1461957"/>
                    <a:gd name="connsiteY4" fmla="*/ 683593 h 700889"/>
                    <a:gd name="connsiteX5" fmla="*/ 1340254 w 1461957"/>
                    <a:gd name="connsiteY5" fmla="*/ 665886 h 700889"/>
                    <a:gd name="connsiteX6" fmla="*/ 1439443 w 1461957"/>
                    <a:gd name="connsiteY6" fmla="*/ 270752 h 700889"/>
                    <a:gd name="connsiteX7" fmla="*/ 1202766 w 1461957"/>
                    <a:gd name="connsiteY7" fmla="*/ 34465 h 700889"/>
                    <a:gd name="connsiteX8" fmla="*/ 876266 w 1461957"/>
                    <a:gd name="connsiteY8" fmla="*/ 3909 h 700889"/>
                    <a:gd name="connsiteX9" fmla="*/ 462271 w 1461957"/>
                    <a:gd name="connsiteY9" fmla="*/ 17140 h 700889"/>
                    <a:gd name="connsiteX0" fmla="*/ 461558 w 1461244"/>
                    <a:gd name="connsiteY0" fmla="*/ 17140 h 700889"/>
                    <a:gd name="connsiteX1" fmla="*/ 270327 w 1461244"/>
                    <a:gd name="connsiteY1" fmla="*/ 226210 h 700889"/>
                    <a:gd name="connsiteX2" fmla="*/ 256 w 1461244"/>
                    <a:gd name="connsiteY2" fmla="*/ 418096 h 700889"/>
                    <a:gd name="connsiteX3" fmla="*/ 190460 w 1461244"/>
                    <a:gd name="connsiteY3" fmla="*/ 596664 h 700889"/>
                    <a:gd name="connsiteX4" fmla="*/ 511394 w 1461244"/>
                    <a:gd name="connsiteY4" fmla="*/ 683593 h 700889"/>
                    <a:gd name="connsiteX5" fmla="*/ 1339541 w 1461244"/>
                    <a:gd name="connsiteY5" fmla="*/ 665886 h 700889"/>
                    <a:gd name="connsiteX6" fmla="*/ 1438730 w 1461244"/>
                    <a:gd name="connsiteY6" fmla="*/ 270752 h 700889"/>
                    <a:gd name="connsiteX7" fmla="*/ 1202053 w 1461244"/>
                    <a:gd name="connsiteY7" fmla="*/ 34465 h 700889"/>
                    <a:gd name="connsiteX8" fmla="*/ 875553 w 1461244"/>
                    <a:gd name="connsiteY8" fmla="*/ 3909 h 700889"/>
                    <a:gd name="connsiteX9" fmla="*/ 461558 w 1461244"/>
                    <a:gd name="connsiteY9" fmla="*/ 17140 h 700889"/>
                    <a:gd name="connsiteX0" fmla="*/ 463884 w 1463570"/>
                    <a:gd name="connsiteY0" fmla="*/ 17140 h 700889"/>
                    <a:gd name="connsiteX1" fmla="*/ 272653 w 1463570"/>
                    <a:gd name="connsiteY1" fmla="*/ 226210 h 700889"/>
                    <a:gd name="connsiteX2" fmla="*/ 2582 w 1463570"/>
                    <a:gd name="connsiteY2" fmla="*/ 418096 h 700889"/>
                    <a:gd name="connsiteX3" fmla="*/ 155251 w 1463570"/>
                    <a:gd name="connsiteY3" fmla="*/ 630085 h 700889"/>
                    <a:gd name="connsiteX4" fmla="*/ 513720 w 1463570"/>
                    <a:gd name="connsiteY4" fmla="*/ 683593 h 700889"/>
                    <a:gd name="connsiteX5" fmla="*/ 1341867 w 1463570"/>
                    <a:gd name="connsiteY5" fmla="*/ 665886 h 700889"/>
                    <a:gd name="connsiteX6" fmla="*/ 1441056 w 1463570"/>
                    <a:gd name="connsiteY6" fmla="*/ 270752 h 700889"/>
                    <a:gd name="connsiteX7" fmla="*/ 1204379 w 1463570"/>
                    <a:gd name="connsiteY7" fmla="*/ 34465 h 700889"/>
                    <a:gd name="connsiteX8" fmla="*/ 877879 w 1463570"/>
                    <a:gd name="connsiteY8" fmla="*/ 3909 h 700889"/>
                    <a:gd name="connsiteX9" fmla="*/ 463884 w 1463570"/>
                    <a:gd name="connsiteY9" fmla="*/ 17140 h 700889"/>
                    <a:gd name="connsiteX0" fmla="*/ 463884 w 1465533"/>
                    <a:gd name="connsiteY0" fmla="*/ 17140 h 708314"/>
                    <a:gd name="connsiteX1" fmla="*/ 272653 w 1465533"/>
                    <a:gd name="connsiteY1" fmla="*/ 226210 h 708314"/>
                    <a:gd name="connsiteX2" fmla="*/ 2582 w 1465533"/>
                    <a:gd name="connsiteY2" fmla="*/ 418096 h 708314"/>
                    <a:gd name="connsiteX3" fmla="*/ 155251 w 1465533"/>
                    <a:gd name="connsiteY3" fmla="*/ 630085 h 708314"/>
                    <a:gd name="connsiteX4" fmla="*/ 472234 w 1465533"/>
                    <a:gd name="connsiteY4" fmla="*/ 699508 h 708314"/>
                    <a:gd name="connsiteX5" fmla="*/ 1341867 w 1465533"/>
                    <a:gd name="connsiteY5" fmla="*/ 665886 h 708314"/>
                    <a:gd name="connsiteX6" fmla="*/ 1441056 w 1465533"/>
                    <a:gd name="connsiteY6" fmla="*/ 270752 h 708314"/>
                    <a:gd name="connsiteX7" fmla="*/ 1204379 w 1465533"/>
                    <a:gd name="connsiteY7" fmla="*/ 34465 h 708314"/>
                    <a:gd name="connsiteX8" fmla="*/ 877879 w 1465533"/>
                    <a:gd name="connsiteY8" fmla="*/ 3909 h 708314"/>
                    <a:gd name="connsiteX9" fmla="*/ 463884 w 1465533"/>
                    <a:gd name="connsiteY9" fmla="*/ 17140 h 708314"/>
                    <a:gd name="connsiteX0" fmla="*/ 463884 w 1467792"/>
                    <a:gd name="connsiteY0" fmla="*/ 17140 h 717887"/>
                    <a:gd name="connsiteX1" fmla="*/ 272653 w 1467792"/>
                    <a:gd name="connsiteY1" fmla="*/ 226210 h 717887"/>
                    <a:gd name="connsiteX2" fmla="*/ 2582 w 1467792"/>
                    <a:gd name="connsiteY2" fmla="*/ 418096 h 717887"/>
                    <a:gd name="connsiteX3" fmla="*/ 155251 w 1467792"/>
                    <a:gd name="connsiteY3" fmla="*/ 630085 h 717887"/>
                    <a:gd name="connsiteX4" fmla="*/ 426797 w 1467792"/>
                    <a:gd name="connsiteY4" fmla="*/ 715423 h 717887"/>
                    <a:gd name="connsiteX5" fmla="*/ 1341867 w 1467792"/>
                    <a:gd name="connsiteY5" fmla="*/ 665886 h 717887"/>
                    <a:gd name="connsiteX6" fmla="*/ 1441056 w 1467792"/>
                    <a:gd name="connsiteY6" fmla="*/ 270752 h 717887"/>
                    <a:gd name="connsiteX7" fmla="*/ 1204379 w 1467792"/>
                    <a:gd name="connsiteY7" fmla="*/ 34465 h 717887"/>
                    <a:gd name="connsiteX8" fmla="*/ 877879 w 1467792"/>
                    <a:gd name="connsiteY8" fmla="*/ 3909 h 717887"/>
                    <a:gd name="connsiteX9" fmla="*/ 463884 w 1467792"/>
                    <a:gd name="connsiteY9" fmla="*/ 17140 h 717887"/>
                    <a:gd name="connsiteX0" fmla="*/ 467587 w 1471495"/>
                    <a:gd name="connsiteY0" fmla="*/ 17140 h 717887"/>
                    <a:gd name="connsiteX1" fmla="*/ 276356 w 1471495"/>
                    <a:gd name="connsiteY1" fmla="*/ 226210 h 717887"/>
                    <a:gd name="connsiteX2" fmla="*/ 6285 w 1471495"/>
                    <a:gd name="connsiteY2" fmla="*/ 418096 h 717887"/>
                    <a:gd name="connsiteX3" fmla="*/ 117468 w 1471495"/>
                    <a:gd name="connsiteY3" fmla="*/ 633268 h 717887"/>
                    <a:gd name="connsiteX4" fmla="*/ 430500 w 1471495"/>
                    <a:gd name="connsiteY4" fmla="*/ 715423 h 717887"/>
                    <a:gd name="connsiteX5" fmla="*/ 1345570 w 1471495"/>
                    <a:gd name="connsiteY5" fmla="*/ 665886 h 717887"/>
                    <a:gd name="connsiteX6" fmla="*/ 1444759 w 1471495"/>
                    <a:gd name="connsiteY6" fmla="*/ 270752 h 717887"/>
                    <a:gd name="connsiteX7" fmla="*/ 1208082 w 1471495"/>
                    <a:gd name="connsiteY7" fmla="*/ 34465 h 717887"/>
                    <a:gd name="connsiteX8" fmla="*/ 881582 w 1471495"/>
                    <a:gd name="connsiteY8" fmla="*/ 3909 h 717887"/>
                    <a:gd name="connsiteX9" fmla="*/ 467587 w 1471495"/>
                    <a:gd name="connsiteY9" fmla="*/ 17140 h 717887"/>
                    <a:gd name="connsiteX0" fmla="*/ 437440 w 1471495"/>
                    <a:gd name="connsiteY0" fmla="*/ 12273 h 732696"/>
                    <a:gd name="connsiteX1" fmla="*/ 276356 w 1471495"/>
                    <a:gd name="connsiteY1" fmla="*/ 241019 h 732696"/>
                    <a:gd name="connsiteX2" fmla="*/ 6285 w 1471495"/>
                    <a:gd name="connsiteY2" fmla="*/ 432905 h 732696"/>
                    <a:gd name="connsiteX3" fmla="*/ 117468 w 1471495"/>
                    <a:gd name="connsiteY3" fmla="*/ 648077 h 732696"/>
                    <a:gd name="connsiteX4" fmla="*/ 430500 w 1471495"/>
                    <a:gd name="connsiteY4" fmla="*/ 730232 h 732696"/>
                    <a:gd name="connsiteX5" fmla="*/ 1345570 w 1471495"/>
                    <a:gd name="connsiteY5" fmla="*/ 680695 h 732696"/>
                    <a:gd name="connsiteX6" fmla="*/ 1444759 w 1471495"/>
                    <a:gd name="connsiteY6" fmla="*/ 285561 h 732696"/>
                    <a:gd name="connsiteX7" fmla="*/ 1208082 w 1471495"/>
                    <a:gd name="connsiteY7" fmla="*/ 49274 h 732696"/>
                    <a:gd name="connsiteX8" fmla="*/ 881582 w 1471495"/>
                    <a:gd name="connsiteY8" fmla="*/ 18718 h 732696"/>
                    <a:gd name="connsiteX9" fmla="*/ 437440 w 1471495"/>
                    <a:gd name="connsiteY9" fmla="*/ 12273 h 732696"/>
                    <a:gd name="connsiteX0" fmla="*/ 437440 w 1471495"/>
                    <a:gd name="connsiteY0" fmla="*/ 27540 h 747963"/>
                    <a:gd name="connsiteX1" fmla="*/ 276356 w 1471495"/>
                    <a:gd name="connsiteY1" fmla="*/ 256286 h 747963"/>
                    <a:gd name="connsiteX2" fmla="*/ 6285 w 1471495"/>
                    <a:gd name="connsiteY2" fmla="*/ 448172 h 747963"/>
                    <a:gd name="connsiteX3" fmla="*/ 117468 w 1471495"/>
                    <a:gd name="connsiteY3" fmla="*/ 663344 h 747963"/>
                    <a:gd name="connsiteX4" fmla="*/ 430500 w 1471495"/>
                    <a:gd name="connsiteY4" fmla="*/ 745499 h 747963"/>
                    <a:gd name="connsiteX5" fmla="*/ 1345570 w 1471495"/>
                    <a:gd name="connsiteY5" fmla="*/ 695962 h 747963"/>
                    <a:gd name="connsiteX6" fmla="*/ 1444759 w 1471495"/>
                    <a:gd name="connsiteY6" fmla="*/ 300828 h 747963"/>
                    <a:gd name="connsiteX7" fmla="*/ 1208082 w 1471495"/>
                    <a:gd name="connsiteY7" fmla="*/ 64541 h 747963"/>
                    <a:gd name="connsiteX8" fmla="*/ 906076 w 1471495"/>
                    <a:gd name="connsiteY8" fmla="*/ 0 h 747963"/>
                    <a:gd name="connsiteX9" fmla="*/ 437440 w 1471495"/>
                    <a:gd name="connsiteY9" fmla="*/ 27540 h 747963"/>
                    <a:gd name="connsiteX0" fmla="*/ 437440 w 1471495"/>
                    <a:gd name="connsiteY0" fmla="*/ 27540 h 747963"/>
                    <a:gd name="connsiteX1" fmla="*/ 276356 w 1471495"/>
                    <a:gd name="connsiteY1" fmla="*/ 256286 h 747963"/>
                    <a:gd name="connsiteX2" fmla="*/ 6285 w 1471495"/>
                    <a:gd name="connsiteY2" fmla="*/ 448172 h 747963"/>
                    <a:gd name="connsiteX3" fmla="*/ 117468 w 1471495"/>
                    <a:gd name="connsiteY3" fmla="*/ 663344 h 747963"/>
                    <a:gd name="connsiteX4" fmla="*/ 430500 w 1471495"/>
                    <a:gd name="connsiteY4" fmla="*/ 745499 h 747963"/>
                    <a:gd name="connsiteX5" fmla="*/ 1345570 w 1471495"/>
                    <a:gd name="connsiteY5" fmla="*/ 695962 h 747963"/>
                    <a:gd name="connsiteX6" fmla="*/ 1444759 w 1471495"/>
                    <a:gd name="connsiteY6" fmla="*/ 300828 h 747963"/>
                    <a:gd name="connsiteX7" fmla="*/ 1213735 w 1471495"/>
                    <a:gd name="connsiteY7" fmla="*/ 87794 h 747963"/>
                    <a:gd name="connsiteX8" fmla="*/ 906076 w 1471495"/>
                    <a:gd name="connsiteY8" fmla="*/ 0 h 747963"/>
                    <a:gd name="connsiteX9" fmla="*/ 437440 w 1471495"/>
                    <a:gd name="connsiteY9" fmla="*/ 27540 h 747963"/>
                    <a:gd name="connsiteX0" fmla="*/ 435352 w 1469407"/>
                    <a:gd name="connsiteY0" fmla="*/ 27540 h 747963"/>
                    <a:gd name="connsiteX1" fmla="*/ 236062 w 1469407"/>
                    <a:gd name="connsiteY1" fmla="*/ 246705 h 747963"/>
                    <a:gd name="connsiteX2" fmla="*/ 4197 w 1469407"/>
                    <a:gd name="connsiteY2" fmla="*/ 448172 h 747963"/>
                    <a:gd name="connsiteX3" fmla="*/ 115380 w 1469407"/>
                    <a:gd name="connsiteY3" fmla="*/ 663344 h 747963"/>
                    <a:gd name="connsiteX4" fmla="*/ 428412 w 1469407"/>
                    <a:gd name="connsiteY4" fmla="*/ 745499 h 747963"/>
                    <a:gd name="connsiteX5" fmla="*/ 1343482 w 1469407"/>
                    <a:gd name="connsiteY5" fmla="*/ 695962 h 747963"/>
                    <a:gd name="connsiteX6" fmla="*/ 1442671 w 1469407"/>
                    <a:gd name="connsiteY6" fmla="*/ 300828 h 747963"/>
                    <a:gd name="connsiteX7" fmla="*/ 1211647 w 1469407"/>
                    <a:gd name="connsiteY7" fmla="*/ 87794 h 747963"/>
                    <a:gd name="connsiteX8" fmla="*/ 903988 w 1469407"/>
                    <a:gd name="connsiteY8" fmla="*/ 0 h 747963"/>
                    <a:gd name="connsiteX9" fmla="*/ 435352 w 1469407"/>
                    <a:gd name="connsiteY9" fmla="*/ 27540 h 747963"/>
                    <a:gd name="connsiteX0" fmla="*/ 287738 w 1469407"/>
                    <a:gd name="connsiteY0" fmla="*/ 16581 h 752973"/>
                    <a:gd name="connsiteX1" fmla="*/ 236062 w 1469407"/>
                    <a:gd name="connsiteY1" fmla="*/ 251715 h 752973"/>
                    <a:gd name="connsiteX2" fmla="*/ 4197 w 1469407"/>
                    <a:gd name="connsiteY2" fmla="*/ 453182 h 752973"/>
                    <a:gd name="connsiteX3" fmla="*/ 115380 w 1469407"/>
                    <a:gd name="connsiteY3" fmla="*/ 668354 h 752973"/>
                    <a:gd name="connsiteX4" fmla="*/ 428412 w 1469407"/>
                    <a:gd name="connsiteY4" fmla="*/ 750509 h 752973"/>
                    <a:gd name="connsiteX5" fmla="*/ 1343482 w 1469407"/>
                    <a:gd name="connsiteY5" fmla="*/ 700972 h 752973"/>
                    <a:gd name="connsiteX6" fmla="*/ 1442671 w 1469407"/>
                    <a:gd name="connsiteY6" fmla="*/ 305838 h 752973"/>
                    <a:gd name="connsiteX7" fmla="*/ 1211647 w 1469407"/>
                    <a:gd name="connsiteY7" fmla="*/ 92804 h 752973"/>
                    <a:gd name="connsiteX8" fmla="*/ 903988 w 1469407"/>
                    <a:gd name="connsiteY8" fmla="*/ 5010 h 752973"/>
                    <a:gd name="connsiteX9" fmla="*/ 287738 w 1469407"/>
                    <a:gd name="connsiteY9" fmla="*/ 16581 h 752973"/>
                    <a:gd name="connsiteX0" fmla="*/ 284280 w 1465949"/>
                    <a:gd name="connsiteY0" fmla="*/ 16581 h 752973"/>
                    <a:gd name="connsiteX1" fmla="*/ 153170 w 1465949"/>
                    <a:gd name="connsiteY1" fmla="*/ 241755 h 752973"/>
                    <a:gd name="connsiteX2" fmla="*/ 739 w 1465949"/>
                    <a:gd name="connsiteY2" fmla="*/ 453182 h 752973"/>
                    <a:gd name="connsiteX3" fmla="*/ 111922 w 1465949"/>
                    <a:gd name="connsiteY3" fmla="*/ 668354 h 752973"/>
                    <a:gd name="connsiteX4" fmla="*/ 424954 w 1465949"/>
                    <a:gd name="connsiteY4" fmla="*/ 750509 h 752973"/>
                    <a:gd name="connsiteX5" fmla="*/ 1340024 w 1465949"/>
                    <a:gd name="connsiteY5" fmla="*/ 700972 h 752973"/>
                    <a:gd name="connsiteX6" fmla="*/ 1439213 w 1465949"/>
                    <a:gd name="connsiteY6" fmla="*/ 305838 h 752973"/>
                    <a:gd name="connsiteX7" fmla="*/ 1208189 w 1465949"/>
                    <a:gd name="connsiteY7" fmla="*/ 92804 h 752973"/>
                    <a:gd name="connsiteX8" fmla="*/ 900530 w 1465949"/>
                    <a:gd name="connsiteY8" fmla="*/ 5010 h 752973"/>
                    <a:gd name="connsiteX9" fmla="*/ 284280 w 1465949"/>
                    <a:gd name="connsiteY9" fmla="*/ 16581 h 752973"/>
                    <a:gd name="connsiteX0" fmla="*/ 215678 w 1465949"/>
                    <a:gd name="connsiteY0" fmla="*/ 15568 h 755280"/>
                    <a:gd name="connsiteX1" fmla="*/ 153170 w 1465949"/>
                    <a:gd name="connsiteY1" fmla="*/ 244062 h 755280"/>
                    <a:gd name="connsiteX2" fmla="*/ 739 w 1465949"/>
                    <a:gd name="connsiteY2" fmla="*/ 455489 h 755280"/>
                    <a:gd name="connsiteX3" fmla="*/ 111922 w 1465949"/>
                    <a:gd name="connsiteY3" fmla="*/ 670661 h 755280"/>
                    <a:gd name="connsiteX4" fmla="*/ 424954 w 1465949"/>
                    <a:gd name="connsiteY4" fmla="*/ 752816 h 755280"/>
                    <a:gd name="connsiteX5" fmla="*/ 1340024 w 1465949"/>
                    <a:gd name="connsiteY5" fmla="*/ 703279 h 755280"/>
                    <a:gd name="connsiteX6" fmla="*/ 1439213 w 1465949"/>
                    <a:gd name="connsiteY6" fmla="*/ 308145 h 755280"/>
                    <a:gd name="connsiteX7" fmla="*/ 1208189 w 1465949"/>
                    <a:gd name="connsiteY7" fmla="*/ 95111 h 755280"/>
                    <a:gd name="connsiteX8" fmla="*/ 900530 w 1465949"/>
                    <a:gd name="connsiteY8" fmla="*/ 7317 h 755280"/>
                    <a:gd name="connsiteX9" fmla="*/ 215678 w 1465949"/>
                    <a:gd name="connsiteY9" fmla="*/ 15568 h 755280"/>
                    <a:gd name="connsiteX0" fmla="*/ 158423 w 1408694"/>
                    <a:gd name="connsiteY0" fmla="*/ 15568 h 755280"/>
                    <a:gd name="connsiteX1" fmla="*/ 95915 w 1408694"/>
                    <a:gd name="connsiteY1" fmla="*/ 244062 h 755280"/>
                    <a:gd name="connsiteX2" fmla="*/ 9068 w 1408694"/>
                    <a:gd name="connsiteY2" fmla="*/ 472501 h 755280"/>
                    <a:gd name="connsiteX3" fmla="*/ 54667 w 1408694"/>
                    <a:gd name="connsiteY3" fmla="*/ 670661 h 755280"/>
                    <a:gd name="connsiteX4" fmla="*/ 367699 w 1408694"/>
                    <a:gd name="connsiteY4" fmla="*/ 752816 h 755280"/>
                    <a:gd name="connsiteX5" fmla="*/ 1282769 w 1408694"/>
                    <a:gd name="connsiteY5" fmla="*/ 703279 h 755280"/>
                    <a:gd name="connsiteX6" fmla="*/ 1381958 w 1408694"/>
                    <a:gd name="connsiteY6" fmla="*/ 308145 h 755280"/>
                    <a:gd name="connsiteX7" fmla="*/ 1150934 w 1408694"/>
                    <a:gd name="connsiteY7" fmla="*/ 95111 h 755280"/>
                    <a:gd name="connsiteX8" fmla="*/ 843275 w 1408694"/>
                    <a:gd name="connsiteY8" fmla="*/ 7317 h 755280"/>
                    <a:gd name="connsiteX9" fmla="*/ 158423 w 1408694"/>
                    <a:gd name="connsiteY9" fmla="*/ 15568 h 755280"/>
                    <a:gd name="connsiteX0" fmla="*/ 151540 w 1401811"/>
                    <a:gd name="connsiteY0" fmla="*/ 15568 h 755280"/>
                    <a:gd name="connsiteX1" fmla="*/ 89032 w 1401811"/>
                    <a:gd name="connsiteY1" fmla="*/ 244062 h 755280"/>
                    <a:gd name="connsiteX2" fmla="*/ 2185 w 1401811"/>
                    <a:gd name="connsiteY2" fmla="*/ 472501 h 755280"/>
                    <a:gd name="connsiteX3" fmla="*/ 67073 w 1401811"/>
                    <a:gd name="connsiteY3" fmla="*/ 640039 h 755280"/>
                    <a:gd name="connsiteX4" fmla="*/ 360816 w 1401811"/>
                    <a:gd name="connsiteY4" fmla="*/ 752816 h 755280"/>
                    <a:gd name="connsiteX5" fmla="*/ 1275886 w 1401811"/>
                    <a:gd name="connsiteY5" fmla="*/ 703279 h 755280"/>
                    <a:gd name="connsiteX6" fmla="*/ 1375075 w 1401811"/>
                    <a:gd name="connsiteY6" fmla="*/ 308145 h 755280"/>
                    <a:gd name="connsiteX7" fmla="*/ 1144051 w 1401811"/>
                    <a:gd name="connsiteY7" fmla="*/ 95111 h 755280"/>
                    <a:gd name="connsiteX8" fmla="*/ 836392 w 1401811"/>
                    <a:gd name="connsiteY8" fmla="*/ 7317 h 755280"/>
                    <a:gd name="connsiteX9" fmla="*/ 151540 w 1401811"/>
                    <a:gd name="connsiteY9" fmla="*/ 15568 h 755280"/>
                    <a:gd name="connsiteX0" fmla="*/ 154312 w 1404583"/>
                    <a:gd name="connsiteY0" fmla="*/ 21319 h 761031"/>
                    <a:gd name="connsiteX1" fmla="*/ 130383 w 1404583"/>
                    <a:gd name="connsiteY1" fmla="*/ 294045 h 761031"/>
                    <a:gd name="connsiteX2" fmla="*/ 4957 w 1404583"/>
                    <a:gd name="connsiteY2" fmla="*/ 478252 h 761031"/>
                    <a:gd name="connsiteX3" fmla="*/ 69845 w 1404583"/>
                    <a:gd name="connsiteY3" fmla="*/ 645790 h 761031"/>
                    <a:gd name="connsiteX4" fmla="*/ 363588 w 1404583"/>
                    <a:gd name="connsiteY4" fmla="*/ 758567 h 761031"/>
                    <a:gd name="connsiteX5" fmla="*/ 1278658 w 1404583"/>
                    <a:gd name="connsiteY5" fmla="*/ 709030 h 761031"/>
                    <a:gd name="connsiteX6" fmla="*/ 1377847 w 1404583"/>
                    <a:gd name="connsiteY6" fmla="*/ 313896 h 761031"/>
                    <a:gd name="connsiteX7" fmla="*/ 1146823 w 1404583"/>
                    <a:gd name="connsiteY7" fmla="*/ 100862 h 761031"/>
                    <a:gd name="connsiteX8" fmla="*/ 839164 w 1404583"/>
                    <a:gd name="connsiteY8" fmla="*/ 13068 h 761031"/>
                    <a:gd name="connsiteX9" fmla="*/ 154312 w 1404583"/>
                    <a:gd name="connsiteY9" fmla="*/ 21319 h 761031"/>
                    <a:gd name="connsiteX0" fmla="*/ 231469 w 1404583"/>
                    <a:gd name="connsiteY0" fmla="*/ 21319 h 761031"/>
                    <a:gd name="connsiteX1" fmla="*/ 130383 w 1404583"/>
                    <a:gd name="connsiteY1" fmla="*/ 294045 h 761031"/>
                    <a:gd name="connsiteX2" fmla="*/ 4957 w 1404583"/>
                    <a:gd name="connsiteY2" fmla="*/ 478252 h 761031"/>
                    <a:gd name="connsiteX3" fmla="*/ 69845 w 1404583"/>
                    <a:gd name="connsiteY3" fmla="*/ 645790 h 761031"/>
                    <a:gd name="connsiteX4" fmla="*/ 363588 w 1404583"/>
                    <a:gd name="connsiteY4" fmla="*/ 758567 h 761031"/>
                    <a:gd name="connsiteX5" fmla="*/ 1278658 w 1404583"/>
                    <a:gd name="connsiteY5" fmla="*/ 709030 h 761031"/>
                    <a:gd name="connsiteX6" fmla="*/ 1377847 w 1404583"/>
                    <a:gd name="connsiteY6" fmla="*/ 313896 h 761031"/>
                    <a:gd name="connsiteX7" fmla="*/ 1146823 w 1404583"/>
                    <a:gd name="connsiteY7" fmla="*/ 100862 h 761031"/>
                    <a:gd name="connsiteX8" fmla="*/ 839164 w 1404583"/>
                    <a:gd name="connsiteY8" fmla="*/ 13068 h 761031"/>
                    <a:gd name="connsiteX9" fmla="*/ 231469 w 1404583"/>
                    <a:gd name="connsiteY9" fmla="*/ 21319 h 761031"/>
                    <a:gd name="connsiteX0" fmla="*/ 304574 w 1404583"/>
                    <a:gd name="connsiteY0" fmla="*/ 54697 h 747963"/>
                    <a:gd name="connsiteX1" fmla="*/ 130383 w 1404583"/>
                    <a:gd name="connsiteY1" fmla="*/ 280977 h 747963"/>
                    <a:gd name="connsiteX2" fmla="*/ 4957 w 1404583"/>
                    <a:gd name="connsiteY2" fmla="*/ 465184 h 747963"/>
                    <a:gd name="connsiteX3" fmla="*/ 69845 w 1404583"/>
                    <a:gd name="connsiteY3" fmla="*/ 632722 h 747963"/>
                    <a:gd name="connsiteX4" fmla="*/ 363588 w 1404583"/>
                    <a:gd name="connsiteY4" fmla="*/ 745499 h 747963"/>
                    <a:gd name="connsiteX5" fmla="*/ 1278658 w 1404583"/>
                    <a:gd name="connsiteY5" fmla="*/ 695962 h 747963"/>
                    <a:gd name="connsiteX6" fmla="*/ 1377847 w 1404583"/>
                    <a:gd name="connsiteY6" fmla="*/ 300828 h 747963"/>
                    <a:gd name="connsiteX7" fmla="*/ 1146823 w 1404583"/>
                    <a:gd name="connsiteY7" fmla="*/ 87794 h 747963"/>
                    <a:gd name="connsiteX8" fmla="*/ 839164 w 1404583"/>
                    <a:gd name="connsiteY8" fmla="*/ 0 h 747963"/>
                    <a:gd name="connsiteX9" fmla="*/ 304574 w 1404583"/>
                    <a:gd name="connsiteY9" fmla="*/ 54697 h 747963"/>
                    <a:gd name="connsiteX0" fmla="*/ 316359 w 1416368"/>
                    <a:gd name="connsiteY0" fmla="*/ 54697 h 747963"/>
                    <a:gd name="connsiteX1" fmla="*/ 302999 w 1416368"/>
                    <a:gd name="connsiteY1" fmla="*/ 280977 h 747963"/>
                    <a:gd name="connsiteX2" fmla="*/ 16742 w 1416368"/>
                    <a:gd name="connsiteY2" fmla="*/ 465184 h 747963"/>
                    <a:gd name="connsiteX3" fmla="*/ 81630 w 1416368"/>
                    <a:gd name="connsiteY3" fmla="*/ 632722 h 747963"/>
                    <a:gd name="connsiteX4" fmla="*/ 375373 w 1416368"/>
                    <a:gd name="connsiteY4" fmla="*/ 745499 h 747963"/>
                    <a:gd name="connsiteX5" fmla="*/ 1290443 w 1416368"/>
                    <a:gd name="connsiteY5" fmla="*/ 695962 h 747963"/>
                    <a:gd name="connsiteX6" fmla="*/ 1389632 w 1416368"/>
                    <a:gd name="connsiteY6" fmla="*/ 300828 h 747963"/>
                    <a:gd name="connsiteX7" fmla="*/ 1158608 w 1416368"/>
                    <a:gd name="connsiteY7" fmla="*/ 87794 h 747963"/>
                    <a:gd name="connsiteX8" fmla="*/ 850949 w 1416368"/>
                    <a:gd name="connsiteY8" fmla="*/ 0 h 747963"/>
                    <a:gd name="connsiteX9" fmla="*/ 316359 w 1416368"/>
                    <a:gd name="connsiteY9" fmla="*/ 54697 h 747963"/>
                    <a:gd name="connsiteX0" fmla="*/ 316359 w 1416368"/>
                    <a:gd name="connsiteY0" fmla="*/ 54697 h 747963"/>
                    <a:gd name="connsiteX1" fmla="*/ 302999 w 1416368"/>
                    <a:gd name="connsiteY1" fmla="*/ 280977 h 747963"/>
                    <a:gd name="connsiteX2" fmla="*/ 16742 w 1416368"/>
                    <a:gd name="connsiteY2" fmla="*/ 465184 h 747963"/>
                    <a:gd name="connsiteX3" fmla="*/ 81630 w 1416368"/>
                    <a:gd name="connsiteY3" fmla="*/ 632722 h 747963"/>
                    <a:gd name="connsiteX4" fmla="*/ 375373 w 1416368"/>
                    <a:gd name="connsiteY4" fmla="*/ 745499 h 747963"/>
                    <a:gd name="connsiteX5" fmla="*/ 1290443 w 1416368"/>
                    <a:gd name="connsiteY5" fmla="*/ 695962 h 747963"/>
                    <a:gd name="connsiteX6" fmla="*/ 1389632 w 1416368"/>
                    <a:gd name="connsiteY6" fmla="*/ 300828 h 747963"/>
                    <a:gd name="connsiteX7" fmla="*/ 1158608 w 1416368"/>
                    <a:gd name="connsiteY7" fmla="*/ 87794 h 747963"/>
                    <a:gd name="connsiteX8" fmla="*/ 850949 w 1416368"/>
                    <a:gd name="connsiteY8" fmla="*/ 0 h 747963"/>
                    <a:gd name="connsiteX9" fmla="*/ 316359 w 1416368"/>
                    <a:gd name="connsiteY9" fmla="*/ 54697 h 747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6368" h="747963">
                      <a:moveTo>
                        <a:pt x="316359" y="54697"/>
                      </a:moveTo>
                      <a:cubicBezTo>
                        <a:pt x="210413" y="128847"/>
                        <a:pt x="352935" y="212563"/>
                        <a:pt x="302999" y="280977"/>
                      </a:cubicBezTo>
                      <a:cubicBezTo>
                        <a:pt x="253063" y="349392"/>
                        <a:pt x="53637" y="406560"/>
                        <a:pt x="16742" y="465184"/>
                      </a:cubicBezTo>
                      <a:cubicBezTo>
                        <a:pt x="-20153" y="523808"/>
                        <a:pt x="5001" y="588738"/>
                        <a:pt x="81630" y="632722"/>
                      </a:cubicBezTo>
                      <a:cubicBezTo>
                        <a:pt x="126197" y="651584"/>
                        <a:pt x="186687" y="729983"/>
                        <a:pt x="375373" y="745499"/>
                      </a:cubicBezTo>
                      <a:cubicBezTo>
                        <a:pt x="839434" y="742151"/>
                        <a:pt x="1121400" y="770074"/>
                        <a:pt x="1290443" y="695962"/>
                      </a:cubicBezTo>
                      <a:cubicBezTo>
                        <a:pt x="1459486" y="621850"/>
                        <a:pt x="1419461" y="427023"/>
                        <a:pt x="1389632" y="300828"/>
                      </a:cubicBezTo>
                      <a:cubicBezTo>
                        <a:pt x="1329974" y="181516"/>
                        <a:pt x="1276899" y="240884"/>
                        <a:pt x="1158608" y="87794"/>
                      </a:cubicBezTo>
                      <a:cubicBezTo>
                        <a:pt x="1055585" y="39709"/>
                        <a:pt x="911754" y="8031"/>
                        <a:pt x="850949" y="0"/>
                      </a:cubicBezTo>
                      <a:cubicBezTo>
                        <a:pt x="728192" y="7457"/>
                        <a:pt x="422305" y="-19453"/>
                        <a:pt x="316359" y="54697"/>
                      </a:cubicBezTo>
                      <a:close/>
                    </a:path>
                  </a:pathLst>
                </a:custGeom>
                <a:solidFill>
                  <a:schemeClr val="accent5">
                    <a:lumMod val="20000"/>
                    <a:lumOff val="80000"/>
                  </a:schemeClr>
                </a:solidFill>
                <a:ln w="9525">
                  <a:solidFill>
                    <a:schemeClr val="accent5">
                      <a:lumMod val="40000"/>
                      <a:lumOff val="6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9" name="TextBox 98">
                  <a:extLst>
                    <a:ext uri="{FF2B5EF4-FFF2-40B4-BE49-F238E27FC236}">
                      <a16:creationId xmlns:a16="http://schemas.microsoft.com/office/drawing/2014/main" id="{A6CDB45A-E59B-268B-B9CB-A10F9A815CD9}"/>
                    </a:ext>
                  </a:extLst>
                </p:cNvPr>
                <p:cNvSpPr txBox="1"/>
                <p:nvPr/>
              </p:nvSpPr>
              <p:spPr>
                <a:xfrm>
                  <a:off x="10644081" y="5438099"/>
                  <a:ext cx="1187457" cy="49492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rPr>
                    <a:t>Internet</a:t>
                  </a:r>
                </a:p>
              </p:txBody>
            </p:sp>
          </p:grpSp>
        </p:grpSp>
        <p:grpSp>
          <p:nvGrpSpPr>
            <p:cNvPr id="542" name="Group 29">
              <a:extLst>
                <a:ext uri="{FF2B5EF4-FFF2-40B4-BE49-F238E27FC236}">
                  <a16:creationId xmlns:a16="http://schemas.microsoft.com/office/drawing/2014/main" id="{AA681FAD-8430-49E1-410A-8DD6511EB57F}"/>
                </a:ext>
              </a:extLst>
            </p:cNvPr>
            <p:cNvGrpSpPr>
              <a:grpSpLocks/>
            </p:cNvGrpSpPr>
            <p:nvPr/>
          </p:nvGrpSpPr>
          <p:grpSpPr bwMode="auto">
            <a:xfrm>
              <a:off x="2310251" y="3809950"/>
              <a:ext cx="1983343" cy="1123163"/>
              <a:chOff x="3527" y="1392"/>
              <a:chExt cx="1492" cy="863"/>
            </a:xfrm>
          </p:grpSpPr>
          <p:sp>
            <p:nvSpPr>
              <p:cNvPr id="209" name="Freeform 30">
                <a:extLst>
                  <a:ext uri="{FF2B5EF4-FFF2-40B4-BE49-F238E27FC236}">
                    <a16:creationId xmlns:a16="http://schemas.microsoft.com/office/drawing/2014/main" id="{215D43DD-2D68-D512-B81D-906951F387E8}"/>
                  </a:ext>
                </a:extLst>
              </p:cNvPr>
              <p:cNvSpPr>
                <a:spLocks/>
              </p:cNvSpPr>
              <p:nvPr/>
            </p:nvSpPr>
            <p:spPr bwMode="auto">
              <a:xfrm>
                <a:off x="3527" y="1392"/>
                <a:ext cx="1492" cy="863"/>
              </a:xfrm>
              <a:custGeom>
                <a:avLst/>
                <a:gdLst>
                  <a:gd name="T0" fmla="*/ 3 w 2135"/>
                  <a:gd name="T1" fmla="*/ 58 h 1662"/>
                  <a:gd name="T2" fmla="*/ 12 w 2135"/>
                  <a:gd name="T3" fmla="*/ 7 h 1662"/>
                  <a:gd name="T4" fmla="*/ 75 w 2135"/>
                  <a:gd name="T5" fmla="*/ 17 h 1662"/>
                  <a:gd name="T6" fmla="*/ 139 w 2135"/>
                  <a:gd name="T7" fmla="*/ 9 h 1662"/>
                  <a:gd name="T8" fmla="*/ 229 w 2135"/>
                  <a:gd name="T9" fmla="*/ 36 h 1662"/>
                  <a:gd name="T10" fmla="*/ 231 w 2135"/>
                  <a:gd name="T11" fmla="*/ 102 h 1662"/>
                  <a:gd name="T12" fmla="*/ 181 w 2135"/>
                  <a:gd name="T13" fmla="*/ 142 h 1662"/>
                  <a:gd name="T14" fmla="*/ 93 w 2135"/>
                  <a:gd name="T15" fmla="*/ 134 h 1662"/>
                  <a:gd name="T16" fmla="*/ 57 w 2135"/>
                  <a:gd name="T17" fmla="*/ 112 h 1662"/>
                  <a:gd name="T18" fmla="*/ 21 w 2135"/>
                  <a:gd name="T19" fmla="*/ 95 h 1662"/>
                  <a:gd name="T20" fmla="*/ 3 w 2135"/>
                  <a:gd name="T21" fmla="*/ 58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chemeClr val="accent5">
                  <a:lumMod val="20000"/>
                  <a:lumOff val="80000"/>
                </a:schemeClr>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210" name="Text Box 31">
                <a:extLst>
                  <a:ext uri="{FF2B5EF4-FFF2-40B4-BE49-F238E27FC236}">
                    <a16:creationId xmlns:a16="http://schemas.microsoft.com/office/drawing/2014/main" id="{1DEC79D6-385E-C6D6-93EC-DD40DAD4D5F3}"/>
                  </a:ext>
                </a:extLst>
              </p:cNvPr>
              <p:cNvSpPr txBox="1">
                <a:spLocks noChangeArrowheads="1"/>
              </p:cNvSpPr>
              <p:nvPr/>
            </p:nvSpPr>
            <p:spPr bwMode="auto">
              <a:xfrm>
                <a:off x="3698" y="1736"/>
                <a:ext cx="1244" cy="44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Comic Sans MS" charset="0"/>
                    <a:ea typeface="ＭＳ Ｐゴシック" charset="0"/>
                  </a:defRPr>
                </a:lvl1pPr>
                <a:lvl2pPr marL="742950" indent="-285750">
                  <a:defRPr>
                    <a:solidFill>
                      <a:schemeClr val="tx1"/>
                    </a:solidFill>
                    <a:latin typeface="Comic Sans MS" charset="0"/>
                    <a:ea typeface="ＭＳ Ｐゴシック" charset="0"/>
                  </a:defRPr>
                </a:lvl2pPr>
                <a:lvl3pPr marL="1143000" indent="-228600">
                  <a:defRPr>
                    <a:solidFill>
                      <a:schemeClr val="tx1"/>
                    </a:solidFill>
                    <a:latin typeface="Comic Sans MS" charset="0"/>
                    <a:ea typeface="ＭＳ Ｐゴシック" charset="0"/>
                  </a:defRPr>
                </a:lvl3pPr>
                <a:lvl4pPr marL="1600200" indent="-228600">
                  <a:defRPr>
                    <a:solidFill>
                      <a:schemeClr val="tx1"/>
                    </a:solidFill>
                    <a:latin typeface="Comic Sans MS" charset="0"/>
                    <a:ea typeface="ＭＳ Ｐゴシック" charset="0"/>
                  </a:defRPr>
                </a:lvl4pPr>
                <a:lvl5pPr marL="2057400" indent="-228600">
                  <a:defRPr>
                    <a:solidFill>
                      <a:schemeClr val="tx1"/>
                    </a:solidFill>
                    <a:latin typeface="Comic Sans MS" charset="0"/>
                    <a:ea typeface="ＭＳ Ｐゴシック" charset="0"/>
                  </a:defRPr>
                </a:lvl5pPr>
                <a:lvl6pPr marL="2514600" indent="-228600" eaLnBrk="0" fontAlgn="base" hangingPunct="0">
                  <a:spcBef>
                    <a:spcPct val="0"/>
                  </a:spcBef>
                  <a:spcAft>
                    <a:spcPct val="0"/>
                  </a:spcAft>
                  <a:defRPr>
                    <a:solidFill>
                      <a:schemeClr val="tx1"/>
                    </a:solidFill>
                    <a:latin typeface="Comic Sans MS" charset="0"/>
                    <a:ea typeface="ＭＳ Ｐゴシック" charset="0"/>
                  </a:defRPr>
                </a:lvl6pPr>
                <a:lvl7pPr marL="2971800" indent="-228600" eaLnBrk="0" fontAlgn="base" hangingPunct="0">
                  <a:spcBef>
                    <a:spcPct val="0"/>
                  </a:spcBef>
                  <a:spcAft>
                    <a:spcPct val="0"/>
                  </a:spcAft>
                  <a:defRPr>
                    <a:solidFill>
                      <a:schemeClr val="tx1"/>
                    </a:solidFill>
                    <a:latin typeface="Comic Sans MS" charset="0"/>
                    <a:ea typeface="ＭＳ Ｐゴシック" charset="0"/>
                  </a:defRPr>
                </a:lvl7pPr>
                <a:lvl8pPr marL="3429000" indent="-228600" eaLnBrk="0" fontAlgn="base" hangingPunct="0">
                  <a:spcBef>
                    <a:spcPct val="0"/>
                  </a:spcBef>
                  <a:spcAft>
                    <a:spcPct val="0"/>
                  </a:spcAft>
                  <a:defRPr>
                    <a:solidFill>
                      <a:schemeClr val="tx1"/>
                    </a:solidFill>
                    <a:latin typeface="Comic Sans MS" charset="0"/>
                    <a:ea typeface="ＭＳ Ｐゴシック" charset="0"/>
                  </a:defRPr>
                </a:lvl8pPr>
                <a:lvl9pPr marL="3886200" indent="-228600" eaLnBrk="0" fontAlgn="base" hangingPunct="0">
                  <a:spcBef>
                    <a:spcPct val="0"/>
                  </a:spcBef>
                  <a:spcAft>
                    <a:spcPct val="0"/>
                  </a:spcAft>
                  <a:defRPr>
                    <a:solidFill>
                      <a:schemeClr val="tx1"/>
                    </a:solidFill>
                    <a:latin typeface="Comic Sans MS" charset="0"/>
                    <a:ea typeface="ＭＳ Ｐゴシック" charset="0"/>
                  </a:defRPr>
                </a:lvl9pPr>
              </a:lstStyle>
              <a:p>
                <a:pPr algn="ctr" fontAlgn="base">
                  <a:spcBef>
                    <a:spcPct val="0"/>
                  </a:spcBef>
                  <a:spcAft>
                    <a:spcPct val="0"/>
                  </a:spcAft>
                  <a:defRPr/>
                </a:pPr>
                <a:r>
                  <a:rPr lang="en-US" sz="1600" dirty="0">
                    <a:solidFill>
                      <a:srgbClr val="000000"/>
                    </a:solidFill>
                    <a:latin typeface="+mn-lt"/>
                    <a:cs typeface="Arial" charset="0"/>
                  </a:rPr>
                  <a:t>Institutional wired network</a:t>
                </a:r>
              </a:p>
            </p:txBody>
          </p:sp>
        </p:grpSp>
        <p:grpSp>
          <p:nvGrpSpPr>
            <p:cNvPr id="543" name="Group 542">
              <a:extLst>
                <a:ext uri="{FF2B5EF4-FFF2-40B4-BE49-F238E27FC236}">
                  <a16:creationId xmlns:a16="http://schemas.microsoft.com/office/drawing/2014/main" id="{6B8FA0EF-0021-340D-5598-DA4F415801B3}"/>
                </a:ext>
              </a:extLst>
            </p:cNvPr>
            <p:cNvGrpSpPr/>
            <p:nvPr/>
          </p:nvGrpSpPr>
          <p:grpSpPr>
            <a:xfrm>
              <a:off x="1179572" y="4533363"/>
              <a:ext cx="1403455" cy="1255098"/>
              <a:chOff x="3381375" y="4221163"/>
              <a:chExt cx="1960563" cy="1798637"/>
            </a:xfrm>
          </p:grpSpPr>
          <p:sp>
            <p:nvSpPr>
              <p:cNvPr id="190" name="Oval 23">
                <a:extLst>
                  <a:ext uri="{FF2B5EF4-FFF2-40B4-BE49-F238E27FC236}">
                    <a16:creationId xmlns:a16="http://schemas.microsoft.com/office/drawing/2014/main" id="{1B5CA9F9-A15C-9BD7-A1B8-A106F7C4253B}"/>
                  </a:ext>
                </a:extLst>
              </p:cNvPr>
              <p:cNvSpPr>
                <a:spLocks noChangeArrowheads="1"/>
              </p:cNvSpPr>
              <p:nvPr/>
            </p:nvSpPr>
            <p:spPr bwMode="auto">
              <a:xfrm>
                <a:off x="3381375" y="4221163"/>
                <a:ext cx="1960563" cy="1798637"/>
              </a:xfrm>
              <a:prstGeom prst="ellipse">
                <a:avLst/>
              </a:prstGeom>
              <a:solidFill>
                <a:srgbClr val="9CE0FA"/>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dirty="0">
                  <a:solidFill>
                    <a:srgbClr val="000000"/>
                  </a:solidFill>
                  <a:latin typeface="Arial" charset="0"/>
                  <a:ea typeface="ＭＳ Ｐゴシック" charset="0"/>
                </a:endParaRPr>
              </a:p>
            </p:txBody>
          </p:sp>
          <p:grpSp>
            <p:nvGrpSpPr>
              <p:cNvPr id="191" name="Group 361">
                <a:extLst>
                  <a:ext uri="{FF2B5EF4-FFF2-40B4-BE49-F238E27FC236}">
                    <a16:creationId xmlns:a16="http://schemas.microsoft.com/office/drawing/2014/main" id="{D09CBBB5-737D-0E26-07A1-BE9D22111B96}"/>
                  </a:ext>
                </a:extLst>
              </p:cNvPr>
              <p:cNvGrpSpPr>
                <a:grpSpLocks/>
              </p:cNvGrpSpPr>
              <p:nvPr/>
            </p:nvGrpSpPr>
            <p:grpSpPr bwMode="auto">
              <a:xfrm>
                <a:off x="4448175" y="4648200"/>
                <a:ext cx="639763" cy="581025"/>
                <a:chOff x="2967" y="478"/>
                <a:chExt cx="788" cy="625"/>
              </a:xfrm>
            </p:grpSpPr>
            <p:pic>
              <p:nvPicPr>
                <p:cNvPr id="207" name="Picture 358" descr="access_point_stylized_small">
                  <a:extLst>
                    <a:ext uri="{FF2B5EF4-FFF2-40B4-BE49-F238E27FC236}">
                      <a16:creationId xmlns:a16="http://schemas.microsoft.com/office/drawing/2014/main" id="{CD4EE01C-C9DC-C76C-C910-9A616C2F6F12}"/>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3012" y="559"/>
                  <a:ext cx="576" cy="5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08" name="Picture 360" descr="antenna_radiation_stylized">
                  <a:extLst>
                    <a:ext uri="{FF2B5EF4-FFF2-40B4-BE49-F238E27FC236}">
                      <a16:creationId xmlns:a16="http://schemas.microsoft.com/office/drawing/2014/main" id="{DD56EB5B-3912-35E0-596B-E7E73304F0F1}"/>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2967" y="478"/>
                  <a:ext cx="788" cy="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92" name="Group 356">
                <a:extLst>
                  <a:ext uri="{FF2B5EF4-FFF2-40B4-BE49-F238E27FC236}">
                    <a16:creationId xmlns:a16="http://schemas.microsoft.com/office/drawing/2014/main" id="{F5EC9AAE-D0FB-B853-9D76-EF686EF877D3}"/>
                  </a:ext>
                </a:extLst>
              </p:cNvPr>
              <p:cNvGrpSpPr>
                <a:grpSpLocks/>
              </p:cNvGrpSpPr>
              <p:nvPr/>
            </p:nvGrpSpPr>
            <p:grpSpPr bwMode="auto">
              <a:xfrm>
                <a:off x="4691063" y="5207000"/>
                <a:ext cx="436562" cy="498475"/>
                <a:chOff x="313" y="1497"/>
                <a:chExt cx="1152" cy="1014"/>
              </a:xfrm>
            </p:grpSpPr>
            <p:pic>
              <p:nvPicPr>
                <p:cNvPr id="205" name="Picture 354" descr="laptop_stylized_small">
                  <a:extLst>
                    <a:ext uri="{FF2B5EF4-FFF2-40B4-BE49-F238E27FC236}">
                      <a16:creationId xmlns:a16="http://schemas.microsoft.com/office/drawing/2014/main" id="{CEDEAA15-5D38-1D5C-7C46-776D2CC0B0F8}"/>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06" name="Picture 355" descr="antenna_stylized">
                  <a:extLst>
                    <a:ext uri="{FF2B5EF4-FFF2-40B4-BE49-F238E27FC236}">
                      <a16:creationId xmlns:a16="http://schemas.microsoft.com/office/drawing/2014/main" id="{0A188DCD-27AA-6730-9355-8FF2CCCC5E23}"/>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93" name="Group 403">
                <a:extLst>
                  <a:ext uri="{FF2B5EF4-FFF2-40B4-BE49-F238E27FC236}">
                    <a16:creationId xmlns:a16="http://schemas.microsoft.com/office/drawing/2014/main" id="{F4900510-B367-D65C-4C0B-BBAB5756A206}"/>
                  </a:ext>
                </a:extLst>
              </p:cNvPr>
              <p:cNvGrpSpPr>
                <a:grpSpLocks/>
              </p:cNvGrpSpPr>
              <p:nvPr/>
            </p:nvGrpSpPr>
            <p:grpSpPr bwMode="auto">
              <a:xfrm>
                <a:off x="4233863" y="5197475"/>
                <a:ext cx="569912" cy="544513"/>
                <a:chOff x="2751" y="1851"/>
                <a:chExt cx="462" cy="478"/>
              </a:xfrm>
            </p:grpSpPr>
            <p:pic>
              <p:nvPicPr>
                <p:cNvPr id="203" name="Picture 364" descr="iphone_stylized_small">
                  <a:extLst>
                    <a:ext uri="{FF2B5EF4-FFF2-40B4-BE49-F238E27FC236}">
                      <a16:creationId xmlns:a16="http://schemas.microsoft.com/office/drawing/2014/main" id="{DD426A87-D6E7-DAFB-90BB-7F31C9DBA8B9}"/>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04" name="Picture 402" descr="antenna_radiation_stylized">
                  <a:extLst>
                    <a:ext uri="{FF2B5EF4-FFF2-40B4-BE49-F238E27FC236}">
                      <a16:creationId xmlns:a16="http://schemas.microsoft.com/office/drawing/2014/main" id="{A85206EB-31A4-1889-092D-B47B6A739EC8}"/>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94" name="Group 356">
                <a:extLst>
                  <a:ext uri="{FF2B5EF4-FFF2-40B4-BE49-F238E27FC236}">
                    <a16:creationId xmlns:a16="http://schemas.microsoft.com/office/drawing/2014/main" id="{67ADDDA7-B94D-B698-EF58-AC373E956E3E}"/>
                  </a:ext>
                </a:extLst>
              </p:cNvPr>
              <p:cNvGrpSpPr>
                <a:grpSpLocks/>
              </p:cNvGrpSpPr>
              <p:nvPr/>
            </p:nvGrpSpPr>
            <p:grpSpPr bwMode="auto">
              <a:xfrm>
                <a:off x="3776663" y="5216525"/>
                <a:ext cx="436562" cy="498475"/>
                <a:chOff x="313" y="1497"/>
                <a:chExt cx="1152" cy="1014"/>
              </a:xfrm>
            </p:grpSpPr>
            <p:pic>
              <p:nvPicPr>
                <p:cNvPr id="201" name="Picture 354" descr="laptop_stylized_small">
                  <a:extLst>
                    <a:ext uri="{FF2B5EF4-FFF2-40B4-BE49-F238E27FC236}">
                      <a16:creationId xmlns:a16="http://schemas.microsoft.com/office/drawing/2014/main" id="{007B2150-99A5-5D23-81D6-CEF7C60541D1}"/>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02" name="Picture 355" descr="antenna_stylized">
                  <a:extLst>
                    <a:ext uri="{FF2B5EF4-FFF2-40B4-BE49-F238E27FC236}">
                      <a16:creationId xmlns:a16="http://schemas.microsoft.com/office/drawing/2014/main" id="{A8EDB532-F910-3102-1425-1783FCB0964D}"/>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95" name="Group 356">
                <a:extLst>
                  <a:ext uri="{FF2B5EF4-FFF2-40B4-BE49-F238E27FC236}">
                    <a16:creationId xmlns:a16="http://schemas.microsoft.com/office/drawing/2014/main" id="{894B9C8A-3CDE-A47E-74A5-8A9862A9FD16}"/>
                  </a:ext>
                </a:extLst>
              </p:cNvPr>
              <p:cNvGrpSpPr>
                <a:grpSpLocks/>
              </p:cNvGrpSpPr>
              <p:nvPr/>
            </p:nvGrpSpPr>
            <p:grpSpPr bwMode="auto">
              <a:xfrm>
                <a:off x="3725863" y="4627563"/>
                <a:ext cx="436562" cy="498475"/>
                <a:chOff x="313" y="1497"/>
                <a:chExt cx="1152" cy="1014"/>
              </a:xfrm>
            </p:grpSpPr>
            <p:pic>
              <p:nvPicPr>
                <p:cNvPr id="199" name="Picture 354" descr="laptop_stylized_small">
                  <a:extLst>
                    <a:ext uri="{FF2B5EF4-FFF2-40B4-BE49-F238E27FC236}">
                      <a16:creationId xmlns:a16="http://schemas.microsoft.com/office/drawing/2014/main" id="{E7A612AA-A463-894E-A03D-D20BAB673E5A}"/>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00" name="Picture 355" descr="antenna_stylized">
                  <a:extLst>
                    <a:ext uri="{FF2B5EF4-FFF2-40B4-BE49-F238E27FC236}">
                      <a16:creationId xmlns:a16="http://schemas.microsoft.com/office/drawing/2014/main" id="{DE00D5DD-C1DC-CAF9-8F24-B0C351EFA392}"/>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96" name="Group 403">
                <a:extLst>
                  <a:ext uri="{FF2B5EF4-FFF2-40B4-BE49-F238E27FC236}">
                    <a16:creationId xmlns:a16="http://schemas.microsoft.com/office/drawing/2014/main" id="{F39395FD-EF44-9F87-308B-A9F7C2B0742B}"/>
                  </a:ext>
                </a:extLst>
              </p:cNvPr>
              <p:cNvGrpSpPr>
                <a:grpSpLocks/>
              </p:cNvGrpSpPr>
              <p:nvPr/>
            </p:nvGrpSpPr>
            <p:grpSpPr bwMode="auto">
              <a:xfrm>
                <a:off x="4021138" y="4271963"/>
                <a:ext cx="568325" cy="544512"/>
                <a:chOff x="2751" y="1851"/>
                <a:chExt cx="462" cy="478"/>
              </a:xfrm>
            </p:grpSpPr>
            <p:pic>
              <p:nvPicPr>
                <p:cNvPr id="197" name="Picture 364" descr="iphone_stylized_small">
                  <a:extLst>
                    <a:ext uri="{FF2B5EF4-FFF2-40B4-BE49-F238E27FC236}">
                      <a16:creationId xmlns:a16="http://schemas.microsoft.com/office/drawing/2014/main" id="{D5334E87-9FE6-6D25-1E23-0FC260D8313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98" name="Picture 402" descr="antenna_radiation_stylized">
                  <a:extLst>
                    <a:ext uri="{FF2B5EF4-FFF2-40B4-BE49-F238E27FC236}">
                      <a16:creationId xmlns:a16="http://schemas.microsoft.com/office/drawing/2014/main" id="{5E993CA4-2580-6996-BCAB-9A67BCAF86D5}"/>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grpSp>
          <p:nvGrpSpPr>
            <p:cNvPr id="544" name="Group 543">
              <a:extLst>
                <a:ext uri="{FF2B5EF4-FFF2-40B4-BE49-F238E27FC236}">
                  <a16:creationId xmlns:a16="http://schemas.microsoft.com/office/drawing/2014/main" id="{38A0319D-01AB-BB34-1440-0E255397DB32}"/>
                </a:ext>
              </a:extLst>
            </p:cNvPr>
            <p:cNvGrpSpPr/>
            <p:nvPr/>
          </p:nvGrpSpPr>
          <p:grpSpPr>
            <a:xfrm>
              <a:off x="437856" y="3151484"/>
              <a:ext cx="2047120" cy="1481238"/>
              <a:chOff x="1185863" y="2879553"/>
              <a:chExt cx="2574856" cy="1626222"/>
            </a:xfrm>
          </p:grpSpPr>
          <p:sp>
            <p:nvSpPr>
              <p:cNvPr id="567" name="Oval 23">
                <a:extLst>
                  <a:ext uri="{FF2B5EF4-FFF2-40B4-BE49-F238E27FC236}">
                    <a16:creationId xmlns:a16="http://schemas.microsoft.com/office/drawing/2014/main" id="{940251CA-0640-10D8-A0E5-65C525C3439B}"/>
                  </a:ext>
                </a:extLst>
              </p:cNvPr>
              <p:cNvSpPr>
                <a:spLocks noChangeArrowheads="1"/>
              </p:cNvSpPr>
              <p:nvPr/>
            </p:nvSpPr>
            <p:spPr bwMode="auto">
              <a:xfrm>
                <a:off x="1185863" y="2879553"/>
                <a:ext cx="1960562" cy="1626222"/>
              </a:xfrm>
              <a:prstGeom prst="ellipse">
                <a:avLst/>
              </a:prstGeom>
              <a:solidFill>
                <a:srgbClr val="9CE0FA"/>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r>
                  <a:rPr lang="en-US" dirty="0">
                    <a:solidFill>
                      <a:srgbClr val="000000"/>
                    </a:solidFill>
                    <a:latin typeface="Arial" charset="0"/>
                    <a:ea typeface="ＭＳ Ｐゴシック" charset="0"/>
                  </a:rPr>
                  <a:t>=</a:t>
                </a:r>
              </a:p>
            </p:txBody>
          </p:sp>
          <p:grpSp>
            <p:nvGrpSpPr>
              <p:cNvPr id="568" name="Group 361">
                <a:extLst>
                  <a:ext uri="{FF2B5EF4-FFF2-40B4-BE49-F238E27FC236}">
                    <a16:creationId xmlns:a16="http://schemas.microsoft.com/office/drawing/2014/main" id="{CF99E4F8-70A1-513F-2C82-D95B374D8D8A}"/>
                  </a:ext>
                </a:extLst>
              </p:cNvPr>
              <p:cNvGrpSpPr>
                <a:grpSpLocks/>
              </p:cNvGrpSpPr>
              <p:nvPr/>
            </p:nvGrpSpPr>
            <p:grpSpPr bwMode="auto">
              <a:xfrm>
                <a:off x="2252663" y="3187700"/>
                <a:ext cx="639762" cy="581025"/>
                <a:chOff x="2967" y="478"/>
                <a:chExt cx="788" cy="625"/>
              </a:xfrm>
            </p:grpSpPr>
            <p:pic>
              <p:nvPicPr>
                <p:cNvPr id="187" name="Picture 358" descr="access_point_stylized_small">
                  <a:extLst>
                    <a:ext uri="{FF2B5EF4-FFF2-40B4-BE49-F238E27FC236}">
                      <a16:creationId xmlns:a16="http://schemas.microsoft.com/office/drawing/2014/main" id="{E1095780-BBF5-B1D2-6981-7D403DAEEBEC}"/>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3012" y="559"/>
                  <a:ext cx="576" cy="5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89" name="Picture 360" descr="antenna_radiation_stylized">
                  <a:extLst>
                    <a:ext uri="{FF2B5EF4-FFF2-40B4-BE49-F238E27FC236}">
                      <a16:creationId xmlns:a16="http://schemas.microsoft.com/office/drawing/2014/main" id="{A23E29E8-4EA1-9FC8-838B-732195637B64}"/>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2967" y="478"/>
                  <a:ext cx="788" cy="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569" name="Group 356">
                <a:extLst>
                  <a:ext uri="{FF2B5EF4-FFF2-40B4-BE49-F238E27FC236}">
                    <a16:creationId xmlns:a16="http://schemas.microsoft.com/office/drawing/2014/main" id="{B97A8AD0-F421-315C-00FB-04F4BBDF97DA}"/>
                  </a:ext>
                </a:extLst>
              </p:cNvPr>
              <p:cNvGrpSpPr>
                <a:grpSpLocks/>
              </p:cNvGrpSpPr>
              <p:nvPr/>
            </p:nvGrpSpPr>
            <p:grpSpPr bwMode="auto">
              <a:xfrm>
                <a:off x="2497138" y="3746500"/>
                <a:ext cx="436562" cy="498475"/>
                <a:chOff x="313" y="1497"/>
                <a:chExt cx="1152" cy="1014"/>
              </a:xfrm>
            </p:grpSpPr>
            <p:pic>
              <p:nvPicPr>
                <p:cNvPr id="134" name="Picture 354" descr="laptop_stylized_small">
                  <a:extLst>
                    <a:ext uri="{FF2B5EF4-FFF2-40B4-BE49-F238E27FC236}">
                      <a16:creationId xmlns:a16="http://schemas.microsoft.com/office/drawing/2014/main" id="{CB6F2B3B-6057-CF04-8C76-3140E69E7BF4}"/>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5" name="Picture 355" descr="antenna_stylized">
                  <a:extLst>
                    <a:ext uri="{FF2B5EF4-FFF2-40B4-BE49-F238E27FC236}">
                      <a16:creationId xmlns:a16="http://schemas.microsoft.com/office/drawing/2014/main" id="{1EF23619-B42E-3BDB-3EBB-246B3ECEB32A}"/>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570" name="Group 403">
                <a:extLst>
                  <a:ext uri="{FF2B5EF4-FFF2-40B4-BE49-F238E27FC236}">
                    <a16:creationId xmlns:a16="http://schemas.microsoft.com/office/drawing/2014/main" id="{D8120AB9-56D7-D2B8-3A53-6A32BF27ECA3}"/>
                  </a:ext>
                </a:extLst>
              </p:cNvPr>
              <p:cNvGrpSpPr>
                <a:grpSpLocks/>
              </p:cNvGrpSpPr>
              <p:nvPr/>
            </p:nvGrpSpPr>
            <p:grpSpPr bwMode="auto">
              <a:xfrm>
                <a:off x="1825625" y="2954338"/>
                <a:ext cx="446088" cy="382587"/>
                <a:chOff x="2751" y="1851"/>
                <a:chExt cx="462" cy="478"/>
              </a:xfrm>
            </p:grpSpPr>
            <p:pic>
              <p:nvPicPr>
                <p:cNvPr id="581" name="Picture 364" descr="iphone_stylized_small">
                  <a:extLst>
                    <a:ext uri="{FF2B5EF4-FFF2-40B4-BE49-F238E27FC236}">
                      <a16:creationId xmlns:a16="http://schemas.microsoft.com/office/drawing/2014/main" id="{6F6DE53A-DA60-46DC-58F7-652999FE7C04}"/>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 name="Picture 402" descr="antenna_radiation_stylized">
                  <a:extLst>
                    <a:ext uri="{FF2B5EF4-FFF2-40B4-BE49-F238E27FC236}">
                      <a16:creationId xmlns:a16="http://schemas.microsoft.com/office/drawing/2014/main" id="{3315B7C7-1FB2-1941-7F1B-FD3BC66235BD}"/>
                    </a:ext>
                  </a:extLst>
                </p:cNvPr>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571" name="Group 356">
                <a:extLst>
                  <a:ext uri="{FF2B5EF4-FFF2-40B4-BE49-F238E27FC236}">
                    <a16:creationId xmlns:a16="http://schemas.microsoft.com/office/drawing/2014/main" id="{6CE84DAE-8EE0-E78E-FFED-6F39CAE67F09}"/>
                  </a:ext>
                </a:extLst>
              </p:cNvPr>
              <p:cNvGrpSpPr>
                <a:grpSpLocks/>
              </p:cNvGrpSpPr>
              <p:nvPr/>
            </p:nvGrpSpPr>
            <p:grpSpPr bwMode="auto">
              <a:xfrm>
                <a:off x="1846263" y="3624263"/>
                <a:ext cx="436562" cy="498475"/>
                <a:chOff x="313" y="1497"/>
                <a:chExt cx="1152" cy="1014"/>
              </a:xfrm>
            </p:grpSpPr>
            <p:pic>
              <p:nvPicPr>
                <p:cNvPr id="577" name="Picture 354" descr="laptop_stylized_small">
                  <a:extLst>
                    <a:ext uri="{FF2B5EF4-FFF2-40B4-BE49-F238E27FC236}">
                      <a16:creationId xmlns:a16="http://schemas.microsoft.com/office/drawing/2014/main" id="{0E873764-0C40-B93A-AF0A-F195179F2E96}"/>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80" name="Picture 355" descr="antenna_stylized">
                  <a:extLst>
                    <a:ext uri="{FF2B5EF4-FFF2-40B4-BE49-F238E27FC236}">
                      <a16:creationId xmlns:a16="http://schemas.microsoft.com/office/drawing/2014/main" id="{8DA9E6E9-C6BB-1298-EFE6-63DDAE467F48}"/>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572" name="Group 356">
                <a:extLst>
                  <a:ext uri="{FF2B5EF4-FFF2-40B4-BE49-F238E27FC236}">
                    <a16:creationId xmlns:a16="http://schemas.microsoft.com/office/drawing/2014/main" id="{A623EE5E-182F-CE23-0969-79EAA0E6E91B}"/>
                  </a:ext>
                </a:extLst>
              </p:cNvPr>
              <p:cNvGrpSpPr>
                <a:grpSpLocks/>
              </p:cNvGrpSpPr>
              <p:nvPr/>
            </p:nvGrpSpPr>
            <p:grpSpPr bwMode="auto">
              <a:xfrm>
                <a:off x="1419225" y="3238500"/>
                <a:ext cx="438150" cy="498475"/>
                <a:chOff x="313" y="1497"/>
                <a:chExt cx="1152" cy="1014"/>
              </a:xfrm>
            </p:grpSpPr>
            <p:pic>
              <p:nvPicPr>
                <p:cNvPr id="575" name="Picture 354" descr="laptop_stylized_small">
                  <a:extLst>
                    <a:ext uri="{FF2B5EF4-FFF2-40B4-BE49-F238E27FC236}">
                      <a16:creationId xmlns:a16="http://schemas.microsoft.com/office/drawing/2014/main" id="{3401ABD3-490D-A802-BBF3-7428BE871ACD}"/>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76" name="Picture 355" descr="antenna_stylized">
                  <a:extLst>
                    <a:ext uri="{FF2B5EF4-FFF2-40B4-BE49-F238E27FC236}">
                      <a16:creationId xmlns:a16="http://schemas.microsoft.com/office/drawing/2014/main" id="{566BE75F-A63C-0E46-7008-FE3EC4123C0C}"/>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573" name="Line 26">
                <a:extLst>
                  <a:ext uri="{FF2B5EF4-FFF2-40B4-BE49-F238E27FC236}">
                    <a16:creationId xmlns:a16="http://schemas.microsoft.com/office/drawing/2014/main" id="{A7B1D7FA-1D9C-9874-882C-BB12009DF27B}"/>
                  </a:ext>
                </a:extLst>
              </p:cNvPr>
              <p:cNvSpPr>
                <a:spLocks noChangeShapeType="1"/>
              </p:cNvSpPr>
              <p:nvPr/>
            </p:nvSpPr>
            <p:spPr bwMode="auto">
              <a:xfrm>
                <a:off x="2689224" y="3617912"/>
                <a:ext cx="1071495" cy="430577"/>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4" name="Text Box 24">
                <a:extLst>
                  <a:ext uri="{FF2B5EF4-FFF2-40B4-BE49-F238E27FC236}">
                    <a16:creationId xmlns:a16="http://schemas.microsoft.com/office/drawing/2014/main" id="{576E5405-8455-4B06-EC7B-5F34CE119A57}"/>
                  </a:ext>
                </a:extLst>
              </p:cNvPr>
              <p:cNvSpPr txBox="1">
                <a:spLocks noChangeArrowheads="1"/>
              </p:cNvSpPr>
              <p:nvPr/>
            </p:nvSpPr>
            <p:spPr bwMode="auto">
              <a:xfrm>
                <a:off x="1620044" y="4173140"/>
                <a:ext cx="1054100" cy="3041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a:solidFill>
                      <a:schemeClr val="tx1"/>
                    </a:solidFill>
                    <a:latin typeface="Comic Sans MS" charset="0"/>
                    <a:ea typeface="ＭＳ Ｐゴシック" charset="0"/>
                  </a:defRPr>
                </a:lvl1pPr>
                <a:lvl2pPr marL="742950" indent="-285750">
                  <a:defRPr>
                    <a:solidFill>
                      <a:schemeClr val="tx1"/>
                    </a:solidFill>
                    <a:latin typeface="Comic Sans MS" charset="0"/>
                    <a:ea typeface="ＭＳ Ｐゴシック" charset="0"/>
                  </a:defRPr>
                </a:lvl2pPr>
                <a:lvl3pPr marL="1143000" indent="-228600">
                  <a:defRPr>
                    <a:solidFill>
                      <a:schemeClr val="tx1"/>
                    </a:solidFill>
                    <a:latin typeface="Comic Sans MS" charset="0"/>
                    <a:ea typeface="ＭＳ Ｐゴシック" charset="0"/>
                  </a:defRPr>
                </a:lvl3pPr>
                <a:lvl4pPr marL="1600200" indent="-228600">
                  <a:defRPr>
                    <a:solidFill>
                      <a:schemeClr val="tx1"/>
                    </a:solidFill>
                    <a:latin typeface="Comic Sans MS" charset="0"/>
                    <a:ea typeface="ＭＳ Ｐゴシック" charset="0"/>
                  </a:defRPr>
                </a:lvl4pPr>
                <a:lvl5pPr marL="2057400" indent="-228600">
                  <a:defRPr>
                    <a:solidFill>
                      <a:schemeClr val="tx1"/>
                    </a:solidFill>
                    <a:latin typeface="Comic Sans MS" charset="0"/>
                    <a:ea typeface="ＭＳ Ｐゴシック" charset="0"/>
                  </a:defRPr>
                </a:lvl5pPr>
                <a:lvl6pPr marL="2514600" indent="-228600" eaLnBrk="0" fontAlgn="base" hangingPunct="0">
                  <a:spcBef>
                    <a:spcPct val="0"/>
                  </a:spcBef>
                  <a:spcAft>
                    <a:spcPct val="0"/>
                  </a:spcAft>
                  <a:defRPr>
                    <a:solidFill>
                      <a:schemeClr val="tx1"/>
                    </a:solidFill>
                    <a:latin typeface="Comic Sans MS" charset="0"/>
                    <a:ea typeface="ＭＳ Ｐゴシック" charset="0"/>
                  </a:defRPr>
                </a:lvl6pPr>
                <a:lvl7pPr marL="2971800" indent="-228600" eaLnBrk="0" fontAlgn="base" hangingPunct="0">
                  <a:spcBef>
                    <a:spcPct val="0"/>
                  </a:spcBef>
                  <a:spcAft>
                    <a:spcPct val="0"/>
                  </a:spcAft>
                  <a:defRPr>
                    <a:solidFill>
                      <a:schemeClr val="tx1"/>
                    </a:solidFill>
                    <a:latin typeface="Comic Sans MS" charset="0"/>
                    <a:ea typeface="ＭＳ Ｐゴシック" charset="0"/>
                  </a:defRPr>
                </a:lvl7pPr>
                <a:lvl8pPr marL="3429000" indent="-228600" eaLnBrk="0" fontAlgn="base" hangingPunct="0">
                  <a:spcBef>
                    <a:spcPct val="0"/>
                  </a:spcBef>
                  <a:spcAft>
                    <a:spcPct val="0"/>
                  </a:spcAft>
                  <a:defRPr>
                    <a:solidFill>
                      <a:schemeClr val="tx1"/>
                    </a:solidFill>
                    <a:latin typeface="Comic Sans MS" charset="0"/>
                    <a:ea typeface="ＭＳ Ｐゴシック" charset="0"/>
                  </a:defRPr>
                </a:lvl8pPr>
                <a:lvl9pPr marL="3886200" indent="-228600" eaLnBrk="0" fontAlgn="base" hangingPunct="0">
                  <a:spcBef>
                    <a:spcPct val="0"/>
                  </a:spcBef>
                  <a:spcAft>
                    <a:spcPct val="0"/>
                  </a:spcAft>
                  <a:defRPr>
                    <a:solidFill>
                      <a:schemeClr val="tx1"/>
                    </a:solidFill>
                    <a:latin typeface="Comic Sans MS" charset="0"/>
                    <a:ea typeface="ＭＳ Ｐゴシック" charset="0"/>
                  </a:defRPr>
                </a:lvl9pPr>
              </a:lstStyle>
              <a:p>
                <a:pPr fontAlgn="base">
                  <a:spcBef>
                    <a:spcPct val="0"/>
                  </a:spcBef>
                  <a:spcAft>
                    <a:spcPct val="0"/>
                  </a:spcAft>
                  <a:defRPr/>
                </a:pPr>
                <a:r>
                  <a:rPr lang="en-US" sz="1200" dirty="0">
                    <a:solidFill>
                      <a:srgbClr val="000000"/>
                    </a:solidFill>
                    <a:latin typeface="+mn-lt"/>
                    <a:cs typeface="Arial" charset="0"/>
                  </a:rPr>
                  <a:t>WLAN 1</a:t>
                </a:r>
              </a:p>
            </p:txBody>
          </p:sp>
        </p:grpSp>
        <p:sp>
          <p:nvSpPr>
            <p:cNvPr id="545" name="Text Box 24">
              <a:extLst>
                <a:ext uri="{FF2B5EF4-FFF2-40B4-BE49-F238E27FC236}">
                  <a16:creationId xmlns:a16="http://schemas.microsoft.com/office/drawing/2014/main" id="{F6F85502-1073-26DF-6E3E-43B4A64F9821}"/>
                </a:ext>
              </a:extLst>
            </p:cNvPr>
            <p:cNvSpPr txBox="1">
              <a:spLocks noChangeArrowheads="1"/>
            </p:cNvSpPr>
            <p:nvPr/>
          </p:nvSpPr>
          <p:spPr bwMode="auto">
            <a:xfrm>
              <a:off x="821420" y="5103770"/>
              <a:ext cx="1054100" cy="27699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a:solidFill>
                    <a:schemeClr val="tx1"/>
                  </a:solidFill>
                  <a:latin typeface="Comic Sans MS" charset="0"/>
                  <a:ea typeface="ＭＳ Ｐゴシック" charset="0"/>
                </a:defRPr>
              </a:lvl1pPr>
              <a:lvl2pPr marL="742950" indent="-285750">
                <a:defRPr>
                  <a:solidFill>
                    <a:schemeClr val="tx1"/>
                  </a:solidFill>
                  <a:latin typeface="Comic Sans MS" charset="0"/>
                  <a:ea typeface="ＭＳ Ｐゴシック" charset="0"/>
                </a:defRPr>
              </a:lvl2pPr>
              <a:lvl3pPr marL="1143000" indent="-228600">
                <a:defRPr>
                  <a:solidFill>
                    <a:schemeClr val="tx1"/>
                  </a:solidFill>
                  <a:latin typeface="Comic Sans MS" charset="0"/>
                  <a:ea typeface="ＭＳ Ｐゴシック" charset="0"/>
                </a:defRPr>
              </a:lvl3pPr>
              <a:lvl4pPr marL="1600200" indent="-228600">
                <a:defRPr>
                  <a:solidFill>
                    <a:schemeClr val="tx1"/>
                  </a:solidFill>
                  <a:latin typeface="Comic Sans MS" charset="0"/>
                  <a:ea typeface="ＭＳ Ｐゴシック" charset="0"/>
                </a:defRPr>
              </a:lvl4pPr>
              <a:lvl5pPr marL="2057400" indent="-228600">
                <a:defRPr>
                  <a:solidFill>
                    <a:schemeClr val="tx1"/>
                  </a:solidFill>
                  <a:latin typeface="Comic Sans MS" charset="0"/>
                  <a:ea typeface="ＭＳ Ｐゴシック" charset="0"/>
                </a:defRPr>
              </a:lvl5pPr>
              <a:lvl6pPr marL="2514600" indent="-228600" eaLnBrk="0" fontAlgn="base" hangingPunct="0">
                <a:spcBef>
                  <a:spcPct val="0"/>
                </a:spcBef>
                <a:spcAft>
                  <a:spcPct val="0"/>
                </a:spcAft>
                <a:defRPr>
                  <a:solidFill>
                    <a:schemeClr val="tx1"/>
                  </a:solidFill>
                  <a:latin typeface="Comic Sans MS" charset="0"/>
                  <a:ea typeface="ＭＳ Ｐゴシック" charset="0"/>
                </a:defRPr>
              </a:lvl6pPr>
              <a:lvl7pPr marL="2971800" indent="-228600" eaLnBrk="0" fontAlgn="base" hangingPunct="0">
                <a:spcBef>
                  <a:spcPct val="0"/>
                </a:spcBef>
                <a:spcAft>
                  <a:spcPct val="0"/>
                </a:spcAft>
                <a:defRPr>
                  <a:solidFill>
                    <a:schemeClr val="tx1"/>
                  </a:solidFill>
                  <a:latin typeface="Comic Sans MS" charset="0"/>
                  <a:ea typeface="ＭＳ Ｐゴシック" charset="0"/>
                </a:defRPr>
              </a:lvl7pPr>
              <a:lvl8pPr marL="3429000" indent="-228600" eaLnBrk="0" fontAlgn="base" hangingPunct="0">
                <a:spcBef>
                  <a:spcPct val="0"/>
                </a:spcBef>
                <a:spcAft>
                  <a:spcPct val="0"/>
                </a:spcAft>
                <a:defRPr>
                  <a:solidFill>
                    <a:schemeClr val="tx1"/>
                  </a:solidFill>
                  <a:latin typeface="Comic Sans MS" charset="0"/>
                  <a:ea typeface="ＭＳ Ｐゴシック" charset="0"/>
                </a:defRPr>
              </a:lvl8pPr>
              <a:lvl9pPr marL="3886200" indent="-228600" eaLnBrk="0" fontAlgn="base" hangingPunct="0">
                <a:spcBef>
                  <a:spcPct val="0"/>
                </a:spcBef>
                <a:spcAft>
                  <a:spcPct val="0"/>
                </a:spcAft>
                <a:defRPr>
                  <a:solidFill>
                    <a:schemeClr val="tx1"/>
                  </a:solidFill>
                  <a:latin typeface="Comic Sans MS" charset="0"/>
                  <a:ea typeface="ＭＳ Ｐゴシック" charset="0"/>
                </a:defRPr>
              </a:lvl9pPr>
            </a:lstStyle>
            <a:p>
              <a:pPr fontAlgn="base">
                <a:spcBef>
                  <a:spcPct val="0"/>
                </a:spcBef>
                <a:spcAft>
                  <a:spcPct val="0"/>
                </a:spcAft>
                <a:defRPr/>
              </a:pPr>
              <a:r>
                <a:rPr lang="en-US" sz="1200" dirty="0">
                  <a:solidFill>
                    <a:srgbClr val="000000"/>
                  </a:solidFill>
                  <a:latin typeface="+mn-lt"/>
                  <a:cs typeface="Arial" charset="0"/>
                </a:rPr>
                <a:t>WLAN 2</a:t>
              </a:r>
            </a:p>
          </p:txBody>
        </p:sp>
        <p:sp>
          <p:nvSpPr>
            <p:cNvPr id="546" name="Line 28">
              <a:extLst>
                <a:ext uri="{FF2B5EF4-FFF2-40B4-BE49-F238E27FC236}">
                  <a16:creationId xmlns:a16="http://schemas.microsoft.com/office/drawing/2014/main" id="{74235C7F-7D19-9A6C-1CD7-F17F62C03C58}"/>
                </a:ext>
              </a:extLst>
            </p:cNvPr>
            <p:cNvSpPr>
              <a:spLocks noChangeShapeType="1"/>
            </p:cNvSpPr>
            <p:nvPr/>
          </p:nvSpPr>
          <p:spPr bwMode="auto">
            <a:xfrm flipV="1">
              <a:off x="2239886" y="4255128"/>
              <a:ext cx="214312" cy="90805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48" name="Group 547">
              <a:extLst>
                <a:ext uri="{FF2B5EF4-FFF2-40B4-BE49-F238E27FC236}">
                  <a16:creationId xmlns:a16="http://schemas.microsoft.com/office/drawing/2014/main" id="{F7C42F64-E98C-32E3-F313-71B5351F9A8D}"/>
                </a:ext>
              </a:extLst>
            </p:cNvPr>
            <p:cNvGrpSpPr/>
            <p:nvPr/>
          </p:nvGrpSpPr>
          <p:grpSpPr>
            <a:xfrm>
              <a:off x="3975754" y="4194151"/>
              <a:ext cx="415841" cy="274294"/>
              <a:chOff x="7493876" y="2774731"/>
              <a:chExt cx="1481958" cy="894622"/>
            </a:xfrm>
          </p:grpSpPr>
          <p:sp>
            <p:nvSpPr>
              <p:cNvPr id="553" name="Freeform 552">
                <a:extLst>
                  <a:ext uri="{FF2B5EF4-FFF2-40B4-BE49-F238E27FC236}">
                    <a16:creationId xmlns:a16="http://schemas.microsoft.com/office/drawing/2014/main" id="{0E20FEE5-C7EC-D6ED-1BBD-087B62A1211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54" name="Oval 553">
                <a:extLst>
                  <a:ext uri="{FF2B5EF4-FFF2-40B4-BE49-F238E27FC236}">
                    <a16:creationId xmlns:a16="http://schemas.microsoft.com/office/drawing/2014/main" id="{0109ED50-344A-2590-ED82-F76EF68F823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55" name="Group 554">
                <a:extLst>
                  <a:ext uri="{FF2B5EF4-FFF2-40B4-BE49-F238E27FC236}">
                    <a16:creationId xmlns:a16="http://schemas.microsoft.com/office/drawing/2014/main" id="{01386540-BE3C-57B7-08C8-24FBD24BE4D8}"/>
                  </a:ext>
                </a:extLst>
              </p:cNvPr>
              <p:cNvGrpSpPr/>
              <p:nvPr/>
            </p:nvGrpSpPr>
            <p:grpSpPr>
              <a:xfrm>
                <a:off x="7713663" y="2848339"/>
                <a:ext cx="1042107" cy="425543"/>
                <a:chOff x="7786941" y="2884917"/>
                <a:chExt cx="897649" cy="353919"/>
              </a:xfrm>
            </p:grpSpPr>
            <p:sp>
              <p:nvSpPr>
                <p:cNvPr id="556" name="Freeform 555">
                  <a:extLst>
                    <a:ext uri="{FF2B5EF4-FFF2-40B4-BE49-F238E27FC236}">
                      <a16:creationId xmlns:a16="http://schemas.microsoft.com/office/drawing/2014/main" id="{1B69450B-B747-2ED8-B355-4B4CC2F4B7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7" name="Freeform 556">
                  <a:extLst>
                    <a:ext uri="{FF2B5EF4-FFF2-40B4-BE49-F238E27FC236}">
                      <a16:creationId xmlns:a16="http://schemas.microsoft.com/office/drawing/2014/main" id="{CEAB5618-042C-C122-36D5-417FB5AFEE8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8" name="Freeform 557">
                  <a:extLst>
                    <a:ext uri="{FF2B5EF4-FFF2-40B4-BE49-F238E27FC236}">
                      <a16:creationId xmlns:a16="http://schemas.microsoft.com/office/drawing/2014/main" id="{297147F7-DB1A-F9A6-4414-ACD6422619D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9" name="Freeform 558">
                  <a:extLst>
                    <a:ext uri="{FF2B5EF4-FFF2-40B4-BE49-F238E27FC236}">
                      <a16:creationId xmlns:a16="http://schemas.microsoft.com/office/drawing/2014/main" id="{84DDFBBA-F62E-E4AC-FAF6-38D239E1CF9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549" name="Straight Connector 548">
              <a:extLst>
                <a:ext uri="{FF2B5EF4-FFF2-40B4-BE49-F238E27FC236}">
                  <a16:creationId xmlns:a16="http://schemas.microsoft.com/office/drawing/2014/main" id="{6300B01D-EAF6-ABAA-D323-8355660DB5DF}"/>
                </a:ext>
              </a:extLst>
            </p:cNvPr>
            <p:cNvCxnSpPr>
              <a:cxnSpLocks/>
            </p:cNvCxnSpPr>
            <p:nvPr/>
          </p:nvCxnSpPr>
          <p:spPr>
            <a:xfrm>
              <a:off x="4377917" y="4330567"/>
              <a:ext cx="425503" cy="0"/>
            </a:xfrm>
            <a:prstGeom prst="line">
              <a:avLst/>
            </a:prstGeom>
            <a:ln w="9525">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550" name="Group 549">
              <a:extLst>
                <a:ext uri="{FF2B5EF4-FFF2-40B4-BE49-F238E27FC236}">
                  <a16:creationId xmlns:a16="http://schemas.microsoft.com/office/drawing/2014/main" id="{933F9237-C660-C0BA-0E6B-09B9314C72AE}"/>
                </a:ext>
              </a:extLst>
            </p:cNvPr>
            <p:cNvGrpSpPr/>
            <p:nvPr/>
          </p:nvGrpSpPr>
          <p:grpSpPr>
            <a:xfrm>
              <a:off x="4545571" y="4044490"/>
              <a:ext cx="952407" cy="423532"/>
              <a:chOff x="10328133" y="5279691"/>
              <a:chExt cx="1641648" cy="756744"/>
            </a:xfrm>
          </p:grpSpPr>
          <p:sp>
            <p:nvSpPr>
              <p:cNvPr id="551" name="Freeform 550">
                <a:extLst>
                  <a:ext uri="{FF2B5EF4-FFF2-40B4-BE49-F238E27FC236}">
                    <a16:creationId xmlns:a16="http://schemas.microsoft.com/office/drawing/2014/main" id="{83D348F4-5342-3DB0-60AC-50EC82E84F6F}"/>
                  </a:ext>
                </a:extLst>
              </p:cNvPr>
              <p:cNvSpPr/>
              <p:nvPr/>
            </p:nvSpPr>
            <p:spPr>
              <a:xfrm>
                <a:off x="10328133" y="5279691"/>
                <a:ext cx="1641648" cy="756744"/>
              </a:xfrm>
              <a:custGeom>
                <a:avLst/>
                <a:gdLst>
                  <a:gd name="connsiteX0" fmla="*/ 409574 w 1466206"/>
                  <a:gd name="connsiteY0" fmla="*/ 41300 h 846656"/>
                  <a:gd name="connsiteX1" fmla="*/ 55068 w 1466206"/>
                  <a:gd name="connsiteY1" fmla="*/ 92926 h 846656"/>
                  <a:gd name="connsiteX2" fmla="*/ 0 w 1466206"/>
                  <a:gd name="connsiteY2" fmla="*/ 344169 h 846656"/>
                  <a:gd name="connsiteX3" fmla="*/ 37859 w 1466206"/>
                  <a:gd name="connsiteY3" fmla="*/ 726197 h 846656"/>
                  <a:gd name="connsiteX4" fmla="*/ 320087 w 1466206"/>
                  <a:gd name="connsiteY4" fmla="*/ 846656 h 846656"/>
                  <a:gd name="connsiteX5" fmla="*/ 949936 w 1466206"/>
                  <a:gd name="connsiteY5" fmla="*/ 777822 h 846656"/>
                  <a:gd name="connsiteX6" fmla="*/ 1466206 w 1466206"/>
                  <a:gd name="connsiteY6" fmla="*/ 757172 h 846656"/>
                  <a:gd name="connsiteX7" fmla="*/ 1466206 w 1466206"/>
                  <a:gd name="connsiteY7" fmla="*/ 357936 h 846656"/>
                  <a:gd name="connsiteX8" fmla="*/ 1287232 w 1466206"/>
                  <a:gd name="connsiteY8" fmla="*/ 0 h 846656"/>
                  <a:gd name="connsiteX9" fmla="*/ 719336 w 1466206"/>
                  <a:gd name="connsiteY9" fmla="*/ 55067 h 846656"/>
                  <a:gd name="connsiteX10" fmla="*/ 409574 w 1466206"/>
                  <a:gd name="connsiteY10" fmla="*/ 41300 h 846656"/>
                  <a:gd name="connsiteX0" fmla="*/ 409574 w 1466206"/>
                  <a:gd name="connsiteY0" fmla="*/ 41300 h 846656"/>
                  <a:gd name="connsiteX1" fmla="*/ 55068 w 1466206"/>
                  <a:gd name="connsiteY1" fmla="*/ 92926 h 846656"/>
                  <a:gd name="connsiteX2" fmla="*/ 0 w 1466206"/>
                  <a:gd name="connsiteY2" fmla="*/ 344169 h 846656"/>
                  <a:gd name="connsiteX3" fmla="*/ 37859 w 1466206"/>
                  <a:gd name="connsiteY3" fmla="*/ 726197 h 846656"/>
                  <a:gd name="connsiteX4" fmla="*/ 320087 w 1466206"/>
                  <a:gd name="connsiteY4" fmla="*/ 846656 h 846656"/>
                  <a:gd name="connsiteX5" fmla="*/ 949936 w 1466206"/>
                  <a:gd name="connsiteY5" fmla="*/ 777822 h 846656"/>
                  <a:gd name="connsiteX6" fmla="*/ 1466206 w 1466206"/>
                  <a:gd name="connsiteY6" fmla="*/ 757172 h 846656"/>
                  <a:gd name="connsiteX7" fmla="*/ 1466206 w 1466206"/>
                  <a:gd name="connsiteY7" fmla="*/ 357936 h 846656"/>
                  <a:gd name="connsiteX8" fmla="*/ 1287232 w 1466206"/>
                  <a:gd name="connsiteY8" fmla="*/ 0 h 846656"/>
                  <a:gd name="connsiteX9" fmla="*/ 719336 w 1466206"/>
                  <a:gd name="connsiteY9" fmla="*/ 55067 h 846656"/>
                  <a:gd name="connsiteX10" fmla="*/ 409574 w 1466206"/>
                  <a:gd name="connsiteY10" fmla="*/ 41300 h 846656"/>
                  <a:gd name="connsiteX0" fmla="*/ 416148 w 1472780"/>
                  <a:gd name="connsiteY0" fmla="*/ 41300 h 846656"/>
                  <a:gd name="connsiteX1" fmla="*/ 61642 w 1472780"/>
                  <a:gd name="connsiteY1" fmla="*/ 92926 h 846656"/>
                  <a:gd name="connsiteX2" fmla="*/ 6574 w 1472780"/>
                  <a:gd name="connsiteY2" fmla="*/ 344169 h 846656"/>
                  <a:gd name="connsiteX3" fmla="*/ 44433 w 1472780"/>
                  <a:gd name="connsiteY3" fmla="*/ 726197 h 846656"/>
                  <a:gd name="connsiteX4" fmla="*/ 326661 w 1472780"/>
                  <a:gd name="connsiteY4" fmla="*/ 846656 h 846656"/>
                  <a:gd name="connsiteX5" fmla="*/ 956510 w 1472780"/>
                  <a:gd name="connsiteY5" fmla="*/ 777822 h 846656"/>
                  <a:gd name="connsiteX6" fmla="*/ 1472780 w 1472780"/>
                  <a:gd name="connsiteY6" fmla="*/ 757172 h 846656"/>
                  <a:gd name="connsiteX7" fmla="*/ 1472780 w 1472780"/>
                  <a:gd name="connsiteY7" fmla="*/ 357936 h 846656"/>
                  <a:gd name="connsiteX8" fmla="*/ 1293806 w 1472780"/>
                  <a:gd name="connsiteY8" fmla="*/ 0 h 846656"/>
                  <a:gd name="connsiteX9" fmla="*/ 725910 w 1472780"/>
                  <a:gd name="connsiteY9" fmla="*/ 55067 h 846656"/>
                  <a:gd name="connsiteX10" fmla="*/ 416148 w 1472780"/>
                  <a:gd name="connsiteY10" fmla="*/ 41300 h 846656"/>
                  <a:gd name="connsiteX0" fmla="*/ 416148 w 1472780"/>
                  <a:gd name="connsiteY0" fmla="*/ 41300 h 846656"/>
                  <a:gd name="connsiteX1" fmla="*/ 61642 w 1472780"/>
                  <a:gd name="connsiteY1" fmla="*/ 92926 h 846656"/>
                  <a:gd name="connsiteX2" fmla="*/ 6574 w 1472780"/>
                  <a:gd name="connsiteY2" fmla="*/ 344169 h 846656"/>
                  <a:gd name="connsiteX3" fmla="*/ 44433 w 1472780"/>
                  <a:gd name="connsiteY3" fmla="*/ 726197 h 846656"/>
                  <a:gd name="connsiteX4" fmla="*/ 326661 w 1472780"/>
                  <a:gd name="connsiteY4" fmla="*/ 846656 h 846656"/>
                  <a:gd name="connsiteX5" fmla="*/ 956510 w 1472780"/>
                  <a:gd name="connsiteY5" fmla="*/ 777822 h 846656"/>
                  <a:gd name="connsiteX6" fmla="*/ 1472780 w 1472780"/>
                  <a:gd name="connsiteY6" fmla="*/ 757172 h 846656"/>
                  <a:gd name="connsiteX7" fmla="*/ 1472780 w 1472780"/>
                  <a:gd name="connsiteY7" fmla="*/ 357936 h 846656"/>
                  <a:gd name="connsiteX8" fmla="*/ 1293806 w 1472780"/>
                  <a:gd name="connsiteY8" fmla="*/ 0 h 846656"/>
                  <a:gd name="connsiteX9" fmla="*/ 725910 w 1472780"/>
                  <a:gd name="connsiteY9" fmla="*/ 55067 h 846656"/>
                  <a:gd name="connsiteX10" fmla="*/ 416148 w 1472780"/>
                  <a:gd name="connsiteY10" fmla="*/ 41300 h 846656"/>
                  <a:gd name="connsiteX0" fmla="*/ 416148 w 1518548"/>
                  <a:gd name="connsiteY0" fmla="*/ 41300 h 846656"/>
                  <a:gd name="connsiteX1" fmla="*/ 61642 w 1518548"/>
                  <a:gd name="connsiteY1" fmla="*/ 92926 h 846656"/>
                  <a:gd name="connsiteX2" fmla="*/ 6574 w 1518548"/>
                  <a:gd name="connsiteY2" fmla="*/ 344169 h 846656"/>
                  <a:gd name="connsiteX3" fmla="*/ 44433 w 1518548"/>
                  <a:gd name="connsiteY3" fmla="*/ 726197 h 846656"/>
                  <a:gd name="connsiteX4" fmla="*/ 326661 w 1518548"/>
                  <a:gd name="connsiteY4" fmla="*/ 846656 h 846656"/>
                  <a:gd name="connsiteX5" fmla="*/ 956510 w 1518548"/>
                  <a:gd name="connsiteY5" fmla="*/ 777822 h 846656"/>
                  <a:gd name="connsiteX6" fmla="*/ 1472780 w 1518548"/>
                  <a:gd name="connsiteY6" fmla="*/ 757172 h 846656"/>
                  <a:gd name="connsiteX7" fmla="*/ 1472780 w 1518548"/>
                  <a:gd name="connsiteY7" fmla="*/ 357936 h 846656"/>
                  <a:gd name="connsiteX8" fmla="*/ 1293806 w 1518548"/>
                  <a:gd name="connsiteY8" fmla="*/ 0 h 846656"/>
                  <a:gd name="connsiteX9" fmla="*/ 725910 w 1518548"/>
                  <a:gd name="connsiteY9" fmla="*/ 55067 h 846656"/>
                  <a:gd name="connsiteX10" fmla="*/ 416148 w 1518548"/>
                  <a:gd name="connsiteY10" fmla="*/ 41300 h 846656"/>
                  <a:gd name="connsiteX0" fmla="*/ 416148 w 1518548"/>
                  <a:gd name="connsiteY0" fmla="*/ 84063 h 889419"/>
                  <a:gd name="connsiteX1" fmla="*/ 61642 w 1518548"/>
                  <a:gd name="connsiteY1" fmla="*/ 135689 h 889419"/>
                  <a:gd name="connsiteX2" fmla="*/ 6574 w 1518548"/>
                  <a:gd name="connsiteY2" fmla="*/ 386932 h 889419"/>
                  <a:gd name="connsiteX3" fmla="*/ 44433 w 1518548"/>
                  <a:gd name="connsiteY3" fmla="*/ 768960 h 889419"/>
                  <a:gd name="connsiteX4" fmla="*/ 326661 w 1518548"/>
                  <a:gd name="connsiteY4" fmla="*/ 889419 h 889419"/>
                  <a:gd name="connsiteX5" fmla="*/ 956510 w 1518548"/>
                  <a:gd name="connsiteY5" fmla="*/ 820585 h 889419"/>
                  <a:gd name="connsiteX6" fmla="*/ 1472780 w 1518548"/>
                  <a:gd name="connsiteY6" fmla="*/ 799935 h 889419"/>
                  <a:gd name="connsiteX7" fmla="*/ 1472780 w 1518548"/>
                  <a:gd name="connsiteY7" fmla="*/ 400699 h 889419"/>
                  <a:gd name="connsiteX8" fmla="*/ 1293806 w 1518548"/>
                  <a:gd name="connsiteY8" fmla="*/ 42763 h 889419"/>
                  <a:gd name="connsiteX9" fmla="*/ 725910 w 1518548"/>
                  <a:gd name="connsiteY9" fmla="*/ 97830 h 889419"/>
                  <a:gd name="connsiteX10" fmla="*/ 416148 w 1518548"/>
                  <a:gd name="connsiteY10" fmla="*/ 84063 h 889419"/>
                  <a:gd name="connsiteX0" fmla="*/ 416148 w 1518548"/>
                  <a:gd name="connsiteY0" fmla="*/ 52053 h 857409"/>
                  <a:gd name="connsiteX1" fmla="*/ 61642 w 1518548"/>
                  <a:gd name="connsiteY1" fmla="*/ 103679 h 857409"/>
                  <a:gd name="connsiteX2" fmla="*/ 6574 w 1518548"/>
                  <a:gd name="connsiteY2" fmla="*/ 354922 h 857409"/>
                  <a:gd name="connsiteX3" fmla="*/ 44433 w 1518548"/>
                  <a:gd name="connsiteY3" fmla="*/ 736950 h 857409"/>
                  <a:gd name="connsiteX4" fmla="*/ 326661 w 1518548"/>
                  <a:gd name="connsiteY4" fmla="*/ 857409 h 857409"/>
                  <a:gd name="connsiteX5" fmla="*/ 956510 w 1518548"/>
                  <a:gd name="connsiteY5" fmla="*/ 788575 h 857409"/>
                  <a:gd name="connsiteX6" fmla="*/ 1472780 w 1518548"/>
                  <a:gd name="connsiteY6" fmla="*/ 767925 h 857409"/>
                  <a:gd name="connsiteX7" fmla="*/ 1472780 w 1518548"/>
                  <a:gd name="connsiteY7" fmla="*/ 368689 h 857409"/>
                  <a:gd name="connsiteX8" fmla="*/ 1293806 w 1518548"/>
                  <a:gd name="connsiteY8" fmla="*/ 10753 h 857409"/>
                  <a:gd name="connsiteX9" fmla="*/ 928976 w 1518548"/>
                  <a:gd name="connsiteY9" fmla="*/ 89911 h 857409"/>
                  <a:gd name="connsiteX10" fmla="*/ 416148 w 1518548"/>
                  <a:gd name="connsiteY10" fmla="*/ 52053 h 857409"/>
                  <a:gd name="connsiteX0" fmla="*/ 430374 w 1519007"/>
                  <a:gd name="connsiteY0" fmla="*/ 231021 h 857409"/>
                  <a:gd name="connsiteX1" fmla="*/ 62101 w 1519007"/>
                  <a:gd name="connsiteY1" fmla="*/ 103679 h 857409"/>
                  <a:gd name="connsiteX2" fmla="*/ 7033 w 1519007"/>
                  <a:gd name="connsiteY2" fmla="*/ 354922 h 857409"/>
                  <a:gd name="connsiteX3" fmla="*/ 44892 w 1519007"/>
                  <a:gd name="connsiteY3" fmla="*/ 736950 h 857409"/>
                  <a:gd name="connsiteX4" fmla="*/ 327120 w 1519007"/>
                  <a:gd name="connsiteY4" fmla="*/ 857409 h 857409"/>
                  <a:gd name="connsiteX5" fmla="*/ 956969 w 1519007"/>
                  <a:gd name="connsiteY5" fmla="*/ 788575 h 857409"/>
                  <a:gd name="connsiteX6" fmla="*/ 1473239 w 1519007"/>
                  <a:gd name="connsiteY6" fmla="*/ 767925 h 857409"/>
                  <a:gd name="connsiteX7" fmla="*/ 1473239 w 1519007"/>
                  <a:gd name="connsiteY7" fmla="*/ 368689 h 857409"/>
                  <a:gd name="connsiteX8" fmla="*/ 1294265 w 1519007"/>
                  <a:gd name="connsiteY8" fmla="*/ 10753 h 857409"/>
                  <a:gd name="connsiteX9" fmla="*/ 929435 w 1519007"/>
                  <a:gd name="connsiteY9" fmla="*/ 89911 h 857409"/>
                  <a:gd name="connsiteX10" fmla="*/ 430374 w 1519007"/>
                  <a:gd name="connsiteY10" fmla="*/ 231021 h 857409"/>
                  <a:gd name="connsiteX0" fmla="*/ 457084 w 1545717"/>
                  <a:gd name="connsiteY0" fmla="*/ 231021 h 857409"/>
                  <a:gd name="connsiteX1" fmla="*/ 88811 w 1545717"/>
                  <a:gd name="connsiteY1" fmla="*/ 103679 h 857409"/>
                  <a:gd name="connsiteX2" fmla="*/ 33743 w 1545717"/>
                  <a:gd name="connsiteY2" fmla="*/ 354922 h 857409"/>
                  <a:gd name="connsiteX3" fmla="*/ 71602 w 1545717"/>
                  <a:gd name="connsiteY3" fmla="*/ 736950 h 857409"/>
                  <a:gd name="connsiteX4" fmla="*/ 353830 w 1545717"/>
                  <a:gd name="connsiteY4" fmla="*/ 857409 h 857409"/>
                  <a:gd name="connsiteX5" fmla="*/ 983679 w 1545717"/>
                  <a:gd name="connsiteY5" fmla="*/ 788575 h 857409"/>
                  <a:gd name="connsiteX6" fmla="*/ 1499949 w 1545717"/>
                  <a:gd name="connsiteY6" fmla="*/ 767925 h 857409"/>
                  <a:gd name="connsiteX7" fmla="*/ 1499949 w 1545717"/>
                  <a:gd name="connsiteY7" fmla="*/ 368689 h 857409"/>
                  <a:gd name="connsiteX8" fmla="*/ 1320975 w 1545717"/>
                  <a:gd name="connsiteY8" fmla="*/ 10753 h 857409"/>
                  <a:gd name="connsiteX9" fmla="*/ 956145 w 1545717"/>
                  <a:gd name="connsiteY9" fmla="*/ 89911 h 857409"/>
                  <a:gd name="connsiteX10" fmla="*/ 457084 w 1545717"/>
                  <a:gd name="connsiteY10" fmla="*/ 231021 h 857409"/>
                  <a:gd name="connsiteX0" fmla="*/ 563227 w 1524513"/>
                  <a:gd name="connsiteY0" fmla="*/ 182837 h 857409"/>
                  <a:gd name="connsiteX1" fmla="*/ 67607 w 1524513"/>
                  <a:gd name="connsiteY1" fmla="*/ 103679 h 857409"/>
                  <a:gd name="connsiteX2" fmla="*/ 12539 w 1524513"/>
                  <a:gd name="connsiteY2" fmla="*/ 354922 h 857409"/>
                  <a:gd name="connsiteX3" fmla="*/ 50398 w 1524513"/>
                  <a:gd name="connsiteY3" fmla="*/ 736950 h 857409"/>
                  <a:gd name="connsiteX4" fmla="*/ 332626 w 1524513"/>
                  <a:gd name="connsiteY4" fmla="*/ 857409 h 857409"/>
                  <a:gd name="connsiteX5" fmla="*/ 962475 w 1524513"/>
                  <a:gd name="connsiteY5" fmla="*/ 788575 h 857409"/>
                  <a:gd name="connsiteX6" fmla="*/ 1478745 w 1524513"/>
                  <a:gd name="connsiteY6" fmla="*/ 767925 h 857409"/>
                  <a:gd name="connsiteX7" fmla="*/ 1478745 w 1524513"/>
                  <a:gd name="connsiteY7" fmla="*/ 368689 h 857409"/>
                  <a:gd name="connsiteX8" fmla="*/ 1299771 w 1524513"/>
                  <a:gd name="connsiteY8" fmla="*/ 10753 h 857409"/>
                  <a:gd name="connsiteX9" fmla="*/ 934941 w 1524513"/>
                  <a:gd name="connsiteY9" fmla="*/ 89911 h 857409"/>
                  <a:gd name="connsiteX10" fmla="*/ 563227 w 1524513"/>
                  <a:gd name="connsiteY10" fmla="*/ 182837 h 857409"/>
                  <a:gd name="connsiteX0" fmla="*/ 563227 w 1539800"/>
                  <a:gd name="connsiteY0" fmla="*/ 182837 h 857409"/>
                  <a:gd name="connsiteX1" fmla="*/ 67607 w 1539800"/>
                  <a:gd name="connsiteY1" fmla="*/ 103679 h 857409"/>
                  <a:gd name="connsiteX2" fmla="*/ 12539 w 1539800"/>
                  <a:gd name="connsiteY2" fmla="*/ 354922 h 857409"/>
                  <a:gd name="connsiteX3" fmla="*/ 50398 w 1539800"/>
                  <a:gd name="connsiteY3" fmla="*/ 736950 h 857409"/>
                  <a:gd name="connsiteX4" fmla="*/ 332626 w 1539800"/>
                  <a:gd name="connsiteY4" fmla="*/ 857409 h 857409"/>
                  <a:gd name="connsiteX5" fmla="*/ 752525 w 1539800"/>
                  <a:gd name="connsiteY5" fmla="*/ 726625 h 857409"/>
                  <a:gd name="connsiteX6" fmla="*/ 1478745 w 1539800"/>
                  <a:gd name="connsiteY6" fmla="*/ 767925 h 857409"/>
                  <a:gd name="connsiteX7" fmla="*/ 1478745 w 1539800"/>
                  <a:gd name="connsiteY7" fmla="*/ 368689 h 857409"/>
                  <a:gd name="connsiteX8" fmla="*/ 1299771 w 1539800"/>
                  <a:gd name="connsiteY8" fmla="*/ 10753 h 857409"/>
                  <a:gd name="connsiteX9" fmla="*/ 934941 w 1539800"/>
                  <a:gd name="connsiteY9" fmla="*/ 89911 h 857409"/>
                  <a:gd name="connsiteX10" fmla="*/ 563227 w 1539800"/>
                  <a:gd name="connsiteY10" fmla="*/ 182837 h 857409"/>
                  <a:gd name="connsiteX0" fmla="*/ 563227 w 1539800"/>
                  <a:gd name="connsiteY0" fmla="*/ 182837 h 857409"/>
                  <a:gd name="connsiteX1" fmla="*/ 67607 w 1539800"/>
                  <a:gd name="connsiteY1" fmla="*/ 103679 h 857409"/>
                  <a:gd name="connsiteX2" fmla="*/ 12539 w 1539800"/>
                  <a:gd name="connsiteY2" fmla="*/ 354922 h 857409"/>
                  <a:gd name="connsiteX3" fmla="*/ 50398 w 1539800"/>
                  <a:gd name="connsiteY3" fmla="*/ 736950 h 857409"/>
                  <a:gd name="connsiteX4" fmla="*/ 332626 w 1539800"/>
                  <a:gd name="connsiteY4" fmla="*/ 857409 h 857409"/>
                  <a:gd name="connsiteX5" fmla="*/ 752525 w 1539800"/>
                  <a:gd name="connsiteY5" fmla="*/ 726625 h 857409"/>
                  <a:gd name="connsiteX6" fmla="*/ 1478745 w 1539800"/>
                  <a:gd name="connsiteY6" fmla="*/ 767925 h 857409"/>
                  <a:gd name="connsiteX7" fmla="*/ 1478745 w 1539800"/>
                  <a:gd name="connsiteY7" fmla="*/ 368689 h 857409"/>
                  <a:gd name="connsiteX8" fmla="*/ 1299771 w 1539800"/>
                  <a:gd name="connsiteY8" fmla="*/ 10753 h 857409"/>
                  <a:gd name="connsiteX9" fmla="*/ 934941 w 1539800"/>
                  <a:gd name="connsiteY9" fmla="*/ 89911 h 857409"/>
                  <a:gd name="connsiteX10" fmla="*/ 563227 w 1539800"/>
                  <a:gd name="connsiteY10" fmla="*/ 182837 h 857409"/>
                  <a:gd name="connsiteX0" fmla="*/ 563227 w 1539800"/>
                  <a:gd name="connsiteY0" fmla="*/ 95020 h 769592"/>
                  <a:gd name="connsiteX1" fmla="*/ 67607 w 1539800"/>
                  <a:gd name="connsiteY1" fmla="*/ 15862 h 769592"/>
                  <a:gd name="connsiteX2" fmla="*/ 12539 w 1539800"/>
                  <a:gd name="connsiteY2" fmla="*/ 267105 h 769592"/>
                  <a:gd name="connsiteX3" fmla="*/ 50398 w 1539800"/>
                  <a:gd name="connsiteY3" fmla="*/ 649133 h 769592"/>
                  <a:gd name="connsiteX4" fmla="*/ 332626 w 1539800"/>
                  <a:gd name="connsiteY4" fmla="*/ 769592 h 769592"/>
                  <a:gd name="connsiteX5" fmla="*/ 752525 w 1539800"/>
                  <a:gd name="connsiteY5" fmla="*/ 638808 h 769592"/>
                  <a:gd name="connsiteX6" fmla="*/ 1478745 w 1539800"/>
                  <a:gd name="connsiteY6" fmla="*/ 680108 h 769592"/>
                  <a:gd name="connsiteX7" fmla="*/ 1478745 w 1539800"/>
                  <a:gd name="connsiteY7" fmla="*/ 280872 h 769592"/>
                  <a:gd name="connsiteX8" fmla="*/ 1299771 w 1539800"/>
                  <a:gd name="connsiteY8" fmla="*/ 50279 h 769592"/>
                  <a:gd name="connsiteX9" fmla="*/ 934941 w 1539800"/>
                  <a:gd name="connsiteY9" fmla="*/ 2094 h 769592"/>
                  <a:gd name="connsiteX10" fmla="*/ 563227 w 1539800"/>
                  <a:gd name="connsiteY10" fmla="*/ 95020 h 769592"/>
                  <a:gd name="connsiteX0" fmla="*/ 563227 w 1539800"/>
                  <a:gd name="connsiteY0" fmla="*/ 95020 h 769592"/>
                  <a:gd name="connsiteX1" fmla="*/ 67607 w 1539800"/>
                  <a:gd name="connsiteY1" fmla="*/ 15862 h 769592"/>
                  <a:gd name="connsiteX2" fmla="*/ 12539 w 1539800"/>
                  <a:gd name="connsiteY2" fmla="*/ 267105 h 769592"/>
                  <a:gd name="connsiteX3" fmla="*/ 50398 w 1539800"/>
                  <a:gd name="connsiteY3" fmla="*/ 649133 h 769592"/>
                  <a:gd name="connsiteX4" fmla="*/ 332626 w 1539800"/>
                  <a:gd name="connsiteY4" fmla="*/ 769592 h 769592"/>
                  <a:gd name="connsiteX5" fmla="*/ 752525 w 1539800"/>
                  <a:gd name="connsiteY5" fmla="*/ 638808 h 769592"/>
                  <a:gd name="connsiteX6" fmla="*/ 1478745 w 1539800"/>
                  <a:gd name="connsiteY6" fmla="*/ 680108 h 769592"/>
                  <a:gd name="connsiteX7" fmla="*/ 1478745 w 1539800"/>
                  <a:gd name="connsiteY7" fmla="*/ 280872 h 769592"/>
                  <a:gd name="connsiteX8" fmla="*/ 1299771 w 1539800"/>
                  <a:gd name="connsiteY8" fmla="*/ 50279 h 769592"/>
                  <a:gd name="connsiteX9" fmla="*/ 934941 w 1539800"/>
                  <a:gd name="connsiteY9" fmla="*/ 2094 h 769592"/>
                  <a:gd name="connsiteX10" fmla="*/ 563227 w 1539800"/>
                  <a:gd name="connsiteY10" fmla="*/ 95020 h 769592"/>
                  <a:gd name="connsiteX0" fmla="*/ 580156 w 1556729"/>
                  <a:gd name="connsiteY0" fmla="*/ 95020 h 769592"/>
                  <a:gd name="connsiteX1" fmla="*/ 349414 w 1556729"/>
                  <a:gd name="connsiteY1" fmla="*/ 232475 h 769592"/>
                  <a:gd name="connsiteX2" fmla="*/ 29468 w 1556729"/>
                  <a:gd name="connsiteY2" fmla="*/ 267105 h 769592"/>
                  <a:gd name="connsiteX3" fmla="*/ 67327 w 1556729"/>
                  <a:gd name="connsiteY3" fmla="*/ 649133 h 769592"/>
                  <a:gd name="connsiteX4" fmla="*/ 349555 w 1556729"/>
                  <a:gd name="connsiteY4" fmla="*/ 769592 h 769592"/>
                  <a:gd name="connsiteX5" fmla="*/ 769454 w 1556729"/>
                  <a:gd name="connsiteY5" fmla="*/ 638808 h 769592"/>
                  <a:gd name="connsiteX6" fmla="*/ 1495674 w 1556729"/>
                  <a:gd name="connsiteY6" fmla="*/ 680108 h 769592"/>
                  <a:gd name="connsiteX7" fmla="*/ 1495674 w 1556729"/>
                  <a:gd name="connsiteY7" fmla="*/ 280872 h 769592"/>
                  <a:gd name="connsiteX8" fmla="*/ 1316700 w 1556729"/>
                  <a:gd name="connsiteY8" fmla="*/ 50279 h 769592"/>
                  <a:gd name="connsiteX9" fmla="*/ 951870 w 1556729"/>
                  <a:gd name="connsiteY9" fmla="*/ 2094 h 769592"/>
                  <a:gd name="connsiteX10" fmla="*/ 580156 w 1556729"/>
                  <a:gd name="connsiteY10" fmla="*/ 95020 h 769592"/>
                  <a:gd name="connsiteX0" fmla="*/ 552462 w 1529035"/>
                  <a:gd name="connsiteY0" fmla="*/ 95020 h 769592"/>
                  <a:gd name="connsiteX1" fmla="*/ 321720 w 1529035"/>
                  <a:gd name="connsiteY1" fmla="*/ 232475 h 769592"/>
                  <a:gd name="connsiteX2" fmla="*/ 1774 w 1529035"/>
                  <a:gd name="connsiteY2" fmla="*/ 267105 h 769592"/>
                  <a:gd name="connsiteX3" fmla="*/ 205181 w 1529035"/>
                  <a:gd name="connsiteY3" fmla="*/ 597734 h 769592"/>
                  <a:gd name="connsiteX4" fmla="*/ 321861 w 1529035"/>
                  <a:gd name="connsiteY4" fmla="*/ 769592 h 769592"/>
                  <a:gd name="connsiteX5" fmla="*/ 741760 w 1529035"/>
                  <a:gd name="connsiteY5" fmla="*/ 638808 h 769592"/>
                  <a:gd name="connsiteX6" fmla="*/ 1467980 w 1529035"/>
                  <a:gd name="connsiteY6" fmla="*/ 680108 h 769592"/>
                  <a:gd name="connsiteX7" fmla="*/ 1467980 w 1529035"/>
                  <a:gd name="connsiteY7" fmla="*/ 280872 h 769592"/>
                  <a:gd name="connsiteX8" fmla="*/ 1289006 w 1529035"/>
                  <a:gd name="connsiteY8" fmla="*/ 50279 h 769592"/>
                  <a:gd name="connsiteX9" fmla="*/ 924176 w 1529035"/>
                  <a:gd name="connsiteY9" fmla="*/ 2094 h 769592"/>
                  <a:gd name="connsiteX10" fmla="*/ 552462 w 1529035"/>
                  <a:gd name="connsiteY10" fmla="*/ 95020 h 769592"/>
                  <a:gd name="connsiteX0" fmla="*/ 552568 w 1529141"/>
                  <a:gd name="connsiteY0" fmla="*/ 95020 h 697308"/>
                  <a:gd name="connsiteX1" fmla="*/ 321826 w 1529141"/>
                  <a:gd name="connsiteY1" fmla="*/ 232475 h 697308"/>
                  <a:gd name="connsiteX2" fmla="*/ 1880 w 1529141"/>
                  <a:gd name="connsiteY2" fmla="*/ 267105 h 697308"/>
                  <a:gd name="connsiteX3" fmla="*/ 205287 w 1529141"/>
                  <a:gd name="connsiteY3" fmla="*/ 597734 h 697308"/>
                  <a:gd name="connsiteX4" fmla="*/ 526144 w 1529141"/>
                  <a:gd name="connsiteY4" fmla="*/ 563993 h 697308"/>
                  <a:gd name="connsiteX5" fmla="*/ 741866 w 1529141"/>
                  <a:gd name="connsiteY5" fmla="*/ 638808 h 697308"/>
                  <a:gd name="connsiteX6" fmla="*/ 1468086 w 1529141"/>
                  <a:gd name="connsiteY6" fmla="*/ 680108 h 697308"/>
                  <a:gd name="connsiteX7" fmla="*/ 1468086 w 1529141"/>
                  <a:gd name="connsiteY7" fmla="*/ 280872 h 697308"/>
                  <a:gd name="connsiteX8" fmla="*/ 1289112 w 1529141"/>
                  <a:gd name="connsiteY8" fmla="*/ 50279 h 697308"/>
                  <a:gd name="connsiteX9" fmla="*/ 924282 w 1529141"/>
                  <a:gd name="connsiteY9" fmla="*/ 2094 h 697308"/>
                  <a:gd name="connsiteX10" fmla="*/ 552568 w 1529141"/>
                  <a:gd name="connsiteY10" fmla="*/ 95020 h 697308"/>
                  <a:gd name="connsiteX0" fmla="*/ 503604 w 1480177"/>
                  <a:gd name="connsiteY0" fmla="*/ 95020 h 697308"/>
                  <a:gd name="connsiteX1" fmla="*/ 272862 w 1480177"/>
                  <a:gd name="connsiteY1" fmla="*/ 232475 h 697308"/>
                  <a:gd name="connsiteX2" fmla="*/ 2581 w 1480177"/>
                  <a:gd name="connsiteY2" fmla="*/ 384590 h 697308"/>
                  <a:gd name="connsiteX3" fmla="*/ 156323 w 1480177"/>
                  <a:gd name="connsiteY3" fmla="*/ 597734 h 697308"/>
                  <a:gd name="connsiteX4" fmla="*/ 477180 w 1480177"/>
                  <a:gd name="connsiteY4" fmla="*/ 563993 h 697308"/>
                  <a:gd name="connsiteX5" fmla="*/ 692902 w 1480177"/>
                  <a:gd name="connsiteY5" fmla="*/ 638808 h 697308"/>
                  <a:gd name="connsiteX6" fmla="*/ 1419122 w 1480177"/>
                  <a:gd name="connsiteY6" fmla="*/ 680108 h 697308"/>
                  <a:gd name="connsiteX7" fmla="*/ 1419122 w 1480177"/>
                  <a:gd name="connsiteY7" fmla="*/ 280872 h 697308"/>
                  <a:gd name="connsiteX8" fmla="*/ 1240148 w 1480177"/>
                  <a:gd name="connsiteY8" fmla="*/ 50279 h 697308"/>
                  <a:gd name="connsiteX9" fmla="*/ 875318 w 1480177"/>
                  <a:gd name="connsiteY9" fmla="*/ 2094 h 697308"/>
                  <a:gd name="connsiteX10" fmla="*/ 503604 w 1480177"/>
                  <a:gd name="connsiteY10" fmla="*/ 95020 h 697308"/>
                  <a:gd name="connsiteX0" fmla="*/ 503604 w 1480177"/>
                  <a:gd name="connsiteY0" fmla="*/ 95020 h 697308"/>
                  <a:gd name="connsiteX1" fmla="*/ 272862 w 1480177"/>
                  <a:gd name="connsiteY1" fmla="*/ 232475 h 697308"/>
                  <a:gd name="connsiteX2" fmla="*/ 2581 w 1480177"/>
                  <a:gd name="connsiteY2" fmla="*/ 384590 h 697308"/>
                  <a:gd name="connsiteX3" fmla="*/ 156323 w 1480177"/>
                  <a:gd name="connsiteY3" fmla="*/ 597734 h 697308"/>
                  <a:gd name="connsiteX4" fmla="*/ 477180 w 1480177"/>
                  <a:gd name="connsiteY4" fmla="*/ 563993 h 697308"/>
                  <a:gd name="connsiteX5" fmla="*/ 692902 w 1480177"/>
                  <a:gd name="connsiteY5" fmla="*/ 638808 h 697308"/>
                  <a:gd name="connsiteX6" fmla="*/ 1419122 w 1480177"/>
                  <a:gd name="connsiteY6" fmla="*/ 680108 h 697308"/>
                  <a:gd name="connsiteX7" fmla="*/ 1419122 w 1480177"/>
                  <a:gd name="connsiteY7" fmla="*/ 280872 h 697308"/>
                  <a:gd name="connsiteX8" fmla="*/ 1240148 w 1480177"/>
                  <a:gd name="connsiteY8" fmla="*/ 50279 h 697308"/>
                  <a:gd name="connsiteX9" fmla="*/ 875318 w 1480177"/>
                  <a:gd name="connsiteY9" fmla="*/ 2094 h 697308"/>
                  <a:gd name="connsiteX10" fmla="*/ 503604 w 1480177"/>
                  <a:gd name="connsiteY10" fmla="*/ 95020 h 697308"/>
                  <a:gd name="connsiteX0" fmla="*/ 504713 w 1481286"/>
                  <a:gd name="connsiteY0" fmla="*/ 95020 h 700752"/>
                  <a:gd name="connsiteX1" fmla="*/ 273971 w 1481286"/>
                  <a:gd name="connsiteY1" fmla="*/ 232475 h 700752"/>
                  <a:gd name="connsiteX2" fmla="*/ 3690 w 1481286"/>
                  <a:gd name="connsiteY2" fmla="*/ 384590 h 700752"/>
                  <a:gd name="connsiteX3" fmla="*/ 157432 w 1481286"/>
                  <a:gd name="connsiteY3" fmla="*/ 597734 h 700752"/>
                  <a:gd name="connsiteX4" fmla="*/ 694011 w 1481286"/>
                  <a:gd name="connsiteY4" fmla="*/ 638808 h 700752"/>
                  <a:gd name="connsiteX5" fmla="*/ 1420231 w 1481286"/>
                  <a:gd name="connsiteY5" fmla="*/ 680108 h 700752"/>
                  <a:gd name="connsiteX6" fmla="*/ 1420231 w 1481286"/>
                  <a:gd name="connsiteY6" fmla="*/ 280872 h 700752"/>
                  <a:gd name="connsiteX7" fmla="*/ 1241257 w 1481286"/>
                  <a:gd name="connsiteY7" fmla="*/ 50279 h 700752"/>
                  <a:gd name="connsiteX8" fmla="*/ 876427 w 1481286"/>
                  <a:gd name="connsiteY8" fmla="*/ 2094 h 700752"/>
                  <a:gd name="connsiteX9" fmla="*/ 504713 w 1481286"/>
                  <a:gd name="connsiteY9" fmla="*/ 95020 h 700752"/>
                  <a:gd name="connsiteX0" fmla="*/ 501024 w 1477597"/>
                  <a:gd name="connsiteY0" fmla="*/ 95020 h 700752"/>
                  <a:gd name="connsiteX1" fmla="*/ 270282 w 1477597"/>
                  <a:gd name="connsiteY1" fmla="*/ 232475 h 700752"/>
                  <a:gd name="connsiteX2" fmla="*/ 1 w 1477597"/>
                  <a:gd name="connsiteY2" fmla="*/ 384590 h 700752"/>
                  <a:gd name="connsiteX3" fmla="*/ 269626 w 1477597"/>
                  <a:gd name="connsiteY3" fmla="*/ 583049 h 700752"/>
                  <a:gd name="connsiteX4" fmla="*/ 690322 w 1477597"/>
                  <a:gd name="connsiteY4" fmla="*/ 638808 h 700752"/>
                  <a:gd name="connsiteX5" fmla="*/ 1416542 w 1477597"/>
                  <a:gd name="connsiteY5" fmla="*/ 680108 h 700752"/>
                  <a:gd name="connsiteX6" fmla="*/ 1416542 w 1477597"/>
                  <a:gd name="connsiteY6" fmla="*/ 280872 h 700752"/>
                  <a:gd name="connsiteX7" fmla="*/ 1237568 w 1477597"/>
                  <a:gd name="connsiteY7" fmla="*/ 50279 h 700752"/>
                  <a:gd name="connsiteX8" fmla="*/ 872738 w 1477597"/>
                  <a:gd name="connsiteY8" fmla="*/ 2094 h 700752"/>
                  <a:gd name="connsiteX9" fmla="*/ 501024 w 1477597"/>
                  <a:gd name="connsiteY9" fmla="*/ 95020 h 700752"/>
                  <a:gd name="connsiteX0" fmla="*/ 501024 w 1477597"/>
                  <a:gd name="connsiteY0" fmla="*/ 95020 h 700752"/>
                  <a:gd name="connsiteX1" fmla="*/ 270282 w 1477597"/>
                  <a:gd name="connsiteY1" fmla="*/ 232475 h 700752"/>
                  <a:gd name="connsiteX2" fmla="*/ 1 w 1477597"/>
                  <a:gd name="connsiteY2" fmla="*/ 384590 h 700752"/>
                  <a:gd name="connsiteX3" fmla="*/ 269626 w 1477597"/>
                  <a:gd name="connsiteY3" fmla="*/ 583049 h 700752"/>
                  <a:gd name="connsiteX4" fmla="*/ 690322 w 1477597"/>
                  <a:gd name="connsiteY4" fmla="*/ 638808 h 700752"/>
                  <a:gd name="connsiteX5" fmla="*/ 1416542 w 1477597"/>
                  <a:gd name="connsiteY5" fmla="*/ 680108 h 700752"/>
                  <a:gd name="connsiteX6" fmla="*/ 1416542 w 1477597"/>
                  <a:gd name="connsiteY6" fmla="*/ 280872 h 700752"/>
                  <a:gd name="connsiteX7" fmla="*/ 1237568 w 1477597"/>
                  <a:gd name="connsiteY7" fmla="*/ 50279 h 700752"/>
                  <a:gd name="connsiteX8" fmla="*/ 872738 w 1477597"/>
                  <a:gd name="connsiteY8" fmla="*/ 2094 h 700752"/>
                  <a:gd name="connsiteX9" fmla="*/ 501024 w 1477597"/>
                  <a:gd name="connsiteY9" fmla="*/ 95020 h 700752"/>
                  <a:gd name="connsiteX0" fmla="*/ 423768 w 1400341"/>
                  <a:gd name="connsiteY0" fmla="*/ 95020 h 700752"/>
                  <a:gd name="connsiteX1" fmla="*/ 193026 w 1400341"/>
                  <a:gd name="connsiteY1" fmla="*/ 232475 h 700752"/>
                  <a:gd name="connsiteX2" fmla="*/ 1 w 1400341"/>
                  <a:gd name="connsiteY2" fmla="*/ 432318 h 700752"/>
                  <a:gd name="connsiteX3" fmla="*/ 192370 w 1400341"/>
                  <a:gd name="connsiteY3" fmla="*/ 583049 h 700752"/>
                  <a:gd name="connsiteX4" fmla="*/ 613066 w 1400341"/>
                  <a:gd name="connsiteY4" fmla="*/ 638808 h 700752"/>
                  <a:gd name="connsiteX5" fmla="*/ 1339286 w 1400341"/>
                  <a:gd name="connsiteY5" fmla="*/ 680108 h 700752"/>
                  <a:gd name="connsiteX6" fmla="*/ 1339286 w 1400341"/>
                  <a:gd name="connsiteY6" fmla="*/ 280872 h 700752"/>
                  <a:gd name="connsiteX7" fmla="*/ 1160312 w 1400341"/>
                  <a:gd name="connsiteY7" fmla="*/ 50279 h 700752"/>
                  <a:gd name="connsiteX8" fmla="*/ 795482 w 1400341"/>
                  <a:gd name="connsiteY8" fmla="*/ 2094 h 700752"/>
                  <a:gd name="connsiteX9" fmla="*/ 423768 w 1400341"/>
                  <a:gd name="connsiteY9" fmla="*/ 95020 h 700752"/>
                  <a:gd name="connsiteX0" fmla="*/ 423768 w 1411583"/>
                  <a:gd name="connsiteY0" fmla="*/ 95020 h 719845"/>
                  <a:gd name="connsiteX1" fmla="*/ 193026 w 1411583"/>
                  <a:gd name="connsiteY1" fmla="*/ 232475 h 719845"/>
                  <a:gd name="connsiteX2" fmla="*/ 1 w 1411583"/>
                  <a:gd name="connsiteY2" fmla="*/ 432318 h 719845"/>
                  <a:gd name="connsiteX3" fmla="*/ 192370 w 1411583"/>
                  <a:gd name="connsiteY3" fmla="*/ 583049 h 719845"/>
                  <a:gd name="connsiteX4" fmla="*/ 459775 w 1411583"/>
                  <a:gd name="connsiteY4" fmla="*/ 696223 h 719845"/>
                  <a:gd name="connsiteX5" fmla="*/ 1339286 w 1411583"/>
                  <a:gd name="connsiteY5" fmla="*/ 680108 h 719845"/>
                  <a:gd name="connsiteX6" fmla="*/ 1339286 w 1411583"/>
                  <a:gd name="connsiteY6" fmla="*/ 280872 h 719845"/>
                  <a:gd name="connsiteX7" fmla="*/ 1160312 w 1411583"/>
                  <a:gd name="connsiteY7" fmla="*/ 50279 h 719845"/>
                  <a:gd name="connsiteX8" fmla="*/ 795482 w 1411583"/>
                  <a:gd name="connsiteY8" fmla="*/ 2094 h 719845"/>
                  <a:gd name="connsiteX9" fmla="*/ 423768 w 1411583"/>
                  <a:gd name="connsiteY9" fmla="*/ 95020 h 719845"/>
                  <a:gd name="connsiteX0" fmla="*/ 423768 w 1411583"/>
                  <a:gd name="connsiteY0" fmla="*/ 95020 h 698293"/>
                  <a:gd name="connsiteX1" fmla="*/ 193026 w 1411583"/>
                  <a:gd name="connsiteY1" fmla="*/ 232475 h 698293"/>
                  <a:gd name="connsiteX2" fmla="*/ 1 w 1411583"/>
                  <a:gd name="connsiteY2" fmla="*/ 432318 h 698293"/>
                  <a:gd name="connsiteX3" fmla="*/ 192370 w 1411583"/>
                  <a:gd name="connsiteY3" fmla="*/ 583049 h 698293"/>
                  <a:gd name="connsiteX4" fmla="*/ 459775 w 1411583"/>
                  <a:gd name="connsiteY4" fmla="*/ 696223 h 698293"/>
                  <a:gd name="connsiteX5" fmla="*/ 1339286 w 1411583"/>
                  <a:gd name="connsiteY5" fmla="*/ 680108 h 698293"/>
                  <a:gd name="connsiteX6" fmla="*/ 1339286 w 1411583"/>
                  <a:gd name="connsiteY6" fmla="*/ 280872 h 698293"/>
                  <a:gd name="connsiteX7" fmla="*/ 1160312 w 1411583"/>
                  <a:gd name="connsiteY7" fmla="*/ 50279 h 698293"/>
                  <a:gd name="connsiteX8" fmla="*/ 795482 w 1411583"/>
                  <a:gd name="connsiteY8" fmla="*/ 2094 h 698293"/>
                  <a:gd name="connsiteX9" fmla="*/ 423768 w 1411583"/>
                  <a:gd name="connsiteY9" fmla="*/ 95020 h 698293"/>
                  <a:gd name="connsiteX0" fmla="*/ 423768 w 1411583"/>
                  <a:gd name="connsiteY0" fmla="*/ 95020 h 698293"/>
                  <a:gd name="connsiteX1" fmla="*/ 193026 w 1411583"/>
                  <a:gd name="connsiteY1" fmla="*/ 232475 h 698293"/>
                  <a:gd name="connsiteX2" fmla="*/ 1 w 1411583"/>
                  <a:gd name="connsiteY2" fmla="*/ 432318 h 698293"/>
                  <a:gd name="connsiteX3" fmla="*/ 192370 w 1411583"/>
                  <a:gd name="connsiteY3" fmla="*/ 583049 h 698293"/>
                  <a:gd name="connsiteX4" fmla="*/ 256766 w 1411583"/>
                  <a:gd name="connsiteY4" fmla="*/ 558307 h 698293"/>
                  <a:gd name="connsiteX5" fmla="*/ 459775 w 1411583"/>
                  <a:gd name="connsiteY5" fmla="*/ 696223 h 698293"/>
                  <a:gd name="connsiteX6" fmla="*/ 1339286 w 1411583"/>
                  <a:gd name="connsiteY6" fmla="*/ 680108 h 698293"/>
                  <a:gd name="connsiteX7" fmla="*/ 1339286 w 1411583"/>
                  <a:gd name="connsiteY7" fmla="*/ 280872 h 698293"/>
                  <a:gd name="connsiteX8" fmla="*/ 1160312 w 1411583"/>
                  <a:gd name="connsiteY8" fmla="*/ 50279 h 698293"/>
                  <a:gd name="connsiteX9" fmla="*/ 795482 w 1411583"/>
                  <a:gd name="connsiteY9" fmla="*/ 2094 h 698293"/>
                  <a:gd name="connsiteX10" fmla="*/ 423768 w 1411583"/>
                  <a:gd name="connsiteY10" fmla="*/ 95020 h 698293"/>
                  <a:gd name="connsiteX0" fmla="*/ 424367 w 1412182"/>
                  <a:gd name="connsiteY0" fmla="*/ 95020 h 698293"/>
                  <a:gd name="connsiteX1" fmla="*/ 193625 w 1412182"/>
                  <a:gd name="connsiteY1" fmla="*/ 232475 h 698293"/>
                  <a:gd name="connsiteX2" fmla="*/ 600 w 1412182"/>
                  <a:gd name="connsiteY2" fmla="*/ 432318 h 698293"/>
                  <a:gd name="connsiteX3" fmla="*/ 257365 w 1412182"/>
                  <a:gd name="connsiteY3" fmla="*/ 558307 h 698293"/>
                  <a:gd name="connsiteX4" fmla="*/ 460374 w 1412182"/>
                  <a:gd name="connsiteY4" fmla="*/ 696223 h 698293"/>
                  <a:gd name="connsiteX5" fmla="*/ 1339885 w 1412182"/>
                  <a:gd name="connsiteY5" fmla="*/ 680108 h 698293"/>
                  <a:gd name="connsiteX6" fmla="*/ 1339885 w 1412182"/>
                  <a:gd name="connsiteY6" fmla="*/ 280872 h 698293"/>
                  <a:gd name="connsiteX7" fmla="*/ 1160911 w 1412182"/>
                  <a:gd name="connsiteY7" fmla="*/ 50279 h 698293"/>
                  <a:gd name="connsiteX8" fmla="*/ 796081 w 1412182"/>
                  <a:gd name="connsiteY8" fmla="*/ 2094 h 698293"/>
                  <a:gd name="connsiteX9" fmla="*/ 424367 w 1412182"/>
                  <a:gd name="connsiteY9" fmla="*/ 95020 h 698293"/>
                  <a:gd name="connsiteX0" fmla="*/ 423978 w 1411793"/>
                  <a:gd name="connsiteY0" fmla="*/ 95020 h 698293"/>
                  <a:gd name="connsiteX1" fmla="*/ 193236 w 1411793"/>
                  <a:gd name="connsiteY1" fmla="*/ 232475 h 698293"/>
                  <a:gd name="connsiteX2" fmla="*/ 211 w 1411793"/>
                  <a:gd name="connsiteY2" fmla="*/ 432318 h 698293"/>
                  <a:gd name="connsiteX3" fmla="*/ 229925 w 1411793"/>
                  <a:gd name="connsiteY3" fmla="*/ 587014 h 698293"/>
                  <a:gd name="connsiteX4" fmla="*/ 459985 w 1411793"/>
                  <a:gd name="connsiteY4" fmla="*/ 696223 h 698293"/>
                  <a:gd name="connsiteX5" fmla="*/ 1339496 w 1411793"/>
                  <a:gd name="connsiteY5" fmla="*/ 680108 h 698293"/>
                  <a:gd name="connsiteX6" fmla="*/ 1339496 w 1411793"/>
                  <a:gd name="connsiteY6" fmla="*/ 280872 h 698293"/>
                  <a:gd name="connsiteX7" fmla="*/ 1160522 w 1411793"/>
                  <a:gd name="connsiteY7" fmla="*/ 50279 h 698293"/>
                  <a:gd name="connsiteX8" fmla="*/ 795692 w 1411793"/>
                  <a:gd name="connsiteY8" fmla="*/ 2094 h 698293"/>
                  <a:gd name="connsiteX9" fmla="*/ 423978 w 1411793"/>
                  <a:gd name="connsiteY9" fmla="*/ 95020 h 698293"/>
                  <a:gd name="connsiteX0" fmla="*/ 423978 w 1411793"/>
                  <a:gd name="connsiteY0" fmla="*/ 95020 h 698293"/>
                  <a:gd name="connsiteX1" fmla="*/ 193236 w 1411793"/>
                  <a:gd name="connsiteY1" fmla="*/ 232475 h 698293"/>
                  <a:gd name="connsiteX2" fmla="*/ 211 w 1411793"/>
                  <a:gd name="connsiteY2" fmla="*/ 432318 h 698293"/>
                  <a:gd name="connsiteX3" fmla="*/ 229925 w 1411793"/>
                  <a:gd name="connsiteY3" fmla="*/ 587014 h 698293"/>
                  <a:gd name="connsiteX4" fmla="*/ 459985 w 1411793"/>
                  <a:gd name="connsiteY4" fmla="*/ 696223 h 698293"/>
                  <a:gd name="connsiteX5" fmla="*/ 1339496 w 1411793"/>
                  <a:gd name="connsiteY5" fmla="*/ 680108 h 698293"/>
                  <a:gd name="connsiteX6" fmla="*/ 1339496 w 1411793"/>
                  <a:gd name="connsiteY6" fmla="*/ 280872 h 698293"/>
                  <a:gd name="connsiteX7" fmla="*/ 1160522 w 1411793"/>
                  <a:gd name="connsiteY7" fmla="*/ 50279 h 698293"/>
                  <a:gd name="connsiteX8" fmla="*/ 795692 w 1411793"/>
                  <a:gd name="connsiteY8" fmla="*/ 2094 h 698293"/>
                  <a:gd name="connsiteX9" fmla="*/ 423978 w 1411793"/>
                  <a:gd name="connsiteY9" fmla="*/ 95020 h 698293"/>
                  <a:gd name="connsiteX0" fmla="*/ 423978 w 1463644"/>
                  <a:gd name="connsiteY0" fmla="*/ 95020 h 698036"/>
                  <a:gd name="connsiteX1" fmla="*/ 193236 w 1463644"/>
                  <a:gd name="connsiteY1" fmla="*/ 232475 h 698036"/>
                  <a:gd name="connsiteX2" fmla="*/ 211 w 1463644"/>
                  <a:gd name="connsiteY2" fmla="*/ 432318 h 698036"/>
                  <a:gd name="connsiteX3" fmla="*/ 229925 w 1463644"/>
                  <a:gd name="connsiteY3" fmla="*/ 587014 h 698036"/>
                  <a:gd name="connsiteX4" fmla="*/ 459985 w 1463644"/>
                  <a:gd name="connsiteY4" fmla="*/ 696223 h 698036"/>
                  <a:gd name="connsiteX5" fmla="*/ 1339496 w 1463644"/>
                  <a:gd name="connsiteY5" fmla="*/ 680108 h 698036"/>
                  <a:gd name="connsiteX6" fmla="*/ 1438685 w 1463644"/>
                  <a:gd name="connsiteY6" fmla="*/ 284974 h 698036"/>
                  <a:gd name="connsiteX7" fmla="*/ 1160522 w 1463644"/>
                  <a:gd name="connsiteY7" fmla="*/ 50279 h 698036"/>
                  <a:gd name="connsiteX8" fmla="*/ 795692 w 1463644"/>
                  <a:gd name="connsiteY8" fmla="*/ 2094 h 698036"/>
                  <a:gd name="connsiteX9" fmla="*/ 423978 w 1463644"/>
                  <a:gd name="connsiteY9" fmla="*/ 95020 h 698036"/>
                  <a:gd name="connsiteX0" fmla="*/ 424054 w 1463720"/>
                  <a:gd name="connsiteY0" fmla="*/ 95020 h 698036"/>
                  <a:gd name="connsiteX1" fmla="*/ 193312 w 1463720"/>
                  <a:gd name="connsiteY1" fmla="*/ 232475 h 698036"/>
                  <a:gd name="connsiteX2" fmla="*/ 287 w 1463720"/>
                  <a:gd name="connsiteY2" fmla="*/ 432318 h 698036"/>
                  <a:gd name="connsiteX3" fmla="*/ 230001 w 1463720"/>
                  <a:gd name="connsiteY3" fmla="*/ 587014 h 698036"/>
                  <a:gd name="connsiteX4" fmla="*/ 460061 w 1463720"/>
                  <a:gd name="connsiteY4" fmla="*/ 696223 h 698036"/>
                  <a:gd name="connsiteX5" fmla="*/ 1339572 w 1463720"/>
                  <a:gd name="connsiteY5" fmla="*/ 680108 h 698036"/>
                  <a:gd name="connsiteX6" fmla="*/ 1438761 w 1463720"/>
                  <a:gd name="connsiteY6" fmla="*/ 284974 h 698036"/>
                  <a:gd name="connsiteX7" fmla="*/ 1160598 w 1463720"/>
                  <a:gd name="connsiteY7" fmla="*/ 50279 h 698036"/>
                  <a:gd name="connsiteX8" fmla="*/ 795768 w 1463720"/>
                  <a:gd name="connsiteY8" fmla="*/ 2094 h 698036"/>
                  <a:gd name="connsiteX9" fmla="*/ 424054 w 1463720"/>
                  <a:gd name="connsiteY9" fmla="*/ 95020 h 698036"/>
                  <a:gd name="connsiteX0" fmla="*/ 424054 w 1463720"/>
                  <a:gd name="connsiteY0" fmla="*/ 95020 h 698036"/>
                  <a:gd name="connsiteX1" fmla="*/ 193312 w 1463720"/>
                  <a:gd name="connsiteY1" fmla="*/ 232475 h 698036"/>
                  <a:gd name="connsiteX2" fmla="*/ 287 w 1463720"/>
                  <a:gd name="connsiteY2" fmla="*/ 432318 h 698036"/>
                  <a:gd name="connsiteX3" fmla="*/ 230001 w 1463720"/>
                  <a:gd name="connsiteY3" fmla="*/ 587014 h 698036"/>
                  <a:gd name="connsiteX4" fmla="*/ 460061 w 1463720"/>
                  <a:gd name="connsiteY4" fmla="*/ 696223 h 698036"/>
                  <a:gd name="connsiteX5" fmla="*/ 1339572 w 1463720"/>
                  <a:gd name="connsiteY5" fmla="*/ 680108 h 698036"/>
                  <a:gd name="connsiteX6" fmla="*/ 1438761 w 1463720"/>
                  <a:gd name="connsiteY6" fmla="*/ 284974 h 698036"/>
                  <a:gd name="connsiteX7" fmla="*/ 1160598 w 1463720"/>
                  <a:gd name="connsiteY7" fmla="*/ 50279 h 698036"/>
                  <a:gd name="connsiteX8" fmla="*/ 795768 w 1463720"/>
                  <a:gd name="connsiteY8" fmla="*/ 2094 h 698036"/>
                  <a:gd name="connsiteX9" fmla="*/ 424054 w 1463720"/>
                  <a:gd name="connsiteY9" fmla="*/ 95020 h 698036"/>
                  <a:gd name="connsiteX0" fmla="*/ 424054 w 1463720"/>
                  <a:gd name="connsiteY0" fmla="*/ 95020 h 698036"/>
                  <a:gd name="connsiteX1" fmla="*/ 193312 w 1463720"/>
                  <a:gd name="connsiteY1" fmla="*/ 232475 h 698036"/>
                  <a:gd name="connsiteX2" fmla="*/ 287 w 1463720"/>
                  <a:gd name="connsiteY2" fmla="*/ 432318 h 698036"/>
                  <a:gd name="connsiteX3" fmla="*/ 230001 w 1463720"/>
                  <a:gd name="connsiteY3" fmla="*/ 587014 h 698036"/>
                  <a:gd name="connsiteX4" fmla="*/ 460061 w 1463720"/>
                  <a:gd name="connsiteY4" fmla="*/ 696223 h 698036"/>
                  <a:gd name="connsiteX5" fmla="*/ 1339572 w 1463720"/>
                  <a:gd name="connsiteY5" fmla="*/ 680108 h 698036"/>
                  <a:gd name="connsiteX6" fmla="*/ 1438761 w 1463720"/>
                  <a:gd name="connsiteY6" fmla="*/ 284974 h 698036"/>
                  <a:gd name="connsiteX7" fmla="*/ 1160598 w 1463720"/>
                  <a:gd name="connsiteY7" fmla="*/ 50279 h 698036"/>
                  <a:gd name="connsiteX8" fmla="*/ 795768 w 1463720"/>
                  <a:gd name="connsiteY8" fmla="*/ 2094 h 698036"/>
                  <a:gd name="connsiteX9" fmla="*/ 424054 w 1463720"/>
                  <a:gd name="connsiteY9" fmla="*/ 95020 h 698036"/>
                  <a:gd name="connsiteX0" fmla="*/ 424054 w 1463720"/>
                  <a:gd name="connsiteY0" fmla="*/ 97207 h 700223"/>
                  <a:gd name="connsiteX1" fmla="*/ 193312 w 1463720"/>
                  <a:gd name="connsiteY1" fmla="*/ 234662 h 700223"/>
                  <a:gd name="connsiteX2" fmla="*/ 287 w 1463720"/>
                  <a:gd name="connsiteY2" fmla="*/ 434505 h 700223"/>
                  <a:gd name="connsiteX3" fmla="*/ 230001 w 1463720"/>
                  <a:gd name="connsiteY3" fmla="*/ 589201 h 700223"/>
                  <a:gd name="connsiteX4" fmla="*/ 460061 w 1463720"/>
                  <a:gd name="connsiteY4" fmla="*/ 698410 h 700223"/>
                  <a:gd name="connsiteX5" fmla="*/ 1339572 w 1463720"/>
                  <a:gd name="connsiteY5" fmla="*/ 682295 h 700223"/>
                  <a:gd name="connsiteX6" fmla="*/ 1438761 w 1463720"/>
                  <a:gd name="connsiteY6" fmla="*/ 287161 h 700223"/>
                  <a:gd name="connsiteX7" fmla="*/ 1160598 w 1463720"/>
                  <a:gd name="connsiteY7" fmla="*/ 52466 h 700223"/>
                  <a:gd name="connsiteX8" fmla="*/ 865707 w 1463720"/>
                  <a:gd name="connsiteY8" fmla="*/ 31458 h 700223"/>
                  <a:gd name="connsiteX9" fmla="*/ 795768 w 1463720"/>
                  <a:gd name="connsiteY9" fmla="*/ 4281 h 700223"/>
                  <a:gd name="connsiteX10" fmla="*/ 424054 w 1463720"/>
                  <a:gd name="connsiteY10" fmla="*/ 97207 h 700223"/>
                  <a:gd name="connsiteX0" fmla="*/ 424054 w 1463720"/>
                  <a:gd name="connsiteY0" fmla="*/ 70669 h 673685"/>
                  <a:gd name="connsiteX1" fmla="*/ 193312 w 1463720"/>
                  <a:gd name="connsiteY1" fmla="*/ 208124 h 673685"/>
                  <a:gd name="connsiteX2" fmla="*/ 287 w 1463720"/>
                  <a:gd name="connsiteY2" fmla="*/ 407967 h 673685"/>
                  <a:gd name="connsiteX3" fmla="*/ 230001 w 1463720"/>
                  <a:gd name="connsiteY3" fmla="*/ 562663 h 673685"/>
                  <a:gd name="connsiteX4" fmla="*/ 460061 w 1463720"/>
                  <a:gd name="connsiteY4" fmla="*/ 671872 h 673685"/>
                  <a:gd name="connsiteX5" fmla="*/ 1339572 w 1463720"/>
                  <a:gd name="connsiteY5" fmla="*/ 655757 h 673685"/>
                  <a:gd name="connsiteX6" fmla="*/ 1438761 w 1463720"/>
                  <a:gd name="connsiteY6" fmla="*/ 260623 h 673685"/>
                  <a:gd name="connsiteX7" fmla="*/ 1160598 w 1463720"/>
                  <a:gd name="connsiteY7" fmla="*/ 25928 h 673685"/>
                  <a:gd name="connsiteX8" fmla="*/ 865707 w 1463720"/>
                  <a:gd name="connsiteY8" fmla="*/ 4920 h 673685"/>
                  <a:gd name="connsiteX9" fmla="*/ 424054 w 1463720"/>
                  <a:gd name="connsiteY9" fmla="*/ 70669 h 673685"/>
                  <a:gd name="connsiteX0" fmla="*/ 423973 w 1463639"/>
                  <a:gd name="connsiteY0" fmla="*/ 70669 h 673685"/>
                  <a:gd name="connsiteX1" fmla="*/ 270277 w 1463639"/>
                  <a:gd name="connsiteY1" fmla="*/ 216081 h 673685"/>
                  <a:gd name="connsiteX2" fmla="*/ 206 w 1463639"/>
                  <a:gd name="connsiteY2" fmla="*/ 407967 h 673685"/>
                  <a:gd name="connsiteX3" fmla="*/ 229920 w 1463639"/>
                  <a:gd name="connsiteY3" fmla="*/ 562663 h 673685"/>
                  <a:gd name="connsiteX4" fmla="*/ 459980 w 1463639"/>
                  <a:gd name="connsiteY4" fmla="*/ 671872 h 673685"/>
                  <a:gd name="connsiteX5" fmla="*/ 1339491 w 1463639"/>
                  <a:gd name="connsiteY5" fmla="*/ 655757 h 673685"/>
                  <a:gd name="connsiteX6" fmla="*/ 1438680 w 1463639"/>
                  <a:gd name="connsiteY6" fmla="*/ 260623 h 673685"/>
                  <a:gd name="connsiteX7" fmla="*/ 1160517 w 1463639"/>
                  <a:gd name="connsiteY7" fmla="*/ 25928 h 673685"/>
                  <a:gd name="connsiteX8" fmla="*/ 865626 w 1463639"/>
                  <a:gd name="connsiteY8" fmla="*/ 4920 h 673685"/>
                  <a:gd name="connsiteX9" fmla="*/ 423973 w 1463639"/>
                  <a:gd name="connsiteY9" fmla="*/ 70669 h 673685"/>
                  <a:gd name="connsiteX0" fmla="*/ 461508 w 1463639"/>
                  <a:gd name="connsiteY0" fmla="*/ 13990 h 680664"/>
                  <a:gd name="connsiteX1" fmla="*/ 270277 w 1463639"/>
                  <a:gd name="connsiteY1" fmla="*/ 223060 h 680664"/>
                  <a:gd name="connsiteX2" fmla="*/ 206 w 1463639"/>
                  <a:gd name="connsiteY2" fmla="*/ 414946 h 680664"/>
                  <a:gd name="connsiteX3" fmla="*/ 229920 w 1463639"/>
                  <a:gd name="connsiteY3" fmla="*/ 569642 h 680664"/>
                  <a:gd name="connsiteX4" fmla="*/ 459980 w 1463639"/>
                  <a:gd name="connsiteY4" fmla="*/ 678851 h 680664"/>
                  <a:gd name="connsiteX5" fmla="*/ 1339491 w 1463639"/>
                  <a:gd name="connsiteY5" fmla="*/ 662736 h 680664"/>
                  <a:gd name="connsiteX6" fmla="*/ 1438680 w 1463639"/>
                  <a:gd name="connsiteY6" fmla="*/ 267602 h 680664"/>
                  <a:gd name="connsiteX7" fmla="*/ 1160517 w 1463639"/>
                  <a:gd name="connsiteY7" fmla="*/ 32907 h 680664"/>
                  <a:gd name="connsiteX8" fmla="*/ 865626 w 1463639"/>
                  <a:gd name="connsiteY8" fmla="*/ 11899 h 680664"/>
                  <a:gd name="connsiteX9" fmla="*/ 461508 w 1463639"/>
                  <a:gd name="connsiteY9" fmla="*/ 13990 h 680664"/>
                  <a:gd name="connsiteX0" fmla="*/ 461508 w 1463639"/>
                  <a:gd name="connsiteY0" fmla="*/ 17140 h 683814"/>
                  <a:gd name="connsiteX1" fmla="*/ 270277 w 1463639"/>
                  <a:gd name="connsiteY1" fmla="*/ 226210 h 683814"/>
                  <a:gd name="connsiteX2" fmla="*/ 206 w 1463639"/>
                  <a:gd name="connsiteY2" fmla="*/ 418096 h 683814"/>
                  <a:gd name="connsiteX3" fmla="*/ 229920 w 1463639"/>
                  <a:gd name="connsiteY3" fmla="*/ 572792 h 683814"/>
                  <a:gd name="connsiteX4" fmla="*/ 459980 w 1463639"/>
                  <a:gd name="connsiteY4" fmla="*/ 682001 h 683814"/>
                  <a:gd name="connsiteX5" fmla="*/ 1339491 w 1463639"/>
                  <a:gd name="connsiteY5" fmla="*/ 665886 h 683814"/>
                  <a:gd name="connsiteX6" fmla="*/ 1438680 w 1463639"/>
                  <a:gd name="connsiteY6" fmla="*/ 270752 h 683814"/>
                  <a:gd name="connsiteX7" fmla="*/ 1160517 w 1463639"/>
                  <a:gd name="connsiteY7" fmla="*/ 36057 h 683814"/>
                  <a:gd name="connsiteX8" fmla="*/ 875503 w 1463639"/>
                  <a:gd name="connsiteY8" fmla="*/ 3909 h 683814"/>
                  <a:gd name="connsiteX9" fmla="*/ 461508 w 1463639"/>
                  <a:gd name="connsiteY9" fmla="*/ 17140 h 683814"/>
                  <a:gd name="connsiteX0" fmla="*/ 461508 w 1463639"/>
                  <a:gd name="connsiteY0" fmla="*/ 17140 h 683814"/>
                  <a:gd name="connsiteX1" fmla="*/ 270277 w 1463639"/>
                  <a:gd name="connsiteY1" fmla="*/ 226210 h 683814"/>
                  <a:gd name="connsiteX2" fmla="*/ 206 w 1463639"/>
                  <a:gd name="connsiteY2" fmla="*/ 418096 h 683814"/>
                  <a:gd name="connsiteX3" fmla="*/ 229920 w 1463639"/>
                  <a:gd name="connsiteY3" fmla="*/ 572792 h 683814"/>
                  <a:gd name="connsiteX4" fmla="*/ 459980 w 1463639"/>
                  <a:gd name="connsiteY4" fmla="*/ 682001 h 683814"/>
                  <a:gd name="connsiteX5" fmla="*/ 1339491 w 1463639"/>
                  <a:gd name="connsiteY5" fmla="*/ 665886 h 683814"/>
                  <a:gd name="connsiteX6" fmla="*/ 1438680 w 1463639"/>
                  <a:gd name="connsiteY6" fmla="*/ 270752 h 683814"/>
                  <a:gd name="connsiteX7" fmla="*/ 1202003 w 1463639"/>
                  <a:gd name="connsiteY7" fmla="*/ 34465 h 683814"/>
                  <a:gd name="connsiteX8" fmla="*/ 875503 w 1463639"/>
                  <a:gd name="connsiteY8" fmla="*/ 3909 h 683814"/>
                  <a:gd name="connsiteX9" fmla="*/ 461508 w 1463639"/>
                  <a:gd name="connsiteY9" fmla="*/ 17140 h 683814"/>
                  <a:gd name="connsiteX0" fmla="*/ 461508 w 1463639"/>
                  <a:gd name="connsiteY0" fmla="*/ 17140 h 683814"/>
                  <a:gd name="connsiteX1" fmla="*/ 270277 w 1463639"/>
                  <a:gd name="connsiteY1" fmla="*/ 226210 h 683814"/>
                  <a:gd name="connsiteX2" fmla="*/ 206 w 1463639"/>
                  <a:gd name="connsiteY2" fmla="*/ 418096 h 683814"/>
                  <a:gd name="connsiteX3" fmla="*/ 229920 w 1463639"/>
                  <a:gd name="connsiteY3" fmla="*/ 572792 h 683814"/>
                  <a:gd name="connsiteX4" fmla="*/ 459980 w 1463639"/>
                  <a:gd name="connsiteY4" fmla="*/ 682001 h 683814"/>
                  <a:gd name="connsiteX5" fmla="*/ 1339491 w 1463639"/>
                  <a:gd name="connsiteY5" fmla="*/ 665886 h 683814"/>
                  <a:gd name="connsiteX6" fmla="*/ 1438680 w 1463639"/>
                  <a:gd name="connsiteY6" fmla="*/ 270752 h 683814"/>
                  <a:gd name="connsiteX7" fmla="*/ 1202003 w 1463639"/>
                  <a:gd name="connsiteY7" fmla="*/ 34465 h 683814"/>
                  <a:gd name="connsiteX8" fmla="*/ 875503 w 1463639"/>
                  <a:gd name="connsiteY8" fmla="*/ 3909 h 683814"/>
                  <a:gd name="connsiteX9" fmla="*/ 461508 w 1463639"/>
                  <a:gd name="connsiteY9" fmla="*/ 17140 h 683814"/>
                  <a:gd name="connsiteX0" fmla="*/ 461508 w 1461194"/>
                  <a:gd name="connsiteY0" fmla="*/ 17140 h 684068"/>
                  <a:gd name="connsiteX1" fmla="*/ 270277 w 1461194"/>
                  <a:gd name="connsiteY1" fmla="*/ 226210 h 684068"/>
                  <a:gd name="connsiteX2" fmla="*/ 206 w 1461194"/>
                  <a:gd name="connsiteY2" fmla="*/ 418096 h 684068"/>
                  <a:gd name="connsiteX3" fmla="*/ 229920 w 1461194"/>
                  <a:gd name="connsiteY3" fmla="*/ 572792 h 684068"/>
                  <a:gd name="connsiteX4" fmla="*/ 511344 w 1461194"/>
                  <a:gd name="connsiteY4" fmla="*/ 683593 h 684068"/>
                  <a:gd name="connsiteX5" fmla="*/ 1339491 w 1461194"/>
                  <a:gd name="connsiteY5" fmla="*/ 665886 h 684068"/>
                  <a:gd name="connsiteX6" fmla="*/ 1438680 w 1461194"/>
                  <a:gd name="connsiteY6" fmla="*/ 270752 h 684068"/>
                  <a:gd name="connsiteX7" fmla="*/ 1202003 w 1461194"/>
                  <a:gd name="connsiteY7" fmla="*/ 34465 h 684068"/>
                  <a:gd name="connsiteX8" fmla="*/ 875503 w 1461194"/>
                  <a:gd name="connsiteY8" fmla="*/ 3909 h 684068"/>
                  <a:gd name="connsiteX9" fmla="*/ 461508 w 1461194"/>
                  <a:gd name="connsiteY9" fmla="*/ 17140 h 684068"/>
                  <a:gd name="connsiteX0" fmla="*/ 461508 w 1461194"/>
                  <a:gd name="connsiteY0" fmla="*/ 17140 h 700889"/>
                  <a:gd name="connsiteX1" fmla="*/ 270277 w 1461194"/>
                  <a:gd name="connsiteY1" fmla="*/ 226210 h 700889"/>
                  <a:gd name="connsiteX2" fmla="*/ 206 w 1461194"/>
                  <a:gd name="connsiteY2" fmla="*/ 418096 h 700889"/>
                  <a:gd name="connsiteX3" fmla="*/ 229920 w 1461194"/>
                  <a:gd name="connsiteY3" fmla="*/ 572792 h 700889"/>
                  <a:gd name="connsiteX4" fmla="*/ 511344 w 1461194"/>
                  <a:gd name="connsiteY4" fmla="*/ 683593 h 700889"/>
                  <a:gd name="connsiteX5" fmla="*/ 1339491 w 1461194"/>
                  <a:gd name="connsiteY5" fmla="*/ 665886 h 700889"/>
                  <a:gd name="connsiteX6" fmla="*/ 1438680 w 1461194"/>
                  <a:gd name="connsiteY6" fmla="*/ 270752 h 700889"/>
                  <a:gd name="connsiteX7" fmla="*/ 1202003 w 1461194"/>
                  <a:gd name="connsiteY7" fmla="*/ 34465 h 700889"/>
                  <a:gd name="connsiteX8" fmla="*/ 875503 w 1461194"/>
                  <a:gd name="connsiteY8" fmla="*/ 3909 h 700889"/>
                  <a:gd name="connsiteX9" fmla="*/ 461508 w 1461194"/>
                  <a:gd name="connsiteY9" fmla="*/ 17140 h 700889"/>
                  <a:gd name="connsiteX0" fmla="*/ 462271 w 1461957"/>
                  <a:gd name="connsiteY0" fmla="*/ 17140 h 700889"/>
                  <a:gd name="connsiteX1" fmla="*/ 271040 w 1461957"/>
                  <a:gd name="connsiteY1" fmla="*/ 226210 h 700889"/>
                  <a:gd name="connsiteX2" fmla="*/ 969 w 1461957"/>
                  <a:gd name="connsiteY2" fmla="*/ 418096 h 700889"/>
                  <a:gd name="connsiteX3" fmla="*/ 191173 w 1461957"/>
                  <a:gd name="connsiteY3" fmla="*/ 596664 h 700889"/>
                  <a:gd name="connsiteX4" fmla="*/ 512107 w 1461957"/>
                  <a:gd name="connsiteY4" fmla="*/ 683593 h 700889"/>
                  <a:gd name="connsiteX5" fmla="*/ 1340254 w 1461957"/>
                  <a:gd name="connsiteY5" fmla="*/ 665886 h 700889"/>
                  <a:gd name="connsiteX6" fmla="*/ 1439443 w 1461957"/>
                  <a:gd name="connsiteY6" fmla="*/ 270752 h 700889"/>
                  <a:gd name="connsiteX7" fmla="*/ 1202766 w 1461957"/>
                  <a:gd name="connsiteY7" fmla="*/ 34465 h 700889"/>
                  <a:gd name="connsiteX8" fmla="*/ 876266 w 1461957"/>
                  <a:gd name="connsiteY8" fmla="*/ 3909 h 700889"/>
                  <a:gd name="connsiteX9" fmla="*/ 462271 w 1461957"/>
                  <a:gd name="connsiteY9" fmla="*/ 17140 h 700889"/>
                  <a:gd name="connsiteX0" fmla="*/ 461558 w 1461244"/>
                  <a:gd name="connsiteY0" fmla="*/ 17140 h 700889"/>
                  <a:gd name="connsiteX1" fmla="*/ 270327 w 1461244"/>
                  <a:gd name="connsiteY1" fmla="*/ 226210 h 700889"/>
                  <a:gd name="connsiteX2" fmla="*/ 256 w 1461244"/>
                  <a:gd name="connsiteY2" fmla="*/ 418096 h 700889"/>
                  <a:gd name="connsiteX3" fmla="*/ 190460 w 1461244"/>
                  <a:gd name="connsiteY3" fmla="*/ 596664 h 700889"/>
                  <a:gd name="connsiteX4" fmla="*/ 511394 w 1461244"/>
                  <a:gd name="connsiteY4" fmla="*/ 683593 h 700889"/>
                  <a:gd name="connsiteX5" fmla="*/ 1339541 w 1461244"/>
                  <a:gd name="connsiteY5" fmla="*/ 665886 h 700889"/>
                  <a:gd name="connsiteX6" fmla="*/ 1438730 w 1461244"/>
                  <a:gd name="connsiteY6" fmla="*/ 270752 h 700889"/>
                  <a:gd name="connsiteX7" fmla="*/ 1202053 w 1461244"/>
                  <a:gd name="connsiteY7" fmla="*/ 34465 h 700889"/>
                  <a:gd name="connsiteX8" fmla="*/ 875553 w 1461244"/>
                  <a:gd name="connsiteY8" fmla="*/ 3909 h 700889"/>
                  <a:gd name="connsiteX9" fmla="*/ 461558 w 1461244"/>
                  <a:gd name="connsiteY9" fmla="*/ 17140 h 700889"/>
                  <a:gd name="connsiteX0" fmla="*/ 463884 w 1463570"/>
                  <a:gd name="connsiteY0" fmla="*/ 17140 h 700889"/>
                  <a:gd name="connsiteX1" fmla="*/ 272653 w 1463570"/>
                  <a:gd name="connsiteY1" fmla="*/ 226210 h 700889"/>
                  <a:gd name="connsiteX2" fmla="*/ 2582 w 1463570"/>
                  <a:gd name="connsiteY2" fmla="*/ 418096 h 700889"/>
                  <a:gd name="connsiteX3" fmla="*/ 155251 w 1463570"/>
                  <a:gd name="connsiteY3" fmla="*/ 630085 h 700889"/>
                  <a:gd name="connsiteX4" fmla="*/ 513720 w 1463570"/>
                  <a:gd name="connsiteY4" fmla="*/ 683593 h 700889"/>
                  <a:gd name="connsiteX5" fmla="*/ 1341867 w 1463570"/>
                  <a:gd name="connsiteY5" fmla="*/ 665886 h 700889"/>
                  <a:gd name="connsiteX6" fmla="*/ 1441056 w 1463570"/>
                  <a:gd name="connsiteY6" fmla="*/ 270752 h 700889"/>
                  <a:gd name="connsiteX7" fmla="*/ 1204379 w 1463570"/>
                  <a:gd name="connsiteY7" fmla="*/ 34465 h 700889"/>
                  <a:gd name="connsiteX8" fmla="*/ 877879 w 1463570"/>
                  <a:gd name="connsiteY8" fmla="*/ 3909 h 700889"/>
                  <a:gd name="connsiteX9" fmla="*/ 463884 w 1463570"/>
                  <a:gd name="connsiteY9" fmla="*/ 17140 h 700889"/>
                  <a:gd name="connsiteX0" fmla="*/ 463884 w 1465533"/>
                  <a:gd name="connsiteY0" fmla="*/ 17140 h 708314"/>
                  <a:gd name="connsiteX1" fmla="*/ 272653 w 1465533"/>
                  <a:gd name="connsiteY1" fmla="*/ 226210 h 708314"/>
                  <a:gd name="connsiteX2" fmla="*/ 2582 w 1465533"/>
                  <a:gd name="connsiteY2" fmla="*/ 418096 h 708314"/>
                  <a:gd name="connsiteX3" fmla="*/ 155251 w 1465533"/>
                  <a:gd name="connsiteY3" fmla="*/ 630085 h 708314"/>
                  <a:gd name="connsiteX4" fmla="*/ 472234 w 1465533"/>
                  <a:gd name="connsiteY4" fmla="*/ 699508 h 708314"/>
                  <a:gd name="connsiteX5" fmla="*/ 1341867 w 1465533"/>
                  <a:gd name="connsiteY5" fmla="*/ 665886 h 708314"/>
                  <a:gd name="connsiteX6" fmla="*/ 1441056 w 1465533"/>
                  <a:gd name="connsiteY6" fmla="*/ 270752 h 708314"/>
                  <a:gd name="connsiteX7" fmla="*/ 1204379 w 1465533"/>
                  <a:gd name="connsiteY7" fmla="*/ 34465 h 708314"/>
                  <a:gd name="connsiteX8" fmla="*/ 877879 w 1465533"/>
                  <a:gd name="connsiteY8" fmla="*/ 3909 h 708314"/>
                  <a:gd name="connsiteX9" fmla="*/ 463884 w 1465533"/>
                  <a:gd name="connsiteY9" fmla="*/ 17140 h 708314"/>
                  <a:gd name="connsiteX0" fmla="*/ 463884 w 1467792"/>
                  <a:gd name="connsiteY0" fmla="*/ 17140 h 717887"/>
                  <a:gd name="connsiteX1" fmla="*/ 272653 w 1467792"/>
                  <a:gd name="connsiteY1" fmla="*/ 226210 h 717887"/>
                  <a:gd name="connsiteX2" fmla="*/ 2582 w 1467792"/>
                  <a:gd name="connsiteY2" fmla="*/ 418096 h 717887"/>
                  <a:gd name="connsiteX3" fmla="*/ 155251 w 1467792"/>
                  <a:gd name="connsiteY3" fmla="*/ 630085 h 717887"/>
                  <a:gd name="connsiteX4" fmla="*/ 426797 w 1467792"/>
                  <a:gd name="connsiteY4" fmla="*/ 715423 h 717887"/>
                  <a:gd name="connsiteX5" fmla="*/ 1341867 w 1467792"/>
                  <a:gd name="connsiteY5" fmla="*/ 665886 h 717887"/>
                  <a:gd name="connsiteX6" fmla="*/ 1441056 w 1467792"/>
                  <a:gd name="connsiteY6" fmla="*/ 270752 h 717887"/>
                  <a:gd name="connsiteX7" fmla="*/ 1204379 w 1467792"/>
                  <a:gd name="connsiteY7" fmla="*/ 34465 h 717887"/>
                  <a:gd name="connsiteX8" fmla="*/ 877879 w 1467792"/>
                  <a:gd name="connsiteY8" fmla="*/ 3909 h 717887"/>
                  <a:gd name="connsiteX9" fmla="*/ 463884 w 1467792"/>
                  <a:gd name="connsiteY9" fmla="*/ 17140 h 717887"/>
                  <a:gd name="connsiteX0" fmla="*/ 467587 w 1471495"/>
                  <a:gd name="connsiteY0" fmla="*/ 17140 h 717887"/>
                  <a:gd name="connsiteX1" fmla="*/ 276356 w 1471495"/>
                  <a:gd name="connsiteY1" fmla="*/ 226210 h 717887"/>
                  <a:gd name="connsiteX2" fmla="*/ 6285 w 1471495"/>
                  <a:gd name="connsiteY2" fmla="*/ 418096 h 717887"/>
                  <a:gd name="connsiteX3" fmla="*/ 117468 w 1471495"/>
                  <a:gd name="connsiteY3" fmla="*/ 633268 h 717887"/>
                  <a:gd name="connsiteX4" fmla="*/ 430500 w 1471495"/>
                  <a:gd name="connsiteY4" fmla="*/ 715423 h 717887"/>
                  <a:gd name="connsiteX5" fmla="*/ 1345570 w 1471495"/>
                  <a:gd name="connsiteY5" fmla="*/ 665886 h 717887"/>
                  <a:gd name="connsiteX6" fmla="*/ 1444759 w 1471495"/>
                  <a:gd name="connsiteY6" fmla="*/ 270752 h 717887"/>
                  <a:gd name="connsiteX7" fmla="*/ 1208082 w 1471495"/>
                  <a:gd name="connsiteY7" fmla="*/ 34465 h 717887"/>
                  <a:gd name="connsiteX8" fmla="*/ 881582 w 1471495"/>
                  <a:gd name="connsiteY8" fmla="*/ 3909 h 717887"/>
                  <a:gd name="connsiteX9" fmla="*/ 467587 w 1471495"/>
                  <a:gd name="connsiteY9" fmla="*/ 17140 h 717887"/>
                  <a:gd name="connsiteX0" fmla="*/ 437440 w 1471495"/>
                  <a:gd name="connsiteY0" fmla="*/ 12273 h 732696"/>
                  <a:gd name="connsiteX1" fmla="*/ 276356 w 1471495"/>
                  <a:gd name="connsiteY1" fmla="*/ 241019 h 732696"/>
                  <a:gd name="connsiteX2" fmla="*/ 6285 w 1471495"/>
                  <a:gd name="connsiteY2" fmla="*/ 432905 h 732696"/>
                  <a:gd name="connsiteX3" fmla="*/ 117468 w 1471495"/>
                  <a:gd name="connsiteY3" fmla="*/ 648077 h 732696"/>
                  <a:gd name="connsiteX4" fmla="*/ 430500 w 1471495"/>
                  <a:gd name="connsiteY4" fmla="*/ 730232 h 732696"/>
                  <a:gd name="connsiteX5" fmla="*/ 1345570 w 1471495"/>
                  <a:gd name="connsiteY5" fmla="*/ 680695 h 732696"/>
                  <a:gd name="connsiteX6" fmla="*/ 1444759 w 1471495"/>
                  <a:gd name="connsiteY6" fmla="*/ 285561 h 732696"/>
                  <a:gd name="connsiteX7" fmla="*/ 1208082 w 1471495"/>
                  <a:gd name="connsiteY7" fmla="*/ 49274 h 732696"/>
                  <a:gd name="connsiteX8" fmla="*/ 881582 w 1471495"/>
                  <a:gd name="connsiteY8" fmla="*/ 18718 h 732696"/>
                  <a:gd name="connsiteX9" fmla="*/ 437440 w 1471495"/>
                  <a:gd name="connsiteY9" fmla="*/ 12273 h 732696"/>
                  <a:gd name="connsiteX0" fmla="*/ 437440 w 1471495"/>
                  <a:gd name="connsiteY0" fmla="*/ 27540 h 747963"/>
                  <a:gd name="connsiteX1" fmla="*/ 276356 w 1471495"/>
                  <a:gd name="connsiteY1" fmla="*/ 256286 h 747963"/>
                  <a:gd name="connsiteX2" fmla="*/ 6285 w 1471495"/>
                  <a:gd name="connsiteY2" fmla="*/ 448172 h 747963"/>
                  <a:gd name="connsiteX3" fmla="*/ 117468 w 1471495"/>
                  <a:gd name="connsiteY3" fmla="*/ 663344 h 747963"/>
                  <a:gd name="connsiteX4" fmla="*/ 430500 w 1471495"/>
                  <a:gd name="connsiteY4" fmla="*/ 745499 h 747963"/>
                  <a:gd name="connsiteX5" fmla="*/ 1345570 w 1471495"/>
                  <a:gd name="connsiteY5" fmla="*/ 695962 h 747963"/>
                  <a:gd name="connsiteX6" fmla="*/ 1444759 w 1471495"/>
                  <a:gd name="connsiteY6" fmla="*/ 300828 h 747963"/>
                  <a:gd name="connsiteX7" fmla="*/ 1208082 w 1471495"/>
                  <a:gd name="connsiteY7" fmla="*/ 64541 h 747963"/>
                  <a:gd name="connsiteX8" fmla="*/ 906076 w 1471495"/>
                  <a:gd name="connsiteY8" fmla="*/ 0 h 747963"/>
                  <a:gd name="connsiteX9" fmla="*/ 437440 w 1471495"/>
                  <a:gd name="connsiteY9" fmla="*/ 27540 h 747963"/>
                  <a:gd name="connsiteX0" fmla="*/ 437440 w 1471495"/>
                  <a:gd name="connsiteY0" fmla="*/ 27540 h 747963"/>
                  <a:gd name="connsiteX1" fmla="*/ 276356 w 1471495"/>
                  <a:gd name="connsiteY1" fmla="*/ 256286 h 747963"/>
                  <a:gd name="connsiteX2" fmla="*/ 6285 w 1471495"/>
                  <a:gd name="connsiteY2" fmla="*/ 448172 h 747963"/>
                  <a:gd name="connsiteX3" fmla="*/ 117468 w 1471495"/>
                  <a:gd name="connsiteY3" fmla="*/ 663344 h 747963"/>
                  <a:gd name="connsiteX4" fmla="*/ 430500 w 1471495"/>
                  <a:gd name="connsiteY4" fmla="*/ 745499 h 747963"/>
                  <a:gd name="connsiteX5" fmla="*/ 1345570 w 1471495"/>
                  <a:gd name="connsiteY5" fmla="*/ 695962 h 747963"/>
                  <a:gd name="connsiteX6" fmla="*/ 1444759 w 1471495"/>
                  <a:gd name="connsiteY6" fmla="*/ 300828 h 747963"/>
                  <a:gd name="connsiteX7" fmla="*/ 1213735 w 1471495"/>
                  <a:gd name="connsiteY7" fmla="*/ 87794 h 747963"/>
                  <a:gd name="connsiteX8" fmla="*/ 906076 w 1471495"/>
                  <a:gd name="connsiteY8" fmla="*/ 0 h 747963"/>
                  <a:gd name="connsiteX9" fmla="*/ 437440 w 1471495"/>
                  <a:gd name="connsiteY9" fmla="*/ 27540 h 747963"/>
                  <a:gd name="connsiteX0" fmla="*/ 435352 w 1469407"/>
                  <a:gd name="connsiteY0" fmla="*/ 27540 h 747963"/>
                  <a:gd name="connsiteX1" fmla="*/ 236062 w 1469407"/>
                  <a:gd name="connsiteY1" fmla="*/ 246705 h 747963"/>
                  <a:gd name="connsiteX2" fmla="*/ 4197 w 1469407"/>
                  <a:gd name="connsiteY2" fmla="*/ 448172 h 747963"/>
                  <a:gd name="connsiteX3" fmla="*/ 115380 w 1469407"/>
                  <a:gd name="connsiteY3" fmla="*/ 663344 h 747963"/>
                  <a:gd name="connsiteX4" fmla="*/ 428412 w 1469407"/>
                  <a:gd name="connsiteY4" fmla="*/ 745499 h 747963"/>
                  <a:gd name="connsiteX5" fmla="*/ 1343482 w 1469407"/>
                  <a:gd name="connsiteY5" fmla="*/ 695962 h 747963"/>
                  <a:gd name="connsiteX6" fmla="*/ 1442671 w 1469407"/>
                  <a:gd name="connsiteY6" fmla="*/ 300828 h 747963"/>
                  <a:gd name="connsiteX7" fmla="*/ 1211647 w 1469407"/>
                  <a:gd name="connsiteY7" fmla="*/ 87794 h 747963"/>
                  <a:gd name="connsiteX8" fmla="*/ 903988 w 1469407"/>
                  <a:gd name="connsiteY8" fmla="*/ 0 h 747963"/>
                  <a:gd name="connsiteX9" fmla="*/ 435352 w 1469407"/>
                  <a:gd name="connsiteY9" fmla="*/ 27540 h 747963"/>
                  <a:gd name="connsiteX0" fmla="*/ 287738 w 1469407"/>
                  <a:gd name="connsiteY0" fmla="*/ 16581 h 752973"/>
                  <a:gd name="connsiteX1" fmla="*/ 236062 w 1469407"/>
                  <a:gd name="connsiteY1" fmla="*/ 251715 h 752973"/>
                  <a:gd name="connsiteX2" fmla="*/ 4197 w 1469407"/>
                  <a:gd name="connsiteY2" fmla="*/ 453182 h 752973"/>
                  <a:gd name="connsiteX3" fmla="*/ 115380 w 1469407"/>
                  <a:gd name="connsiteY3" fmla="*/ 668354 h 752973"/>
                  <a:gd name="connsiteX4" fmla="*/ 428412 w 1469407"/>
                  <a:gd name="connsiteY4" fmla="*/ 750509 h 752973"/>
                  <a:gd name="connsiteX5" fmla="*/ 1343482 w 1469407"/>
                  <a:gd name="connsiteY5" fmla="*/ 700972 h 752973"/>
                  <a:gd name="connsiteX6" fmla="*/ 1442671 w 1469407"/>
                  <a:gd name="connsiteY6" fmla="*/ 305838 h 752973"/>
                  <a:gd name="connsiteX7" fmla="*/ 1211647 w 1469407"/>
                  <a:gd name="connsiteY7" fmla="*/ 92804 h 752973"/>
                  <a:gd name="connsiteX8" fmla="*/ 903988 w 1469407"/>
                  <a:gd name="connsiteY8" fmla="*/ 5010 h 752973"/>
                  <a:gd name="connsiteX9" fmla="*/ 287738 w 1469407"/>
                  <a:gd name="connsiteY9" fmla="*/ 16581 h 752973"/>
                  <a:gd name="connsiteX0" fmla="*/ 284280 w 1465949"/>
                  <a:gd name="connsiteY0" fmla="*/ 16581 h 752973"/>
                  <a:gd name="connsiteX1" fmla="*/ 153170 w 1465949"/>
                  <a:gd name="connsiteY1" fmla="*/ 241755 h 752973"/>
                  <a:gd name="connsiteX2" fmla="*/ 739 w 1465949"/>
                  <a:gd name="connsiteY2" fmla="*/ 453182 h 752973"/>
                  <a:gd name="connsiteX3" fmla="*/ 111922 w 1465949"/>
                  <a:gd name="connsiteY3" fmla="*/ 668354 h 752973"/>
                  <a:gd name="connsiteX4" fmla="*/ 424954 w 1465949"/>
                  <a:gd name="connsiteY4" fmla="*/ 750509 h 752973"/>
                  <a:gd name="connsiteX5" fmla="*/ 1340024 w 1465949"/>
                  <a:gd name="connsiteY5" fmla="*/ 700972 h 752973"/>
                  <a:gd name="connsiteX6" fmla="*/ 1439213 w 1465949"/>
                  <a:gd name="connsiteY6" fmla="*/ 305838 h 752973"/>
                  <a:gd name="connsiteX7" fmla="*/ 1208189 w 1465949"/>
                  <a:gd name="connsiteY7" fmla="*/ 92804 h 752973"/>
                  <a:gd name="connsiteX8" fmla="*/ 900530 w 1465949"/>
                  <a:gd name="connsiteY8" fmla="*/ 5010 h 752973"/>
                  <a:gd name="connsiteX9" fmla="*/ 284280 w 1465949"/>
                  <a:gd name="connsiteY9" fmla="*/ 16581 h 752973"/>
                  <a:gd name="connsiteX0" fmla="*/ 215678 w 1465949"/>
                  <a:gd name="connsiteY0" fmla="*/ 15568 h 755280"/>
                  <a:gd name="connsiteX1" fmla="*/ 153170 w 1465949"/>
                  <a:gd name="connsiteY1" fmla="*/ 244062 h 755280"/>
                  <a:gd name="connsiteX2" fmla="*/ 739 w 1465949"/>
                  <a:gd name="connsiteY2" fmla="*/ 455489 h 755280"/>
                  <a:gd name="connsiteX3" fmla="*/ 111922 w 1465949"/>
                  <a:gd name="connsiteY3" fmla="*/ 670661 h 755280"/>
                  <a:gd name="connsiteX4" fmla="*/ 424954 w 1465949"/>
                  <a:gd name="connsiteY4" fmla="*/ 752816 h 755280"/>
                  <a:gd name="connsiteX5" fmla="*/ 1340024 w 1465949"/>
                  <a:gd name="connsiteY5" fmla="*/ 703279 h 755280"/>
                  <a:gd name="connsiteX6" fmla="*/ 1439213 w 1465949"/>
                  <a:gd name="connsiteY6" fmla="*/ 308145 h 755280"/>
                  <a:gd name="connsiteX7" fmla="*/ 1208189 w 1465949"/>
                  <a:gd name="connsiteY7" fmla="*/ 95111 h 755280"/>
                  <a:gd name="connsiteX8" fmla="*/ 900530 w 1465949"/>
                  <a:gd name="connsiteY8" fmla="*/ 7317 h 755280"/>
                  <a:gd name="connsiteX9" fmla="*/ 215678 w 1465949"/>
                  <a:gd name="connsiteY9" fmla="*/ 15568 h 755280"/>
                  <a:gd name="connsiteX0" fmla="*/ 158423 w 1408694"/>
                  <a:gd name="connsiteY0" fmla="*/ 15568 h 755280"/>
                  <a:gd name="connsiteX1" fmla="*/ 95915 w 1408694"/>
                  <a:gd name="connsiteY1" fmla="*/ 244062 h 755280"/>
                  <a:gd name="connsiteX2" fmla="*/ 9068 w 1408694"/>
                  <a:gd name="connsiteY2" fmla="*/ 472501 h 755280"/>
                  <a:gd name="connsiteX3" fmla="*/ 54667 w 1408694"/>
                  <a:gd name="connsiteY3" fmla="*/ 670661 h 755280"/>
                  <a:gd name="connsiteX4" fmla="*/ 367699 w 1408694"/>
                  <a:gd name="connsiteY4" fmla="*/ 752816 h 755280"/>
                  <a:gd name="connsiteX5" fmla="*/ 1282769 w 1408694"/>
                  <a:gd name="connsiteY5" fmla="*/ 703279 h 755280"/>
                  <a:gd name="connsiteX6" fmla="*/ 1381958 w 1408694"/>
                  <a:gd name="connsiteY6" fmla="*/ 308145 h 755280"/>
                  <a:gd name="connsiteX7" fmla="*/ 1150934 w 1408694"/>
                  <a:gd name="connsiteY7" fmla="*/ 95111 h 755280"/>
                  <a:gd name="connsiteX8" fmla="*/ 843275 w 1408694"/>
                  <a:gd name="connsiteY8" fmla="*/ 7317 h 755280"/>
                  <a:gd name="connsiteX9" fmla="*/ 158423 w 1408694"/>
                  <a:gd name="connsiteY9" fmla="*/ 15568 h 755280"/>
                  <a:gd name="connsiteX0" fmla="*/ 151540 w 1401811"/>
                  <a:gd name="connsiteY0" fmla="*/ 15568 h 755280"/>
                  <a:gd name="connsiteX1" fmla="*/ 89032 w 1401811"/>
                  <a:gd name="connsiteY1" fmla="*/ 244062 h 755280"/>
                  <a:gd name="connsiteX2" fmla="*/ 2185 w 1401811"/>
                  <a:gd name="connsiteY2" fmla="*/ 472501 h 755280"/>
                  <a:gd name="connsiteX3" fmla="*/ 67073 w 1401811"/>
                  <a:gd name="connsiteY3" fmla="*/ 640039 h 755280"/>
                  <a:gd name="connsiteX4" fmla="*/ 360816 w 1401811"/>
                  <a:gd name="connsiteY4" fmla="*/ 752816 h 755280"/>
                  <a:gd name="connsiteX5" fmla="*/ 1275886 w 1401811"/>
                  <a:gd name="connsiteY5" fmla="*/ 703279 h 755280"/>
                  <a:gd name="connsiteX6" fmla="*/ 1375075 w 1401811"/>
                  <a:gd name="connsiteY6" fmla="*/ 308145 h 755280"/>
                  <a:gd name="connsiteX7" fmla="*/ 1144051 w 1401811"/>
                  <a:gd name="connsiteY7" fmla="*/ 95111 h 755280"/>
                  <a:gd name="connsiteX8" fmla="*/ 836392 w 1401811"/>
                  <a:gd name="connsiteY8" fmla="*/ 7317 h 755280"/>
                  <a:gd name="connsiteX9" fmla="*/ 151540 w 1401811"/>
                  <a:gd name="connsiteY9" fmla="*/ 15568 h 755280"/>
                  <a:gd name="connsiteX0" fmla="*/ 154312 w 1404583"/>
                  <a:gd name="connsiteY0" fmla="*/ 21319 h 761031"/>
                  <a:gd name="connsiteX1" fmla="*/ 130383 w 1404583"/>
                  <a:gd name="connsiteY1" fmla="*/ 294045 h 761031"/>
                  <a:gd name="connsiteX2" fmla="*/ 4957 w 1404583"/>
                  <a:gd name="connsiteY2" fmla="*/ 478252 h 761031"/>
                  <a:gd name="connsiteX3" fmla="*/ 69845 w 1404583"/>
                  <a:gd name="connsiteY3" fmla="*/ 645790 h 761031"/>
                  <a:gd name="connsiteX4" fmla="*/ 363588 w 1404583"/>
                  <a:gd name="connsiteY4" fmla="*/ 758567 h 761031"/>
                  <a:gd name="connsiteX5" fmla="*/ 1278658 w 1404583"/>
                  <a:gd name="connsiteY5" fmla="*/ 709030 h 761031"/>
                  <a:gd name="connsiteX6" fmla="*/ 1377847 w 1404583"/>
                  <a:gd name="connsiteY6" fmla="*/ 313896 h 761031"/>
                  <a:gd name="connsiteX7" fmla="*/ 1146823 w 1404583"/>
                  <a:gd name="connsiteY7" fmla="*/ 100862 h 761031"/>
                  <a:gd name="connsiteX8" fmla="*/ 839164 w 1404583"/>
                  <a:gd name="connsiteY8" fmla="*/ 13068 h 761031"/>
                  <a:gd name="connsiteX9" fmla="*/ 154312 w 1404583"/>
                  <a:gd name="connsiteY9" fmla="*/ 21319 h 761031"/>
                  <a:gd name="connsiteX0" fmla="*/ 231469 w 1404583"/>
                  <a:gd name="connsiteY0" fmla="*/ 21319 h 761031"/>
                  <a:gd name="connsiteX1" fmla="*/ 130383 w 1404583"/>
                  <a:gd name="connsiteY1" fmla="*/ 294045 h 761031"/>
                  <a:gd name="connsiteX2" fmla="*/ 4957 w 1404583"/>
                  <a:gd name="connsiteY2" fmla="*/ 478252 h 761031"/>
                  <a:gd name="connsiteX3" fmla="*/ 69845 w 1404583"/>
                  <a:gd name="connsiteY3" fmla="*/ 645790 h 761031"/>
                  <a:gd name="connsiteX4" fmla="*/ 363588 w 1404583"/>
                  <a:gd name="connsiteY4" fmla="*/ 758567 h 761031"/>
                  <a:gd name="connsiteX5" fmla="*/ 1278658 w 1404583"/>
                  <a:gd name="connsiteY5" fmla="*/ 709030 h 761031"/>
                  <a:gd name="connsiteX6" fmla="*/ 1377847 w 1404583"/>
                  <a:gd name="connsiteY6" fmla="*/ 313896 h 761031"/>
                  <a:gd name="connsiteX7" fmla="*/ 1146823 w 1404583"/>
                  <a:gd name="connsiteY7" fmla="*/ 100862 h 761031"/>
                  <a:gd name="connsiteX8" fmla="*/ 839164 w 1404583"/>
                  <a:gd name="connsiteY8" fmla="*/ 13068 h 761031"/>
                  <a:gd name="connsiteX9" fmla="*/ 231469 w 1404583"/>
                  <a:gd name="connsiteY9" fmla="*/ 21319 h 761031"/>
                  <a:gd name="connsiteX0" fmla="*/ 304574 w 1404583"/>
                  <a:gd name="connsiteY0" fmla="*/ 54697 h 747963"/>
                  <a:gd name="connsiteX1" fmla="*/ 130383 w 1404583"/>
                  <a:gd name="connsiteY1" fmla="*/ 280977 h 747963"/>
                  <a:gd name="connsiteX2" fmla="*/ 4957 w 1404583"/>
                  <a:gd name="connsiteY2" fmla="*/ 465184 h 747963"/>
                  <a:gd name="connsiteX3" fmla="*/ 69845 w 1404583"/>
                  <a:gd name="connsiteY3" fmla="*/ 632722 h 747963"/>
                  <a:gd name="connsiteX4" fmla="*/ 363588 w 1404583"/>
                  <a:gd name="connsiteY4" fmla="*/ 745499 h 747963"/>
                  <a:gd name="connsiteX5" fmla="*/ 1278658 w 1404583"/>
                  <a:gd name="connsiteY5" fmla="*/ 695962 h 747963"/>
                  <a:gd name="connsiteX6" fmla="*/ 1377847 w 1404583"/>
                  <a:gd name="connsiteY6" fmla="*/ 300828 h 747963"/>
                  <a:gd name="connsiteX7" fmla="*/ 1146823 w 1404583"/>
                  <a:gd name="connsiteY7" fmla="*/ 87794 h 747963"/>
                  <a:gd name="connsiteX8" fmla="*/ 839164 w 1404583"/>
                  <a:gd name="connsiteY8" fmla="*/ 0 h 747963"/>
                  <a:gd name="connsiteX9" fmla="*/ 304574 w 1404583"/>
                  <a:gd name="connsiteY9" fmla="*/ 54697 h 747963"/>
                  <a:gd name="connsiteX0" fmla="*/ 316359 w 1416368"/>
                  <a:gd name="connsiteY0" fmla="*/ 54697 h 747963"/>
                  <a:gd name="connsiteX1" fmla="*/ 302999 w 1416368"/>
                  <a:gd name="connsiteY1" fmla="*/ 280977 h 747963"/>
                  <a:gd name="connsiteX2" fmla="*/ 16742 w 1416368"/>
                  <a:gd name="connsiteY2" fmla="*/ 465184 h 747963"/>
                  <a:gd name="connsiteX3" fmla="*/ 81630 w 1416368"/>
                  <a:gd name="connsiteY3" fmla="*/ 632722 h 747963"/>
                  <a:gd name="connsiteX4" fmla="*/ 375373 w 1416368"/>
                  <a:gd name="connsiteY4" fmla="*/ 745499 h 747963"/>
                  <a:gd name="connsiteX5" fmla="*/ 1290443 w 1416368"/>
                  <a:gd name="connsiteY5" fmla="*/ 695962 h 747963"/>
                  <a:gd name="connsiteX6" fmla="*/ 1389632 w 1416368"/>
                  <a:gd name="connsiteY6" fmla="*/ 300828 h 747963"/>
                  <a:gd name="connsiteX7" fmla="*/ 1158608 w 1416368"/>
                  <a:gd name="connsiteY7" fmla="*/ 87794 h 747963"/>
                  <a:gd name="connsiteX8" fmla="*/ 850949 w 1416368"/>
                  <a:gd name="connsiteY8" fmla="*/ 0 h 747963"/>
                  <a:gd name="connsiteX9" fmla="*/ 316359 w 1416368"/>
                  <a:gd name="connsiteY9" fmla="*/ 54697 h 747963"/>
                  <a:gd name="connsiteX0" fmla="*/ 316359 w 1416368"/>
                  <a:gd name="connsiteY0" fmla="*/ 54697 h 747963"/>
                  <a:gd name="connsiteX1" fmla="*/ 302999 w 1416368"/>
                  <a:gd name="connsiteY1" fmla="*/ 280977 h 747963"/>
                  <a:gd name="connsiteX2" fmla="*/ 16742 w 1416368"/>
                  <a:gd name="connsiteY2" fmla="*/ 465184 h 747963"/>
                  <a:gd name="connsiteX3" fmla="*/ 81630 w 1416368"/>
                  <a:gd name="connsiteY3" fmla="*/ 632722 h 747963"/>
                  <a:gd name="connsiteX4" fmla="*/ 375373 w 1416368"/>
                  <a:gd name="connsiteY4" fmla="*/ 745499 h 747963"/>
                  <a:gd name="connsiteX5" fmla="*/ 1290443 w 1416368"/>
                  <a:gd name="connsiteY5" fmla="*/ 695962 h 747963"/>
                  <a:gd name="connsiteX6" fmla="*/ 1389632 w 1416368"/>
                  <a:gd name="connsiteY6" fmla="*/ 300828 h 747963"/>
                  <a:gd name="connsiteX7" fmla="*/ 1158608 w 1416368"/>
                  <a:gd name="connsiteY7" fmla="*/ 87794 h 747963"/>
                  <a:gd name="connsiteX8" fmla="*/ 850949 w 1416368"/>
                  <a:gd name="connsiteY8" fmla="*/ 0 h 747963"/>
                  <a:gd name="connsiteX9" fmla="*/ 316359 w 1416368"/>
                  <a:gd name="connsiteY9" fmla="*/ 54697 h 747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6368" h="747963">
                    <a:moveTo>
                      <a:pt x="316359" y="54697"/>
                    </a:moveTo>
                    <a:cubicBezTo>
                      <a:pt x="210413" y="128847"/>
                      <a:pt x="352935" y="212563"/>
                      <a:pt x="302999" y="280977"/>
                    </a:cubicBezTo>
                    <a:cubicBezTo>
                      <a:pt x="253063" y="349392"/>
                      <a:pt x="53637" y="406560"/>
                      <a:pt x="16742" y="465184"/>
                    </a:cubicBezTo>
                    <a:cubicBezTo>
                      <a:pt x="-20153" y="523808"/>
                      <a:pt x="5001" y="588738"/>
                      <a:pt x="81630" y="632722"/>
                    </a:cubicBezTo>
                    <a:cubicBezTo>
                      <a:pt x="126197" y="651584"/>
                      <a:pt x="186687" y="729983"/>
                      <a:pt x="375373" y="745499"/>
                    </a:cubicBezTo>
                    <a:cubicBezTo>
                      <a:pt x="839434" y="742151"/>
                      <a:pt x="1121400" y="770074"/>
                      <a:pt x="1290443" y="695962"/>
                    </a:cubicBezTo>
                    <a:cubicBezTo>
                      <a:pt x="1459486" y="621850"/>
                      <a:pt x="1419461" y="427023"/>
                      <a:pt x="1389632" y="300828"/>
                    </a:cubicBezTo>
                    <a:cubicBezTo>
                      <a:pt x="1329974" y="181516"/>
                      <a:pt x="1276899" y="240884"/>
                      <a:pt x="1158608" y="87794"/>
                    </a:cubicBezTo>
                    <a:cubicBezTo>
                      <a:pt x="1055585" y="39709"/>
                      <a:pt x="911754" y="8031"/>
                      <a:pt x="850949" y="0"/>
                    </a:cubicBezTo>
                    <a:cubicBezTo>
                      <a:pt x="728192" y="7457"/>
                      <a:pt x="422305" y="-19453"/>
                      <a:pt x="316359" y="54697"/>
                    </a:cubicBezTo>
                    <a:close/>
                  </a:path>
                </a:pathLst>
              </a:custGeom>
              <a:solidFill>
                <a:schemeClr val="accent5">
                  <a:lumMod val="20000"/>
                  <a:lumOff val="80000"/>
                </a:schemeClr>
              </a:solidFill>
              <a:ln w="9525">
                <a:solidFill>
                  <a:schemeClr val="accent5">
                    <a:lumMod val="40000"/>
                    <a:lumOff val="6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2" name="TextBox 551">
                <a:extLst>
                  <a:ext uri="{FF2B5EF4-FFF2-40B4-BE49-F238E27FC236}">
                    <a16:creationId xmlns:a16="http://schemas.microsoft.com/office/drawing/2014/main" id="{1FC6B964-6A41-0A9E-CF27-8C59FFD4C206}"/>
                  </a:ext>
                </a:extLst>
              </p:cNvPr>
              <p:cNvSpPr txBox="1"/>
              <p:nvPr/>
            </p:nvSpPr>
            <p:spPr>
              <a:xfrm>
                <a:off x="10644081" y="5438099"/>
                <a:ext cx="1187457" cy="49492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rPr>
                  <a:t>Internet</a:t>
                </a:r>
              </a:p>
            </p:txBody>
          </p:sp>
        </p:grpSp>
        <p:grpSp>
          <p:nvGrpSpPr>
            <p:cNvPr id="211" name="Group 210">
              <a:extLst>
                <a:ext uri="{FF2B5EF4-FFF2-40B4-BE49-F238E27FC236}">
                  <a16:creationId xmlns:a16="http://schemas.microsoft.com/office/drawing/2014/main" id="{57DA60D0-B721-ABB3-2E34-FE3B463B3065}"/>
                </a:ext>
              </a:extLst>
            </p:cNvPr>
            <p:cNvGrpSpPr/>
            <p:nvPr/>
          </p:nvGrpSpPr>
          <p:grpSpPr>
            <a:xfrm>
              <a:off x="2371129" y="4129360"/>
              <a:ext cx="415841" cy="274294"/>
              <a:chOff x="7493876" y="2774731"/>
              <a:chExt cx="1481958" cy="894622"/>
            </a:xfrm>
          </p:grpSpPr>
          <p:sp>
            <p:nvSpPr>
              <p:cNvPr id="212" name="Freeform 211">
                <a:extLst>
                  <a:ext uri="{FF2B5EF4-FFF2-40B4-BE49-F238E27FC236}">
                    <a16:creationId xmlns:a16="http://schemas.microsoft.com/office/drawing/2014/main" id="{8DB5C820-FD37-1BA1-A974-57CD06CC8B6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3" name="Oval 212">
                <a:extLst>
                  <a:ext uri="{FF2B5EF4-FFF2-40B4-BE49-F238E27FC236}">
                    <a16:creationId xmlns:a16="http://schemas.microsoft.com/office/drawing/2014/main" id="{B0C1490B-B6EB-1A04-B478-84AB8CE9F95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4" name="Group 213">
                <a:extLst>
                  <a:ext uri="{FF2B5EF4-FFF2-40B4-BE49-F238E27FC236}">
                    <a16:creationId xmlns:a16="http://schemas.microsoft.com/office/drawing/2014/main" id="{E105EC38-7B93-71D5-87C6-2A1C341C1BB4}"/>
                  </a:ext>
                </a:extLst>
              </p:cNvPr>
              <p:cNvGrpSpPr/>
              <p:nvPr/>
            </p:nvGrpSpPr>
            <p:grpSpPr>
              <a:xfrm>
                <a:off x="7713663" y="2848339"/>
                <a:ext cx="1042107" cy="425543"/>
                <a:chOff x="7786941" y="2884917"/>
                <a:chExt cx="897649" cy="353919"/>
              </a:xfrm>
            </p:grpSpPr>
            <p:sp>
              <p:nvSpPr>
                <p:cNvPr id="215" name="Freeform 214">
                  <a:extLst>
                    <a:ext uri="{FF2B5EF4-FFF2-40B4-BE49-F238E27FC236}">
                      <a16:creationId xmlns:a16="http://schemas.microsoft.com/office/drawing/2014/main" id="{F2386389-04B2-5BC8-A032-F19266A9DB7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7F79443A-4FBF-3E56-BE41-D00641A66F1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7" name="Freeform 216">
                  <a:extLst>
                    <a:ext uri="{FF2B5EF4-FFF2-40B4-BE49-F238E27FC236}">
                      <a16:creationId xmlns:a16="http://schemas.microsoft.com/office/drawing/2014/main" id="{66205126-5055-7D53-51B1-880BC7A5221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8" name="Freeform 217">
                  <a:extLst>
                    <a:ext uri="{FF2B5EF4-FFF2-40B4-BE49-F238E27FC236}">
                      <a16:creationId xmlns:a16="http://schemas.microsoft.com/office/drawing/2014/main" id="{7C3CD13A-FC2F-589E-6166-F0DC184CFF7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3" name="Group 232">
              <a:extLst>
                <a:ext uri="{FF2B5EF4-FFF2-40B4-BE49-F238E27FC236}">
                  <a16:creationId xmlns:a16="http://schemas.microsoft.com/office/drawing/2014/main" id="{6443B793-32BA-75AA-545D-AD2E306E8628}"/>
                </a:ext>
              </a:extLst>
            </p:cNvPr>
            <p:cNvGrpSpPr/>
            <p:nvPr/>
          </p:nvGrpSpPr>
          <p:grpSpPr>
            <a:xfrm>
              <a:off x="503156" y="6049790"/>
              <a:ext cx="3902084" cy="369332"/>
              <a:chOff x="533489" y="6219939"/>
              <a:chExt cx="3902084" cy="369332"/>
            </a:xfrm>
          </p:grpSpPr>
          <p:cxnSp>
            <p:nvCxnSpPr>
              <p:cNvPr id="222" name="Straight Arrow Connector 221">
                <a:extLst>
                  <a:ext uri="{FF2B5EF4-FFF2-40B4-BE49-F238E27FC236}">
                    <a16:creationId xmlns:a16="http://schemas.microsoft.com/office/drawing/2014/main" id="{45A31F3D-0E96-9B03-3A21-A7CD3B195220}"/>
                  </a:ext>
                </a:extLst>
              </p:cNvPr>
              <p:cNvCxnSpPr>
                <a:cxnSpLocks/>
              </p:cNvCxnSpPr>
              <p:nvPr/>
            </p:nvCxnSpPr>
            <p:spPr>
              <a:xfrm>
                <a:off x="533489" y="6417024"/>
                <a:ext cx="1948521" cy="0"/>
              </a:xfrm>
              <a:prstGeom prst="straightConnector1">
                <a:avLst/>
              </a:prstGeom>
              <a:ln w="1587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19" name="TextBox 218">
                <a:extLst>
                  <a:ext uri="{FF2B5EF4-FFF2-40B4-BE49-F238E27FC236}">
                    <a16:creationId xmlns:a16="http://schemas.microsoft.com/office/drawing/2014/main" id="{459D283D-502C-3631-09CC-A653FA0F0955}"/>
                  </a:ext>
                </a:extLst>
              </p:cNvPr>
              <p:cNvSpPr txBox="1"/>
              <p:nvPr/>
            </p:nvSpPr>
            <p:spPr>
              <a:xfrm>
                <a:off x="1204903" y="6219939"/>
                <a:ext cx="642078" cy="369332"/>
              </a:xfrm>
              <a:prstGeom prst="rect">
                <a:avLst/>
              </a:prstGeom>
              <a:solidFill>
                <a:schemeClr val="bg1"/>
              </a:solidFill>
            </p:spPr>
            <p:txBody>
              <a:bodyPr wrap="square" rtlCol="0">
                <a:spAutoFit/>
              </a:bodyPr>
              <a:lstStyle/>
              <a:p>
                <a:pPr algn="ctr"/>
                <a:r>
                  <a:rPr lang="en-US" dirty="0"/>
                  <a:t>edge</a:t>
                </a:r>
              </a:p>
            </p:txBody>
          </p:sp>
          <p:cxnSp>
            <p:nvCxnSpPr>
              <p:cNvPr id="227" name="Straight Connector 226">
                <a:extLst>
                  <a:ext uri="{FF2B5EF4-FFF2-40B4-BE49-F238E27FC236}">
                    <a16:creationId xmlns:a16="http://schemas.microsoft.com/office/drawing/2014/main" id="{06979B93-871C-E45C-1ACF-A4024FC05E02}"/>
                  </a:ext>
                </a:extLst>
              </p:cNvPr>
              <p:cNvCxnSpPr/>
              <p:nvPr/>
            </p:nvCxnSpPr>
            <p:spPr>
              <a:xfrm>
                <a:off x="533489" y="6337300"/>
                <a:ext cx="0" cy="158750"/>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B2BCB2CA-1AF2-5510-416C-B527EB1818C4}"/>
                  </a:ext>
                </a:extLst>
              </p:cNvPr>
              <p:cNvCxnSpPr/>
              <p:nvPr/>
            </p:nvCxnSpPr>
            <p:spPr>
              <a:xfrm>
                <a:off x="2476749" y="6337482"/>
                <a:ext cx="0" cy="158750"/>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9" name="Straight Arrow Connector 228">
                <a:extLst>
                  <a:ext uri="{FF2B5EF4-FFF2-40B4-BE49-F238E27FC236}">
                    <a16:creationId xmlns:a16="http://schemas.microsoft.com/office/drawing/2014/main" id="{B2E16F27-5B51-1945-6206-89FDB2189B7B}"/>
                  </a:ext>
                </a:extLst>
              </p:cNvPr>
              <p:cNvCxnSpPr>
                <a:cxnSpLocks/>
              </p:cNvCxnSpPr>
              <p:nvPr/>
            </p:nvCxnSpPr>
            <p:spPr>
              <a:xfrm>
                <a:off x="2487052" y="6417024"/>
                <a:ext cx="1948521" cy="0"/>
              </a:xfrm>
              <a:prstGeom prst="straightConnector1">
                <a:avLst/>
              </a:prstGeom>
              <a:ln w="1587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30" name="TextBox 229">
                <a:extLst>
                  <a:ext uri="{FF2B5EF4-FFF2-40B4-BE49-F238E27FC236}">
                    <a16:creationId xmlns:a16="http://schemas.microsoft.com/office/drawing/2014/main" id="{404D2414-4584-FAE0-2D39-D52833DA9F38}"/>
                  </a:ext>
                </a:extLst>
              </p:cNvPr>
              <p:cNvSpPr txBox="1"/>
              <p:nvPr/>
            </p:nvSpPr>
            <p:spPr>
              <a:xfrm>
                <a:off x="3158466" y="6219939"/>
                <a:ext cx="642078" cy="369332"/>
              </a:xfrm>
              <a:prstGeom prst="rect">
                <a:avLst/>
              </a:prstGeom>
              <a:solidFill>
                <a:schemeClr val="bg1"/>
              </a:solidFill>
            </p:spPr>
            <p:txBody>
              <a:bodyPr wrap="square" rtlCol="0">
                <a:spAutoFit/>
              </a:bodyPr>
              <a:lstStyle/>
              <a:p>
                <a:pPr algn="ctr"/>
                <a:r>
                  <a:rPr lang="en-US" dirty="0"/>
                  <a:t>core</a:t>
                </a:r>
              </a:p>
            </p:txBody>
          </p:sp>
          <p:cxnSp>
            <p:nvCxnSpPr>
              <p:cNvPr id="232" name="Straight Connector 231">
                <a:extLst>
                  <a:ext uri="{FF2B5EF4-FFF2-40B4-BE49-F238E27FC236}">
                    <a16:creationId xmlns:a16="http://schemas.microsoft.com/office/drawing/2014/main" id="{25383012-5E7D-11B0-D94B-1292DF4D4EB8}"/>
                  </a:ext>
                </a:extLst>
              </p:cNvPr>
              <p:cNvCxnSpPr/>
              <p:nvPr/>
            </p:nvCxnSpPr>
            <p:spPr>
              <a:xfrm>
                <a:off x="4430312" y="6337482"/>
                <a:ext cx="0" cy="158750"/>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grpSp>
        <p:cxnSp>
          <p:nvCxnSpPr>
            <p:cNvPr id="235" name="Straight Arrow Connector 234">
              <a:extLst>
                <a:ext uri="{FF2B5EF4-FFF2-40B4-BE49-F238E27FC236}">
                  <a16:creationId xmlns:a16="http://schemas.microsoft.com/office/drawing/2014/main" id="{719B0C87-EF51-A3A5-BC8B-3054B466CDB2}"/>
                </a:ext>
              </a:extLst>
            </p:cNvPr>
            <p:cNvCxnSpPr>
              <a:cxnSpLocks/>
            </p:cNvCxnSpPr>
            <p:nvPr/>
          </p:nvCxnSpPr>
          <p:spPr>
            <a:xfrm>
              <a:off x="6016646" y="6250014"/>
              <a:ext cx="2141020" cy="0"/>
            </a:xfrm>
            <a:prstGeom prst="straightConnector1">
              <a:avLst/>
            </a:prstGeom>
            <a:ln w="1587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36" name="TextBox 235">
              <a:extLst>
                <a:ext uri="{FF2B5EF4-FFF2-40B4-BE49-F238E27FC236}">
                  <a16:creationId xmlns:a16="http://schemas.microsoft.com/office/drawing/2014/main" id="{DB401CAD-8861-4B52-B37B-64422A8FE672}"/>
                </a:ext>
              </a:extLst>
            </p:cNvPr>
            <p:cNvSpPr txBox="1"/>
            <p:nvPr/>
          </p:nvSpPr>
          <p:spPr>
            <a:xfrm>
              <a:off x="6688060" y="6052929"/>
              <a:ext cx="642078" cy="369332"/>
            </a:xfrm>
            <a:prstGeom prst="rect">
              <a:avLst/>
            </a:prstGeom>
            <a:solidFill>
              <a:schemeClr val="bg1"/>
            </a:solidFill>
          </p:spPr>
          <p:txBody>
            <a:bodyPr wrap="square" rtlCol="0">
              <a:spAutoFit/>
            </a:bodyPr>
            <a:lstStyle/>
            <a:p>
              <a:pPr algn="ctr"/>
              <a:r>
                <a:rPr lang="en-US" dirty="0"/>
                <a:t>edge</a:t>
              </a:r>
            </a:p>
          </p:txBody>
        </p:sp>
        <p:cxnSp>
          <p:nvCxnSpPr>
            <p:cNvPr id="237" name="Straight Connector 236">
              <a:extLst>
                <a:ext uri="{FF2B5EF4-FFF2-40B4-BE49-F238E27FC236}">
                  <a16:creationId xmlns:a16="http://schemas.microsoft.com/office/drawing/2014/main" id="{5A92488F-0C6E-B039-5926-A8C8BDD604F6}"/>
                </a:ext>
              </a:extLst>
            </p:cNvPr>
            <p:cNvCxnSpPr/>
            <p:nvPr/>
          </p:nvCxnSpPr>
          <p:spPr>
            <a:xfrm>
              <a:off x="6016646" y="6170290"/>
              <a:ext cx="0" cy="158750"/>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grpSp>
          <p:nvGrpSpPr>
            <p:cNvPr id="268" name="Group 267">
              <a:extLst>
                <a:ext uri="{FF2B5EF4-FFF2-40B4-BE49-F238E27FC236}">
                  <a16:creationId xmlns:a16="http://schemas.microsoft.com/office/drawing/2014/main" id="{28D433EF-BD1B-4DE4-0941-A280477193D0}"/>
                </a:ext>
              </a:extLst>
            </p:cNvPr>
            <p:cNvGrpSpPr/>
            <p:nvPr/>
          </p:nvGrpSpPr>
          <p:grpSpPr>
            <a:xfrm>
              <a:off x="8160235" y="6166706"/>
              <a:ext cx="2568253" cy="166327"/>
              <a:chOff x="7959906" y="6162895"/>
              <a:chExt cx="2568253" cy="166327"/>
            </a:xfrm>
          </p:grpSpPr>
          <p:cxnSp>
            <p:nvCxnSpPr>
              <p:cNvPr id="238" name="Straight Connector 237">
                <a:extLst>
                  <a:ext uri="{FF2B5EF4-FFF2-40B4-BE49-F238E27FC236}">
                    <a16:creationId xmlns:a16="http://schemas.microsoft.com/office/drawing/2014/main" id="{0DC77749-C41E-F71B-2DEC-7E23157D2B5D}"/>
                  </a:ext>
                </a:extLst>
              </p:cNvPr>
              <p:cNvCxnSpPr/>
              <p:nvPr/>
            </p:nvCxnSpPr>
            <p:spPr>
              <a:xfrm>
                <a:off x="7959906" y="6170472"/>
                <a:ext cx="0" cy="158750"/>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9" name="Straight Arrow Connector 238">
                <a:extLst>
                  <a:ext uri="{FF2B5EF4-FFF2-40B4-BE49-F238E27FC236}">
                    <a16:creationId xmlns:a16="http://schemas.microsoft.com/office/drawing/2014/main" id="{ED0754C8-BEE7-87E8-F4AE-5D30EEC8B081}"/>
                  </a:ext>
                </a:extLst>
              </p:cNvPr>
              <p:cNvCxnSpPr>
                <a:cxnSpLocks/>
              </p:cNvCxnSpPr>
              <p:nvPr/>
            </p:nvCxnSpPr>
            <p:spPr>
              <a:xfrm>
                <a:off x="7970209" y="6250014"/>
                <a:ext cx="2557950" cy="0"/>
              </a:xfrm>
              <a:prstGeom prst="straightConnector1">
                <a:avLst/>
              </a:prstGeom>
              <a:ln w="1587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BD7A272E-071E-3087-0A35-B3D08CEA3FCA}"/>
                  </a:ext>
                </a:extLst>
              </p:cNvPr>
              <p:cNvCxnSpPr/>
              <p:nvPr/>
            </p:nvCxnSpPr>
            <p:spPr>
              <a:xfrm>
                <a:off x="10521563" y="6162895"/>
                <a:ext cx="0" cy="158750"/>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240" name="TextBox 239">
              <a:extLst>
                <a:ext uri="{FF2B5EF4-FFF2-40B4-BE49-F238E27FC236}">
                  <a16:creationId xmlns:a16="http://schemas.microsoft.com/office/drawing/2014/main" id="{715FA7A0-D12E-5002-FC6E-3CD5A5FA58A2}"/>
                </a:ext>
              </a:extLst>
            </p:cNvPr>
            <p:cNvSpPr txBox="1"/>
            <p:nvPr/>
          </p:nvSpPr>
          <p:spPr>
            <a:xfrm>
              <a:off x="9089183" y="6064554"/>
              <a:ext cx="642078" cy="369332"/>
            </a:xfrm>
            <a:prstGeom prst="rect">
              <a:avLst/>
            </a:prstGeom>
            <a:solidFill>
              <a:schemeClr val="bg1"/>
            </a:solidFill>
          </p:spPr>
          <p:txBody>
            <a:bodyPr wrap="square" rtlCol="0">
              <a:spAutoFit/>
            </a:bodyPr>
            <a:lstStyle/>
            <a:p>
              <a:pPr algn="ctr"/>
              <a:r>
                <a:rPr lang="en-US" dirty="0"/>
                <a:t>core</a:t>
              </a:r>
            </a:p>
          </p:txBody>
        </p:sp>
      </p:grpSp>
      <p:sp>
        <p:nvSpPr>
          <p:cNvPr id="303" name="Title 2">
            <a:extLst>
              <a:ext uri="{FF2B5EF4-FFF2-40B4-BE49-F238E27FC236}">
                <a16:creationId xmlns:a16="http://schemas.microsoft.com/office/drawing/2014/main" id="{417D350E-1D79-C44C-CC4C-3B8EA0B0A33D}"/>
              </a:ext>
            </a:extLst>
          </p:cNvPr>
          <p:cNvSpPr>
            <a:spLocks noGrp="1"/>
          </p:cNvSpPr>
          <p:nvPr>
            <p:ph type="title"/>
          </p:nvPr>
        </p:nvSpPr>
        <p:spPr>
          <a:xfrm>
            <a:off x="533390" y="374084"/>
            <a:ext cx="11135445" cy="894622"/>
          </a:xfrm>
        </p:spPr>
        <p:txBody>
          <a:bodyPr>
            <a:normAutofit/>
          </a:bodyPr>
          <a:lstStyle/>
          <a:p>
            <a:r>
              <a:rPr lang="en-US" sz="4800" dirty="0"/>
              <a:t>Wireless networks: edge and core networks</a:t>
            </a:r>
          </a:p>
        </p:txBody>
      </p:sp>
      <p:sp>
        <p:nvSpPr>
          <p:cNvPr id="305" name="TextBox 304">
            <a:extLst>
              <a:ext uri="{FF2B5EF4-FFF2-40B4-BE49-F238E27FC236}">
                <a16:creationId xmlns:a16="http://schemas.microsoft.com/office/drawing/2014/main" id="{382926DF-4D79-67D6-9C1A-5AA70A38C299}"/>
              </a:ext>
            </a:extLst>
          </p:cNvPr>
          <p:cNvSpPr txBox="1"/>
          <p:nvPr/>
        </p:nvSpPr>
        <p:spPr>
          <a:xfrm>
            <a:off x="646843" y="1527823"/>
            <a:ext cx="1249060" cy="707886"/>
          </a:xfrm>
          <a:prstGeom prst="rect">
            <a:avLst/>
          </a:prstGeom>
          <a:noFill/>
        </p:spPr>
        <p:txBody>
          <a:bodyPr wrap="none" rtlCol="0">
            <a:spAutoFit/>
          </a:bodyPr>
          <a:lstStyle/>
          <a:p>
            <a:r>
              <a:rPr lang="en-US" sz="4000" dirty="0">
                <a:solidFill>
                  <a:srgbClr val="C00000"/>
                </a:solidFill>
              </a:rPr>
              <a:t>WiFi:</a:t>
            </a:r>
          </a:p>
        </p:txBody>
      </p:sp>
      <p:sp>
        <p:nvSpPr>
          <p:cNvPr id="306" name="TextBox 305">
            <a:extLst>
              <a:ext uri="{FF2B5EF4-FFF2-40B4-BE49-F238E27FC236}">
                <a16:creationId xmlns:a16="http://schemas.microsoft.com/office/drawing/2014/main" id="{35B9EECD-AB3D-60BC-2048-9DA72F85F9D0}"/>
              </a:ext>
            </a:extLst>
          </p:cNvPr>
          <p:cNvSpPr txBox="1"/>
          <p:nvPr/>
        </p:nvSpPr>
        <p:spPr>
          <a:xfrm>
            <a:off x="5898165" y="1572480"/>
            <a:ext cx="906017" cy="707886"/>
          </a:xfrm>
          <a:prstGeom prst="rect">
            <a:avLst/>
          </a:prstGeom>
          <a:noFill/>
        </p:spPr>
        <p:txBody>
          <a:bodyPr wrap="none" rtlCol="0">
            <a:spAutoFit/>
          </a:bodyPr>
          <a:lstStyle/>
          <a:p>
            <a:r>
              <a:rPr lang="en-US" sz="4000" dirty="0">
                <a:solidFill>
                  <a:srgbClr val="C00000"/>
                </a:solidFill>
              </a:rPr>
              <a:t>5G:</a:t>
            </a:r>
          </a:p>
        </p:txBody>
      </p:sp>
      <p:pic>
        <p:nvPicPr>
          <p:cNvPr id="2" name="Picture 1">
            <a:extLst>
              <a:ext uri="{FF2B5EF4-FFF2-40B4-BE49-F238E27FC236}">
                <a16:creationId xmlns:a16="http://schemas.microsoft.com/office/drawing/2014/main" id="{9C3942B7-8DD8-4611-E634-D563986AF4DC}"/>
              </a:ext>
            </a:extLst>
          </p:cNvPr>
          <p:cNvPicPr>
            <a:picLocks noChangeAspect="1"/>
          </p:cNvPicPr>
          <p:nvPr/>
        </p:nvPicPr>
        <p:blipFill>
          <a:blip r:embed="rId24"/>
          <a:stretch>
            <a:fillRect/>
          </a:stretch>
        </p:blipFill>
        <p:spPr>
          <a:xfrm>
            <a:off x="2516024" y="2496904"/>
            <a:ext cx="1731340" cy="924544"/>
          </a:xfrm>
          <a:prstGeom prst="rect">
            <a:avLst/>
          </a:prstGeom>
        </p:spPr>
      </p:pic>
      <p:sp>
        <p:nvSpPr>
          <p:cNvPr id="3" name="TextBox 2">
            <a:extLst>
              <a:ext uri="{FF2B5EF4-FFF2-40B4-BE49-F238E27FC236}">
                <a16:creationId xmlns:a16="http://schemas.microsoft.com/office/drawing/2014/main" id="{E9B19414-0A2E-4A08-C35A-F3845F00E28A}"/>
              </a:ext>
            </a:extLst>
          </p:cNvPr>
          <p:cNvSpPr txBox="1"/>
          <p:nvPr/>
        </p:nvSpPr>
        <p:spPr>
          <a:xfrm>
            <a:off x="2241898" y="2173121"/>
            <a:ext cx="2139945" cy="369332"/>
          </a:xfrm>
          <a:prstGeom prst="rect">
            <a:avLst/>
          </a:prstGeom>
          <a:noFill/>
        </p:spPr>
        <p:txBody>
          <a:bodyPr wrap="none" rtlCol="0">
            <a:spAutoFit/>
          </a:bodyPr>
          <a:lstStyle/>
          <a:p>
            <a:r>
              <a:rPr lang="en-US" dirty="0"/>
              <a:t>UMass 7K Wi-Wi APs</a:t>
            </a:r>
          </a:p>
        </p:txBody>
      </p:sp>
    </p:spTree>
    <p:extLst>
      <p:ext uri="{BB962C8B-B14F-4D97-AF65-F5344CB8AC3E}">
        <p14:creationId xmlns:p14="http://schemas.microsoft.com/office/powerpoint/2010/main" val="14208796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1F5D9FB-CFBE-EE9C-1A37-E900381264B3}"/>
            </a:ext>
          </a:extLst>
        </p:cNvPr>
        <p:cNvGrpSpPr/>
        <p:nvPr/>
      </p:nvGrpSpPr>
      <p:grpSpPr>
        <a:xfrm>
          <a:off x="0" y="0"/>
          <a:ext cx="0" cy="0"/>
          <a:chOff x="0" y="0"/>
          <a:chExt cx="0" cy="0"/>
        </a:xfrm>
      </p:grpSpPr>
      <p:sp>
        <p:nvSpPr>
          <p:cNvPr id="208" name="Rectangle 3">
            <a:extLst>
              <a:ext uri="{FF2B5EF4-FFF2-40B4-BE49-F238E27FC236}">
                <a16:creationId xmlns:a16="http://schemas.microsoft.com/office/drawing/2014/main" id="{FEEED05A-B039-F0C8-0221-708F2651D8C5}"/>
              </a:ext>
            </a:extLst>
          </p:cNvPr>
          <p:cNvSpPr>
            <a:spLocks noChangeArrowheads="1"/>
          </p:cNvSpPr>
          <p:nvPr/>
        </p:nvSpPr>
        <p:spPr bwMode="auto">
          <a:xfrm>
            <a:off x="622595" y="234534"/>
            <a:ext cx="11986500" cy="12070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5400" b="1" dirty="0">
                <a:solidFill>
                  <a:srgbClr val="000099"/>
                </a:solidFill>
                <a:latin typeface="+mj-lt"/>
              </a:rPr>
              <a:t>5G Radio Access Network (RAN)</a:t>
            </a:r>
            <a:endParaRPr lang="en-US" altLang="en-US" sz="5400" b="1" dirty="0">
              <a:solidFill>
                <a:srgbClr val="C00000"/>
              </a:solidFill>
              <a:latin typeface="+mj-lt"/>
            </a:endParaRPr>
          </a:p>
        </p:txBody>
      </p:sp>
      <p:sp>
        <p:nvSpPr>
          <p:cNvPr id="209" name="Slide Number Placeholder 3">
            <a:extLst>
              <a:ext uri="{FF2B5EF4-FFF2-40B4-BE49-F238E27FC236}">
                <a16:creationId xmlns:a16="http://schemas.microsoft.com/office/drawing/2014/main" id="{5D24576B-19F3-50DC-B695-92902D461DC3}"/>
              </a:ext>
            </a:extLst>
          </p:cNvPr>
          <p:cNvSpPr>
            <a:spLocks noGrp="1"/>
          </p:cNvSpPr>
          <p:nvPr>
            <p:ph type="sldNum" sz="quarter" idx="4"/>
          </p:nvPr>
        </p:nvSpPr>
        <p:spPr>
          <a:xfrm>
            <a:off x="9219616" y="6443089"/>
            <a:ext cx="2743200" cy="365125"/>
          </a:xfrm>
        </p:spPr>
        <p:txBody>
          <a:bodyPr/>
          <a:lstStyle/>
          <a:p>
            <a:r>
              <a:rPr lang="en-US" dirty="0"/>
              <a:t>RAN </a:t>
            </a:r>
            <a:fld id="{C4204591-24BD-A542-B9D5-F8D8A88D2FEE}" type="slidenum">
              <a:rPr lang="en-US" smtClean="0"/>
              <a:pPr/>
              <a:t>28</a:t>
            </a:fld>
            <a:endParaRPr lang="en-US" dirty="0"/>
          </a:p>
        </p:txBody>
      </p:sp>
      <p:grpSp>
        <p:nvGrpSpPr>
          <p:cNvPr id="240" name="Group 239">
            <a:extLst>
              <a:ext uri="{FF2B5EF4-FFF2-40B4-BE49-F238E27FC236}">
                <a16:creationId xmlns:a16="http://schemas.microsoft.com/office/drawing/2014/main" id="{A59AF867-4035-CF14-166A-C81F36E23CC0}"/>
              </a:ext>
            </a:extLst>
          </p:cNvPr>
          <p:cNvGrpSpPr/>
          <p:nvPr/>
        </p:nvGrpSpPr>
        <p:grpSpPr>
          <a:xfrm>
            <a:off x="393399" y="1894807"/>
            <a:ext cx="3373346" cy="2595761"/>
            <a:chOff x="1257503" y="1789163"/>
            <a:chExt cx="2474431" cy="2058912"/>
          </a:xfrm>
        </p:grpSpPr>
        <p:sp>
          <p:nvSpPr>
            <p:cNvPr id="7" name="Oval 23">
              <a:extLst>
                <a:ext uri="{FF2B5EF4-FFF2-40B4-BE49-F238E27FC236}">
                  <a16:creationId xmlns:a16="http://schemas.microsoft.com/office/drawing/2014/main" id="{EC80480C-E11D-9757-FD00-FC0DA44ED532}"/>
                </a:ext>
              </a:extLst>
            </p:cNvPr>
            <p:cNvSpPr>
              <a:spLocks noChangeArrowheads="1"/>
            </p:cNvSpPr>
            <p:nvPr/>
          </p:nvSpPr>
          <p:spPr bwMode="auto">
            <a:xfrm>
              <a:off x="1259668" y="1789163"/>
              <a:ext cx="2472266" cy="2058912"/>
            </a:xfrm>
            <a:prstGeom prst="ellipse">
              <a:avLst/>
            </a:prstGeom>
            <a:gradFill flip="none" rotWithShape="1">
              <a:gsLst>
                <a:gs pos="2000">
                  <a:schemeClr val="accent1">
                    <a:lumMod val="45000"/>
                    <a:lumOff val="55000"/>
                  </a:schemeClr>
                </a:gs>
                <a:gs pos="99000">
                  <a:schemeClr val="accent1">
                    <a:lumMod val="30000"/>
                    <a:lumOff val="70000"/>
                    <a:alpha val="65599"/>
                  </a:schemeClr>
                </a:gs>
              </a:gsLst>
              <a:path path="circle">
                <a:fillToRect l="50000" t="50000" r="50000" b="50000"/>
              </a:path>
              <a:tileRect/>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dirty="0">
                <a:solidFill>
                  <a:srgbClr val="000000"/>
                </a:solidFill>
                <a:latin typeface="Arial" charset="0"/>
                <a:ea typeface="ＭＳ Ｐゴシック" charset="0"/>
              </a:endParaRPr>
            </a:p>
          </p:txBody>
        </p:sp>
        <p:grpSp>
          <p:nvGrpSpPr>
            <p:cNvPr id="239" name="Group 238">
              <a:extLst>
                <a:ext uri="{FF2B5EF4-FFF2-40B4-BE49-F238E27FC236}">
                  <a16:creationId xmlns:a16="http://schemas.microsoft.com/office/drawing/2014/main" id="{67A0A5CC-8F48-743F-7E57-C76B5BF89E64}"/>
                </a:ext>
              </a:extLst>
            </p:cNvPr>
            <p:cNvGrpSpPr/>
            <p:nvPr/>
          </p:nvGrpSpPr>
          <p:grpSpPr>
            <a:xfrm>
              <a:off x="1257503" y="1856892"/>
              <a:ext cx="2221802" cy="1883944"/>
              <a:chOff x="1257503" y="1856892"/>
              <a:chExt cx="2221802" cy="1883944"/>
            </a:xfrm>
          </p:grpSpPr>
          <p:grpSp>
            <p:nvGrpSpPr>
              <p:cNvPr id="85" name="Group 403">
                <a:extLst>
                  <a:ext uri="{FF2B5EF4-FFF2-40B4-BE49-F238E27FC236}">
                    <a16:creationId xmlns:a16="http://schemas.microsoft.com/office/drawing/2014/main" id="{BBA1B581-156B-A384-FE22-107C249104CD}"/>
                  </a:ext>
                </a:extLst>
              </p:cNvPr>
              <p:cNvGrpSpPr>
                <a:grpSpLocks/>
              </p:cNvGrpSpPr>
              <p:nvPr/>
            </p:nvGrpSpPr>
            <p:grpSpPr bwMode="auto">
              <a:xfrm>
                <a:off x="1741782" y="2204252"/>
                <a:ext cx="451636" cy="385409"/>
                <a:chOff x="2751" y="1851"/>
                <a:chExt cx="462" cy="478"/>
              </a:xfrm>
            </p:grpSpPr>
            <p:pic>
              <p:nvPicPr>
                <p:cNvPr id="86" name="Picture 364" descr="iphone_stylized_small">
                  <a:extLst>
                    <a:ext uri="{FF2B5EF4-FFF2-40B4-BE49-F238E27FC236}">
                      <a16:creationId xmlns:a16="http://schemas.microsoft.com/office/drawing/2014/main" id="{D8689DC5-EC64-3CBC-65FF-2E53FFBA496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7" name="Picture 402" descr="antenna_radiation_stylized">
                  <a:extLst>
                    <a:ext uri="{FF2B5EF4-FFF2-40B4-BE49-F238E27FC236}">
                      <a16:creationId xmlns:a16="http://schemas.microsoft.com/office/drawing/2014/main" id="{E521F151-16AC-CF19-E7EB-974B83B3728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88" name="Group 356">
                <a:extLst>
                  <a:ext uri="{FF2B5EF4-FFF2-40B4-BE49-F238E27FC236}">
                    <a16:creationId xmlns:a16="http://schemas.microsoft.com/office/drawing/2014/main" id="{109D560B-005E-60D9-A554-4569B4EBCA3B}"/>
                  </a:ext>
                </a:extLst>
              </p:cNvPr>
              <p:cNvGrpSpPr>
                <a:grpSpLocks/>
              </p:cNvGrpSpPr>
              <p:nvPr/>
            </p:nvGrpSpPr>
            <p:grpSpPr bwMode="auto">
              <a:xfrm>
                <a:off x="2762235" y="3291600"/>
                <a:ext cx="325068" cy="331553"/>
                <a:chOff x="313" y="1497"/>
                <a:chExt cx="1152" cy="1014"/>
              </a:xfrm>
            </p:grpSpPr>
            <p:pic>
              <p:nvPicPr>
                <p:cNvPr id="89" name="Picture 354" descr="laptop_stylized_small">
                  <a:extLst>
                    <a:ext uri="{FF2B5EF4-FFF2-40B4-BE49-F238E27FC236}">
                      <a16:creationId xmlns:a16="http://schemas.microsoft.com/office/drawing/2014/main" id="{DB451E5F-7756-BC49-A167-4E2DB6F85AD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1" name="Picture 355" descr="antenna_stylized">
                  <a:extLst>
                    <a:ext uri="{FF2B5EF4-FFF2-40B4-BE49-F238E27FC236}">
                      <a16:creationId xmlns:a16="http://schemas.microsoft.com/office/drawing/2014/main" id="{061CFEDB-B6B9-0645-51C5-D776A2B5405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92" name="Group 403">
                <a:extLst>
                  <a:ext uri="{FF2B5EF4-FFF2-40B4-BE49-F238E27FC236}">
                    <a16:creationId xmlns:a16="http://schemas.microsoft.com/office/drawing/2014/main" id="{EC4CB920-316C-F13A-9ED0-663AB60B2833}"/>
                  </a:ext>
                </a:extLst>
              </p:cNvPr>
              <p:cNvGrpSpPr>
                <a:grpSpLocks/>
              </p:cNvGrpSpPr>
              <p:nvPr/>
            </p:nvGrpSpPr>
            <p:grpSpPr bwMode="auto">
              <a:xfrm>
                <a:off x="2052123" y="3355427"/>
                <a:ext cx="451636" cy="385409"/>
                <a:chOff x="2751" y="1851"/>
                <a:chExt cx="462" cy="478"/>
              </a:xfrm>
            </p:grpSpPr>
            <p:pic>
              <p:nvPicPr>
                <p:cNvPr id="93" name="Picture 364" descr="iphone_stylized_small">
                  <a:extLst>
                    <a:ext uri="{FF2B5EF4-FFF2-40B4-BE49-F238E27FC236}">
                      <a16:creationId xmlns:a16="http://schemas.microsoft.com/office/drawing/2014/main" id="{82DA3238-828E-DEF5-B97C-DAD884D633C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4" name="Picture 402" descr="antenna_radiation_stylized">
                  <a:extLst>
                    <a:ext uri="{FF2B5EF4-FFF2-40B4-BE49-F238E27FC236}">
                      <a16:creationId xmlns:a16="http://schemas.microsoft.com/office/drawing/2014/main" id="{231BAA9E-88FC-A66E-7B7A-9F504510F38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98" name="Picture 97" descr="A black drone with white lines&#10;&#10;Description automatically generated">
                <a:extLst>
                  <a:ext uri="{FF2B5EF4-FFF2-40B4-BE49-F238E27FC236}">
                    <a16:creationId xmlns:a16="http://schemas.microsoft.com/office/drawing/2014/main" id="{6DB78FAD-3152-0239-9559-373048D7C61C}"/>
                  </a:ext>
                </a:extLst>
              </p:cNvPr>
              <p:cNvPicPr>
                <a:picLocks noChangeAspect="1"/>
              </p:cNvPicPr>
              <p:nvPr/>
            </p:nvPicPr>
            <p:blipFill>
              <a:blip r:embed="rId7"/>
              <a:stretch>
                <a:fillRect/>
              </a:stretch>
            </p:blipFill>
            <p:spPr>
              <a:xfrm>
                <a:off x="2193418" y="1856892"/>
                <a:ext cx="656527" cy="437685"/>
              </a:xfrm>
              <a:prstGeom prst="rect">
                <a:avLst/>
              </a:prstGeom>
            </p:spPr>
          </p:pic>
          <p:pic>
            <p:nvPicPr>
              <p:cNvPr id="99" name="Picture 98" descr="A car with an antenna&#10;&#10;Description automatically generated">
                <a:extLst>
                  <a:ext uri="{FF2B5EF4-FFF2-40B4-BE49-F238E27FC236}">
                    <a16:creationId xmlns:a16="http://schemas.microsoft.com/office/drawing/2014/main" id="{E09C73E3-3141-D65E-0626-055596595508}"/>
                  </a:ext>
                </a:extLst>
              </p:cNvPr>
              <p:cNvPicPr>
                <a:picLocks noChangeAspect="1"/>
              </p:cNvPicPr>
              <p:nvPr/>
            </p:nvPicPr>
            <p:blipFill>
              <a:blip r:embed="rId8"/>
              <a:stretch>
                <a:fillRect/>
              </a:stretch>
            </p:blipFill>
            <p:spPr>
              <a:xfrm>
                <a:off x="1391256" y="2903882"/>
                <a:ext cx="776896" cy="407221"/>
              </a:xfrm>
              <a:prstGeom prst="rect">
                <a:avLst/>
              </a:prstGeom>
            </p:spPr>
          </p:pic>
          <p:sp>
            <p:nvSpPr>
              <p:cNvPr id="100" name="TextBox 99">
                <a:extLst>
                  <a:ext uri="{FF2B5EF4-FFF2-40B4-BE49-F238E27FC236}">
                    <a16:creationId xmlns:a16="http://schemas.microsoft.com/office/drawing/2014/main" id="{BFD34F48-D9F0-B1FF-3A5B-21C383EAC8F0}"/>
                  </a:ext>
                </a:extLst>
              </p:cNvPr>
              <p:cNvSpPr txBox="1"/>
              <p:nvPr/>
            </p:nvSpPr>
            <p:spPr>
              <a:xfrm>
                <a:off x="2785586" y="3048891"/>
                <a:ext cx="678392" cy="243721"/>
              </a:xfrm>
              <a:prstGeom prst="rect">
                <a:avLst/>
              </a:prstGeom>
              <a:noFill/>
            </p:spPr>
            <p:txBody>
              <a:bodyPr wrap="none" rtlCol="0">
                <a:spAutoFit/>
              </a:bodyPr>
              <a:lstStyle/>
              <a:p>
                <a:pPr algn="r">
                  <a:lnSpc>
                    <a:spcPct val="80000"/>
                  </a:lnSpc>
                </a:pPr>
                <a:r>
                  <a:rPr lang="en-US" sz="1200" dirty="0" err="1">
                    <a:solidFill>
                      <a:prstClr val="black"/>
                    </a:solidFill>
                    <a:latin typeface="Calibri"/>
                  </a:rPr>
                  <a:t>gNodeB</a:t>
                </a:r>
                <a:endParaRPr lang="en-US" sz="1200" dirty="0">
                  <a:solidFill>
                    <a:prstClr val="black"/>
                  </a:solidFill>
                  <a:latin typeface="Calibri"/>
                </a:endParaRPr>
              </a:p>
            </p:txBody>
          </p:sp>
          <p:sp>
            <p:nvSpPr>
              <p:cNvPr id="101" name="TextBox 100">
                <a:extLst>
                  <a:ext uri="{FF2B5EF4-FFF2-40B4-BE49-F238E27FC236}">
                    <a16:creationId xmlns:a16="http://schemas.microsoft.com/office/drawing/2014/main" id="{51FF4729-9F61-78C4-51E1-FB309ECCA5EF}"/>
                  </a:ext>
                </a:extLst>
              </p:cNvPr>
              <p:cNvSpPr txBox="1"/>
              <p:nvPr/>
            </p:nvSpPr>
            <p:spPr>
              <a:xfrm>
                <a:off x="1257503" y="2561861"/>
                <a:ext cx="1228413" cy="391454"/>
              </a:xfrm>
              <a:prstGeom prst="rect">
                <a:avLst/>
              </a:prstGeom>
              <a:noFill/>
            </p:spPr>
            <p:txBody>
              <a:bodyPr wrap="none" rtlCol="0">
                <a:spAutoFit/>
              </a:bodyPr>
              <a:lstStyle/>
              <a:p>
                <a:pPr algn="ctr">
                  <a:lnSpc>
                    <a:spcPct val="80000"/>
                  </a:lnSpc>
                </a:pPr>
                <a:r>
                  <a:rPr lang="en-US" sz="1200" dirty="0">
                    <a:solidFill>
                      <a:prstClr val="black"/>
                    </a:solidFill>
                    <a:latin typeface="Calibri"/>
                  </a:rPr>
                  <a:t>User equipment </a:t>
                </a:r>
              </a:p>
              <a:p>
                <a:pPr algn="ctr">
                  <a:lnSpc>
                    <a:spcPct val="80000"/>
                  </a:lnSpc>
                </a:pPr>
                <a:r>
                  <a:rPr lang="en-US" sz="1200" dirty="0">
                    <a:solidFill>
                      <a:prstClr val="black"/>
                    </a:solidFill>
                    <a:latin typeface="Calibri"/>
                  </a:rPr>
                  <a:t>(UEs)</a:t>
                </a:r>
              </a:p>
            </p:txBody>
          </p:sp>
          <p:grpSp>
            <p:nvGrpSpPr>
              <p:cNvPr id="103" name="Group 102">
                <a:extLst>
                  <a:ext uri="{FF2B5EF4-FFF2-40B4-BE49-F238E27FC236}">
                    <a16:creationId xmlns:a16="http://schemas.microsoft.com/office/drawing/2014/main" id="{01058156-1107-72D4-79B2-443A8AF13079}"/>
                  </a:ext>
                </a:extLst>
              </p:cNvPr>
              <p:cNvGrpSpPr/>
              <p:nvPr/>
            </p:nvGrpSpPr>
            <p:grpSpPr>
              <a:xfrm>
                <a:off x="2784447" y="2040192"/>
                <a:ext cx="694858" cy="1046469"/>
                <a:chOff x="5889335" y="1598309"/>
                <a:chExt cx="694858" cy="1046469"/>
              </a:xfrm>
            </p:grpSpPr>
            <p:grpSp>
              <p:nvGrpSpPr>
                <p:cNvPr id="104" name="Group 817">
                  <a:extLst>
                    <a:ext uri="{FF2B5EF4-FFF2-40B4-BE49-F238E27FC236}">
                      <a16:creationId xmlns:a16="http://schemas.microsoft.com/office/drawing/2014/main" id="{BD4FA635-4D5C-FEC6-6F0D-209D3E637F86}"/>
                    </a:ext>
                  </a:extLst>
                </p:cNvPr>
                <p:cNvGrpSpPr>
                  <a:grpSpLocks/>
                </p:cNvGrpSpPr>
                <p:nvPr/>
              </p:nvGrpSpPr>
              <p:grpSpPr bwMode="auto">
                <a:xfrm>
                  <a:off x="5971949" y="1598309"/>
                  <a:ext cx="466245" cy="434369"/>
                  <a:chOff x="2920" y="1424"/>
                  <a:chExt cx="326" cy="320"/>
                </a:xfrm>
              </p:grpSpPr>
              <p:sp>
                <p:nvSpPr>
                  <p:cNvPr id="123" name="Oval 818">
                    <a:extLst>
                      <a:ext uri="{FF2B5EF4-FFF2-40B4-BE49-F238E27FC236}">
                        <a16:creationId xmlns:a16="http://schemas.microsoft.com/office/drawing/2014/main" id="{D8C879C1-B9D3-4193-EF93-DC0F4215809C}"/>
                      </a:ext>
                    </a:extLst>
                  </p:cNvPr>
                  <p:cNvSpPr>
                    <a:spLocks noChangeArrowheads="1"/>
                  </p:cNvSpPr>
                  <p:nvPr/>
                </p:nvSpPr>
                <p:spPr bwMode="auto">
                  <a:xfrm>
                    <a:off x="2920" y="1445"/>
                    <a:ext cx="326" cy="289"/>
                  </a:xfrm>
                  <a:prstGeom prst="ellipse">
                    <a:avLst/>
                  </a:prstGeom>
                  <a:noFill/>
                  <a:ln w="12700">
                    <a:solidFill>
                      <a:srgbClr val="011199"/>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grpSp>
                <p:nvGrpSpPr>
                  <p:cNvPr id="124" name="Group 819">
                    <a:extLst>
                      <a:ext uri="{FF2B5EF4-FFF2-40B4-BE49-F238E27FC236}">
                        <a16:creationId xmlns:a16="http://schemas.microsoft.com/office/drawing/2014/main" id="{0CBA77E5-D968-657A-67C7-48A2733622DC}"/>
                      </a:ext>
                    </a:extLst>
                  </p:cNvPr>
                  <p:cNvGrpSpPr>
                    <a:grpSpLocks/>
                  </p:cNvGrpSpPr>
                  <p:nvPr/>
                </p:nvGrpSpPr>
                <p:grpSpPr bwMode="auto">
                  <a:xfrm>
                    <a:off x="2949" y="1424"/>
                    <a:ext cx="265" cy="280"/>
                    <a:chOff x="2949" y="1424"/>
                    <a:chExt cx="265" cy="280"/>
                  </a:xfrm>
                </p:grpSpPr>
                <p:sp>
                  <p:nvSpPr>
                    <p:cNvPr id="126" name="Oval 820">
                      <a:extLst>
                        <a:ext uri="{FF2B5EF4-FFF2-40B4-BE49-F238E27FC236}">
                          <a16:creationId xmlns:a16="http://schemas.microsoft.com/office/drawing/2014/main" id="{7F50D1E2-2A68-E454-5070-EBB04EAACCDA}"/>
                        </a:ext>
                      </a:extLst>
                    </p:cNvPr>
                    <p:cNvSpPr>
                      <a:spLocks noChangeArrowheads="1"/>
                    </p:cNvSpPr>
                    <p:nvPr/>
                  </p:nvSpPr>
                  <p:spPr bwMode="auto">
                    <a:xfrm>
                      <a:off x="3030" y="1545"/>
                      <a:ext cx="107" cy="92"/>
                    </a:xfrm>
                    <a:prstGeom prst="ellipse">
                      <a:avLst/>
                    </a:prstGeom>
                    <a:noFill/>
                    <a:ln w="12700">
                      <a:solidFill>
                        <a:srgbClr val="011199"/>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127" name="Oval 821">
                      <a:extLst>
                        <a:ext uri="{FF2B5EF4-FFF2-40B4-BE49-F238E27FC236}">
                          <a16:creationId xmlns:a16="http://schemas.microsoft.com/office/drawing/2014/main" id="{C65792EC-535B-7A25-0E78-3ABB23443DFB}"/>
                        </a:ext>
                      </a:extLst>
                    </p:cNvPr>
                    <p:cNvSpPr>
                      <a:spLocks noChangeArrowheads="1"/>
                    </p:cNvSpPr>
                    <p:nvPr/>
                  </p:nvSpPr>
                  <p:spPr bwMode="auto">
                    <a:xfrm>
                      <a:off x="3006" y="1525"/>
                      <a:ext cx="154" cy="131"/>
                    </a:xfrm>
                    <a:prstGeom prst="ellipse">
                      <a:avLst/>
                    </a:prstGeom>
                    <a:noFill/>
                    <a:ln w="12700">
                      <a:solidFill>
                        <a:srgbClr val="011199"/>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521" name="Oval 822">
                      <a:extLst>
                        <a:ext uri="{FF2B5EF4-FFF2-40B4-BE49-F238E27FC236}">
                          <a16:creationId xmlns:a16="http://schemas.microsoft.com/office/drawing/2014/main" id="{572C415A-32C2-D451-70C4-C1DF459425BF}"/>
                        </a:ext>
                      </a:extLst>
                    </p:cNvPr>
                    <p:cNvSpPr>
                      <a:spLocks noChangeArrowheads="1"/>
                    </p:cNvSpPr>
                    <p:nvPr/>
                  </p:nvSpPr>
                  <p:spPr bwMode="auto">
                    <a:xfrm>
                      <a:off x="2983" y="1501"/>
                      <a:ext cx="203" cy="179"/>
                    </a:xfrm>
                    <a:prstGeom prst="ellipse">
                      <a:avLst/>
                    </a:prstGeom>
                    <a:noFill/>
                    <a:ln w="12700">
                      <a:solidFill>
                        <a:srgbClr val="011199"/>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523" name="Oval 823">
                      <a:extLst>
                        <a:ext uri="{FF2B5EF4-FFF2-40B4-BE49-F238E27FC236}">
                          <a16:creationId xmlns:a16="http://schemas.microsoft.com/office/drawing/2014/main" id="{C321B437-8B5D-1FF4-3EBD-1CFF39B2F246}"/>
                        </a:ext>
                      </a:extLst>
                    </p:cNvPr>
                    <p:cNvSpPr>
                      <a:spLocks noChangeArrowheads="1"/>
                    </p:cNvSpPr>
                    <p:nvPr/>
                  </p:nvSpPr>
                  <p:spPr bwMode="auto">
                    <a:xfrm>
                      <a:off x="2949" y="1476"/>
                      <a:ext cx="265" cy="228"/>
                    </a:xfrm>
                    <a:prstGeom prst="ellipse">
                      <a:avLst/>
                    </a:prstGeom>
                    <a:noFill/>
                    <a:ln w="12700">
                      <a:solidFill>
                        <a:srgbClr val="011199"/>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524" name="Freeform 824">
                      <a:extLst>
                        <a:ext uri="{FF2B5EF4-FFF2-40B4-BE49-F238E27FC236}">
                          <a16:creationId xmlns:a16="http://schemas.microsoft.com/office/drawing/2014/main" id="{5E67EF00-ADC7-2AF0-39EE-840079D0DDB0}"/>
                        </a:ext>
                      </a:extLst>
                    </p:cNvPr>
                    <p:cNvSpPr>
                      <a:spLocks/>
                    </p:cNvSpPr>
                    <p:nvPr/>
                  </p:nvSpPr>
                  <p:spPr bwMode="auto">
                    <a:xfrm flipV="1">
                      <a:off x="2987" y="1424"/>
                      <a:ext cx="205" cy="143"/>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rgbClr val="C8D6EE"/>
                    </a:solidFill>
                    <a:ln>
                      <a:noFill/>
                    </a:ln>
                    <a:effectLst/>
                    <a:extLst>
                      <a:ext uri="{91240B29-F687-4f45-9708-019B960494DF}">
                        <a14:hiddenLine xmlns:a14="http://schemas.microsoft.com/office/drawing/2010/main" xmlns="" w="19050" cmpd="sng">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sp>
                <p:nvSpPr>
                  <p:cNvPr id="125" name="Freeform 825">
                    <a:extLst>
                      <a:ext uri="{FF2B5EF4-FFF2-40B4-BE49-F238E27FC236}">
                        <a16:creationId xmlns:a16="http://schemas.microsoft.com/office/drawing/2014/main" id="{FFBC8F9C-F409-7A65-321C-36E34DF5F04E}"/>
                      </a:ext>
                    </a:extLst>
                  </p:cNvPr>
                  <p:cNvSpPr>
                    <a:spLocks/>
                  </p:cNvSpPr>
                  <p:nvPr/>
                </p:nvSpPr>
                <p:spPr bwMode="auto">
                  <a:xfrm>
                    <a:off x="2995" y="1615"/>
                    <a:ext cx="178" cy="129"/>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rgbClr val="C8D6EE"/>
                  </a:solidFill>
                  <a:ln w="19050" cmpd="sng">
                    <a:no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grpSp>
              <p:nvGrpSpPr>
                <p:cNvPr id="105" name="Group 104">
                  <a:extLst>
                    <a:ext uri="{FF2B5EF4-FFF2-40B4-BE49-F238E27FC236}">
                      <a16:creationId xmlns:a16="http://schemas.microsoft.com/office/drawing/2014/main" id="{EB8DE79D-1BFB-FE38-8FC6-BBC9A0A73848}"/>
                    </a:ext>
                  </a:extLst>
                </p:cNvPr>
                <p:cNvGrpSpPr/>
                <p:nvPr/>
              </p:nvGrpSpPr>
              <p:grpSpPr>
                <a:xfrm>
                  <a:off x="5988685" y="1818858"/>
                  <a:ext cx="437474" cy="596272"/>
                  <a:chOff x="3585986" y="1924272"/>
                  <a:chExt cx="468358" cy="1018983"/>
                </a:xfrm>
              </p:grpSpPr>
              <p:sp>
                <p:nvSpPr>
                  <p:cNvPr id="119" name="Rectangle 118">
                    <a:extLst>
                      <a:ext uri="{FF2B5EF4-FFF2-40B4-BE49-F238E27FC236}">
                        <a16:creationId xmlns:a16="http://schemas.microsoft.com/office/drawing/2014/main" id="{527781FB-B529-0A64-E8E9-330CEA9CEA2D}"/>
                      </a:ext>
                    </a:extLst>
                  </p:cNvPr>
                  <p:cNvSpPr/>
                  <p:nvPr/>
                </p:nvSpPr>
                <p:spPr>
                  <a:xfrm>
                    <a:off x="3793799" y="1924272"/>
                    <a:ext cx="61211" cy="1018983"/>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Rectangle 119">
                    <a:extLst>
                      <a:ext uri="{FF2B5EF4-FFF2-40B4-BE49-F238E27FC236}">
                        <a16:creationId xmlns:a16="http://schemas.microsoft.com/office/drawing/2014/main" id="{49CC62D4-D1F2-4ADF-F972-0F72F2D28B5D}"/>
                      </a:ext>
                    </a:extLst>
                  </p:cNvPr>
                  <p:cNvSpPr/>
                  <p:nvPr/>
                </p:nvSpPr>
                <p:spPr>
                  <a:xfrm rot="5400000">
                    <a:off x="3797305" y="1906792"/>
                    <a:ext cx="45719" cy="468358"/>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Rectangle 120">
                    <a:extLst>
                      <a:ext uri="{FF2B5EF4-FFF2-40B4-BE49-F238E27FC236}">
                        <a16:creationId xmlns:a16="http://schemas.microsoft.com/office/drawing/2014/main" id="{60745AFC-54B5-70E9-12D6-276709B31BA8}"/>
                      </a:ext>
                    </a:extLst>
                  </p:cNvPr>
                  <p:cNvSpPr/>
                  <p:nvPr/>
                </p:nvSpPr>
                <p:spPr>
                  <a:xfrm>
                    <a:off x="3641274" y="2079689"/>
                    <a:ext cx="97237" cy="168275"/>
                  </a:xfrm>
                  <a:prstGeom prst="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Rectangle 121">
                    <a:extLst>
                      <a:ext uri="{FF2B5EF4-FFF2-40B4-BE49-F238E27FC236}">
                        <a16:creationId xmlns:a16="http://schemas.microsoft.com/office/drawing/2014/main" id="{1CEA25CC-1488-D503-DBB8-0450948460FE}"/>
                      </a:ext>
                    </a:extLst>
                  </p:cNvPr>
                  <p:cNvSpPr/>
                  <p:nvPr/>
                </p:nvSpPr>
                <p:spPr>
                  <a:xfrm>
                    <a:off x="3942084" y="2069884"/>
                    <a:ext cx="45719" cy="303436"/>
                  </a:xfrm>
                  <a:prstGeom prst="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6" name="Group 105">
                  <a:extLst>
                    <a:ext uri="{FF2B5EF4-FFF2-40B4-BE49-F238E27FC236}">
                      <a16:creationId xmlns:a16="http://schemas.microsoft.com/office/drawing/2014/main" id="{F489B333-A320-720C-0EF5-F538093F1619}"/>
                    </a:ext>
                  </a:extLst>
                </p:cNvPr>
                <p:cNvGrpSpPr/>
                <p:nvPr/>
              </p:nvGrpSpPr>
              <p:grpSpPr>
                <a:xfrm>
                  <a:off x="5889335" y="2048021"/>
                  <a:ext cx="694858" cy="596757"/>
                  <a:chOff x="2913744" y="2211770"/>
                  <a:chExt cx="694858" cy="596757"/>
                </a:xfrm>
              </p:grpSpPr>
              <p:grpSp>
                <p:nvGrpSpPr>
                  <p:cNvPr id="107" name="Group 106">
                    <a:extLst>
                      <a:ext uri="{FF2B5EF4-FFF2-40B4-BE49-F238E27FC236}">
                        <a16:creationId xmlns:a16="http://schemas.microsoft.com/office/drawing/2014/main" id="{312B3C43-2FF1-C8B6-C815-2204B78A41FF}"/>
                      </a:ext>
                    </a:extLst>
                  </p:cNvPr>
                  <p:cNvGrpSpPr/>
                  <p:nvPr/>
                </p:nvGrpSpPr>
                <p:grpSpPr>
                  <a:xfrm>
                    <a:off x="2913744" y="2416607"/>
                    <a:ext cx="694858" cy="391920"/>
                    <a:chOff x="340314" y="959725"/>
                    <a:chExt cx="710987" cy="333816"/>
                  </a:xfrm>
                </p:grpSpPr>
                <p:sp>
                  <p:nvSpPr>
                    <p:cNvPr id="109" name="Oval 108">
                      <a:extLst>
                        <a:ext uri="{FF2B5EF4-FFF2-40B4-BE49-F238E27FC236}">
                          <a16:creationId xmlns:a16="http://schemas.microsoft.com/office/drawing/2014/main" id="{294AA5E3-6C6C-300C-2FE8-CEB20BDC99AA}"/>
                        </a:ext>
                      </a:extLst>
                    </p:cNvPr>
                    <p:cNvSpPr/>
                    <p:nvPr/>
                  </p:nvSpPr>
                  <p:spPr>
                    <a:xfrm flipV="1">
                      <a:off x="340314" y="1069853"/>
                      <a:ext cx="710987" cy="223688"/>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0" name="Group 109">
                      <a:extLst>
                        <a:ext uri="{FF2B5EF4-FFF2-40B4-BE49-F238E27FC236}">
                          <a16:creationId xmlns:a16="http://schemas.microsoft.com/office/drawing/2014/main" id="{A9810D0F-4A42-CD62-12B9-CBFB24C6485A}"/>
                        </a:ext>
                      </a:extLst>
                    </p:cNvPr>
                    <p:cNvGrpSpPr/>
                    <p:nvPr/>
                  </p:nvGrpSpPr>
                  <p:grpSpPr>
                    <a:xfrm>
                      <a:off x="519850" y="1126797"/>
                      <a:ext cx="319417" cy="141293"/>
                      <a:chOff x="7493876" y="2774731"/>
                      <a:chExt cx="1481958" cy="894622"/>
                    </a:xfrm>
                  </p:grpSpPr>
                  <p:sp>
                    <p:nvSpPr>
                      <p:cNvPr id="112" name="Freeform 111">
                        <a:extLst>
                          <a:ext uri="{FF2B5EF4-FFF2-40B4-BE49-F238E27FC236}">
                            <a16:creationId xmlns:a16="http://schemas.microsoft.com/office/drawing/2014/main" id="{1572CEFD-8483-BB50-0BF9-30D36A0BAC3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113" name="Oval 112">
                        <a:extLst>
                          <a:ext uri="{FF2B5EF4-FFF2-40B4-BE49-F238E27FC236}">
                            <a16:creationId xmlns:a16="http://schemas.microsoft.com/office/drawing/2014/main" id="{BD9BD11E-11DE-813D-90BA-BAE96D2782B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114" name="Group 113">
                        <a:extLst>
                          <a:ext uri="{FF2B5EF4-FFF2-40B4-BE49-F238E27FC236}">
                            <a16:creationId xmlns:a16="http://schemas.microsoft.com/office/drawing/2014/main" id="{2AEC8A8B-A779-5B82-5AAF-C998951FB312}"/>
                          </a:ext>
                        </a:extLst>
                      </p:cNvPr>
                      <p:cNvGrpSpPr/>
                      <p:nvPr/>
                    </p:nvGrpSpPr>
                    <p:grpSpPr>
                      <a:xfrm>
                        <a:off x="7713663" y="2848339"/>
                        <a:ext cx="1042107" cy="425543"/>
                        <a:chOff x="7786941" y="2884917"/>
                        <a:chExt cx="897649" cy="353919"/>
                      </a:xfrm>
                    </p:grpSpPr>
                    <p:sp>
                      <p:nvSpPr>
                        <p:cNvPr id="115" name="Freeform 114">
                          <a:extLst>
                            <a:ext uri="{FF2B5EF4-FFF2-40B4-BE49-F238E27FC236}">
                              <a16:creationId xmlns:a16="http://schemas.microsoft.com/office/drawing/2014/main" id="{EE396162-4A32-FABB-C9A3-87348A7CA75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6" name="Freeform 115">
                          <a:extLst>
                            <a:ext uri="{FF2B5EF4-FFF2-40B4-BE49-F238E27FC236}">
                              <a16:creationId xmlns:a16="http://schemas.microsoft.com/office/drawing/2014/main" id="{B6AD3E5A-772D-A0B1-12CC-D447BD26DDC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7" name="Freeform 116">
                          <a:extLst>
                            <a:ext uri="{FF2B5EF4-FFF2-40B4-BE49-F238E27FC236}">
                              <a16:creationId xmlns:a16="http://schemas.microsoft.com/office/drawing/2014/main" id="{CAC728F4-16C3-FC05-7BCC-98C56FCC061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3717B580-891B-E9C2-4121-10140627D21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111" name="Can 110">
                      <a:extLst>
                        <a:ext uri="{FF2B5EF4-FFF2-40B4-BE49-F238E27FC236}">
                          <a16:creationId xmlns:a16="http://schemas.microsoft.com/office/drawing/2014/main" id="{463CCB58-22DE-5401-2A83-FA641D3968C7}"/>
                        </a:ext>
                      </a:extLst>
                    </p:cNvPr>
                    <p:cNvSpPr/>
                    <p:nvPr/>
                  </p:nvSpPr>
                  <p:spPr>
                    <a:xfrm>
                      <a:off x="790311" y="959725"/>
                      <a:ext cx="174480" cy="184305"/>
                    </a:xfrm>
                    <a:prstGeom prst="can">
                      <a:avLst/>
                    </a:prstGeom>
                    <a:solidFill>
                      <a:srgbClr val="0012A0">
                        <a:alpha val="82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pic>
                <p:nvPicPr>
                  <p:cNvPr id="108" name="Picture 107" descr="A screen shot of a computer&#10;&#10;Description automatically generated">
                    <a:extLst>
                      <a:ext uri="{FF2B5EF4-FFF2-40B4-BE49-F238E27FC236}">
                        <a16:creationId xmlns:a16="http://schemas.microsoft.com/office/drawing/2014/main" id="{535FD07E-18B1-1A2E-7A8D-D5766E94F4B1}"/>
                      </a:ext>
                    </a:extLst>
                  </p:cNvPr>
                  <p:cNvPicPr>
                    <a:picLocks noChangeAspect="1"/>
                  </p:cNvPicPr>
                  <p:nvPr/>
                </p:nvPicPr>
                <p:blipFill>
                  <a:blip r:embed="rId9"/>
                  <a:stretch>
                    <a:fillRect/>
                  </a:stretch>
                </p:blipFill>
                <p:spPr>
                  <a:xfrm>
                    <a:off x="2939352" y="2211770"/>
                    <a:ext cx="249527" cy="465445"/>
                  </a:xfrm>
                  <a:prstGeom prst="rect">
                    <a:avLst/>
                  </a:prstGeom>
                </p:spPr>
              </p:pic>
            </p:grpSp>
          </p:grpSp>
        </p:grpSp>
      </p:grpSp>
      <p:sp>
        <p:nvSpPr>
          <p:cNvPr id="5" name="TextBox 4">
            <a:extLst>
              <a:ext uri="{FF2B5EF4-FFF2-40B4-BE49-F238E27FC236}">
                <a16:creationId xmlns:a16="http://schemas.microsoft.com/office/drawing/2014/main" id="{5E807533-F9A2-C974-6D64-2A3189E87CEB}"/>
              </a:ext>
            </a:extLst>
          </p:cNvPr>
          <p:cNvSpPr txBox="1"/>
          <p:nvPr/>
        </p:nvSpPr>
        <p:spPr>
          <a:xfrm>
            <a:off x="3983546" y="1567143"/>
            <a:ext cx="7983361" cy="4748992"/>
          </a:xfrm>
          <a:prstGeom prst="rect">
            <a:avLst/>
          </a:prstGeom>
          <a:noFill/>
        </p:spPr>
        <p:txBody>
          <a:bodyPr wrap="square" rtlCol="0">
            <a:spAutoFit/>
          </a:bodyPr>
          <a:lstStyle/>
          <a:p>
            <a:pPr>
              <a:lnSpc>
                <a:spcPct val="90000"/>
              </a:lnSpc>
              <a:buClr>
                <a:srgbClr val="0E00A3"/>
              </a:buClr>
            </a:pPr>
            <a:r>
              <a:rPr lang="en-US" sz="3200" kern="0" dirty="0">
                <a:solidFill>
                  <a:srgbClr val="C00000"/>
                </a:solidFill>
                <a:effectLst/>
                <a:ea typeface="Aptos" panose="020B0004020202020204" pitchFamily="34" charset="0"/>
                <a:cs typeface="Times New Roman" panose="02020603050405020304" pitchFamily="18" charset="0"/>
              </a:rPr>
              <a:t>5G RAN: </a:t>
            </a:r>
            <a:r>
              <a:rPr lang="en-US" sz="3200" kern="0" dirty="0">
                <a:effectLst/>
                <a:ea typeface="Aptos" panose="020B0004020202020204" pitchFamily="34" charset="0"/>
                <a:cs typeface="Times New Roman" panose="02020603050405020304" pitchFamily="18" charset="0"/>
              </a:rPr>
              <a:t>edge network connecting devices (UEs) to base station (gNodeB)</a:t>
            </a:r>
          </a:p>
          <a:p>
            <a:pPr marL="401638" indent="-285750">
              <a:spcBef>
                <a:spcPts val="600"/>
              </a:spcBef>
              <a:buClr>
                <a:srgbClr val="0E00A3"/>
              </a:buClr>
              <a:buFont typeface="Wingdings" pitchFamily="2" charset="2"/>
              <a:buChar char="§"/>
            </a:pPr>
            <a:r>
              <a:rPr lang="en-US" sz="2800" kern="0" dirty="0">
                <a:effectLst/>
                <a:ea typeface="Aptos" panose="020B0004020202020204" pitchFamily="34" charset="0"/>
                <a:cs typeface="Times New Roman" panose="02020603050405020304" pitchFamily="18" charset="0"/>
              </a:rPr>
              <a:t>provides link-layer service, as first hop between devices and larger network</a:t>
            </a:r>
          </a:p>
          <a:p>
            <a:pPr marL="401638" indent="-285750">
              <a:buClr>
                <a:srgbClr val="0E00A3"/>
              </a:buClr>
              <a:buFont typeface="Wingdings" pitchFamily="2" charset="2"/>
              <a:buChar char="§"/>
            </a:pPr>
            <a:r>
              <a:rPr lang="en-US" sz="2800" kern="0" dirty="0">
                <a:effectLst/>
                <a:ea typeface="Aptos" panose="020B0004020202020204" pitchFamily="34" charset="0"/>
                <a:cs typeface="Times New Roman" panose="02020603050405020304" pitchFamily="18" charset="0"/>
              </a:rPr>
              <a:t>limited geographic scope</a:t>
            </a:r>
          </a:p>
          <a:p>
            <a:pPr marL="401638" indent="-285750">
              <a:buClr>
                <a:srgbClr val="0E00A3"/>
              </a:buClr>
              <a:buFont typeface="Wingdings" pitchFamily="2" charset="2"/>
              <a:buChar char="§"/>
            </a:pPr>
            <a:r>
              <a:rPr lang="en-US" sz="2800" kern="0" dirty="0">
                <a:effectLst/>
                <a:ea typeface="Aptos" panose="020B0004020202020204" pitchFamily="34" charset="0"/>
                <a:cs typeface="Times New Roman" panose="02020603050405020304" pitchFamily="18" charset="0"/>
              </a:rPr>
              <a:t>under control of a single service provider</a:t>
            </a:r>
          </a:p>
          <a:p>
            <a:pPr marL="401638" indent="-285750">
              <a:buClr>
                <a:srgbClr val="0E00A3"/>
              </a:buClr>
              <a:buFont typeface="Wingdings" pitchFamily="2" charset="2"/>
              <a:buChar char="§"/>
            </a:pPr>
            <a:r>
              <a:rPr lang="en-US" sz="2800" kern="0" dirty="0">
                <a:ea typeface="Aptos" panose="020B0004020202020204" pitchFamily="34" charset="0"/>
                <a:cs typeface="Times New Roman" panose="02020603050405020304" pitchFamily="18" charset="0"/>
              </a:rPr>
              <a:t>somewhat analogous to WiFi LAN</a:t>
            </a:r>
            <a:endParaRPr lang="en-US" sz="2800" kern="0" dirty="0">
              <a:effectLst/>
              <a:ea typeface="Aptos" panose="020B0004020202020204" pitchFamily="34" charset="0"/>
              <a:cs typeface="Times New Roman" panose="02020603050405020304" pitchFamily="18" charset="0"/>
            </a:endParaRPr>
          </a:p>
          <a:p>
            <a:pPr marL="401638" indent="-285750">
              <a:buClr>
                <a:srgbClr val="0E00A3"/>
              </a:buClr>
              <a:buFont typeface="Wingdings" pitchFamily="2" charset="2"/>
              <a:buChar char="§"/>
            </a:pPr>
            <a:r>
              <a:rPr lang="en-US" sz="2800" kern="0" dirty="0">
                <a:cs typeface="Times New Roman" panose="02020603050405020304" pitchFamily="18" charset="0"/>
              </a:rPr>
              <a:t>RAN components: </a:t>
            </a:r>
          </a:p>
          <a:p>
            <a:pPr marL="582613" lvl="1" indent="-180975">
              <a:buClr>
                <a:srgbClr val="0E00A3"/>
              </a:buClr>
              <a:buFont typeface="Arial" panose="020B0604020202020204" pitchFamily="34" charset="0"/>
              <a:buChar char="•"/>
            </a:pPr>
            <a:r>
              <a:rPr lang="en-US" sz="2400" kern="0" dirty="0">
                <a:cs typeface="Times New Roman" panose="02020603050405020304" pitchFamily="18" charset="0"/>
              </a:rPr>
              <a:t>many devices (User Equipment: UE)</a:t>
            </a:r>
          </a:p>
          <a:p>
            <a:pPr marL="582613" lvl="1" indent="-180975">
              <a:buClr>
                <a:srgbClr val="0E00A3"/>
              </a:buClr>
              <a:buFont typeface="Arial" panose="020B0604020202020204" pitchFamily="34" charset="0"/>
              <a:buChar char="•"/>
            </a:pPr>
            <a:r>
              <a:rPr lang="en-US" sz="2400" kern="0" dirty="0">
                <a:cs typeface="Times New Roman" panose="02020603050405020304" pitchFamily="18" charset="0"/>
              </a:rPr>
              <a:t>radio channel (New Radio: NR)</a:t>
            </a:r>
          </a:p>
          <a:p>
            <a:pPr marL="582613" lvl="1" indent="-180975">
              <a:buClr>
                <a:srgbClr val="0E00A3"/>
              </a:buClr>
              <a:buFont typeface="Arial" panose="020B0604020202020204" pitchFamily="34" charset="0"/>
              <a:buChar char="•"/>
            </a:pPr>
            <a:r>
              <a:rPr lang="en-US" sz="2400" kern="0" dirty="0">
                <a:cs typeface="Times New Roman" panose="02020603050405020304" pitchFamily="18" charset="0"/>
              </a:rPr>
              <a:t>one base station (</a:t>
            </a:r>
            <a:r>
              <a:rPr lang="en-US" sz="2400" dirty="0">
                <a:effectLst/>
                <a:ea typeface="Aptos" panose="020B0004020202020204" pitchFamily="34" charset="0"/>
                <a:cs typeface="Times New Roman" panose="02020603050405020304" pitchFamily="18" charset="0"/>
              </a:rPr>
              <a:t>Next Generation Node B: </a:t>
            </a:r>
            <a:r>
              <a:rPr lang="en-US" sz="2400" kern="0" dirty="0">
                <a:cs typeface="Times New Roman" panose="02020603050405020304" pitchFamily="18" charset="0"/>
              </a:rPr>
              <a:t>gNodeB, gNB)</a:t>
            </a:r>
          </a:p>
        </p:txBody>
      </p:sp>
    </p:spTree>
    <p:extLst>
      <p:ext uri="{BB962C8B-B14F-4D97-AF65-F5344CB8AC3E}">
        <p14:creationId xmlns:p14="http://schemas.microsoft.com/office/powerpoint/2010/main" val="12916027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dissolve">
                                      <p:cBhvr>
                                        <p:cTn id="7" dur="500"/>
                                        <p:tgtEl>
                                          <p:spTgt spid="5">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5">
                                            <p:txEl>
                                              <p:pRg st="2" end="2"/>
                                            </p:txEl>
                                          </p:spTgt>
                                        </p:tgtEl>
                                        <p:attrNameLst>
                                          <p:attrName>style.visibility</p:attrName>
                                        </p:attrNameLst>
                                      </p:cBhvr>
                                      <p:to>
                                        <p:strVal val="visible"/>
                                      </p:to>
                                    </p:set>
                                    <p:animEffect transition="in" filter="dissolve">
                                      <p:cBhvr>
                                        <p:cTn id="10" dur="500"/>
                                        <p:tgtEl>
                                          <p:spTgt spid="5">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5">
                                            <p:txEl>
                                              <p:pRg st="3" end="3"/>
                                            </p:txEl>
                                          </p:spTgt>
                                        </p:tgtEl>
                                        <p:attrNameLst>
                                          <p:attrName>style.visibility</p:attrName>
                                        </p:attrNameLst>
                                      </p:cBhvr>
                                      <p:to>
                                        <p:strVal val="visible"/>
                                      </p:to>
                                    </p:set>
                                    <p:animEffect transition="in" filter="dissolve">
                                      <p:cBhvr>
                                        <p:cTn id="13" dur="500"/>
                                        <p:tgtEl>
                                          <p:spTgt spid="5">
                                            <p:txEl>
                                              <p:pRg st="3" end="3"/>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5">
                                            <p:txEl>
                                              <p:pRg st="4" end="4"/>
                                            </p:txEl>
                                          </p:spTgt>
                                        </p:tgtEl>
                                        <p:attrNameLst>
                                          <p:attrName>style.visibility</p:attrName>
                                        </p:attrNameLst>
                                      </p:cBhvr>
                                      <p:to>
                                        <p:strVal val="visible"/>
                                      </p:to>
                                    </p:set>
                                    <p:animEffect transition="in" filter="dissolve">
                                      <p:cBhvr>
                                        <p:cTn id="16" dur="500"/>
                                        <p:tgtEl>
                                          <p:spTgt spid="5">
                                            <p:txEl>
                                              <p:pRg st="4" end="4"/>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nodeType="clickEffect">
                                  <p:stCondLst>
                                    <p:cond delay="0"/>
                                  </p:stCondLst>
                                  <p:childTnLst>
                                    <p:set>
                                      <p:cBhvr>
                                        <p:cTn id="20" dur="1" fill="hold">
                                          <p:stCondLst>
                                            <p:cond delay="0"/>
                                          </p:stCondLst>
                                        </p:cTn>
                                        <p:tgtEl>
                                          <p:spTgt spid="5">
                                            <p:txEl>
                                              <p:pRg st="5" end="5"/>
                                            </p:txEl>
                                          </p:spTgt>
                                        </p:tgtEl>
                                        <p:attrNameLst>
                                          <p:attrName>style.visibility</p:attrName>
                                        </p:attrNameLst>
                                      </p:cBhvr>
                                      <p:to>
                                        <p:strVal val="visible"/>
                                      </p:to>
                                    </p:set>
                                    <p:animEffect transition="in" filter="dissolve">
                                      <p:cBhvr>
                                        <p:cTn id="21" dur="500"/>
                                        <p:tgtEl>
                                          <p:spTgt spid="5">
                                            <p:txEl>
                                              <p:pRg st="5" end="5"/>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5">
                                            <p:txEl>
                                              <p:pRg st="6" end="6"/>
                                            </p:txEl>
                                          </p:spTgt>
                                        </p:tgtEl>
                                        <p:attrNameLst>
                                          <p:attrName>style.visibility</p:attrName>
                                        </p:attrNameLst>
                                      </p:cBhvr>
                                      <p:to>
                                        <p:strVal val="visible"/>
                                      </p:to>
                                    </p:set>
                                    <p:animEffect transition="in" filter="dissolve">
                                      <p:cBhvr>
                                        <p:cTn id="24" dur="500"/>
                                        <p:tgtEl>
                                          <p:spTgt spid="5">
                                            <p:txEl>
                                              <p:pRg st="6" end="6"/>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5">
                                            <p:txEl>
                                              <p:pRg st="7" end="7"/>
                                            </p:txEl>
                                          </p:spTgt>
                                        </p:tgtEl>
                                        <p:attrNameLst>
                                          <p:attrName>style.visibility</p:attrName>
                                        </p:attrNameLst>
                                      </p:cBhvr>
                                      <p:to>
                                        <p:strVal val="visible"/>
                                      </p:to>
                                    </p:set>
                                    <p:animEffect transition="in" filter="dissolve">
                                      <p:cBhvr>
                                        <p:cTn id="27" dur="500"/>
                                        <p:tgtEl>
                                          <p:spTgt spid="5">
                                            <p:txEl>
                                              <p:pRg st="7" end="7"/>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5">
                                            <p:txEl>
                                              <p:pRg st="8" end="8"/>
                                            </p:txEl>
                                          </p:spTgt>
                                        </p:tgtEl>
                                        <p:attrNameLst>
                                          <p:attrName>style.visibility</p:attrName>
                                        </p:attrNameLst>
                                      </p:cBhvr>
                                      <p:to>
                                        <p:strVal val="visible"/>
                                      </p:to>
                                    </p:set>
                                    <p:animEffect transition="in" filter="dissolve">
                                      <p:cBhvr>
                                        <p:cTn id="30" dur="500"/>
                                        <p:tgtEl>
                                          <p:spTgt spid="5">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B0D042B-E6F2-D271-5A11-B147E626DADB}"/>
            </a:ext>
          </a:extLst>
        </p:cNvPr>
        <p:cNvGrpSpPr/>
        <p:nvPr/>
      </p:nvGrpSpPr>
      <p:grpSpPr>
        <a:xfrm>
          <a:off x="0" y="0"/>
          <a:ext cx="0" cy="0"/>
          <a:chOff x="0" y="0"/>
          <a:chExt cx="0" cy="0"/>
        </a:xfrm>
      </p:grpSpPr>
      <p:sp>
        <p:nvSpPr>
          <p:cNvPr id="208" name="Rectangle 3">
            <a:extLst>
              <a:ext uri="{FF2B5EF4-FFF2-40B4-BE49-F238E27FC236}">
                <a16:creationId xmlns:a16="http://schemas.microsoft.com/office/drawing/2014/main" id="{C17B0E30-D222-F6EB-7DB8-C22F4B220ED3}"/>
              </a:ext>
            </a:extLst>
          </p:cNvPr>
          <p:cNvSpPr>
            <a:spLocks noChangeArrowheads="1"/>
          </p:cNvSpPr>
          <p:nvPr/>
        </p:nvSpPr>
        <p:spPr bwMode="auto">
          <a:xfrm>
            <a:off x="622595" y="234534"/>
            <a:ext cx="11986500" cy="12070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5400" b="1" dirty="0">
                <a:solidFill>
                  <a:srgbClr val="000099"/>
                </a:solidFill>
                <a:latin typeface="+mj-lt"/>
              </a:rPr>
              <a:t>5G RAN components</a:t>
            </a:r>
            <a:endParaRPr lang="en-US" altLang="en-US" sz="5400" b="1" dirty="0">
              <a:solidFill>
                <a:srgbClr val="C00000"/>
              </a:solidFill>
              <a:latin typeface="+mj-lt"/>
            </a:endParaRPr>
          </a:p>
        </p:txBody>
      </p:sp>
      <p:sp>
        <p:nvSpPr>
          <p:cNvPr id="209" name="Slide Number Placeholder 3">
            <a:extLst>
              <a:ext uri="{FF2B5EF4-FFF2-40B4-BE49-F238E27FC236}">
                <a16:creationId xmlns:a16="http://schemas.microsoft.com/office/drawing/2014/main" id="{D9BC9EE9-C379-FAC6-1445-AB95E4D11DE7}"/>
              </a:ext>
            </a:extLst>
          </p:cNvPr>
          <p:cNvSpPr>
            <a:spLocks noGrp="1"/>
          </p:cNvSpPr>
          <p:nvPr>
            <p:ph type="sldNum" sz="quarter" idx="4"/>
          </p:nvPr>
        </p:nvSpPr>
        <p:spPr>
          <a:xfrm>
            <a:off x="9219616" y="6443089"/>
            <a:ext cx="2743200" cy="365125"/>
          </a:xfrm>
        </p:spPr>
        <p:txBody>
          <a:bodyPr/>
          <a:lstStyle/>
          <a:p>
            <a:r>
              <a:rPr lang="en-US" dirty="0"/>
              <a:t>RAN </a:t>
            </a:r>
            <a:fld id="{C4204591-24BD-A542-B9D5-F8D8A88D2FEE}" type="slidenum">
              <a:rPr lang="en-US" smtClean="0"/>
              <a:pPr/>
              <a:t>29</a:t>
            </a:fld>
            <a:endParaRPr lang="en-US" dirty="0"/>
          </a:p>
        </p:txBody>
      </p:sp>
      <p:grpSp>
        <p:nvGrpSpPr>
          <p:cNvPr id="240" name="Group 239">
            <a:extLst>
              <a:ext uri="{FF2B5EF4-FFF2-40B4-BE49-F238E27FC236}">
                <a16:creationId xmlns:a16="http://schemas.microsoft.com/office/drawing/2014/main" id="{48535E12-31C7-BF19-BA4B-BD2B62DC6C06}"/>
              </a:ext>
            </a:extLst>
          </p:cNvPr>
          <p:cNvGrpSpPr/>
          <p:nvPr/>
        </p:nvGrpSpPr>
        <p:grpSpPr>
          <a:xfrm>
            <a:off x="393399" y="1894807"/>
            <a:ext cx="3373346" cy="2595761"/>
            <a:chOff x="1257503" y="1789163"/>
            <a:chExt cx="2474431" cy="2058912"/>
          </a:xfrm>
        </p:grpSpPr>
        <p:sp>
          <p:nvSpPr>
            <p:cNvPr id="7" name="Oval 23">
              <a:extLst>
                <a:ext uri="{FF2B5EF4-FFF2-40B4-BE49-F238E27FC236}">
                  <a16:creationId xmlns:a16="http://schemas.microsoft.com/office/drawing/2014/main" id="{887AA71D-1739-484D-399F-FB0988239476}"/>
                </a:ext>
              </a:extLst>
            </p:cNvPr>
            <p:cNvSpPr>
              <a:spLocks noChangeArrowheads="1"/>
            </p:cNvSpPr>
            <p:nvPr/>
          </p:nvSpPr>
          <p:spPr bwMode="auto">
            <a:xfrm>
              <a:off x="1259668" y="1789163"/>
              <a:ext cx="2472266" cy="2058912"/>
            </a:xfrm>
            <a:prstGeom prst="ellipse">
              <a:avLst/>
            </a:prstGeom>
            <a:gradFill flip="none" rotWithShape="1">
              <a:gsLst>
                <a:gs pos="2000">
                  <a:schemeClr val="accent1">
                    <a:lumMod val="45000"/>
                    <a:lumOff val="55000"/>
                  </a:schemeClr>
                </a:gs>
                <a:gs pos="99000">
                  <a:schemeClr val="accent1">
                    <a:lumMod val="30000"/>
                    <a:lumOff val="70000"/>
                    <a:alpha val="65599"/>
                  </a:schemeClr>
                </a:gs>
              </a:gsLst>
              <a:path path="circle">
                <a:fillToRect l="50000" t="50000" r="50000" b="50000"/>
              </a:path>
              <a:tileRect/>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dirty="0">
                <a:solidFill>
                  <a:srgbClr val="000000"/>
                </a:solidFill>
                <a:latin typeface="Arial" charset="0"/>
                <a:ea typeface="ＭＳ Ｐゴシック" charset="0"/>
              </a:endParaRPr>
            </a:p>
          </p:txBody>
        </p:sp>
        <p:grpSp>
          <p:nvGrpSpPr>
            <p:cNvPr id="239" name="Group 238">
              <a:extLst>
                <a:ext uri="{FF2B5EF4-FFF2-40B4-BE49-F238E27FC236}">
                  <a16:creationId xmlns:a16="http://schemas.microsoft.com/office/drawing/2014/main" id="{B63B6AC0-7BAD-549D-28AA-4CF502C4EAD5}"/>
                </a:ext>
              </a:extLst>
            </p:cNvPr>
            <p:cNvGrpSpPr/>
            <p:nvPr/>
          </p:nvGrpSpPr>
          <p:grpSpPr>
            <a:xfrm>
              <a:off x="1257503" y="1856892"/>
              <a:ext cx="2221802" cy="1883944"/>
              <a:chOff x="1257503" y="1856892"/>
              <a:chExt cx="2221802" cy="1883944"/>
            </a:xfrm>
          </p:grpSpPr>
          <p:grpSp>
            <p:nvGrpSpPr>
              <p:cNvPr id="85" name="Group 403">
                <a:extLst>
                  <a:ext uri="{FF2B5EF4-FFF2-40B4-BE49-F238E27FC236}">
                    <a16:creationId xmlns:a16="http://schemas.microsoft.com/office/drawing/2014/main" id="{E3CA4E0D-A065-E9A9-6009-18EF585820D4}"/>
                  </a:ext>
                </a:extLst>
              </p:cNvPr>
              <p:cNvGrpSpPr>
                <a:grpSpLocks/>
              </p:cNvGrpSpPr>
              <p:nvPr/>
            </p:nvGrpSpPr>
            <p:grpSpPr bwMode="auto">
              <a:xfrm>
                <a:off x="1741782" y="2204252"/>
                <a:ext cx="451636" cy="385409"/>
                <a:chOff x="2751" y="1851"/>
                <a:chExt cx="462" cy="478"/>
              </a:xfrm>
            </p:grpSpPr>
            <p:pic>
              <p:nvPicPr>
                <p:cNvPr id="86" name="Picture 364" descr="iphone_stylized_small">
                  <a:extLst>
                    <a:ext uri="{FF2B5EF4-FFF2-40B4-BE49-F238E27FC236}">
                      <a16:creationId xmlns:a16="http://schemas.microsoft.com/office/drawing/2014/main" id="{5D7A7996-3DD5-47B4-2EAF-BCE9736238F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87" name="Picture 402" descr="antenna_radiation_stylized">
                  <a:extLst>
                    <a:ext uri="{FF2B5EF4-FFF2-40B4-BE49-F238E27FC236}">
                      <a16:creationId xmlns:a16="http://schemas.microsoft.com/office/drawing/2014/main" id="{349C1CDB-3605-A98A-8B8A-CAC6600481B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88" name="Group 356">
                <a:extLst>
                  <a:ext uri="{FF2B5EF4-FFF2-40B4-BE49-F238E27FC236}">
                    <a16:creationId xmlns:a16="http://schemas.microsoft.com/office/drawing/2014/main" id="{BC0FB558-2520-33FF-5133-AE99C31E7CA7}"/>
                  </a:ext>
                </a:extLst>
              </p:cNvPr>
              <p:cNvGrpSpPr>
                <a:grpSpLocks/>
              </p:cNvGrpSpPr>
              <p:nvPr/>
            </p:nvGrpSpPr>
            <p:grpSpPr bwMode="auto">
              <a:xfrm>
                <a:off x="2762235" y="3291600"/>
                <a:ext cx="325068" cy="331553"/>
                <a:chOff x="313" y="1497"/>
                <a:chExt cx="1152" cy="1014"/>
              </a:xfrm>
            </p:grpSpPr>
            <p:pic>
              <p:nvPicPr>
                <p:cNvPr id="89" name="Picture 354" descr="laptop_stylized_small">
                  <a:extLst>
                    <a:ext uri="{FF2B5EF4-FFF2-40B4-BE49-F238E27FC236}">
                      <a16:creationId xmlns:a16="http://schemas.microsoft.com/office/drawing/2014/main" id="{EB6CEB94-457D-212E-46CF-451F8DFAC52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1" name="Picture 355" descr="antenna_stylized">
                  <a:extLst>
                    <a:ext uri="{FF2B5EF4-FFF2-40B4-BE49-F238E27FC236}">
                      <a16:creationId xmlns:a16="http://schemas.microsoft.com/office/drawing/2014/main" id="{34FD4C58-2D6D-B83E-9542-92AEF11CC1F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92" name="Group 403">
                <a:extLst>
                  <a:ext uri="{FF2B5EF4-FFF2-40B4-BE49-F238E27FC236}">
                    <a16:creationId xmlns:a16="http://schemas.microsoft.com/office/drawing/2014/main" id="{B151092E-6F90-2FC1-D913-9DA79EC3D79D}"/>
                  </a:ext>
                </a:extLst>
              </p:cNvPr>
              <p:cNvGrpSpPr>
                <a:grpSpLocks/>
              </p:cNvGrpSpPr>
              <p:nvPr/>
            </p:nvGrpSpPr>
            <p:grpSpPr bwMode="auto">
              <a:xfrm>
                <a:off x="2052123" y="3355427"/>
                <a:ext cx="451636" cy="385409"/>
                <a:chOff x="2751" y="1851"/>
                <a:chExt cx="462" cy="478"/>
              </a:xfrm>
            </p:grpSpPr>
            <p:pic>
              <p:nvPicPr>
                <p:cNvPr id="93" name="Picture 364" descr="iphone_stylized_small">
                  <a:extLst>
                    <a:ext uri="{FF2B5EF4-FFF2-40B4-BE49-F238E27FC236}">
                      <a16:creationId xmlns:a16="http://schemas.microsoft.com/office/drawing/2014/main" id="{9C322D66-1CB6-B684-EC29-6801F0F32F3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4" name="Picture 402" descr="antenna_radiation_stylized">
                  <a:extLst>
                    <a:ext uri="{FF2B5EF4-FFF2-40B4-BE49-F238E27FC236}">
                      <a16:creationId xmlns:a16="http://schemas.microsoft.com/office/drawing/2014/main" id="{5165F3B4-9F99-C12D-6A30-0C538574C06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98" name="Picture 97" descr="A black drone with white lines&#10;&#10;Description automatically generated">
                <a:extLst>
                  <a:ext uri="{FF2B5EF4-FFF2-40B4-BE49-F238E27FC236}">
                    <a16:creationId xmlns:a16="http://schemas.microsoft.com/office/drawing/2014/main" id="{33E0AB8E-252F-E370-3686-EB63E3F25F4B}"/>
                  </a:ext>
                </a:extLst>
              </p:cNvPr>
              <p:cNvPicPr>
                <a:picLocks noChangeAspect="1"/>
              </p:cNvPicPr>
              <p:nvPr/>
            </p:nvPicPr>
            <p:blipFill>
              <a:blip r:embed="rId7"/>
              <a:stretch>
                <a:fillRect/>
              </a:stretch>
            </p:blipFill>
            <p:spPr>
              <a:xfrm>
                <a:off x="2193418" y="1856892"/>
                <a:ext cx="656527" cy="437685"/>
              </a:xfrm>
              <a:prstGeom prst="rect">
                <a:avLst/>
              </a:prstGeom>
            </p:spPr>
          </p:pic>
          <p:pic>
            <p:nvPicPr>
              <p:cNvPr id="99" name="Picture 98" descr="A car with an antenna&#10;&#10;Description automatically generated">
                <a:extLst>
                  <a:ext uri="{FF2B5EF4-FFF2-40B4-BE49-F238E27FC236}">
                    <a16:creationId xmlns:a16="http://schemas.microsoft.com/office/drawing/2014/main" id="{F0E6AA77-759D-D417-A28F-896256CA2D2A}"/>
                  </a:ext>
                </a:extLst>
              </p:cNvPr>
              <p:cNvPicPr>
                <a:picLocks noChangeAspect="1"/>
              </p:cNvPicPr>
              <p:nvPr/>
            </p:nvPicPr>
            <p:blipFill>
              <a:blip r:embed="rId8"/>
              <a:stretch>
                <a:fillRect/>
              </a:stretch>
            </p:blipFill>
            <p:spPr>
              <a:xfrm>
                <a:off x="1391256" y="2903882"/>
                <a:ext cx="776896" cy="407221"/>
              </a:xfrm>
              <a:prstGeom prst="rect">
                <a:avLst/>
              </a:prstGeom>
            </p:spPr>
          </p:pic>
          <p:sp>
            <p:nvSpPr>
              <p:cNvPr id="100" name="TextBox 99">
                <a:extLst>
                  <a:ext uri="{FF2B5EF4-FFF2-40B4-BE49-F238E27FC236}">
                    <a16:creationId xmlns:a16="http://schemas.microsoft.com/office/drawing/2014/main" id="{ED37C1F1-00DE-30CE-2C61-146EE82A6163}"/>
                  </a:ext>
                </a:extLst>
              </p:cNvPr>
              <p:cNvSpPr txBox="1"/>
              <p:nvPr/>
            </p:nvSpPr>
            <p:spPr>
              <a:xfrm>
                <a:off x="2785586" y="3048891"/>
                <a:ext cx="678392" cy="243721"/>
              </a:xfrm>
              <a:prstGeom prst="rect">
                <a:avLst/>
              </a:prstGeom>
              <a:noFill/>
            </p:spPr>
            <p:txBody>
              <a:bodyPr wrap="none" rtlCol="0">
                <a:spAutoFit/>
              </a:bodyPr>
              <a:lstStyle/>
              <a:p>
                <a:pPr algn="r">
                  <a:lnSpc>
                    <a:spcPct val="80000"/>
                  </a:lnSpc>
                </a:pPr>
                <a:r>
                  <a:rPr lang="en-US" sz="1200" dirty="0" err="1">
                    <a:solidFill>
                      <a:prstClr val="black"/>
                    </a:solidFill>
                    <a:latin typeface="Calibri"/>
                  </a:rPr>
                  <a:t>gNodeB</a:t>
                </a:r>
                <a:endParaRPr lang="en-US" sz="1200" dirty="0">
                  <a:solidFill>
                    <a:prstClr val="black"/>
                  </a:solidFill>
                  <a:latin typeface="Calibri"/>
                </a:endParaRPr>
              </a:p>
            </p:txBody>
          </p:sp>
          <p:sp>
            <p:nvSpPr>
              <p:cNvPr id="101" name="TextBox 100">
                <a:extLst>
                  <a:ext uri="{FF2B5EF4-FFF2-40B4-BE49-F238E27FC236}">
                    <a16:creationId xmlns:a16="http://schemas.microsoft.com/office/drawing/2014/main" id="{8395E8CC-3BB1-A6E6-5189-A53576FC36FF}"/>
                  </a:ext>
                </a:extLst>
              </p:cNvPr>
              <p:cNvSpPr txBox="1"/>
              <p:nvPr/>
            </p:nvSpPr>
            <p:spPr>
              <a:xfrm>
                <a:off x="1257503" y="2561861"/>
                <a:ext cx="1228413" cy="391454"/>
              </a:xfrm>
              <a:prstGeom prst="rect">
                <a:avLst/>
              </a:prstGeom>
              <a:noFill/>
            </p:spPr>
            <p:txBody>
              <a:bodyPr wrap="none" rtlCol="0">
                <a:spAutoFit/>
              </a:bodyPr>
              <a:lstStyle/>
              <a:p>
                <a:pPr algn="ctr">
                  <a:lnSpc>
                    <a:spcPct val="80000"/>
                  </a:lnSpc>
                </a:pPr>
                <a:r>
                  <a:rPr lang="en-US" sz="1200" dirty="0">
                    <a:solidFill>
                      <a:prstClr val="black"/>
                    </a:solidFill>
                    <a:latin typeface="Calibri"/>
                  </a:rPr>
                  <a:t>User equipment </a:t>
                </a:r>
              </a:p>
              <a:p>
                <a:pPr algn="ctr">
                  <a:lnSpc>
                    <a:spcPct val="80000"/>
                  </a:lnSpc>
                </a:pPr>
                <a:r>
                  <a:rPr lang="en-US" sz="1200" dirty="0">
                    <a:solidFill>
                      <a:prstClr val="black"/>
                    </a:solidFill>
                    <a:latin typeface="Calibri"/>
                  </a:rPr>
                  <a:t>(UEs)</a:t>
                </a:r>
              </a:p>
            </p:txBody>
          </p:sp>
          <p:grpSp>
            <p:nvGrpSpPr>
              <p:cNvPr id="103" name="Group 102">
                <a:extLst>
                  <a:ext uri="{FF2B5EF4-FFF2-40B4-BE49-F238E27FC236}">
                    <a16:creationId xmlns:a16="http://schemas.microsoft.com/office/drawing/2014/main" id="{413389B1-ED5A-89C8-9B2D-9777AE9B2F2A}"/>
                  </a:ext>
                </a:extLst>
              </p:cNvPr>
              <p:cNvGrpSpPr/>
              <p:nvPr/>
            </p:nvGrpSpPr>
            <p:grpSpPr>
              <a:xfrm>
                <a:off x="2784447" y="2040192"/>
                <a:ext cx="694858" cy="1046469"/>
                <a:chOff x="5889335" y="1598309"/>
                <a:chExt cx="694858" cy="1046469"/>
              </a:xfrm>
            </p:grpSpPr>
            <p:grpSp>
              <p:nvGrpSpPr>
                <p:cNvPr id="104" name="Group 817">
                  <a:extLst>
                    <a:ext uri="{FF2B5EF4-FFF2-40B4-BE49-F238E27FC236}">
                      <a16:creationId xmlns:a16="http://schemas.microsoft.com/office/drawing/2014/main" id="{952BA540-12BA-C20E-D665-2E34CD924F70}"/>
                    </a:ext>
                  </a:extLst>
                </p:cNvPr>
                <p:cNvGrpSpPr>
                  <a:grpSpLocks/>
                </p:cNvGrpSpPr>
                <p:nvPr/>
              </p:nvGrpSpPr>
              <p:grpSpPr bwMode="auto">
                <a:xfrm>
                  <a:off x="5971949" y="1598309"/>
                  <a:ext cx="466245" cy="434369"/>
                  <a:chOff x="2920" y="1424"/>
                  <a:chExt cx="326" cy="320"/>
                </a:xfrm>
              </p:grpSpPr>
              <p:sp>
                <p:nvSpPr>
                  <p:cNvPr id="123" name="Oval 818">
                    <a:extLst>
                      <a:ext uri="{FF2B5EF4-FFF2-40B4-BE49-F238E27FC236}">
                        <a16:creationId xmlns:a16="http://schemas.microsoft.com/office/drawing/2014/main" id="{FA6497E3-5A34-3684-5291-AA1E90FF52D1}"/>
                      </a:ext>
                    </a:extLst>
                  </p:cNvPr>
                  <p:cNvSpPr>
                    <a:spLocks noChangeArrowheads="1"/>
                  </p:cNvSpPr>
                  <p:nvPr/>
                </p:nvSpPr>
                <p:spPr bwMode="auto">
                  <a:xfrm>
                    <a:off x="2920" y="1445"/>
                    <a:ext cx="326" cy="289"/>
                  </a:xfrm>
                  <a:prstGeom prst="ellipse">
                    <a:avLst/>
                  </a:prstGeom>
                  <a:noFill/>
                  <a:ln w="12700">
                    <a:solidFill>
                      <a:srgbClr val="011199"/>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grpSp>
                <p:nvGrpSpPr>
                  <p:cNvPr id="124" name="Group 819">
                    <a:extLst>
                      <a:ext uri="{FF2B5EF4-FFF2-40B4-BE49-F238E27FC236}">
                        <a16:creationId xmlns:a16="http://schemas.microsoft.com/office/drawing/2014/main" id="{6D14A62E-3AD8-1655-69B0-5973B835278F}"/>
                      </a:ext>
                    </a:extLst>
                  </p:cNvPr>
                  <p:cNvGrpSpPr>
                    <a:grpSpLocks/>
                  </p:cNvGrpSpPr>
                  <p:nvPr/>
                </p:nvGrpSpPr>
                <p:grpSpPr bwMode="auto">
                  <a:xfrm>
                    <a:off x="2949" y="1424"/>
                    <a:ext cx="265" cy="280"/>
                    <a:chOff x="2949" y="1424"/>
                    <a:chExt cx="265" cy="280"/>
                  </a:xfrm>
                </p:grpSpPr>
                <p:sp>
                  <p:nvSpPr>
                    <p:cNvPr id="126" name="Oval 820">
                      <a:extLst>
                        <a:ext uri="{FF2B5EF4-FFF2-40B4-BE49-F238E27FC236}">
                          <a16:creationId xmlns:a16="http://schemas.microsoft.com/office/drawing/2014/main" id="{A9A8BAFC-849F-BB36-46EE-C976CAF95886}"/>
                        </a:ext>
                      </a:extLst>
                    </p:cNvPr>
                    <p:cNvSpPr>
                      <a:spLocks noChangeArrowheads="1"/>
                    </p:cNvSpPr>
                    <p:nvPr/>
                  </p:nvSpPr>
                  <p:spPr bwMode="auto">
                    <a:xfrm>
                      <a:off x="3030" y="1545"/>
                      <a:ext cx="107" cy="92"/>
                    </a:xfrm>
                    <a:prstGeom prst="ellipse">
                      <a:avLst/>
                    </a:prstGeom>
                    <a:noFill/>
                    <a:ln w="12700">
                      <a:solidFill>
                        <a:srgbClr val="011199"/>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127" name="Oval 821">
                      <a:extLst>
                        <a:ext uri="{FF2B5EF4-FFF2-40B4-BE49-F238E27FC236}">
                          <a16:creationId xmlns:a16="http://schemas.microsoft.com/office/drawing/2014/main" id="{D01483C8-80F6-480C-4D57-A333C76AA61C}"/>
                        </a:ext>
                      </a:extLst>
                    </p:cNvPr>
                    <p:cNvSpPr>
                      <a:spLocks noChangeArrowheads="1"/>
                    </p:cNvSpPr>
                    <p:nvPr/>
                  </p:nvSpPr>
                  <p:spPr bwMode="auto">
                    <a:xfrm>
                      <a:off x="3006" y="1525"/>
                      <a:ext cx="154" cy="131"/>
                    </a:xfrm>
                    <a:prstGeom prst="ellipse">
                      <a:avLst/>
                    </a:prstGeom>
                    <a:noFill/>
                    <a:ln w="12700">
                      <a:solidFill>
                        <a:srgbClr val="011199"/>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521" name="Oval 822">
                      <a:extLst>
                        <a:ext uri="{FF2B5EF4-FFF2-40B4-BE49-F238E27FC236}">
                          <a16:creationId xmlns:a16="http://schemas.microsoft.com/office/drawing/2014/main" id="{BBCA3932-14D9-324B-9892-2EAF8CD24FAC}"/>
                        </a:ext>
                      </a:extLst>
                    </p:cNvPr>
                    <p:cNvSpPr>
                      <a:spLocks noChangeArrowheads="1"/>
                    </p:cNvSpPr>
                    <p:nvPr/>
                  </p:nvSpPr>
                  <p:spPr bwMode="auto">
                    <a:xfrm>
                      <a:off x="2983" y="1501"/>
                      <a:ext cx="203" cy="179"/>
                    </a:xfrm>
                    <a:prstGeom prst="ellipse">
                      <a:avLst/>
                    </a:prstGeom>
                    <a:noFill/>
                    <a:ln w="12700">
                      <a:solidFill>
                        <a:srgbClr val="011199"/>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523" name="Oval 823">
                      <a:extLst>
                        <a:ext uri="{FF2B5EF4-FFF2-40B4-BE49-F238E27FC236}">
                          <a16:creationId xmlns:a16="http://schemas.microsoft.com/office/drawing/2014/main" id="{F30322E2-0151-6FA6-5E4A-34DE0BE966E8}"/>
                        </a:ext>
                      </a:extLst>
                    </p:cNvPr>
                    <p:cNvSpPr>
                      <a:spLocks noChangeArrowheads="1"/>
                    </p:cNvSpPr>
                    <p:nvPr/>
                  </p:nvSpPr>
                  <p:spPr bwMode="auto">
                    <a:xfrm>
                      <a:off x="2949" y="1476"/>
                      <a:ext cx="265" cy="228"/>
                    </a:xfrm>
                    <a:prstGeom prst="ellipse">
                      <a:avLst/>
                    </a:prstGeom>
                    <a:noFill/>
                    <a:ln w="12700">
                      <a:solidFill>
                        <a:srgbClr val="011199"/>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524" name="Freeform 824">
                      <a:extLst>
                        <a:ext uri="{FF2B5EF4-FFF2-40B4-BE49-F238E27FC236}">
                          <a16:creationId xmlns:a16="http://schemas.microsoft.com/office/drawing/2014/main" id="{E36CFD79-2145-41A3-0774-70614F1C02F2}"/>
                        </a:ext>
                      </a:extLst>
                    </p:cNvPr>
                    <p:cNvSpPr>
                      <a:spLocks/>
                    </p:cNvSpPr>
                    <p:nvPr/>
                  </p:nvSpPr>
                  <p:spPr bwMode="auto">
                    <a:xfrm flipV="1">
                      <a:off x="2987" y="1424"/>
                      <a:ext cx="205" cy="143"/>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rgbClr val="C8D6EE"/>
                    </a:solidFill>
                    <a:ln>
                      <a:noFill/>
                    </a:ln>
                    <a:effectLst/>
                    <a:extLst>
                      <a:ext uri="{91240B29-F687-4f45-9708-019B960494DF}">
                        <a14:hiddenLine xmlns="" xmlns:a14="http://schemas.microsoft.com/office/drawing/2010/main" w="19050" cmpd="sng">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endParaRPr lang="en-US" dirty="0"/>
                    </a:p>
                  </p:txBody>
                </p:sp>
              </p:grpSp>
              <p:sp>
                <p:nvSpPr>
                  <p:cNvPr id="125" name="Freeform 825">
                    <a:extLst>
                      <a:ext uri="{FF2B5EF4-FFF2-40B4-BE49-F238E27FC236}">
                        <a16:creationId xmlns:a16="http://schemas.microsoft.com/office/drawing/2014/main" id="{F9A11FDD-5E7F-D28E-85C5-72972043AED7}"/>
                      </a:ext>
                    </a:extLst>
                  </p:cNvPr>
                  <p:cNvSpPr>
                    <a:spLocks/>
                  </p:cNvSpPr>
                  <p:nvPr/>
                </p:nvSpPr>
                <p:spPr bwMode="auto">
                  <a:xfrm>
                    <a:off x="2995" y="1615"/>
                    <a:ext cx="178" cy="129"/>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rgbClr val="C8D6EE"/>
                  </a:solidFill>
                  <a:ln w="19050" cmpd="sng">
                    <a:no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endParaRPr lang="en-US" dirty="0"/>
                  </a:p>
                </p:txBody>
              </p:sp>
            </p:grpSp>
            <p:grpSp>
              <p:nvGrpSpPr>
                <p:cNvPr id="105" name="Group 104">
                  <a:extLst>
                    <a:ext uri="{FF2B5EF4-FFF2-40B4-BE49-F238E27FC236}">
                      <a16:creationId xmlns:a16="http://schemas.microsoft.com/office/drawing/2014/main" id="{6A1E6C2B-46AF-49B3-1FFE-6C22D9FB09CB}"/>
                    </a:ext>
                  </a:extLst>
                </p:cNvPr>
                <p:cNvGrpSpPr/>
                <p:nvPr/>
              </p:nvGrpSpPr>
              <p:grpSpPr>
                <a:xfrm>
                  <a:off x="5988685" y="1818858"/>
                  <a:ext cx="437474" cy="596272"/>
                  <a:chOff x="3585986" y="1924272"/>
                  <a:chExt cx="468358" cy="1018983"/>
                </a:xfrm>
              </p:grpSpPr>
              <p:sp>
                <p:nvSpPr>
                  <p:cNvPr id="119" name="Rectangle 118">
                    <a:extLst>
                      <a:ext uri="{FF2B5EF4-FFF2-40B4-BE49-F238E27FC236}">
                        <a16:creationId xmlns:a16="http://schemas.microsoft.com/office/drawing/2014/main" id="{21D4FEA9-16BB-1B5D-3ECA-C1CA59B9D1DC}"/>
                      </a:ext>
                    </a:extLst>
                  </p:cNvPr>
                  <p:cNvSpPr/>
                  <p:nvPr/>
                </p:nvSpPr>
                <p:spPr>
                  <a:xfrm>
                    <a:off x="3793799" y="1924272"/>
                    <a:ext cx="61211" cy="1018983"/>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Rectangle 119">
                    <a:extLst>
                      <a:ext uri="{FF2B5EF4-FFF2-40B4-BE49-F238E27FC236}">
                        <a16:creationId xmlns:a16="http://schemas.microsoft.com/office/drawing/2014/main" id="{2E087820-6049-5C1B-FCBA-B3ED1DFE2E9C}"/>
                      </a:ext>
                    </a:extLst>
                  </p:cNvPr>
                  <p:cNvSpPr/>
                  <p:nvPr/>
                </p:nvSpPr>
                <p:spPr>
                  <a:xfrm rot="5400000">
                    <a:off x="3797305" y="1906792"/>
                    <a:ext cx="45719" cy="468358"/>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Rectangle 120">
                    <a:extLst>
                      <a:ext uri="{FF2B5EF4-FFF2-40B4-BE49-F238E27FC236}">
                        <a16:creationId xmlns:a16="http://schemas.microsoft.com/office/drawing/2014/main" id="{6D361CFE-031B-4EEF-8D45-A3F14DA7A4F1}"/>
                      </a:ext>
                    </a:extLst>
                  </p:cNvPr>
                  <p:cNvSpPr/>
                  <p:nvPr/>
                </p:nvSpPr>
                <p:spPr>
                  <a:xfrm>
                    <a:off x="3641274" y="2079689"/>
                    <a:ext cx="97237" cy="168275"/>
                  </a:xfrm>
                  <a:prstGeom prst="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Rectangle 121">
                    <a:extLst>
                      <a:ext uri="{FF2B5EF4-FFF2-40B4-BE49-F238E27FC236}">
                        <a16:creationId xmlns:a16="http://schemas.microsoft.com/office/drawing/2014/main" id="{336A7242-5911-46DC-C5FD-E27FA0F4B79E}"/>
                      </a:ext>
                    </a:extLst>
                  </p:cNvPr>
                  <p:cNvSpPr/>
                  <p:nvPr/>
                </p:nvSpPr>
                <p:spPr>
                  <a:xfrm>
                    <a:off x="3942084" y="2069884"/>
                    <a:ext cx="45719" cy="303436"/>
                  </a:xfrm>
                  <a:prstGeom prst="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6" name="Group 105">
                  <a:extLst>
                    <a:ext uri="{FF2B5EF4-FFF2-40B4-BE49-F238E27FC236}">
                      <a16:creationId xmlns:a16="http://schemas.microsoft.com/office/drawing/2014/main" id="{8182CA54-2BDC-C9DA-D77A-575383F6ABFD}"/>
                    </a:ext>
                  </a:extLst>
                </p:cNvPr>
                <p:cNvGrpSpPr/>
                <p:nvPr/>
              </p:nvGrpSpPr>
              <p:grpSpPr>
                <a:xfrm>
                  <a:off x="5889335" y="2048021"/>
                  <a:ext cx="694858" cy="596757"/>
                  <a:chOff x="2913744" y="2211770"/>
                  <a:chExt cx="694858" cy="596757"/>
                </a:xfrm>
              </p:grpSpPr>
              <p:grpSp>
                <p:nvGrpSpPr>
                  <p:cNvPr id="107" name="Group 106">
                    <a:extLst>
                      <a:ext uri="{FF2B5EF4-FFF2-40B4-BE49-F238E27FC236}">
                        <a16:creationId xmlns:a16="http://schemas.microsoft.com/office/drawing/2014/main" id="{FE0E71CE-AF30-3036-7F45-D66B919334ED}"/>
                      </a:ext>
                    </a:extLst>
                  </p:cNvPr>
                  <p:cNvGrpSpPr/>
                  <p:nvPr/>
                </p:nvGrpSpPr>
                <p:grpSpPr>
                  <a:xfrm>
                    <a:off x="2913744" y="2416607"/>
                    <a:ext cx="694858" cy="391920"/>
                    <a:chOff x="340314" y="959725"/>
                    <a:chExt cx="710987" cy="333816"/>
                  </a:xfrm>
                </p:grpSpPr>
                <p:sp>
                  <p:nvSpPr>
                    <p:cNvPr id="109" name="Oval 108">
                      <a:extLst>
                        <a:ext uri="{FF2B5EF4-FFF2-40B4-BE49-F238E27FC236}">
                          <a16:creationId xmlns:a16="http://schemas.microsoft.com/office/drawing/2014/main" id="{BD6A4AFF-6C40-FCE0-D317-8983EB358148}"/>
                        </a:ext>
                      </a:extLst>
                    </p:cNvPr>
                    <p:cNvSpPr/>
                    <p:nvPr/>
                  </p:nvSpPr>
                  <p:spPr>
                    <a:xfrm flipV="1">
                      <a:off x="340314" y="1069853"/>
                      <a:ext cx="710987" cy="223688"/>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0" name="Group 109">
                      <a:extLst>
                        <a:ext uri="{FF2B5EF4-FFF2-40B4-BE49-F238E27FC236}">
                          <a16:creationId xmlns:a16="http://schemas.microsoft.com/office/drawing/2014/main" id="{76F3EE72-F4C7-2725-F6F7-29E4F2A0CEE2}"/>
                        </a:ext>
                      </a:extLst>
                    </p:cNvPr>
                    <p:cNvGrpSpPr/>
                    <p:nvPr/>
                  </p:nvGrpSpPr>
                  <p:grpSpPr>
                    <a:xfrm>
                      <a:off x="519850" y="1126797"/>
                      <a:ext cx="319417" cy="141293"/>
                      <a:chOff x="7493876" y="2774731"/>
                      <a:chExt cx="1481958" cy="894622"/>
                    </a:xfrm>
                  </p:grpSpPr>
                  <p:sp>
                    <p:nvSpPr>
                      <p:cNvPr id="112" name="Freeform 111">
                        <a:extLst>
                          <a:ext uri="{FF2B5EF4-FFF2-40B4-BE49-F238E27FC236}">
                            <a16:creationId xmlns:a16="http://schemas.microsoft.com/office/drawing/2014/main" id="{C86BFF86-5582-6468-8AD6-EAB0B59D9A1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113" name="Oval 112">
                        <a:extLst>
                          <a:ext uri="{FF2B5EF4-FFF2-40B4-BE49-F238E27FC236}">
                            <a16:creationId xmlns:a16="http://schemas.microsoft.com/office/drawing/2014/main" id="{0EA76CEB-9921-1F8B-F7BD-25268137C0B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114" name="Group 113">
                        <a:extLst>
                          <a:ext uri="{FF2B5EF4-FFF2-40B4-BE49-F238E27FC236}">
                            <a16:creationId xmlns:a16="http://schemas.microsoft.com/office/drawing/2014/main" id="{C7062BBC-5A7A-F6B8-2002-72D26E7AA58A}"/>
                          </a:ext>
                        </a:extLst>
                      </p:cNvPr>
                      <p:cNvGrpSpPr/>
                      <p:nvPr/>
                    </p:nvGrpSpPr>
                    <p:grpSpPr>
                      <a:xfrm>
                        <a:off x="7713663" y="2848339"/>
                        <a:ext cx="1042107" cy="425543"/>
                        <a:chOff x="7786941" y="2884917"/>
                        <a:chExt cx="897649" cy="353919"/>
                      </a:xfrm>
                    </p:grpSpPr>
                    <p:sp>
                      <p:nvSpPr>
                        <p:cNvPr id="115" name="Freeform 114">
                          <a:extLst>
                            <a:ext uri="{FF2B5EF4-FFF2-40B4-BE49-F238E27FC236}">
                              <a16:creationId xmlns:a16="http://schemas.microsoft.com/office/drawing/2014/main" id="{8B7C54E5-82EE-F75F-37FA-C56CA43C25D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6" name="Freeform 115">
                          <a:extLst>
                            <a:ext uri="{FF2B5EF4-FFF2-40B4-BE49-F238E27FC236}">
                              <a16:creationId xmlns:a16="http://schemas.microsoft.com/office/drawing/2014/main" id="{0C429390-706E-CE9A-A511-5450FAF0074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7" name="Freeform 116">
                          <a:extLst>
                            <a:ext uri="{FF2B5EF4-FFF2-40B4-BE49-F238E27FC236}">
                              <a16:creationId xmlns:a16="http://schemas.microsoft.com/office/drawing/2014/main" id="{66E6E1FF-8138-CA22-080D-029069799E0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F68AC67A-7E93-D09A-A922-52C93AEDB8C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111" name="Can 110">
                      <a:extLst>
                        <a:ext uri="{FF2B5EF4-FFF2-40B4-BE49-F238E27FC236}">
                          <a16:creationId xmlns:a16="http://schemas.microsoft.com/office/drawing/2014/main" id="{6ACBD8F4-C14E-976B-6813-D639D14270CC}"/>
                        </a:ext>
                      </a:extLst>
                    </p:cNvPr>
                    <p:cNvSpPr/>
                    <p:nvPr/>
                  </p:nvSpPr>
                  <p:spPr>
                    <a:xfrm>
                      <a:off x="790311" y="959725"/>
                      <a:ext cx="174480" cy="184305"/>
                    </a:xfrm>
                    <a:prstGeom prst="can">
                      <a:avLst/>
                    </a:prstGeom>
                    <a:solidFill>
                      <a:srgbClr val="0012A0">
                        <a:alpha val="82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pic>
                <p:nvPicPr>
                  <p:cNvPr id="108" name="Picture 107" descr="A screen shot of a computer&#10;&#10;Description automatically generated">
                    <a:extLst>
                      <a:ext uri="{FF2B5EF4-FFF2-40B4-BE49-F238E27FC236}">
                        <a16:creationId xmlns:a16="http://schemas.microsoft.com/office/drawing/2014/main" id="{E011E23F-D8F2-25AF-D4D0-34BD61E70606}"/>
                      </a:ext>
                    </a:extLst>
                  </p:cNvPr>
                  <p:cNvPicPr>
                    <a:picLocks noChangeAspect="1"/>
                  </p:cNvPicPr>
                  <p:nvPr/>
                </p:nvPicPr>
                <p:blipFill>
                  <a:blip r:embed="rId9"/>
                  <a:stretch>
                    <a:fillRect/>
                  </a:stretch>
                </p:blipFill>
                <p:spPr>
                  <a:xfrm>
                    <a:off x="2939352" y="2211770"/>
                    <a:ext cx="249527" cy="465445"/>
                  </a:xfrm>
                  <a:prstGeom prst="rect">
                    <a:avLst/>
                  </a:prstGeom>
                </p:spPr>
              </p:pic>
            </p:grpSp>
          </p:grpSp>
        </p:grpSp>
      </p:grpSp>
      <p:sp>
        <p:nvSpPr>
          <p:cNvPr id="2" name="TextBox 1">
            <a:extLst>
              <a:ext uri="{FF2B5EF4-FFF2-40B4-BE49-F238E27FC236}">
                <a16:creationId xmlns:a16="http://schemas.microsoft.com/office/drawing/2014/main" id="{F376B8B6-FDC3-4DE9-5D13-BBED9B9425C2}"/>
              </a:ext>
            </a:extLst>
          </p:cNvPr>
          <p:cNvSpPr txBox="1"/>
          <p:nvPr/>
        </p:nvSpPr>
        <p:spPr>
          <a:xfrm>
            <a:off x="4319496" y="1880249"/>
            <a:ext cx="7296762" cy="2616101"/>
          </a:xfrm>
          <a:prstGeom prst="rect">
            <a:avLst/>
          </a:prstGeom>
          <a:noFill/>
        </p:spPr>
        <p:txBody>
          <a:bodyPr wrap="square" rtlCol="0">
            <a:spAutoFit/>
          </a:bodyPr>
          <a:lstStyle/>
          <a:p>
            <a:r>
              <a:rPr lang="en-US" sz="3200" kern="0" dirty="0">
                <a:solidFill>
                  <a:srgbClr val="C00000"/>
                </a:solidFill>
                <a:effectLst/>
                <a:latin typeface="Calibri" panose="020F0502020204030204" pitchFamily="34" charset="0"/>
                <a:ea typeface="Aptos" panose="020B0004020202020204" pitchFamily="34" charset="0"/>
                <a:cs typeface="Calibri" panose="020F0502020204030204" pitchFamily="34" charset="0"/>
              </a:rPr>
              <a:t>5G User Equipment (UE): </a:t>
            </a:r>
          </a:p>
          <a:p>
            <a:pPr marL="457200" indent="-276225">
              <a:spcBef>
                <a:spcPts val="600"/>
              </a:spcBef>
              <a:buClr>
                <a:srgbClr val="0E00A3"/>
              </a:buClr>
              <a:buFont typeface="Wingdings" pitchFamily="2" charset="2"/>
              <a:buChar char="§"/>
            </a:pPr>
            <a:r>
              <a:rPr lang="en-US" sz="2800" kern="0" dirty="0">
                <a:effectLst/>
                <a:latin typeface="Calibri" panose="020F0502020204030204" pitchFamily="34" charset="0"/>
                <a:ea typeface="Aptos" panose="020B0004020202020204" pitchFamily="34" charset="0"/>
                <a:cs typeface="Calibri" panose="020F0502020204030204" pitchFamily="34" charset="0"/>
              </a:rPr>
              <a:t>smartphone, tablet, laptop, IoT device </a:t>
            </a:r>
          </a:p>
          <a:p>
            <a:pPr marL="457200" indent="-276225">
              <a:spcBef>
                <a:spcPts val="600"/>
              </a:spcBef>
              <a:buClr>
                <a:srgbClr val="0E00A3"/>
              </a:buClr>
              <a:buFont typeface="Wingdings" pitchFamily="2" charset="2"/>
              <a:buChar char="§"/>
            </a:pPr>
            <a:r>
              <a:rPr lang="en-US" sz="2800" kern="0" dirty="0">
                <a:effectLst/>
                <a:latin typeface="Calibri" panose="020F0502020204030204" pitchFamily="34" charset="0"/>
                <a:ea typeface="Aptos" panose="020B0004020202020204" pitchFamily="34" charset="0"/>
                <a:cs typeface="Calibri" panose="020F0502020204030204" pitchFamily="34" charset="0"/>
              </a:rPr>
              <a:t>UEs host, run applications</a:t>
            </a:r>
            <a:endParaRPr lang="en-US" sz="2800" kern="0" dirty="0">
              <a:latin typeface="Calibri" panose="020F0502020204030204" pitchFamily="34" charset="0"/>
              <a:ea typeface="Aptos" panose="020B0004020202020204" pitchFamily="34" charset="0"/>
              <a:cs typeface="Calibri" panose="020F0502020204030204" pitchFamily="34" charset="0"/>
            </a:endParaRPr>
          </a:p>
          <a:p>
            <a:pPr marL="457200" indent="-276225">
              <a:spcBef>
                <a:spcPts val="600"/>
              </a:spcBef>
              <a:buClr>
                <a:srgbClr val="0E00A3"/>
              </a:buClr>
              <a:buFont typeface="Wingdings" pitchFamily="2" charset="2"/>
              <a:buChar char="§"/>
            </a:pPr>
            <a:r>
              <a:rPr lang="en-US" sz="2800" kern="0" dirty="0">
                <a:effectLst/>
                <a:latin typeface="Calibri" panose="020F0502020204030204" pitchFamily="34" charset="0"/>
                <a:ea typeface="Aptos" panose="020B0004020202020204" pitchFamily="34" charset="0"/>
                <a:cs typeface="Calibri" panose="020F0502020204030204" pitchFamily="34" charset="0"/>
              </a:rPr>
              <a:t>devices attached in RAN</a:t>
            </a:r>
          </a:p>
          <a:p>
            <a:pPr marL="457200" indent="-276225">
              <a:spcBef>
                <a:spcPts val="600"/>
              </a:spcBef>
              <a:buClr>
                <a:srgbClr val="0E00A3"/>
              </a:buClr>
              <a:buFont typeface="Wingdings" pitchFamily="2" charset="2"/>
              <a:buChar char="§"/>
            </a:pPr>
            <a:r>
              <a:rPr lang="en-US" sz="2800" kern="0" dirty="0">
                <a:effectLst/>
                <a:latin typeface="Calibri" panose="020F0502020204030204" pitchFamily="34" charset="0"/>
                <a:ea typeface="Aptos" panose="020B0004020202020204" pitchFamily="34" charset="0"/>
                <a:cs typeface="Calibri" panose="020F0502020204030204" pitchFamily="34" charset="0"/>
              </a:rPr>
              <a:t>may or may not be mobile</a:t>
            </a:r>
          </a:p>
        </p:txBody>
      </p:sp>
      <p:grpSp>
        <p:nvGrpSpPr>
          <p:cNvPr id="24" name="Group 23">
            <a:extLst>
              <a:ext uri="{FF2B5EF4-FFF2-40B4-BE49-F238E27FC236}">
                <a16:creationId xmlns:a16="http://schemas.microsoft.com/office/drawing/2014/main" id="{225DD3D2-474C-7C8F-3CE3-B35D858F9830}"/>
              </a:ext>
            </a:extLst>
          </p:cNvPr>
          <p:cNvGrpSpPr/>
          <p:nvPr/>
        </p:nvGrpSpPr>
        <p:grpSpPr>
          <a:xfrm>
            <a:off x="711596" y="2091933"/>
            <a:ext cx="3642674" cy="2275639"/>
            <a:chOff x="711596" y="2091933"/>
            <a:chExt cx="3642674" cy="2275639"/>
          </a:xfrm>
        </p:grpSpPr>
        <p:sp>
          <p:nvSpPr>
            <p:cNvPr id="3" name="Oval 2">
              <a:extLst>
                <a:ext uri="{FF2B5EF4-FFF2-40B4-BE49-F238E27FC236}">
                  <a16:creationId xmlns:a16="http://schemas.microsoft.com/office/drawing/2014/main" id="{FDBCB304-6C6C-41DC-724B-F90E7A664052}"/>
                </a:ext>
              </a:extLst>
            </p:cNvPr>
            <p:cNvSpPr/>
            <p:nvPr/>
          </p:nvSpPr>
          <p:spPr>
            <a:xfrm>
              <a:off x="1698931" y="2091933"/>
              <a:ext cx="909915" cy="465140"/>
            </a:xfrm>
            <a:prstGeom prst="ellipse">
              <a:avLst/>
            </a:prstGeom>
            <a:noFill/>
            <a:ln w="254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a:extLst>
                <a:ext uri="{FF2B5EF4-FFF2-40B4-BE49-F238E27FC236}">
                  <a16:creationId xmlns:a16="http://schemas.microsoft.com/office/drawing/2014/main" id="{7B78F59A-7A9B-9933-8617-04FDB75DFC05}"/>
                </a:ext>
              </a:extLst>
            </p:cNvPr>
            <p:cNvSpPr/>
            <p:nvPr/>
          </p:nvSpPr>
          <p:spPr>
            <a:xfrm>
              <a:off x="711596" y="3383414"/>
              <a:ext cx="909915" cy="465140"/>
            </a:xfrm>
            <a:prstGeom prst="ellipse">
              <a:avLst/>
            </a:prstGeom>
            <a:noFill/>
            <a:ln w="254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a:extLst>
                <a:ext uri="{FF2B5EF4-FFF2-40B4-BE49-F238E27FC236}">
                  <a16:creationId xmlns:a16="http://schemas.microsoft.com/office/drawing/2014/main" id="{798F1213-7898-3027-8DA8-C06E460BB50C}"/>
                </a:ext>
              </a:extLst>
            </p:cNvPr>
            <p:cNvSpPr/>
            <p:nvPr/>
          </p:nvSpPr>
          <p:spPr>
            <a:xfrm>
              <a:off x="1544449" y="3902432"/>
              <a:ext cx="523623" cy="465140"/>
            </a:xfrm>
            <a:prstGeom prst="ellipse">
              <a:avLst/>
            </a:prstGeom>
            <a:noFill/>
            <a:ln w="254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2EA2E568-9344-1857-0BB2-B505FDD7DE2D}"/>
                </a:ext>
              </a:extLst>
            </p:cNvPr>
            <p:cNvSpPr/>
            <p:nvPr/>
          </p:nvSpPr>
          <p:spPr>
            <a:xfrm>
              <a:off x="1124875" y="2476128"/>
              <a:ext cx="523623" cy="465140"/>
            </a:xfrm>
            <a:prstGeom prst="ellipse">
              <a:avLst/>
            </a:prstGeom>
            <a:noFill/>
            <a:ln w="254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E62DC81A-4003-D739-D63B-9940BF1FA90D}"/>
                </a:ext>
              </a:extLst>
            </p:cNvPr>
            <p:cNvSpPr/>
            <p:nvPr/>
          </p:nvSpPr>
          <p:spPr>
            <a:xfrm>
              <a:off x="2456502" y="3831287"/>
              <a:ext cx="523623" cy="465140"/>
            </a:xfrm>
            <a:prstGeom prst="ellipse">
              <a:avLst/>
            </a:prstGeom>
            <a:noFill/>
            <a:ln w="254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1" name="Straight Connector 10">
              <a:extLst>
                <a:ext uri="{FF2B5EF4-FFF2-40B4-BE49-F238E27FC236}">
                  <a16:creationId xmlns:a16="http://schemas.microsoft.com/office/drawing/2014/main" id="{3BCB0175-F303-788E-73F6-EA6E63B49F46}"/>
                </a:ext>
              </a:extLst>
            </p:cNvPr>
            <p:cNvCxnSpPr>
              <a:cxnSpLocks/>
            </p:cNvCxnSpPr>
            <p:nvPr/>
          </p:nvCxnSpPr>
          <p:spPr>
            <a:xfrm flipV="1">
              <a:off x="2608846" y="2152288"/>
              <a:ext cx="1745424" cy="134282"/>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333336B0-221C-B784-F803-D2F1A661BCA7}"/>
                </a:ext>
              </a:extLst>
            </p:cNvPr>
            <p:cNvCxnSpPr>
              <a:cxnSpLocks/>
            </p:cNvCxnSpPr>
            <p:nvPr/>
          </p:nvCxnSpPr>
          <p:spPr>
            <a:xfrm flipV="1">
              <a:off x="2863058" y="2152288"/>
              <a:ext cx="1483020" cy="1696266"/>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4A62CD58-8D88-6A51-82B7-4CC186ABBF32}"/>
                </a:ext>
              </a:extLst>
            </p:cNvPr>
            <p:cNvCxnSpPr>
              <a:cxnSpLocks/>
            </p:cNvCxnSpPr>
            <p:nvPr/>
          </p:nvCxnSpPr>
          <p:spPr>
            <a:xfrm flipV="1">
              <a:off x="1850456" y="2158699"/>
              <a:ext cx="2483893" cy="173087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334FF013-16BB-359B-E6F0-85BD940C3E8C}"/>
                </a:ext>
              </a:extLst>
            </p:cNvPr>
            <p:cNvCxnSpPr>
              <a:cxnSpLocks/>
            </p:cNvCxnSpPr>
            <p:nvPr/>
          </p:nvCxnSpPr>
          <p:spPr>
            <a:xfrm flipV="1">
              <a:off x="1621212" y="2144504"/>
              <a:ext cx="2733058" cy="1470667"/>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89C7A576-71CE-59E4-F504-C47C329411B8}"/>
                </a:ext>
              </a:extLst>
            </p:cNvPr>
            <p:cNvCxnSpPr>
              <a:cxnSpLocks/>
            </p:cNvCxnSpPr>
            <p:nvPr/>
          </p:nvCxnSpPr>
          <p:spPr>
            <a:xfrm flipV="1">
              <a:off x="1624303" y="2158699"/>
              <a:ext cx="2710046" cy="622232"/>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1599786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dissolve">
                                      <p:cBhvr>
                                        <p:cTn id="7" dur="500"/>
                                        <p:tgtEl>
                                          <p:spTgt spid="24"/>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dissolve">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E8376764-E8EE-2343-BDE8-8A38CADB2B10}"/>
              </a:ext>
            </a:extLst>
          </p:cNvPr>
          <p:cNvSpPr txBox="1"/>
          <p:nvPr/>
        </p:nvSpPr>
        <p:spPr>
          <a:xfrm>
            <a:off x="9190439" y="3479610"/>
            <a:ext cx="1364989"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Internet</a:t>
            </a:r>
          </a:p>
        </p:txBody>
      </p:sp>
      <p:sp>
        <p:nvSpPr>
          <p:cNvPr id="5" name="Rectangle 4">
            <a:extLst>
              <a:ext uri="{FF2B5EF4-FFF2-40B4-BE49-F238E27FC236}">
                <a16:creationId xmlns:a16="http://schemas.microsoft.com/office/drawing/2014/main" id="{BEDDBC9A-D563-454D-A345-7C56FB5C09DB}"/>
              </a:ext>
            </a:extLst>
          </p:cNvPr>
          <p:cNvSpPr/>
          <p:nvPr/>
        </p:nvSpPr>
        <p:spPr>
          <a:xfrm>
            <a:off x="9250302" y="3526527"/>
            <a:ext cx="1558255" cy="53898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29037"/>
            <a:ext cx="10515600" cy="894622"/>
          </a:xfrm>
        </p:spPr>
        <p:txBody>
          <a:bodyPr>
            <a:normAutofit/>
          </a:bodyPr>
          <a:lstStyle/>
          <a:p>
            <a:r>
              <a:rPr lang="en-US" altLang="ja-JP" dirty="0"/>
              <a:t>The Internet: a “nuts and bolts” view</a:t>
            </a:r>
            <a:endParaRPr lang="en-US" dirty="0"/>
          </a:p>
        </p:txBody>
      </p:sp>
      <p:grpSp>
        <p:nvGrpSpPr>
          <p:cNvPr id="801" name="Group 800">
            <a:extLst>
              <a:ext uri="{FF2B5EF4-FFF2-40B4-BE49-F238E27FC236}">
                <a16:creationId xmlns:a16="http://schemas.microsoft.com/office/drawing/2014/main" id="{120F2BC7-BB63-8D47-A127-7655CBFA7174}"/>
              </a:ext>
            </a:extLst>
          </p:cNvPr>
          <p:cNvGrpSpPr/>
          <p:nvPr/>
        </p:nvGrpSpPr>
        <p:grpSpPr>
          <a:xfrm>
            <a:off x="7205350" y="1488461"/>
            <a:ext cx="4525460" cy="4859961"/>
            <a:chOff x="7268561" y="1458365"/>
            <a:chExt cx="4525460" cy="4859961"/>
          </a:xfrm>
        </p:grpSpPr>
        <p:sp>
          <p:nvSpPr>
            <p:cNvPr id="371" name="Freeform 370">
              <a:extLst>
                <a:ext uri="{FF2B5EF4-FFF2-40B4-BE49-F238E27FC236}">
                  <a16:creationId xmlns:a16="http://schemas.microsoft.com/office/drawing/2014/main" id="{21662630-62BB-AE4A-A779-AEACD21E6D7C}"/>
                </a:ext>
              </a:extLst>
            </p:cNvPr>
            <p:cNvSpPr/>
            <p:nvPr/>
          </p:nvSpPr>
          <p:spPr>
            <a:xfrm>
              <a:off x="9048399" y="3035682"/>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 name="Freeform 417">
              <a:extLst>
                <a:ext uri="{FF2B5EF4-FFF2-40B4-BE49-F238E27FC236}">
                  <a16:creationId xmlns:a16="http://schemas.microsoft.com/office/drawing/2014/main" id="{22352293-C7A6-4C41-9DD8-CAA48CB29154}"/>
                </a:ext>
              </a:extLst>
            </p:cNvPr>
            <p:cNvSpPr>
              <a:spLocks/>
            </p:cNvSpPr>
            <p:nvPr/>
          </p:nvSpPr>
          <p:spPr bwMode="auto">
            <a:xfrm>
              <a:off x="7337287" y="1795939"/>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4" name="Group 418">
              <a:extLst>
                <a:ext uri="{FF2B5EF4-FFF2-40B4-BE49-F238E27FC236}">
                  <a16:creationId xmlns:a16="http://schemas.microsoft.com/office/drawing/2014/main" id="{BE0D451A-5CE4-4C4B-B3DF-A408288EDA0C}"/>
                </a:ext>
              </a:extLst>
            </p:cNvPr>
            <p:cNvGrpSpPr>
              <a:grpSpLocks/>
            </p:cNvGrpSpPr>
            <p:nvPr/>
          </p:nvGrpSpPr>
          <p:grpSpPr bwMode="auto">
            <a:xfrm>
              <a:off x="7268561" y="3259155"/>
              <a:ext cx="1458912" cy="933450"/>
              <a:chOff x="2889" y="1631"/>
              <a:chExt cx="980" cy="743"/>
            </a:xfrm>
          </p:grpSpPr>
          <p:sp>
            <p:nvSpPr>
              <p:cNvPr id="369" name="Rectangle 419">
                <a:extLst>
                  <a:ext uri="{FF2B5EF4-FFF2-40B4-BE49-F238E27FC236}">
                    <a16:creationId xmlns:a16="http://schemas.microsoft.com/office/drawing/2014/main" id="{F39DA03D-3BDA-2344-B3D3-3A95FB5EEDF5}"/>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70" name="AutoShape 420">
                <a:extLst>
                  <a:ext uri="{FF2B5EF4-FFF2-40B4-BE49-F238E27FC236}">
                    <a16:creationId xmlns:a16="http://schemas.microsoft.com/office/drawing/2014/main" id="{579866B0-F884-A84A-B74A-EFEA50EBF84C}"/>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 name="Freeform 427">
              <a:extLst>
                <a:ext uri="{FF2B5EF4-FFF2-40B4-BE49-F238E27FC236}">
                  <a16:creationId xmlns:a16="http://schemas.microsoft.com/office/drawing/2014/main" id="{3F97D486-CCD5-C043-940C-EC1740EC7BA0}"/>
                </a:ext>
              </a:extLst>
            </p:cNvPr>
            <p:cNvSpPr>
              <a:spLocks/>
            </p:cNvSpPr>
            <p:nvPr/>
          </p:nvSpPr>
          <p:spPr bwMode="auto">
            <a:xfrm>
              <a:off x="7775612" y="4653038"/>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Text Box 580">
              <a:extLst>
                <a:ext uri="{FF2B5EF4-FFF2-40B4-BE49-F238E27FC236}">
                  <a16:creationId xmlns:a16="http://schemas.microsoft.com/office/drawing/2014/main" id="{16C4E384-62E0-DC41-883F-EB2C4C99F8DB}"/>
                </a:ext>
              </a:extLst>
            </p:cNvPr>
            <p:cNvSpPr txBox="1">
              <a:spLocks noChangeArrowheads="1"/>
            </p:cNvSpPr>
            <p:nvPr/>
          </p:nvSpPr>
          <p:spPr bwMode="auto">
            <a:xfrm>
              <a:off x="7742485" y="1458365"/>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69" name="Text Box 580">
              <a:extLst>
                <a:ext uri="{FF2B5EF4-FFF2-40B4-BE49-F238E27FC236}">
                  <a16:creationId xmlns:a16="http://schemas.microsoft.com/office/drawing/2014/main" id="{9AC056F8-729E-D344-BD7D-917810217933}"/>
                </a:ext>
              </a:extLst>
            </p:cNvPr>
            <p:cNvSpPr txBox="1">
              <a:spLocks noChangeArrowheads="1"/>
            </p:cNvSpPr>
            <p:nvPr/>
          </p:nvSpPr>
          <p:spPr bwMode="auto">
            <a:xfrm>
              <a:off x="7394046" y="4161826"/>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home network</a:t>
              </a:r>
            </a:p>
          </p:txBody>
        </p:sp>
        <p:sp>
          <p:nvSpPr>
            <p:cNvPr id="70" name="Text Box 580">
              <a:extLst>
                <a:ext uri="{FF2B5EF4-FFF2-40B4-BE49-F238E27FC236}">
                  <a16:creationId xmlns:a16="http://schemas.microsoft.com/office/drawing/2014/main" id="{8A1A4F41-0243-4946-9F02-F301CBD596B6}"/>
                </a:ext>
              </a:extLst>
            </p:cNvPr>
            <p:cNvSpPr txBox="1">
              <a:spLocks noChangeArrowheads="1"/>
            </p:cNvSpPr>
            <p:nvPr/>
          </p:nvSpPr>
          <p:spPr bwMode="auto">
            <a:xfrm>
              <a:off x="7370119" y="5749679"/>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372" name="Freeform 371">
              <a:extLst>
                <a:ext uri="{FF2B5EF4-FFF2-40B4-BE49-F238E27FC236}">
                  <a16:creationId xmlns:a16="http://schemas.microsoft.com/office/drawing/2014/main" id="{C89E7C56-1DE4-7143-8EEB-E5965035CC42}"/>
                </a:ext>
              </a:extLst>
            </p:cNvPr>
            <p:cNvSpPr/>
            <p:nvPr/>
          </p:nvSpPr>
          <p:spPr>
            <a:xfrm>
              <a:off x="10285357" y="3149444"/>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74" name="Group 373">
              <a:extLst>
                <a:ext uri="{FF2B5EF4-FFF2-40B4-BE49-F238E27FC236}">
                  <a16:creationId xmlns:a16="http://schemas.microsoft.com/office/drawing/2014/main" id="{96BCCD85-1D07-EF4E-A878-EC23CD23096A}"/>
                </a:ext>
              </a:extLst>
            </p:cNvPr>
            <p:cNvGrpSpPr/>
            <p:nvPr/>
          </p:nvGrpSpPr>
          <p:grpSpPr>
            <a:xfrm>
              <a:off x="10900911" y="3897954"/>
              <a:ext cx="687393" cy="721548"/>
              <a:chOff x="5203089" y="1751190"/>
              <a:chExt cx="858331" cy="662414"/>
            </a:xfrm>
          </p:grpSpPr>
          <p:sp>
            <p:nvSpPr>
              <p:cNvPr id="382" name="Freeform 381">
                <a:extLst>
                  <a:ext uri="{FF2B5EF4-FFF2-40B4-BE49-F238E27FC236}">
                    <a16:creationId xmlns:a16="http://schemas.microsoft.com/office/drawing/2014/main" id="{D6FAD5AB-6E93-5E47-BE32-4993FD767B8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3" name="Freeform 382">
                <a:extLst>
                  <a:ext uri="{FF2B5EF4-FFF2-40B4-BE49-F238E27FC236}">
                    <a16:creationId xmlns:a16="http://schemas.microsoft.com/office/drawing/2014/main" id="{2A115C8B-7EC0-084D-A3CF-7AEF0487F301}"/>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384" name="Straight Connector 383">
                <a:extLst>
                  <a:ext uri="{FF2B5EF4-FFF2-40B4-BE49-F238E27FC236}">
                    <a16:creationId xmlns:a16="http://schemas.microsoft.com/office/drawing/2014/main" id="{16F8043F-8502-904C-9632-B3658D71B8BE}"/>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5" name="Straight Connector 384">
                <a:extLst>
                  <a:ext uri="{FF2B5EF4-FFF2-40B4-BE49-F238E27FC236}">
                    <a16:creationId xmlns:a16="http://schemas.microsoft.com/office/drawing/2014/main" id="{B4B3A6DE-2E70-F74C-8CA1-13247C912682}"/>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6" name="Straight Connector 385">
                <a:extLst>
                  <a:ext uri="{FF2B5EF4-FFF2-40B4-BE49-F238E27FC236}">
                    <a16:creationId xmlns:a16="http://schemas.microsoft.com/office/drawing/2014/main" id="{4B9DB078-BD58-F64A-B873-E1187205EB94}"/>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7" name="Straight Connector 386">
                <a:extLst>
                  <a:ext uri="{FF2B5EF4-FFF2-40B4-BE49-F238E27FC236}">
                    <a16:creationId xmlns:a16="http://schemas.microsoft.com/office/drawing/2014/main" id="{D321DD82-9D22-0B49-ADF9-8BE310E97E71}"/>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8" name="Straight Connector 387">
                <a:extLst>
                  <a:ext uri="{FF2B5EF4-FFF2-40B4-BE49-F238E27FC236}">
                    <a16:creationId xmlns:a16="http://schemas.microsoft.com/office/drawing/2014/main" id="{18A2FB0C-53B9-5248-AA65-9BA9B429FC4C}"/>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9" name="Straight Connector 388">
                <a:extLst>
                  <a:ext uri="{FF2B5EF4-FFF2-40B4-BE49-F238E27FC236}">
                    <a16:creationId xmlns:a16="http://schemas.microsoft.com/office/drawing/2014/main" id="{44FBB965-69F3-F546-AE9F-4AD14078F37E}"/>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91" name="Group 390">
              <a:extLst>
                <a:ext uri="{FF2B5EF4-FFF2-40B4-BE49-F238E27FC236}">
                  <a16:creationId xmlns:a16="http://schemas.microsoft.com/office/drawing/2014/main" id="{BDA3EF41-5873-7D4B-8A04-F8D62DFD2DB6}"/>
                </a:ext>
              </a:extLst>
            </p:cNvPr>
            <p:cNvGrpSpPr/>
            <p:nvPr/>
          </p:nvGrpSpPr>
          <p:grpSpPr>
            <a:xfrm>
              <a:off x="10834382" y="3164075"/>
              <a:ext cx="594613" cy="648336"/>
              <a:chOff x="5203089" y="1751190"/>
              <a:chExt cx="858331" cy="662414"/>
            </a:xfrm>
          </p:grpSpPr>
          <p:sp>
            <p:nvSpPr>
              <p:cNvPr id="399" name="Freeform 398">
                <a:extLst>
                  <a:ext uri="{FF2B5EF4-FFF2-40B4-BE49-F238E27FC236}">
                    <a16:creationId xmlns:a16="http://schemas.microsoft.com/office/drawing/2014/main" id="{325473B9-6F55-684D-B22D-FF70325540CE}"/>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0" name="Freeform 399">
                <a:extLst>
                  <a:ext uri="{FF2B5EF4-FFF2-40B4-BE49-F238E27FC236}">
                    <a16:creationId xmlns:a16="http://schemas.microsoft.com/office/drawing/2014/main" id="{06CE85F7-18B2-3947-975F-CEA32EE2FBA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401" name="Straight Connector 400">
                <a:extLst>
                  <a:ext uri="{FF2B5EF4-FFF2-40B4-BE49-F238E27FC236}">
                    <a16:creationId xmlns:a16="http://schemas.microsoft.com/office/drawing/2014/main" id="{F3F3D0FA-374D-9147-8047-2B7B3AAF05D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2" name="Straight Connector 401">
                <a:extLst>
                  <a:ext uri="{FF2B5EF4-FFF2-40B4-BE49-F238E27FC236}">
                    <a16:creationId xmlns:a16="http://schemas.microsoft.com/office/drawing/2014/main" id="{AFF00F79-7128-E243-BBD5-A97200EABABC}"/>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3" name="Straight Connector 402">
                <a:extLst>
                  <a:ext uri="{FF2B5EF4-FFF2-40B4-BE49-F238E27FC236}">
                    <a16:creationId xmlns:a16="http://schemas.microsoft.com/office/drawing/2014/main" id="{729D9C8D-B396-A049-9B7A-BE878812629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4" name="Straight Connector 403">
                <a:extLst>
                  <a:ext uri="{FF2B5EF4-FFF2-40B4-BE49-F238E27FC236}">
                    <a16:creationId xmlns:a16="http://schemas.microsoft.com/office/drawing/2014/main" id="{4B32C41F-58E3-CC4F-9625-B6688BEB2140}"/>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5" name="Straight Connector 404">
                <a:extLst>
                  <a:ext uri="{FF2B5EF4-FFF2-40B4-BE49-F238E27FC236}">
                    <a16:creationId xmlns:a16="http://schemas.microsoft.com/office/drawing/2014/main" id="{58933865-B1C6-3244-A0F5-136E4C6DD92E}"/>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406" name="Straight Connector 405">
                <a:extLst>
                  <a:ext uri="{FF2B5EF4-FFF2-40B4-BE49-F238E27FC236}">
                    <a16:creationId xmlns:a16="http://schemas.microsoft.com/office/drawing/2014/main" id="{76C939A7-C3F0-5A45-B81D-4E775CF1C92C}"/>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562" name="Freeform 561">
              <a:extLst>
                <a:ext uri="{FF2B5EF4-FFF2-40B4-BE49-F238E27FC236}">
                  <a16:creationId xmlns:a16="http://schemas.microsoft.com/office/drawing/2014/main" id="{BE088278-C41B-3E4A-87CE-FD65749FA13D}"/>
                </a:ext>
              </a:extLst>
            </p:cNvPr>
            <p:cNvSpPr/>
            <p:nvPr/>
          </p:nvSpPr>
          <p:spPr>
            <a:xfrm>
              <a:off x="9604024" y="1751946"/>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3" name="TextBox 572">
              <a:extLst>
                <a:ext uri="{FF2B5EF4-FFF2-40B4-BE49-F238E27FC236}">
                  <a16:creationId xmlns:a16="http://schemas.microsoft.com/office/drawing/2014/main" id="{59DB778E-F23D-6C41-8A2D-8F08BD46CBCB}"/>
                </a:ext>
              </a:extLst>
            </p:cNvPr>
            <p:cNvSpPr txBox="1"/>
            <p:nvPr/>
          </p:nvSpPr>
          <p:spPr>
            <a:xfrm>
              <a:off x="9490412" y="1821099"/>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655" name="Rectangle 654">
              <a:extLst>
                <a:ext uri="{FF2B5EF4-FFF2-40B4-BE49-F238E27FC236}">
                  <a16:creationId xmlns:a16="http://schemas.microsoft.com/office/drawing/2014/main" id="{2DCB9395-41DC-D844-A0B1-59B5BDD3151F}"/>
                </a:ext>
              </a:extLst>
            </p:cNvPr>
            <p:cNvSpPr/>
            <p:nvPr/>
          </p:nvSpPr>
          <p:spPr>
            <a:xfrm>
              <a:off x="9342279" y="3647812"/>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53" name="TextBox 652">
              <a:extLst>
                <a:ext uri="{FF2B5EF4-FFF2-40B4-BE49-F238E27FC236}">
                  <a16:creationId xmlns:a16="http://schemas.microsoft.com/office/drawing/2014/main" id="{C34CA97E-4007-3540-925A-3C739C254049}"/>
                </a:ext>
              </a:extLst>
            </p:cNvPr>
            <p:cNvSpPr txBox="1"/>
            <p:nvPr/>
          </p:nvSpPr>
          <p:spPr>
            <a:xfrm>
              <a:off x="8829373" y="3417823"/>
              <a:ext cx="1040639" cy="4801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local or regional ISP</a:t>
              </a:r>
            </a:p>
          </p:txBody>
        </p:sp>
        <p:sp>
          <p:nvSpPr>
            <p:cNvPr id="657" name="TextBox 656">
              <a:extLst>
                <a:ext uri="{FF2B5EF4-FFF2-40B4-BE49-F238E27FC236}">
                  <a16:creationId xmlns:a16="http://schemas.microsoft.com/office/drawing/2014/main" id="{7DCF99E9-1DFC-0241-B2E7-471998268663}"/>
                </a:ext>
              </a:extLst>
            </p:cNvPr>
            <p:cNvSpPr txBox="1"/>
            <p:nvPr/>
          </p:nvSpPr>
          <p:spPr>
            <a:xfrm>
              <a:off x="10980978" y="4647841"/>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sp>
          <p:nvSpPr>
            <p:cNvPr id="658" name="TextBox 657">
              <a:extLst>
                <a:ext uri="{FF2B5EF4-FFF2-40B4-BE49-F238E27FC236}">
                  <a16:creationId xmlns:a16="http://schemas.microsoft.com/office/drawing/2014/main" id="{173BD163-3F4D-944E-B86B-3275B779D5A8}"/>
                </a:ext>
              </a:extLst>
            </p:cNvPr>
            <p:cNvSpPr txBox="1"/>
            <p:nvPr/>
          </p:nvSpPr>
          <p:spPr>
            <a:xfrm>
              <a:off x="10126229" y="4198152"/>
              <a:ext cx="843051" cy="6740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content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provider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030" name="Group 1029">
            <a:extLst>
              <a:ext uri="{FF2B5EF4-FFF2-40B4-BE49-F238E27FC236}">
                <a16:creationId xmlns:a16="http://schemas.microsoft.com/office/drawing/2014/main" id="{54348108-FD66-5941-95B5-3AA9BB3E9A2D}"/>
              </a:ext>
            </a:extLst>
          </p:cNvPr>
          <p:cNvGrpSpPr/>
          <p:nvPr/>
        </p:nvGrpSpPr>
        <p:grpSpPr>
          <a:xfrm>
            <a:off x="1297913" y="3134990"/>
            <a:ext cx="5623201" cy="1305077"/>
            <a:chOff x="1297913" y="3209940"/>
            <a:chExt cx="5623201" cy="1305077"/>
          </a:xfrm>
        </p:grpSpPr>
        <p:sp>
          <p:nvSpPr>
            <p:cNvPr id="666" name="Content Placeholder 2">
              <a:extLst>
                <a:ext uri="{FF2B5EF4-FFF2-40B4-BE49-F238E27FC236}">
                  <a16:creationId xmlns:a16="http://schemas.microsoft.com/office/drawing/2014/main" id="{B356736A-B49C-8045-8159-87CAE4974452}"/>
                </a:ext>
              </a:extLst>
            </p:cNvPr>
            <p:cNvSpPr txBox="1">
              <a:spLocks/>
            </p:cNvSpPr>
            <p:nvPr/>
          </p:nvSpPr>
          <p:spPr>
            <a:xfrm>
              <a:off x="3142962" y="3209940"/>
              <a:ext cx="3778152" cy="1305077"/>
            </a:xfrm>
            <a:prstGeom prst="rect">
              <a:avLst/>
            </a:prstGeom>
          </p:spPr>
          <p:txBody>
            <a:bodyPr>
              <a:normAutofit/>
            </a:bodyPr>
            <a:lstStyle>
              <a:lvl1pPr marL="347472" indent="-347472" algn="l" defTabSz="914400" rtl="0" eaLnBrk="1" latinLnBrk="0" hangingPunct="1">
                <a:lnSpc>
                  <a:spcPct val="90000"/>
                </a:lnSpc>
                <a:spcBef>
                  <a:spcPts val="672"/>
                </a:spcBef>
                <a:buClr>
                  <a:srgbClr val="002E8A"/>
                </a:buClr>
                <a:buSzPct val="100000"/>
                <a:buFont typeface="Wingdings" panose="05000000000000000000" pitchFamily="2" charset="2"/>
                <a:buChar char="§"/>
                <a:defRPr sz="2800" kern="1200">
                  <a:solidFill>
                    <a:schemeClr val="tx1"/>
                  </a:solidFill>
                  <a:latin typeface="Franklin Gothic Book" panose="020B0503020102020204" pitchFamily="34" charset="0"/>
                  <a:ea typeface="+mn-ea"/>
                  <a:cs typeface="+mn-cs"/>
                </a:defRPr>
              </a:lvl1pPr>
              <a:lvl2pPr marL="740664" indent="-283464" algn="l" defTabSz="914400" rtl="0" eaLnBrk="1" latinLnBrk="0" hangingPunct="1">
                <a:lnSpc>
                  <a:spcPct val="90000"/>
                </a:lnSpc>
                <a:spcBef>
                  <a:spcPts val="528"/>
                </a:spcBef>
                <a:buClr>
                  <a:srgbClr val="C00000"/>
                </a:buClr>
                <a:buSzPct val="100000"/>
                <a:buFont typeface="Wingdings" panose="05000000000000000000" pitchFamily="2" charset="2"/>
                <a:buChar char="§"/>
                <a:defRPr sz="2400" kern="1200">
                  <a:solidFill>
                    <a:srgbClr val="0070C0"/>
                  </a:solidFill>
                  <a:latin typeface="Franklin Gothic Book" panose="020B0503020102020204" pitchFamily="34" charset="0"/>
                  <a:ea typeface="+mn-ea"/>
                  <a:cs typeface="+mn-cs"/>
                </a:defRPr>
              </a:lvl2pPr>
              <a:lvl3pPr marL="1143000" indent="-228600" algn="l" defTabSz="914400" rtl="0" eaLnBrk="1" latinLnBrk="0" hangingPunct="1">
                <a:lnSpc>
                  <a:spcPct val="90000"/>
                </a:lnSpc>
                <a:spcBef>
                  <a:spcPts val="500"/>
                </a:spcBef>
                <a:buClr>
                  <a:schemeClr val="accent2">
                    <a:lumMod val="75000"/>
                  </a:schemeClr>
                </a:buClr>
                <a:buSzPct val="100000"/>
                <a:buFont typeface="Wingdings" panose="05000000000000000000" pitchFamily="2" charset="2"/>
                <a:buChar char="§"/>
                <a:defRPr sz="2200" kern="1200">
                  <a:solidFill>
                    <a:schemeClr val="accent2"/>
                  </a:solidFill>
                  <a:latin typeface="Franklin Gothic Book" panose="020B0503020102020204" pitchFamily="34" charset="0"/>
                  <a:ea typeface="+mn-ea"/>
                  <a:cs typeface="+mn-cs"/>
                </a:defRPr>
              </a:lvl3pPr>
              <a:lvl4pPr marL="1600200" indent="-228600" algn="l" defTabSz="914400" rtl="0" eaLnBrk="1" latinLnBrk="0" hangingPunct="1">
                <a:lnSpc>
                  <a:spcPct val="90000"/>
                </a:lnSpc>
                <a:spcBef>
                  <a:spcPts val="500"/>
                </a:spcBef>
                <a:buClr>
                  <a:srgbClr val="0070C0"/>
                </a:buClr>
                <a:buSzPct val="100000"/>
                <a:buFont typeface="Wingdings" panose="05000000000000000000" pitchFamily="2" charset="2"/>
                <a:buChar char="§"/>
                <a:defRPr sz="2000" kern="1200">
                  <a:solidFill>
                    <a:srgbClr val="7030A0"/>
                  </a:solidFill>
                  <a:latin typeface="Franklin Gothic Book" panose="020B0503020102020204" pitchFamily="34" charset="0"/>
                  <a:ea typeface="+mn-ea"/>
                  <a:cs typeface="+mn-cs"/>
                </a:defRPr>
              </a:lvl4pPr>
              <a:lvl5pPr marL="2057400" indent="-228600" algn="l" defTabSz="914400" rtl="0" eaLnBrk="1" latinLnBrk="0" hangingPunct="1">
                <a:lnSpc>
                  <a:spcPct val="90000"/>
                </a:lnSpc>
                <a:spcBef>
                  <a:spcPts val="500"/>
                </a:spcBef>
                <a:buClr>
                  <a:srgbClr val="A27242"/>
                </a:buClr>
                <a:buSzPct val="100000"/>
                <a:buFont typeface="Wingdings" panose="05000000000000000000" pitchFamily="2" charset="2"/>
                <a:buChar char="§"/>
                <a:defRPr sz="1800" kern="1200">
                  <a:solidFill>
                    <a:schemeClr val="accent6">
                      <a:lumMod val="50000"/>
                    </a:schemeClr>
                  </a:solidFill>
                  <a:latin typeface="Franklin Gothic Book" panose="020B05030201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600" kern="1200" baseline="0">
                  <a:solidFill>
                    <a:schemeClr val="accent4">
                      <a:lumMod val="50000"/>
                    </a:schemeClr>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858" marR="0" lvl="0" indent="0" algn="l" defTabSz="914400" rtl="0" eaLnBrk="1" fontAlgn="auto" latinLnBrk="0" hangingPunct="1">
                <a:lnSpc>
                  <a:spcPct val="90000"/>
                </a:lnSpc>
                <a:spcBef>
                  <a:spcPts val="672"/>
                </a:spcBef>
                <a:spcAft>
                  <a:spcPts val="0"/>
                </a:spcAft>
                <a:buClr>
                  <a:srgbClr val="002E8A"/>
                </a:buClr>
                <a:buSzPct val="100000"/>
                <a:buFont typeface="Wingdings" panose="05000000000000000000" pitchFamily="2" charset="2"/>
                <a:buNone/>
                <a:tabLst/>
                <a:defRPr/>
              </a:pPr>
              <a:r>
                <a:rPr kumimoji="0" lang="en-US" altLang="en-US" sz="2400" b="0" i="1" u="none" strike="noStrike" kern="1200" cap="none" spc="0" normalizeH="0" baseline="0" noProof="0" dirty="0">
                  <a:ln>
                    <a:noFill/>
                  </a:ln>
                  <a:solidFill>
                    <a:srgbClr val="C00000"/>
                  </a:solidFill>
                  <a:effectLst/>
                  <a:uLnTx/>
                  <a:uFillTx/>
                  <a:latin typeface="Calibri" panose="020F0502020204030204"/>
                  <a:ea typeface="+mn-ea"/>
                  <a:cs typeface="+mn-cs"/>
                </a:rPr>
                <a:t>Packet switches</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mn-ea"/>
                  <a:cs typeface="+mn-cs"/>
                </a:rPr>
                <a:t>: forward packets (chunks of data)</a:t>
              </a:r>
            </a:p>
            <a:p>
              <a:pPr marL="346075" marR="0" lvl="1" indent="-231775" algn="l" defTabSz="914400" rtl="0" eaLnBrk="1" fontAlgn="auto" latinLnBrk="0" hangingPunct="1">
                <a:lnSpc>
                  <a:spcPct val="90000"/>
                </a:lnSpc>
                <a:spcBef>
                  <a:spcPts val="528"/>
                </a:spcBef>
                <a:spcAft>
                  <a:spcPts val="0"/>
                </a:spcAft>
                <a:buClr>
                  <a:srgbClr val="0000A8"/>
                </a:buClr>
                <a:buSzPct val="100000"/>
                <a:buFont typeface="Wingdings" panose="05000000000000000000" pitchFamily="2" charset="2"/>
                <a:buChar char="§"/>
                <a:tabLst/>
                <a:defRPr/>
              </a:pPr>
              <a:r>
                <a:rPr kumimoji="0" lang="en-US" altLang="en-US" sz="2000" b="0" i="1" u="none" strike="noStrike" kern="1200" cap="none" spc="0" normalizeH="0" baseline="0" noProof="0" dirty="0">
                  <a:ln>
                    <a:noFill/>
                  </a:ln>
                  <a:solidFill>
                    <a:prstClr val="black"/>
                  </a:solidFill>
                  <a:effectLst/>
                  <a:uLnTx/>
                  <a:uFillTx/>
                  <a:latin typeface="Calibri" panose="020F0502020204030204"/>
                  <a:ea typeface="+mn-ea"/>
                  <a:cs typeface="+mn-cs"/>
                </a:rPr>
                <a:t>routers</a:t>
              </a: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altLang="en-US" sz="2000" b="0" i="1" u="none" strike="noStrike" kern="1200" cap="none" spc="0" normalizeH="0" baseline="0" noProof="0" dirty="0">
                  <a:ln>
                    <a:noFill/>
                  </a:ln>
                  <a:solidFill>
                    <a:prstClr val="black"/>
                  </a:solidFill>
                  <a:effectLst/>
                  <a:uLnTx/>
                  <a:uFillTx/>
                  <a:latin typeface="Calibri" panose="020F0502020204030204"/>
                  <a:ea typeface="+mn-ea"/>
                  <a:cs typeface="+mn-cs"/>
                </a:rPr>
                <a:t>switches</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029" name="Group 1028">
              <a:extLst>
                <a:ext uri="{FF2B5EF4-FFF2-40B4-BE49-F238E27FC236}">
                  <a16:creationId xmlns:a16="http://schemas.microsoft.com/office/drawing/2014/main" id="{324B3D7B-0A87-684A-8AD5-E426CBAB8D91}"/>
                </a:ext>
              </a:extLst>
            </p:cNvPr>
            <p:cNvGrpSpPr/>
            <p:nvPr/>
          </p:nvGrpSpPr>
          <p:grpSpPr>
            <a:xfrm>
              <a:off x="1297913" y="3389820"/>
              <a:ext cx="1370315" cy="390629"/>
              <a:chOff x="1220207" y="3379800"/>
              <a:chExt cx="1448022" cy="400649"/>
            </a:xfrm>
          </p:grpSpPr>
          <p:grpSp>
            <p:nvGrpSpPr>
              <p:cNvPr id="745" name="Group 744">
                <a:extLst>
                  <a:ext uri="{FF2B5EF4-FFF2-40B4-BE49-F238E27FC236}">
                    <a16:creationId xmlns:a16="http://schemas.microsoft.com/office/drawing/2014/main" id="{BBA75EB6-A2DF-8442-902E-889D709A01F1}"/>
                  </a:ext>
                </a:extLst>
              </p:cNvPr>
              <p:cNvGrpSpPr/>
              <p:nvPr/>
            </p:nvGrpSpPr>
            <p:grpSpPr>
              <a:xfrm>
                <a:off x="1220207" y="3403733"/>
                <a:ext cx="608897" cy="339238"/>
                <a:chOff x="7493876" y="2774731"/>
                <a:chExt cx="1481958" cy="894622"/>
              </a:xfrm>
            </p:grpSpPr>
            <p:sp>
              <p:nvSpPr>
                <p:cNvPr id="746" name="Freeform 745">
                  <a:extLst>
                    <a:ext uri="{FF2B5EF4-FFF2-40B4-BE49-F238E27FC236}">
                      <a16:creationId xmlns:a16="http://schemas.microsoft.com/office/drawing/2014/main" id="{57ECBDF9-CECF-C743-928A-01551F1149A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747" name="Oval 746">
                  <a:extLst>
                    <a:ext uri="{FF2B5EF4-FFF2-40B4-BE49-F238E27FC236}">
                      <a16:creationId xmlns:a16="http://schemas.microsoft.com/office/drawing/2014/main" id="{2CED8E12-8866-B24C-8ADD-B298A9E92CB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748" name="Group 747">
                  <a:extLst>
                    <a:ext uri="{FF2B5EF4-FFF2-40B4-BE49-F238E27FC236}">
                      <a16:creationId xmlns:a16="http://schemas.microsoft.com/office/drawing/2014/main" id="{B88578A5-178A-394F-A0E8-E56A6CA32F70}"/>
                    </a:ext>
                  </a:extLst>
                </p:cNvPr>
                <p:cNvGrpSpPr/>
                <p:nvPr/>
              </p:nvGrpSpPr>
              <p:grpSpPr>
                <a:xfrm>
                  <a:off x="7713663" y="2848339"/>
                  <a:ext cx="1042107" cy="425543"/>
                  <a:chOff x="7786941" y="2884917"/>
                  <a:chExt cx="897649" cy="353919"/>
                </a:xfrm>
              </p:grpSpPr>
              <p:sp>
                <p:nvSpPr>
                  <p:cNvPr id="749" name="Freeform 748">
                    <a:extLst>
                      <a:ext uri="{FF2B5EF4-FFF2-40B4-BE49-F238E27FC236}">
                        <a16:creationId xmlns:a16="http://schemas.microsoft.com/office/drawing/2014/main" id="{C0BC3D29-EE76-8343-B65A-EA82E9B3D47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50" name="Freeform 749">
                    <a:extLst>
                      <a:ext uri="{FF2B5EF4-FFF2-40B4-BE49-F238E27FC236}">
                        <a16:creationId xmlns:a16="http://schemas.microsoft.com/office/drawing/2014/main" id="{0CE947DD-742E-DB41-8709-8C742E1F315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51" name="Freeform 750">
                    <a:extLst>
                      <a:ext uri="{FF2B5EF4-FFF2-40B4-BE49-F238E27FC236}">
                        <a16:creationId xmlns:a16="http://schemas.microsoft.com/office/drawing/2014/main" id="{4327083F-593C-164C-8B48-4EAC6FFF626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52" name="Freeform 751">
                    <a:extLst>
                      <a:ext uri="{FF2B5EF4-FFF2-40B4-BE49-F238E27FC236}">
                        <a16:creationId xmlns:a16="http://schemas.microsoft.com/office/drawing/2014/main" id="{872F4F49-B007-CF47-9AE7-A2818399B5A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753" name="Group 752">
                <a:extLst>
                  <a:ext uri="{FF2B5EF4-FFF2-40B4-BE49-F238E27FC236}">
                    <a16:creationId xmlns:a16="http://schemas.microsoft.com/office/drawing/2014/main" id="{ABB80B22-84B3-E44D-B158-999620842AA7}"/>
                  </a:ext>
                </a:extLst>
              </p:cNvPr>
              <p:cNvGrpSpPr/>
              <p:nvPr/>
            </p:nvGrpSpPr>
            <p:grpSpPr>
              <a:xfrm>
                <a:off x="2172962" y="3379800"/>
                <a:ext cx="495267" cy="400649"/>
                <a:chOff x="3668110" y="2448910"/>
                <a:chExt cx="3794234" cy="2165130"/>
              </a:xfrm>
            </p:grpSpPr>
            <p:sp>
              <p:nvSpPr>
                <p:cNvPr id="754" name="Rectangle 753">
                  <a:extLst>
                    <a:ext uri="{FF2B5EF4-FFF2-40B4-BE49-F238E27FC236}">
                      <a16:creationId xmlns:a16="http://schemas.microsoft.com/office/drawing/2014/main" id="{87ED6994-8AAE-CE4F-9382-5B72DC8DF390}"/>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55" name="Freeform 754">
                  <a:extLst>
                    <a:ext uri="{FF2B5EF4-FFF2-40B4-BE49-F238E27FC236}">
                      <a16:creationId xmlns:a16="http://schemas.microsoft.com/office/drawing/2014/main" id="{784A6571-0523-1D4B-BC2E-19620F5C60E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756" name="Group 755">
                  <a:extLst>
                    <a:ext uri="{FF2B5EF4-FFF2-40B4-BE49-F238E27FC236}">
                      <a16:creationId xmlns:a16="http://schemas.microsoft.com/office/drawing/2014/main" id="{040EF2EE-7544-044B-8B2E-5E76FBF3EC47}"/>
                    </a:ext>
                  </a:extLst>
                </p:cNvPr>
                <p:cNvGrpSpPr/>
                <p:nvPr/>
              </p:nvGrpSpPr>
              <p:grpSpPr>
                <a:xfrm>
                  <a:off x="3941378" y="2603243"/>
                  <a:ext cx="3202061" cy="1066110"/>
                  <a:chOff x="7939341" y="3037317"/>
                  <a:chExt cx="897649" cy="353919"/>
                </a:xfrm>
              </p:grpSpPr>
              <p:sp>
                <p:nvSpPr>
                  <p:cNvPr id="757" name="Freeform 756">
                    <a:extLst>
                      <a:ext uri="{FF2B5EF4-FFF2-40B4-BE49-F238E27FC236}">
                        <a16:creationId xmlns:a16="http://schemas.microsoft.com/office/drawing/2014/main" id="{E671E855-462B-9F48-9621-5EEE15B3935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58" name="Freeform 757">
                    <a:extLst>
                      <a:ext uri="{FF2B5EF4-FFF2-40B4-BE49-F238E27FC236}">
                        <a16:creationId xmlns:a16="http://schemas.microsoft.com/office/drawing/2014/main" id="{E5AE17A8-6FB1-3241-8C26-DCA5087F65E5}"/>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59" name="Freeform 758">
                    <a:extLst>
                      <a:ext uri="{FF2B5EF4-FFF2-40B4-BE49-F238E27FC236}">
                        <a16:creationId xmlns:a16="http://schemas.microsoft.com/office/drawing/2014/main" id="{105030C8-02D0-8E46-B13A-AC9E5D59E2C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60" name="Freeform 759">
                    <a:extLst>
                      <a:ext uri="{FF2B5EF4-FFF2-40B4-BE49-F238E27FC236}">
                        <a16:creationId xmlns:a16="http://schemas.microsoft.com/office/drawing/2014/main" id="{F4B9D081-C772-7E49-BCB3-B3BD733377D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grpSp>
        <p:nvGrpSpPr>
          <p:cNvPr id="1031" name="Group 1030">
            <a:extLst>
              <a:ext uri="{FF2B5EF4-FFF2-40B4-BE49-F238E27FC236}">
                <a16:creationId xmlns:a16="http://schemas.microsoft.com/office/drawing/2014/main" id="{D0CE68AC-9608-4542-887A-2F687C3134E7}"/>
              </a:ext>
            </a:extLst>
          </p:cNvPr>
          <p:cNvGrpSpPr/>
          <p:nvPr/>
        </p:nvGrpSpPr>
        <p:grpSpPr>
          <a:xfrm>
            <a:off x="972848" y="3887572"/>
            <a:ext cx="5946258" cy="1994414"/>
            <a:chOff x="972848" y="3947532"/>
            <a:chExt cx="5946258" cy="1994414"/>
          </a:xfrm>
        </p:grpSpPr>
        <p:sp>
          <p:nvSpPr>
            <p:cNvPr id="665" name="Content Placeholder 2">
              <a:extLst>
                <a:ext uri="{FF2B5EF4-FFF2-40B4-BE49-F238E27FC236}">
                  <a16:creationId xmlns:a16="http://schemas.microsoft.com/office/drawing/2014/main" id="{56DCFF71-4A93-554C-87E6-E1CF58A6C86F}"/>
                </a:ext>
              </a:extLst>
            </p:cNvPr>
            <p:cNvSpPr txBox="1">
              <a:spLocks/>
            </p:cNvSpPr>
            <p:nvPr/>
          </p:nvSpPr>
          <p:spPr>
            <a:xfrm>
              <a:off x="3140954" y="3947532"/>
              <a:ext cx="3778152" cy="1994414"/>
            </a:xfrm>
            <a:prstGeom prst="rect">
              <a:avLst/>
            </a:prstGeom>
          </p:spPr>
          <p:txBody>
            <a:bodyPr>
              <a:normAutofit/>
            </a:bodyPr>
            <a:lstStyle>
              <a:lvl1pPr marL="347472" indent="-347472" algn="l" defTabSz="914400" rtl="0" eaLnBrk="1" latinLnBrk="0" hangingPunct="1">
                <a:lnSpc>
                  <a:spcPct val="90000"/>
                </a:lnSpc>
                <a:spcBef>
                  <a:spcPts val="672"/>
                </a:spcBef>
                <a:buClr>
                  <a:srgbClr val="002E8A"/>
                </a:buClr>
                <a:buSzPct val="100000"/>
                <a:buFont typeface="Wingdings" panose="05000000000000000000" pitchFamily="2" charset="2"/>
                <a:buChar char="§"/>
                <a:defRPr sz="2800" kern="1200">
                  <a:solidFill>
                    <a:schemeClr val="tx1"/>
                  </a:solidFill>
                  <a:latin typeface="Franklin Gothic Book" panose="020B0503020102020204" pitchFamily="34" charset="0"/>
                  <a:ea typeface="+mn-ea"/>
                  <a:cs typeface="+mn-cs"/>
                </a:defRPr>
              </a:lvl1pPr>
              <a:lvl2pPr marL="740664" indent="-283464" algn="l" defTabSz="914400" rtl="0" eaLnBrk="1" latinLnBrk="0" hangingPunct="1">
                <a:lnSpc>
                  <a:spcPct val="90000"/>
                </a:lnSpc>
                <a:spcBef>
                  <a:spcPts val="528"/>
                </a:spcBef>
                <a:buClr>
                  <a:srgbClr val="C00000"/>
                </a:buClr>
                <a:buSzPct val="100000"/>
                <a:buFont typeface="Wingdings" panose="05000000000000000000" pitchFamily="2" charset="2"/>
                <a:buChar char="§"/>
                <a:defRPr sz="2400" kern="1200">
                  <a:solidFill>
                    <a:srgbClr val="0070C0"/>
                  </a:solidFill>
                  <a:latin typeface="Franklin Gothic Book" panose="020B0503020102020204" pitchFamily="34" charset="0"/>
                  <a:ea typeface="+mn-ea"/>
                  <a:cs typeface="+mn-cs"/>
                </a:defRPr>
              </a:lvl2pPr>
              <a:lvl3pPr marL="1143000" indent="-228600" algn="l" defTabSz="914400" rtl="0" eaLnBrk="1" latinLnBrk="0" hangingPunct="1">
                <a:lnSpc>
                  <a:spcPct val="90000"/>
                </a:lnSpc>
                <a:spcBef>
                  <a:spcPts val="500"/>
                </a:spcBef>
                <a:buClr>
                  <a:schemeClr val="accent2">
                    <a:lumMod val="75000"/>
                  </a:schemeClr>
                </a:buClr>
                <a:buSzPct val="100000"/>
                <a:buFont typeface="Wingdings" panose="05000000000000000000" pitchFamily="2" charset="2"/>
                <a:buChar char="§"/>
                <a:defRPr sz="2200" kern="1200">
                  <a:solidFill>
                    <a:schemeClr val="accent2"/>
                  </a:solidFill>
                  <a:latin typeface="Franklin Gothic Book" panose="020B0503020102020204" pitchFamily="34" charset="0"/>
                  <a:ea typeface="+mn-ea"/>
                  <a:cs typeface="+mn-cs"/>
                </a:defRPr>
              </a:lvl3pPr>
              <a:lvl4pPr marL="1600200" indent="-228600" algn="l" defTabSz="914400" rtl="0" eaLnBrk="1" latinLnBrk="0" hangingPunct="1">
                <a:lnSpc>
                  <a:spcPct val="90000"/>
                </a:lnSpc>
                <a:spcBef>
                  <a:spcPts val="500"/>
                </a:spcBef>
                <a:buClr>
                  <a:srgbClr val="0070C0"/>
                </a:buClr>
                <a:buSzPct val="100000"/>
                <a:buFont typeface="Wingdings" panose="05000000000000000000" pitchFamily="2" charset="2"/>
                <a:buChar char="§"/>
                <a:defRPr sz="2000" kern="1200">
                  <a:solidFill>
                    <a:srgbClr val="7030A0"/>
                  </a:solidFill>
                  <a:latin typeface="Franklin Gothic Book" panose="020B0503020102020204" pitchFamily="34" charset="0"/>
                  <a:ea typeface="+mn-ea"/>
                  <a:cs typeface="+mn-cs"/>
                </a:defRPr>
              </a:lvl4pPr>
              <a:lvl5pPr marL="2057400" indent="-228600" algn="l" defTabSz="914400" rtl="0" eaLnBrk="1" latinLnBrk="0" hangingPunct="1">
                <a:lnSpc>
                  <a:spcPct val="90000"/>
                </a:lnSpc>
                <a:spcBef>
                  <a:spcPts val="500"/>
                </a:spcBef>
                <a:buClr>
                  <a:srgbClr val="A27242"/>
                </a:buClr>
                <a:buSzPct val="100000"/>
                <a:buFont typeface="Wingdings" panose="05000000000000000000" pitchFamily="2" charset="2"/>
                <a:buChar char="§"/>
                <a:defRPr sz="1800" kern="1200">
                  <a:solidFill>
                    <a:schemeClr val="accent6">
                      <a:lumMod val="50000"/>
                    </a:schemeClr>
                  </a:solidFill>
                  <a:latin typeface="Franklin Gothic Book" panose="020B05030201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600" kern="1200" baseline="0">
                  <a:solidFill>
                    <a:schemeClr val="accent4">
                      <a:lumMod val="50000"/>
                    </a:schemeClr>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858" marR="0" lvl="0" indent="0" algn="l" defTabSz="914400" rtl="0" eaLnBrk="1" fontAlgn="auto" latinLnBrk="0" hangingPunct="1">
                <a:lnSpc>
                  <a:spcPct val="90000"/>
                </a:lnSpc>
                <a:spcBef>
                  <a:spcPts val="672"/>
                </a:spcBef>
                <a:spcAft>
                  <a:spcPts val="0"/>
                </a:spcAft>
                <a:buClr>
                  <a:srgbClr val="002E8A"/>
                </a:buClr>
                <a:buSzPct val="100000"/>
                <a:buFont typeface="Wingdings" panose="05000000000000000000"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Arial" panose="020B0604020202020204" pitchFamily="34" charset="0"/>
                <a:cs typeface="+mn-cs"/>
              </a:endParaRPr>
            </a:p>
            <a:p>
              <a:pPr marL="6858" marR="0" lvl="0" indent="0" algn="l" defTabSz="914400" rtl="0" eaLnBrk="1" fontAlgn="auto" latinLnBrk="0" hangingPunct="1">
                <a:lnSpc>
                  <a:spcPct val="90000"/>
                </a:lnSpc>
                <a:spcBef>
                  <a:spcPts val="672"/>
                </a:spcBef>
                <a:spcAft>
                  <a:spcPts val="0"/>
                </a:spcAft>
                <a:buClr>
                  <a:srgbClr val="0000A8"/>
                </a:buClr>
                <a:buSzPct val="100000"/>
                <a:buFont typeface="Wingdings" panose="05000000000000000000" pitchFamily="2" charset="2"/>
                <a:buNone/>
                <a:tabLst/>
                <a:defRPr/>
              </a:pPr>
              <a:r>
                <a:rPr kumimoji="0" lang="en-US" altLang="en-US" sz="2400" b="0" i="1" u="none" strike="noStrike" kern="1200" cap="none" spc="0" normalizeH="0" baseline="0" noProof="0" dirty="0">
                  <a:ln>
                    <a:noFill/>
                  </a:ln>
                  <a:solidFill>
                    <a:srgbClr val="C00000"/>
                  </a:solidFill>
                  <a:effectLst/>
                  <a:uLnTx/>
                  <a:uFillTx/>
                  <a:latin typeface="Calibri" panose="020F0502020204030204"/>
                  <a:ea typeface="Arial" panose="020B0604020202020204" pitchFamily="34" charset="0"/>
                  <a:cs typeface="+mn-cs"/>
                </a:rPr>
                <a:t>Communication links</a:t>
              </a:r>
            </a:p>
            <a:p>
              <a:pPr marL="346075" marR="0" lvl="1" indent="-231775" algn="l" defTabSz="914400" rtl="0" eaLnBrk="1" fontAlgn="auto" latinLnBrk="0" hangingPunct="1">
                <a:lnSpc>
                  <a:spcPct val="90000"/>
                </a:lnSpc>
                <a:spcBef>
                  <a:spcPts val="528"/>
                </a:spcBef>
                <a:spcAft>
                  <a:spcPts val="0"/>
                </a:spcAft>
                <a:buClr>
                  <a:srgbClr val="0000A3"/>
                </a:buClr>
                <a:buSzPct val="100000"/>
                <a:buFont typeface="Wingdings" panose="05000000000000000000" pitchFamily="2" charset="2"/>
                <a:buChar char="§"/>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Arial" panose="020B0604020202020204" pitchFamily="34" charset="0"/>
                  <a:cs typeface="+mn-cs"/>
                </a:rPr>
                <a:t>fiber, copper, radio, satellite</a:t>
              </a:r>
            </a:p>
            <a:p>
              <a:pPr marL="346075" marR="0" lvl="1" indent="-231775" algn="l" defTabSz="914400" rtl="0" eaLnBrk="1" fontAlgn="auto" latinLnBrk="0" hangingPunct="1">
                <a:lnSpc>
                  <a:spcPct val="90000"/>
                </a:lnSpc>
                <a:spcBef>
                  <a:spcPts val="528"/>
                </a:spcBef>
                <a:spcAft>
                  <a:spcPts val="0"/>
                </a:spcAft>
                <a:buClr>
                  <a:srgbClr val="0000A3"/>
                </a:buClr>
                <a:buSzPct val="100000"/>
                <a:buFont typeface="Wingdings" panose="05000000000000000000" pitchFamily="2" charset="2"/>
                <a:buChar char="§"/>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Arial" panose="020B0604020202020204" pitchFamily="34" charset="0"/>
                  <a:cs typeface="+mn-cs"/>
                </a:rPr>
                <a:t>transmission rate: </a:t>
              </a:r>
              <a:r>
                <a:rPr kumimoji="0" lang="en-US" altLang="en-US" sz="2000" b="0" i="1" u="none" strike="noStrike" kern="1200" cap="none" spc="0" normalizeH="0" baseline="0" noProof="0" dirty="0">
                  <a:ln>
                    <a:noFill/>
                  </a:ln>
                  <a:solidFill>
                    <a:prstClr val="black"/>
                  </a:solidFill>
                  <a:effectLst/>
                  <a:uLnTx/>
                  <a:uFillTx/>
                  <a:latin typeface="Calibri" panose="020F0502020204030204"/>
                  <a:ea typeface="Arial" panose="020B0604020202020204" pitchFamily="34" charset="0"/>
                  <a:cs typeface="+mn-cs"/>
                </a:rPr>
                <a:t>bandwidth</a:t>
              </a:r>
              <a:br>
                <a:rPr kumimoji="0" lang="en-US" altLang="en-US" sz="2000" b="0" i="1" u="none" strike="noStrike" kern="1200" cap="none" spc="0" normalizeH="0" baseline="0" noProof="0" dirty="0">
                  <a:ln>
                    <a:noFill/>
                  </a:ln>
                  <a:solidFill>
                    <a:srgbClr val="C00000"/>
                  </a:solidFill>
                  <a:effectLst/>
                  <a:uLnTx/>
                  <a:uFillTx/>
                  <a:latin typeface="Calibri" panose="020F0502020204030204"/>
                  <a:ea typeface="Arial" panose="020B0604020202020204" pitchFamily="34" charset="0"/>
                  <a:cs typeface="+mn-cs"/>
                </a:rPr>
              </a:b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761" name="Group 523">
              <a:extLst>
                <a:ext uri="{FF2B5EF4-FFF2-40B4-BE49-F238E27FC236}">
                  <a16:creationId xmlns:a16="http://schemas.microsoft.com/office/drawing/2014/main" id="{3CE85344-DD21-5E4F-AD4D-61319F4B7BB9}"/>
                </a:ext>
              </a:extLst>
            </p:cNvPr>
            <p:cNvGrpSpPr>
              <a:grpSpLocks/>
            </p:cNvGrpSpPr>
            <p:nvPr/>
          </p:nvGrpSpPr>
          <p:grpSpPr bwMode="auto">
            <a:xfrm>
              <a:off x="2428229" y="4382136"/>
              <a:ext cx="457200" cy="733152"/>
              <a:chOff x="6061075" y="1844675"/>
              <a:chExt cx="457200" cy="733152"/>
            </a:xfrm>
          </p:grpSpPr>
          <p:sp>
            <p:nvSpPr>
              <p:cNvPr id="762" name="Line 426">
                <a:extLst>
                  <a:ext uri="{FF2B5EF4-FFF2-40B4-BE49-F238E27FC236}">
                    <a16:creationId xmlns:a16="http://schemas.microsoft.com/office/drawing/2014/main" id="{9888E198-7917-2646-B0B1-5204D8AB12D1}"/>
                  </a:ext>
                </a:extLst>
              </p:cNvPr>
              <p:cNvSpPr>
                <a:spLocks noChangeShapeType="1"/>
              </p:cNvSpPr>
              <p:nvPr/>
            </p:nvSpPr>
            <p:spPr bwMode="auto">
              <a:xfrm>
                <a:off x="6289675" y="2403475"/>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763" name="Group 782">
                <a:extLst>
                  <a:ext uri="{FF2B5EF4-FFF2-40B4-BE49-F238E27FC236}">
                    <a16:creationId xmlns:a16="http://schemas.microsoft.com/office/drawing/2014/main" id="{58FC930D-315E-7643-B53D-BAC68BA23952}"/>
                  </a:ext>
                </a:extLst>
              </p:cNvPr>
              <p:cNvGrpSpPr>
                <a:grpSpLocks/>
              </p:cNvGrpSpPr>
              <p:nvPr/>
            </p:nvGrpSpPr>
            <p:grpSpPr bwMode="auto">
              <a:xfrm>
                <a:off x="6061075" y="1844675"/>
                <a:ext cx="457200" cy="631825"/>
                <a:chOff x="742" y="2409"/>
                <a:chExt cx="576" cy="881"/>
              </a:xfrm>
            </p:grpSpPr>
            <p:grpSp>
              <p:nvGrpSpPr>
                <p:cNvPr id="764" name="Group 783">
                  <a:extLst>
                    <a:ext uri="{FF2B5EF4-FFF2-40B4-BE49-F238E27FC236}">
                      <a16:creationId xmlns:a16="http://schemas.microsoft.com/office/drawing/2014/main" id="{A47EEDDE-0CD1-D349-A579-20E32B19F18B}"/>
                    </a:ext>
                  </a:extLst>
                </p:cNvPr>
                <p:cNvGrpSpPr>
                  <a:grpSpLocks/>
                </p:cNvGrpSpPr>
                <p:nvPr/>
              </p:nvGrpSpPr>
              <p:grpSpPr bwMode="auto">
                <a:xfrm>
                  <a:off x="832" y="2643"/>
                  <a:ext cx="376" cy="647"/>
                  <a:chOff x="3130" y="3288"/>
                  <a:chExt cx="410" cy="742"/>
                </a:xfrm>
              </p:grpSpPr>
              <p:sp>
                <p:nvSpPr>
                  <p:cNvPr id="767" name="Line 270">
                    <a:extLst>
                      <a:ext uri="{FF2B5EF4-FFF2-40B4-BE49-F238E27FC236}">
                        <a16:creationId xmlns:a16="http://schemas.microsoft.com/office/drawing/2014/main" id="{3180512C-4B0B-7F46-8A7F-667DFFD95C91}"/>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68" name="Line 271">
                    <a:extLst>
                      <a:ext uri="{FF2B5EF4-FFF2-40B4-BE49-F238E27FC236}">
                        <a16:creationId xmlns:a16="http://schemas.microsoft.com/office/drawing/2014/main" id="{1D8B57FC-DE75-6140-998D-E59C77677944}"/>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69" name="Line 272">
                    <a:extLst>
                      <a:ext uri="{FF2B5EF4-FFF2-40B4-BE49-F238E27FC236}">
                        <a16:creationId xmlns:a16="http://schemas.microsoft.com/office/drawing/2014/main" id="{0E3A10FA-121E-8F49-BD9A-8D316F46440B}"/>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70" name="Line 273">
                    <a:extLst>
                      <a:ext uri="{FF2B5EF4-FFF2-40B4-BE49-F238E27FC236}">
                        <a16:creationId xmlns:a16="http://schemas.microsoft.com/office/drawing/2014/main" id="{B03955E7-72EA-E645-BD1F-3A51313D1C0F}"/>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71" name="Line 274">
                    <a:extLst>
                      <a:ext uri="{FF2B5EF4-FFF2-40B4-BE49-F238E27FC236}">
                        <a16:creationId xmlns:a16="http://schemas.microsoft.com/office/drawing/2014/main" id="{987291A3-F28E-B54C-9A3A-6A39ECE4F6F1}"/>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72" name="Line 275">
                    <a:extLst>
                      <a:ext uri="{FF2B5EF4-FFF2-40B4-BE49-F238E27FC236}">
                        <a16:creationId xmlns:a16="http://schemas.microsoft.com/office/drawing/2014/main" id="{628A289C-66A4-B640-8048-E92DF98B9F4A}"/>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73" name="Line 276">
                    <a:extLst>
                      <a:ext uri="{FF2B5EF4-FFF2-40B4-BE49-F238E27FC236}">
                        <a16:creationId xmlns:a16="http://schemas.microsoft.com/office/drawing/2014/main" id="{D4C14A7E-7E0D-1A4E-BDD8-CE26384AD655}"/>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74" name="Line 277">
                    <a:extLst>
                      <a:ext uri="{FF2B5EF4-FFF2-40B4-BE49-F238E27FC236}">
                        <a16:creationId xmlns:a16="http://schemas.microsoft.com/office/drawing/2014/main" id="{4292F8B0-C0F4-1245-BD1E-5A8D246809CD}"/>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75" name="Line 278">
                    <a:extLst>
                      <a:ext uri="{FF2B5EF4-FFF2-40B4-BE49-F238E27FC236}">
                        <a16:creationId xmlns:a16="http://schemas.microsoft.com/office/drawing/2014/main" id="{86843223-BFA3-8941-8F39-7E3A1DF1989A}"/>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76" name="Line 279">
                    <a:extLst>
                      <a:ext uri="{FF2B5EF4-FFF2-40B4-BE49-F238E27FC236}">
                        <a16:creationId xmlns:a16="http://schemas.microsoft.com/office/drawing/2014/main" id="{EB2A9D49-3E36-D849-8C87-89AF5AD76B5A}"/>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77" name="Line 280">
                    <a:extLst>
                      <a:ext uri="{FF2B5EF4-FFF2-40B4-BE49-F238E27FC236}">
                        <a16:creationId xmlns:a16="http://schemas.microsoft.com/office/drawing/2014/main" id="{76DF3186-C8BB-8C47-B549-17970E80E675}"/>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78" name="Line 281">
                    <a:extLst>
                      <a:ext uri="{FF2B5EF4-FFF2-40B4-BE49-F238E27FC236}">
                        <a16:creationId xmlns:a16="http://schemas.microsoft.com/office/drawing/2014/main" id="{5B3421DE-180E-CD4B-B22F-7BCD908C8CB5}"/>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79" name="Line 282">
                    <a:extLst>
                      <a:ext uri="{FF2B5EF4-FFF2-40B4-BE49-F238E27FC236}">
                        <a16:creationId xmlns:a16="http://schemas.microsoft.com/office/drawing/2014/main" id="{8771C100-8213-7D42-865F-6E0936A209A0}"/>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80" name="Line 283">
                    <a:extLst>
                      <a:ext uri="{FF2B5EF4-FFF2-40B4-BE49-F238E27FC236}">
                        <a16:creationId xmlns:a16="http://schemas.microsoft.com/office/drawing/2014/main" id="{D8E2062E-A026-E143-A095-B86CAAABCA8E}"/>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81" name="Line 284">
                    <a:extLst>
                      <a:ext uri="{FF2B5EF4-FFF2-40B4-BE49-F238E27FC236}">
                        <a16:creationId xmlns:a16="http://schemas.microsoft.com/office/drawing/2014/main" id="{EA0BC754-B5B5-1E4B-B9C6-EAFBFE7E448A}"/>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765" name="Picture 799" descr="cell_tower_radiation copy">
                  <a:extLst>
                    <a:ext uri="{FF2B5EF4-FFF2-40B4-BE49-F238E27FC236}">
                      <a16:creationId xmlns:a16="http://schemas.microsoft.com/office/drawing/2014/main" id="{AED3D0BD-C212-E844-B1BC-E1FA00DEC09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42" y="2409"/>
                  <a:ext cx="576" cy="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6" name="Oval 800">
                  <a:extLst>
                    <a:ext uri="{FF2B5EF4-FFF2-40B4-BE49-F238E27FC236}">
                      <a16:creationId xmlns:a16="http://schemas.microsoft.com/office/drawing/2014/main" id="{36C4F605-E562-D44F-B04E-2154B84D3887}"/>
                    </a:ext>
                  </a:extLst>
                </p:cNvPr>
                <p:cNvSpPr>
                  <a:spLocks noChangeArrowheads="1"/>
                </p:cNvSpPr>
                <p:nvPr/>
              </p:nvSpPr>
              <p:spPr bwMode="auto">
                <a:xfrm>
                  <a:off x="986" y="2597"/>
                  <a:ext cx="66" cy="69"/>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grpSp>
          <p:nvGrpSpPr>
            <p:cNvPr id="782" name="Group 779">
              <a:extLst>
                <a:ext uri="{FF2B5EF4-FFF2-40B4-BE49-F238E27FC236}">
                  <a16:creationId xmlns:a16="http://schemas.microsoft.com/office/drawing/2014/main" id="{4D090097-C44B-8A45-AB77-7AF215F1B545}"/>
                </a:ext>
              </a:extLst>
            </p:cNvPr>
            <p:cNvGrpSpPr>
              <a:grpSpLocks/>
            </p:cNvGrpSpPr>
            <p:nvPr/>
          </p:nvGrpSpPr>
          <p:grpSpPr bwMode="auto">
            <a:xfrm>
              <a:off x="972848" y="4585926"/>
              <a:ext cx="452014" cy="316353"/>
              <a:chOff x="2967" y="478"/>
              <a:chExt cx="788" cy="625"/>
            </a:xfrm>
          </p:grpSpPr>
          <p:pic>
            <p:nvPicPr>
              <p:cNvPr id="783" name="Picture 780" descr="access_point_stylized_small">
                <a:extLst>
                  <a:ext uri="{FF2B5EF4-FFF2-40B4-BE49-F238E27FC236}">
                    <a16:creationId xmlns:a16="http://schemas.microsoft.com/office/drawing/2014/main" id="{1F07554B-D715-0D4E-AAF0-488CEBA86E3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12" y="559"/>
                <a:ext cx="576" cy="5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84" name="Picture 781" descr="antenna_radiation_stylized">
                <a:extLst>
                  <a:ext uri="{FF2B5EF4-FFF2-40B4-BE49-F238E27FC236}">
                    <a16:creationId xmlns:a16="http://schemas.microsoft.com/office/drawing/2014/main" id="{8C3F87E8-E561-1F45-A0CC-59530C690E7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967" y="478"/>
                <a:ext cx="788" cy="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028" name="Picture 4" descr="Image result for Ethernet cable">
              <a:extLst>
                <a:ext uri="{FF2B5EF4-FFF2-40B4-BE49-F238E27FC236}">
                  <a16:creationId xmlns:a16="http://schemas.microsoft.com/office/drawing/2014/main" id="{4D6709F1-B65B-CB40-900E-0CC03ABDCB1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456310" y="4560750"/>
              <a:ext cx="874495" cy="513355"/>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033" name="Group 1032">
            <a:extLst>
              <a:ext uri="{FF2B5EF4-FFF2-40B4-BE49-F238E27FC236}">
                <a16:creationId xmlns:a16="http://schemas.microsoft.com/office/drawing/2014/main" id="{8E9854E9-7803-5740-9C99-B136AC17E35E}"/>
              </a:ext>
            </a:extLst>
          </p:cNvPr>
          <p:cNvGrpSpPr/>
          <p:nvPr/>
        </p:nvGrpSpPr>
        <p:grpSpPr>
          <a:xfrm>
            <a:off x="413554" y="1318241"/>
            <a:ext cx="6618129" cy="1705461"/>
            <a:chOff x="413554" y="1318241"/>
            <a:chExt cx="6618129" cy="1705461"/>
          </a:xfrm>
        </p:grpSpPr>
        <p:sp>
          <p:nvSpPr>
            <p:cNvPr id="664" name="Content Placeholder 2">
              <a:extLst>
                <a:ext uri="{FF2B5EF4-FFF2-40B4-BE49-F238E27FC236}">
                  <a16:creationId xmlns:a16="http://schemas.microsoft.com/office/drawing/2014/main" id="{DCE6B56E-C2B5-5B4B-AB11-E2D353C0D14D}"/>
                </a:ext>
              </a:extLst>
            </p:cNvPr>
            <p:cNvSpPr txBox="1">
              <a:spLocks/>
            </p:cNvSpPr>
            <p:nvPr/>
          </p:nvSpPr>
          <p:spPr>
            <a:xfrm>
              <a:off x="3142484" y="1318241"/>
              <a:ext cx="3889199" cy="1705461"/>
            </a:xfrm>
            <a:prstGeom prst="rect">
              <a:avLst/>
            </a:prstGeom>
          </p:spPr>
          <p:txBody>
            <a:bodyPr>
              <a:normAutofit lnSpcReduction="10000"/>
            </a:bodyPr>
            <a:lstStyle>
              <a:lvl1pPr marL="347472" indent="-347472" algn="l" defTabSz="914400" rtl="0" eaLnBrk="1" latinLnBrk="0" hangingPunct="1">
                <a:lnSpc>
                  <a:spcPct val="90000"/>
                </a:lnSpc>
                <a:spcBef>
                  <a:spcPts val="672"/>
                </a:spcBef>
                <a:buClr>
                  <a:srgbClr val="002E8A"/>
                </a:buClr>
                <a:buSzPct val="100000"/>
                <a:buFont typeface="Wingdings" panose="05000000000000000000" pitchFamily="2" charset="2"/>
                <a:buChar char="§"/>
                <a:defRPr sz="2800" kern="1200">
                  <a:solidFill>
                    <a:schemeClr val="tx1"/>
                  </a:solidFill>
                  <a:latin typeface="Franklin Gothic Book" panose="020B0503020102020204" pitchFamily="34" charset="0"/>
                  <a:ea typeface="+mn-ea"/>
                  <a:cs typeface="+mn-cs"/>
                </a:defRPr>
              </a:lvl1pPr>
              <a:lvl2pPr marL="740664" indent="-283464" algn="l" defTabSz="914400" rtl="0" eaLnBrk="1" latinLnBrk="0" hangingPunct="1">
                <a:lnSpc>
                  <a:spcPct val="90000"/>
                </a:lnSpc>
                <a:spcBef>
                  <a:spcPts val="528"/>
                </a:spcBef>
                <a:buClr>
                  <a:srgbClr val="C00000"/>
                </a:buClr>
                <a:buSzPct val="100000"/>
                <a:buFont typeface="Wingdings" panose="05000000000000000000" pitchFamily="2" charset="2"/>
                <a:buChar char="§"/>
                <a:defRPr sz="2400" kern="1200">
                  <a:solidFill>
                    <a:srgbClr val="0070C0"/>
                  </a:solidFill>
                  <a:latin typeface="Franklin Gothic Book" panose="020B0503020102020204" pitchFamily="34" charset="0"/>
                  <a:ea typeface="+mn-ea"/>
                  <a:cs typeface="+mn-cs"/>
                </a:defRPr>
              </a:lvl2pPr>
              <a:lvl3pPr marL="1143000" indent="-228600" algn="l" defTabSz="914400" rtl="0" eaLnBrk="1" latinLnBrk="0" hangingPunct="1">
                <a:lnSpc>
                  <a:spcPct val="90000"/>
                </a:lnSpc>
                <a:spcBef>
                  <a:spcPts val="500"/>
                </a:spcBef>
                <a:buClr>
                  <a:schemeClr val="accent2">
                    <a:lumMod val="75000"/>
                  </a:schemeClr>
                </a:buClr>
                <a:buSzPct val="100000"/>
                <a:buFont typeface="Wingdings" panose="05000000000000000000" pitchFamily="2" charset="2"/>
                <a:buChar char="§"/>
                <a:defRPr sz="2200" kern="1200">
                  <a:solidFill>
                    <a:schemeClr val="accent2"/>
                  </a:solidFill>
                  <a:latin typeface="Franklin Gothic Book" panose="020B0503020102020204" pitchFamily="34" charset="0"/>
                  <a:ea typeface="+mn-ea"/>
                  <a:cs typeface="+mn-cs"/>
                </a:defRPr>
              </a:lvl3pPr>
              <a:lvl4pPr marL="1600200" indent="-228600" algn="l" defTabSz="914400" rtl="0" eaLnBrk="1" latinLnBrk="0" hangingPunct="1">
                <a:lnSpc>
                  <a:spcPct val="90000"/>
                </a:lnSpc>
                <a:spcBef>
                  <a:spcPts val="500"/>
                </a:spcBef>
                <a:buClr>
                  <a:srgbClr val="0070C0"/>
                </a:buClr>
                <a:buSzPct val="100000"/>
                <a:buFont typeface="Wingdings" panose="05000000000000000000" pitchFamily="2" charset="2"/>
                <a:buChar char="§"/>
                <a:defRPr sz="2000" kern="1200">
                  <a:solidFill>
                    <a:srgbClr val="7030A0"/>
                  </a:solidFill>
                  <a:latin typeface="Franklin Gothic Book" panose="020B0503020102020204" pitchFamily="34" charset="0"/>
                  <a:ea typeface="+mn-ea"/>
                  <a:cs typeface="+mn-cs"/>
                </a:defRPr>
              </a:lvl4pPr>
              <a:lvl5pPr marL="2057400" indent="-228600" algn="l" defTabSz="914400" rtl="0" eaLnBrk="1" latinLnBrk="0" hangingPunct="1">
                <a:lnSpc>
                  <a:spcPct val="90000"/>
                </a:lnSpc>
                <a:spcBef>
                  <a:spcPts val="500"/>
                </a:spcBef>
                <a:buClr>
                  <a:srgbClr val="A27242"/>
                </a:buClr>
                <a:buSzPct val="100000"/>
                <a:buFont typeface="Wingdings" panose="05000000000000000000" pitchFamily="2" charset="2"/>
                <a:buChar char="§"/>
                <a:defRPr sz="1800" kern="1200">
                  <a:solidFill>
                    <a:schemeClr val="accent6">
                      <a:lumMod val="50000"/>
                    </a:schemeClr>
                  </a:solidFill>
                  <a:latin typeface="Franklin Gothic Book" panose="020B05030201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600" kern="1200" baseline="0">
                  <a:solidFill>
                    <a:schemeClr val="accent4">
                      <a:lumMod val="50000"/>
                    </a:schemeClr>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15000"/>
                </a:spcBef>
                <a:spcAft>
                  <a:spcPts val="0"/>
                </a:spcAft>
                <a:buClr>
                  <a:srgbClr val="0000A8"/>
                </a:buClr>
                <a:buSzPct val="100000"/>
                <a:buFont typeface="Wingdings" panose="05000000000000000000" pitchFamily="2" charset="2"/>
                <a:buNone/>
                <a:tabLst/>
                <a:defRPr/>
              </a:pPr>
              <a:r>
                <a:rPr kumimoji="0" lang="en-US" altLang="en-US" sz="2400" b="0" u="none" strike="noStrike" kern="1200" cap="none" spc="0" normalizeH="0" baseline="0" noProof="0" dirty="0">
                  <a:ln>
                    <a:noFill/>
                  </a:ln>
                  <a:effectLst/>
                  <a:uLnTx/>
                  <a:uFillTx/>
                  <a:latin typeface="Calibri" panose="020F0502020204030204"/>
                  <a:ea typeface="+mn-ea"/>
                  <a:cs typeface="+mn-cs"/>
                </a:rPr>
                <a:t>Billions of connected computing devices: </a:t>
              </a:r>
            </a:p>
            <a:p>
              <a:pPr marL="346075" marR="0" lvl="1" indent="-231775" algn="l" defTabSz="914400" rtl="0" eaLnBrk="1" fontAlgn="auto" latinLnBrk="0" hangingPunct="1">
                <a:lnSpc>
                  <a:spcPct val="90000"/>
                </a:lnSpc>
                <a:spcBef>
                  <a:spcPct val="15000"/>
                </a:spcBef>
                <a:spcAft>
                  <a:spcPts val="0"/>
                </a:spcAft>
                <a:buClr>
                  <a:srgbClr val="0000A3"/>
                </a:buClr>
                <a:buSzPct val="100000"/>
                <a:buFont typeface="Wingdings" panose="05000000000000000000" pitchFamily="2" charset="2"/>
                <a:buChar char="§"/>
                <a:tabLst/>
                <a:defRPr/>
              </a:pPr>
              <a:r>
                <a:rPr kumimoji="0" lang="en-US" altLang="en-US" sz="2000" b="0" u="none" strike="noStrike" kern="1200" cap="none" spc="0" normalizeH="0" baseline="0" noProof="0" dirty="0">
                  <a:ln>
                    <a:noFill/>
                  </a:ln>
                  <a:solidFill>
                    <a:schemeClr val="tx1"/>
                  </a:solidFill>
                  <a:effectLst/>
                  <a:uLnTx/>
                  <a:uFillTx/>
                  <a:latin typeface="Calibri" panose="020F0502020204030204"/>
                  <a:ea typeface="MS PGothic" panose="020B0600070205080204" pitchFamily="34" charset="-128"/>
                  <a:cs typeface="+mn-cs"/>
                </a:rPr>
                <a:t>running Internet applications</a:t>
              </a:r>
            </a:p>
            <a:p>
              <a:pPr marL="346075" marR="0" lvl="1" indent="-231775" algn="l" defTabSz="914400" rtl="0" eaLnBrk="1" fontAlgn="auto" latinLnBrk="0" hangingPunct="1">
                <a:lnSpc>
                  <a:spcPct val="90000"/>
                </a:lnSpc>
                <a:spcBef>
                  <a:spcPct val="15000"/>
                </a:spcBef>
                <a:spcAft>
                  <a:spcPts val="0"/>
                </a:spcAft>
                <a:buClr>
                  <a:srgbClr val="0000A3"/>
                </a:buClr>
                <a:buSzPct val="100000"/>
                <a:buFont typeface="Wingdings" panose="05000000000000000000" pitchFamily="2" charset="2"/>
                <a:buChar char="§"/>
                <a:tabLst/>
                <a:defRPr/>
              </a:pPr>
              <a:r>
                <a:rPr kumimoji="0" lang="en-US" altLang="en-US" sz="2000" b="0" i="1" u="none" strike="noStrike" kern="1200" cap="none" spc="0" normalizeH="0" baseline="0" noProof="0" dirty="0">
                  <a:ln>
                    <a:noFill/>
                  </a:ln>
                  <a:solidFill>
                    <a:srgbClr val="C00000"/>
                  </a:solidFill>
                  <a:effectLst/>
                  <a:uLnTx/>
                  <a:uFillTx/>
                  <a:latin typeface="Calibri" panose="020F0502020204030204"/>
                  <a:ea typeface="MS PGothic" panose="020B0600070205080204" pitchFamily="34" charset="-128"/>
                  <a:cs typeface="+mn-cs"/>
                </a:rPr>
                <a:t>clients, servers</a:t>
              </a:r>
            </a:p>
            <a:p>
              <a:pPr marL="346075" marR="0" lvl="1" indent="-231775" algn="l" defTabSz="914400" rtl="0" eaLnBrk="1" fontAlgn="auto" latinLnBrk="0" hangingPunct="1">
                <a:lnSpc>
                  <a:spcPct val="90000"/>
                </a:lnSpc>
                <a:spcBef>
                  <a:spcPct val="15000"/>
                </a:spcBef>
                <a:spcAft>
                  <a:spcPts val="0"/>
                </a:spcAft>
                <a:buClr>
                  <a:srgbClr val="0000A3"/>
                </a:buClr>
                <a:buSzPct val="100000"/>
                <a:buFont typeface="Wingdings" panose="05000000000000000000" pitchFamily="2" charset="2"/>
                <a:buChar char="§"/>
                <a:tabLst/>
                <a:defRPr/>
              </a:pPr>
              <a:r>
                <a:rPr lang="en-US" altLang="en-US" sz="2000" dirty="0">
                  <a:solidFill>
                    <a:schemeClr val="tx1"/>
                  </a:solidFill>
                  <a:latin typeface="Calibri" panose="020F0502020204030204"/>
                  <a:ea typeface="MS PGothic" panose="020B0600070205080204" pitchFamily="34" charset="-128"/>
                </a:rPr>
                <a:t>5.3 B Internet users (2024)</a:t>
              </a:r>
              <a:endParaRPr kumimoji="0" lang="en-US" altLang="en-US" sz="2000" b="0" u="none" strike="noStrike" kern="1200" cap="none" spc="0" normalizeH="0" baseline="0" noProof="0" dirty="0">
                <a:ln>
                  <a:noFill/>
                </a:ln>
                <a:solidFill>
                  <a:schemeClr val="tx1"/>
                </a:solidFill>
                <a:effectLst/>
                <a:uLnTx/>
                <a:uFillTx/>
                <a:latin typeface="Calibri" panose="020F0502020204030204"/>
                <a:ea typeface="MS PGothic" panose="020B0600070205080204" pitchFamily="34" charset="-128"/>
                <a:cs typeface="+mn-cs"/>
              </a:endParaRPr>
            </a:p>
          </p:txBody>
        </p:sp>
        <p:grpSp>
          <p:nvGrpSpPr>
            <p:cNvPr id="1027" name="Group 1026">
              <a:extLst>
                <a:ext uri="{FF2B5EF4-FFF2-40B4-BE49-F238E27FC236}">
                  <a16:creationId xmlns:a16="http://schemas.microsoft.com/office/drawing/2014/main" id="{8BBA7298-062F-6A4B-87BC-7B7336FE4AE0}"/>
                </a:ext>
              </a:extLst>
            </p:cNvPr>
            <p:cNvGrpSpPr/>
            <p:nvPr/>
          </p:nvGrpSpPr>
          <p:grpSpPr>
            <a:xfrm>
              <a:off x="413554" y="1342201"/>
              <a:ext cx="2520730" cy="1345159"/>
              <a:chOff x="177500" y="1428021"/>
              <a:chExt cx="2679234" cy="1453172"/>
            </a:xfrm>
          </p:grpSpPr>
          <p:grpSp>
            <p:nvGrpSpPr>
              <p:cNvPr id="667" name="Group 1064">
                <a:extLst>
                  <a:ext uri="{FF2B5EF4-FFF2-40B4-BE49-F238E27FC236}">
                    <a16:creationId xmlns:a16="http://schemas.microsoft.com/office/drawing/2014/main" id="{5022FF17-4E4A-B546-8D5E-67340101EFB4}"/>
                  </a:ext>
                </a:extLst>
              </p:cNvPr>
              <p:cNvGrpSpPr>
                <a:grpSpLocks/>
              </p:cNvGrpSpPr>
              <p:nvPr/>
            </p:nvGrpSpPr>
            <p:grpSpPr bwMode="auto">
              <a:xfrm>
                <a:off x="2228805" y="1490654"/>
                <a:ext cx="627929" cy="611023"/>
                <a:chOff x="877" y="1008"/>
                <a:chExt cx="2747" cy="2591"/>
              </a:xfrm>
            </p:grpSpPr>
            <p:pic>
              <p:nvPicPr>
                <p:cNvPr id="668" name="Picture 1065" descr="antenna_stylized">
                  <a:extLst>
                    <a:ext uri="{FF2B5EF4-FFF2-40B4-BE49-F238E27FC236}">
                      <a16:creationId xmlns:a16="http://schemas.microsoft.com/office/drawing/2014/main" id="{B702F2D6-4760-AE4A-8D39-6444C3C22B65}"/>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9" name="Picture 1066" descr="laptop_keyboard">
                  <a:extLst>
                    <a:ext uri="{FF2B5EF4-FFF2-40B4-BE49-F238E27FC236}">
                      <a16:creationId xmlns:a16="http://schemas.microsoft.com/office/drawing/2014/main" id="{6F83D117-2593-C242-A397-BA633102C762}"/>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0" name="Freeform 1067">
                  <a:extLst>
                    <a:ext uri="{FF2B5EF4-FFF2-40B4-BE49-F238E27FC236}">
                      <a16:creationId xmlns:a16="http://schemas.microsoft.com/office/drawing/2014/main" id="{A08BD328-7EC2-6143-96A3-54C445A893A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671" name="Picture 1068" descr="screen">
                  <a:extLst>
                    <a:ext uri="{FF2B5EF4-FFF2-40B4-BE49-F238E27FC236}">
                      <a16:creationId xmlns:a16="http://schemas.microsoft.com/office/drawing/2014/main" id="{2730AE22-E399-F741-992E-07BB8306136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2" name="Freeform 1069">
                  <a:extLst>
                    <a:ext uri="{FF2B5EF4-FFF2-40B4-BE49-F238E27FC236}">
                      <a16:creationId xmlns:a16="http://schemas.microsoft.com/office/drawing/2014/main" id="{A44AEC1A-DDEF-8649-ACEF-C31525DC4F8C}"/>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3" name="Freeform 1070">
                  <a:extLst>
                    <a:ext uri="{FF2B5EF4-FFF2-40B4-BE49-F238E27FC236}">
                      <a16:creationId xmlns:a16="http://schemas.microsoft.com/office/drawing/2014/main" id="{5853CB23-D335-0343-9001-8E1A2BD6E235}"/>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4" name="Freeform 1071">
                  <a:extLst>
                    <a:ext uri="{FF2B5EF4-FFF2-40B4-BE49-F238E27FC236}">
                      <a16:creationId xmlns:a16="http://schemas.microsoft.com/office/drawing/2014/main" id="{9B0951B7-0F7D-9C4B-B650-994FE73C2380}"/>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5" name="Freeform 1072">
                  <a:extLst>
                    <a:ext uri="{FF2B5EF4-FFF2-40B4-BE49-F238E27FC236}">
                      <a16:creationId xmlns:a16="http://schemas.microsoft.com/office/drawing/2014/main" id="{33FCA0B6-1595-5249-B422-13CD8769D42E}"/>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6" name="Freeform 1073">
                  <a:extLst>
                    <a:ext uri="{FF2B5EF4-FFF2-40B4-BE49-F238E27FC236}">
                      <a16:creationId xmlns:a16="http://schemas.microsoft.com/office/drawing/2014/main" id="{F62240FB-2C21-464F-A37A-3A22AA3F6094}"/>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7" name="Freeform 1074">
                  <a:extLst>
                    <a:ext uri="{FF2B5EF4-FFF2-40B4-BE49-F238E27FC236}">
                      <a16:creationId xmlns:a16="http://schemas.microsoft.com/office/drawing/2014/main" id="{1C4D12B9-3576-0C40-A5F3-E88CED5A65EA}"/>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78" name="Group 1075">
                  <a:extLst>
                    <a:ext uri="{FF2B5EF4-FFF2-40B4-BE49-F238E27FC236}">
                      <a16:creationId xmlns:a16="http://schemas.microsoft.com/office/drawing/2014/main" id="{ED887E1E-DD70-534D-8096-6A8445796890}"/>
                    </a:ext>
                  </a:extLst>
                </p:cNvPr>
                <p:cNvGrpSpPr>
                  <a:grpSpLocks/>
                </p:cNvGrpSpPr>
                <p:nvPr/>
              </p:nvGrpSpPr>
              <p:grpSpPr bwMode="auto">
                <a:xfrm>
                  <a:off x="1709" y="3008"/>
                  <a:ext cx="507" cy="234"/>
                  <a:chOff x="1740" y="2642"/>
                  <a:chExt cx="752" cy="327"/>
                </a:xfrm>
              </p:grpSpPr>
              <p:sp>
                <p:nvSpPr>
                  <p:cNvPr id="685" name="Freeform 1076">
                    <a:extLst>
                      <a:ext uri="{FF2B5EF4-FFF2-40B4-BE49-F238E27FC236}">
                        <a16:creationId xmlns:a16="http://schemas.microsoft.com/office/drawing/2014/main" id="{16EAA6DD-B1A8-144B-9226-221860B2C21F}"/>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6" name="Freeform 1077">
                    <a:extLst>
                      <a:ext uri="{FF2B5EF4-FFF2-40B4-BE49-F238E27FC236}">
                        <a16:creationId xmlns:a16="http://schemas.microsoft.com/office/drawing/2014/main" id="{66B6CABD-230C-7243-A78E-898BA47EF04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7" name="Freeform 1078">
                    <a:extLst>
                      <a:ext uri="{FF2B5EF4-FFF2-40B4-BE49-F238E27FC236}">
                        <a16:creationId xmlns:a16="http://schemas.microsoft.com/office/drawing/2014/main" id="{4CC52902-7299-9D44-8559-C2ED9AE5E84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8" name="Freeform 1079">
                    <a:extLst>
                      <a:ext uri="{FF2B5EF4-FFF2-40B4-BE49-F238E27FC236}">
                        <a16:creationId xmlns:a16="http://schemas.microsoft.com/office/drawing/2014/main" id="{11ABD305-4F14-BC40-BD6A-352B5CDB3030}"/>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9" name="Freeform 1080">
                    <a:extLst>
                      <a:ext uri="{FF2B5EF4-FFF2-40B4-BE49-F238E27FC236}">
                        <a16:creationId xmlns:a16="http://schemas.microsoft.com/office/drawing/2014/main" id="{17190967-E1E6-5043-B08E-8AC745D8F293}"/>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90" name="Freeform 1081">
                    <a:extLst>
                      <a:ext uri="{FF2B5EF4-FFF2-40B4-BE49-F238E27FC236}">
                        <a16:creationId xmlns:a16="http://schemas.microsoft.com/office/drawing/2014/main" id="{263B67CA-6E08-194D-A17F-B5F081E9600F}"/>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79" name="Freeform 1082">
                  <a:extLst>
                    <a:ext uri="{FF2B5EF4-FFF2-40B4-BE49-F238E27FC236}">
                      <a16:creationId xmlns:a16="http://schemas.microsoft.com/office/drawing/2014/main" id="{0B9D92C1-58EA-3545-8372-C7FB45D4592C}"/>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0" name="Freeform 1083">
                  <a:extLst>
                    <a:ext uri="{FF2B5EF4-FFF2-40B4-BE49-F238E27FC236}">
                      <a16:creationId xmlns:a16="http://schemas.microsoft.com/office/drawing/2014/main" id="{8891C4B3-775A-5D4B-8605-353D88CA8F1B}"/>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1" name="Freeform 1084">
                  <a:extLst>
                    <a:ext uri="{FF2B5EF4-FFF2-40B4-BE49-F238E27FC236}">
                      <a16:creationId xmlns:a16="http://schemas.microsoft.com/office/drawing/2014/main" id="{15D3C69E-0271-3E43-9366-2C696E0D69B4}"/>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2" name="Freeform 1085">
                  <a:extLst>
                    <a:ext uri="{FF2B5EF4-FFF2-40B4-BE49-F238E27FC236}">
                      <a16:creationId xmlns:a16="http://schemas.microsoft.com/office/drawing/2014/main" id="{ADD26EEC-6896-C548-A843-E80F9DCD7163}"/>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3" name="Freeform 1086">
                  <a:extLst>
                    <a:ext uri="{FF2B5EF4-FFF2-40B4-BE49-F238E27FC236}">
                      <a16:creationId xmlns:a16="http://schemas.microsoft.com/office/drawing/2014/main" id="{E53FD945-5CCA-D946-AE8F-F0FAEF2D22B5}"/>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4" name="Freeform 1087">
                  <a:extLst>
                    <a:ext uri="{FF2B5EF4-FFF2-40B4-BE49-F238E27FC236}">
                      <a16:creationId xmlns:a16="http://schemas.microsoft.com/office/drawing/2014/main" id="{0F3817C7-9A9B-0646-B0B3-A73EFFAB4B2A}"/>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91" name="Group 652">
                <a:extLst>
                  <a:ext uri="{FF2B5EF4-FFF2-40B4-BE49-F238E27FC236}">
                    <a16:creationId xmlns:a16="http://schemas.microsoft.com/office/drawing/2014/main" id="{9D2EACAC-DF98-DA4A-AE3F-51E8DD2B4C42}"/>
                  </a:ext>
                </a:extLst>
              </p:cNvPr>
              <p:cNvGrpSpPr>
                <a:grpSpLocks/>
              </p:cNvGrpSpPr>
              <p:nvPr/>
            </p:nvGrpSpPr>
            <p:grpSpPr bwMode="auto">
              <a:xfrm>
                <a:off x="1187669" y="1611378"/>
                <a:ext cx="511595" cy="419441"/>
                <a:chOff x="2751" y="1851"/>
                <a:chExt cx="462" cy="478"/>
              </a:xfrm>
            </p:grpSpPr>
            <p:pic>
              <p:nvPicPr>
                <p:cNvPr id="692" name="Picture 653" descr="iphone_stylized_small">
                  <a:extLst>
                    <a:ext uri="{FF2B5EF4-FFF2-40B4-BE49-F238E27FC236}">
                      <a16:creationId xmlns:a16="http://schemas.microsoft.com/office/drawing/2014/main" id="{740341C1-662D-A34D-8611-03419E533778}"/>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93" name="Picture 654" descr="antenna_radiation_stylized">
                  <a:extLst>
                    <a:ext uri="{FF2B5EF4-FFF2-40B4-BE49-F238E27FC236}">
                      <a16:creationId xmlns:a16="http://schemas.microsoft.com/office/drawing/2014/main" id="{91137A94-E2FE-3745-A6A1-7032FFAD3081}"/>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95" name="Group 694">
                <a:extLst>
                  <a:ext uri="{FF2B5EF4-FFF2-40B4-BE49-F238E27FC236}">
                    <a16:creationId xmlns:a16="http://schemas.microsoft.com/office/drawing/2014/main" id="{8A1A4F59-101C-5A44-9353-F4F7B7B5C271}"/>
                  </a:ext>
                </a:extLst>
              </p:cNvPr>
              <p:cNvGrpSpPr/>
              <p:nvPr/>
            </p:nvGrpSpPr>
            <p:grpSpPr>
              <a:xfrm>
                <a:off x="1346422" y="2111586"/>
                <a:ext cx="580012" cy="769607"/>
                <a:chOff x="7797061" y="3296104"/>
                <a:chExt cx="347997" cy="396620"/>
              </a:xfrm>
            </p:grpSpPr>
            <p:pic>
              <p:nvPicPr>
                <p:cNvPr id="696" name="Picture 571" descr="fridge2.png">
                  <a:extLst>
                    <a:ext uri="{FF2B5EF4-FFF2-40B4-BE49-F238E27FC236}">
                      <a16:creationId xmlns:a16="http://schemas.microsoft.com/office/drawing/2014/main" id="{E4504F14-C086-2648-AE25-9099DA319E9F}"/>
                    </a:ext>
                  </a:extLst>
                </p:cNvPr>
                <p:cNvPicPr>
                  <a:picLocks noChangeAspect="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97" name="Picture 1115" descr="antenna_stylized">
                  <a:extLst>
                    <a:ext uri="{FF2B5EF4-FFF2-40B4-BE49-F238E27FC236}">
                      <a16:creationId xmlns:a16="http://schemas.microsoft.com/office/drawing/2014/main" id="{DBC8EDC7-746D-2C4D-9A17-8EB8D63AD795}"/>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98" name="Group 950">
                <a:extLst>
                  <a:ext uri="{FF2B5EF4-FFF2-40B4-BE49-F238E27FC236}">
                    <a16:creationId xmlns:a16="http://schemas.microsoft.com/office/drawing/2014/main" id="{7B618E2E-A39F-B846-A9D4-9090544DC388}"/>
                  </a:ext>
                </a:extLst>
              </p:cNvPr>
              <p:cNvGrpSpPr>
                <a:grpSpLocks/>
              </p:cNvGrpSpPr>
              <p:nvPr/>
            </p:nvGrpSpPr>
            <p:grpSpPr bwMode="auto">
              <a:xfrm>
                <a:off x="1018136" y="2414197"/>
                <a:ext cx="228492" cy="436354"/>
                <a:chOff x="4140" y="429"/>
                <a:chExt cx="1425" cy="2396"/>
              </a:xfrm>
            </p:grpSpPr>
            <p:sp>
              <p:nvSpPr>
                <p:cNvPr id="699" name="Freeform 951">
                  <a:extLst>
                    <a:ext uri="{FF2B5EF4-FFF2-40B4-BE49-F238E27FC236}">
                      <a16:creationId xmlns:a16="http://schemas.microsoft.com/office/drawing/2014/main" id="{81580889-B794-4446-8951-1A0DB18A085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00" name="Rectangle 952">
                  <a:extLst>
                    <a:ext uri="{FF2B5EF4-FFF2-40B4-BE49-F238E27FC236}">
                      <a16:creationId xmlns:a16="http://schemas.microsoft.com/office/drawing/2014/main" id="{13058817-CDE6-2646-BD08-C280F5000145}"/>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01" name="Freeform 953">
                  <a:extLst>
                    <a:ext uri="{FF2B5EF4-FFF2-40B4-BE49-F238E27FC236}">
                      <a16:creationId xmlns:a16="http://schemas.microsoft.com/office/drawing/2014/main" id="{0ECC32FC-E1D8-2F43-935A-C6D3F862360C}"/>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02" name="Freeform 954">
                  <a:extLst>
                    <a:ext uri="{FF2B5EF4-FFF2-40B4-BE49-F238E27FC236}">
                      <a16:creationId xmlns:a16="http://schemas.microsoft.com/office/drawing/2014/main" id="{F5DA1565-D316-C449-BE52-133DC9DB4362}"/>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03" name="Rectangle 955">
                  <a:extLst>
                    <a:ext uri="{FF2B5EF4-FFF2-40B4-BE49-F238E27FC236}">
                      <a16:creationId xmlns:a16="http://schemas.microsoft.com/office/drawing/2014/main" id="{5F33C1DF-29B7-2D44-990C-5CEAB475710C}"/>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704" name="Group 956">
                  <a:extLst>
                    <a:ext uri="{FF2B5EF4-FFF2-40B4-BE49-F238E27FC236}">
                      <a16:creationId xmlns:a16="http://schemas.microsoft.com/office/drawing/2014/main" id="{9F311C1D-F353-2947-854E-B69FE0FD8652}"/>
                    </a:ext>
                  </a:extLst>
                </p:cNvPr>
                <p:cNvGrpSpPr>
                  <a:grpSpLocks/>
                </p:cNvGrpSpPr>
                <p:nvPr/>
              </p:nvGrpSpPr>
              <p:grpSpPr bwMode="auto">
                <a:xfrm>
                  <a:off x="4749" y="668"/>
                  <a:ext cx="581" cy="145"/>
                  <a:chOff x="614" y="2568"/>
                  <a:chExt cx="725" cy="139"/>
                </a:xfrm>
              </p:grpSpPr>
              <p:sp>
                <p:nvSpPr>
                  <p:cNvPr id="729" name="AutoShape 957">
                    <a:extLst>
                      <a:ext uri="{FF2B5EF4-FFF2-40B4-BE49-F238E27FC236}">
                        <a16:creationId xmlns:a16="http://schemas.microsoft.com/office/drawing/2014/main" id="{516D1518-AD10-9A4F-9242-B6A1E5270E6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30" name="AutoShape 958">
                    <a:extLst>
                      <a:ext uri="{FF2B5EF4-FFF2-40B4-BE49-F238E27FC236}">
                        <a16:creationId xmlns:a16="http://schemas.microsoft.com/office/drawing/2014/main" id="{13A777B3-EDB4-DE4D-867B-3D1BAB79C474}"/>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705" name="Rectangle 959">
                  <a:extLst>
                    <a:ext uri="{FF2B5EF4-FFF2-40B4-BE49-F238E27FC236}">
                      <a16:creationId xmlns:a16="http://schemas.microsoft.com/office/drawing/2014/main" id="{ABBF2549-7C28-A54A-92DF-235966861AC7}"/>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706" name="Group 960">
                  <a:extLst>
                    <a:ext uri="{FF2B5EF4-FFF2-40B4-BE49-F238E27FC236}">
                      <a16:creationId xmlns:a16="http://schemas.microsoft.com/office/drawing/2014/main" id="{0F04C3BD-023C-EC43-A70A-3034892DB3DF}"/>
                    </a:ext>
                  </a:extLst>
                </p:cNvPr>
                <p:cNvGrpSpPr>
                  <a:grpSpLocks/>
                </p:cNvGrpSpPr>
                <p:nvPr/>
              </p:nvGrpSpPr>
              <p:grpSpPr bwMode="auto">
                <a:xfrm>
                  <a:off x="4747" y="994"/>
                  <a:ext cx="581" cy="134"/>
                  <a:chOff x="614" y="2568"/>
                  <a:chExt cx="725" cy="139"/>
                </a:xfrm>
              </p:grpSpPr>
              <p:sp>
                <p:nvSpPr>
                  <p:cNvPr id="727" name="AutoShape 961">
                    <a:extLst>
                      <a:ext uri="{FF2B5EF4-FFF2-40B4-BE49-F238E27FC236}">
                        <a16:creationId xmlns:a16="http://schemas.microsoft.com/office/drawing/2014/main" id="{296AE61C-5065-8B46-9B82-47F15AF7FD4E}"/>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28" name="AutoShape 962">
                    <a:extLst>
                      <a:ext uri="{FF2B5EF4-FFF2-40B4-BE49-F238E27FC236}">
                        <a16:creationId xmlns:a16="http://schemas.microsoft.com/office/drawing/2014/main" id="{53D8E0CC-D820-E146-A130-C72FC95E3086}"/>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707" name="Rectangle 963">
                  <a:extLst>
                    <a:ext uri="{FF2B5EF4-FFF2-40B4-BE49-F238E27FC236}">
                      <a16:creationId xmlns:a16="http://schemas.microsoft.com/office/drawing/2014/main" id="{4B57531B-B596-5544-9528-BFD23FCF400A}"/>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08" name="Rectangle 964">
                  <a:extLst>
                    <a:ext uri="{FF2B5EF4-FFF2-40B4-BE49-F238E27FC236}">
                      <a16:creationId xmlns:a16="http://schemas.microsoft.com/office/drawing/2014/main" id="{50D26A27-3EA2-6740-9E67-0818730A88C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709" name="Group 965">
                  <a:extLst>
                    <a:ext uri="{FF2B5EF4-FFF2-40B4-BE49-F238E27FC236}">
                      <a16:creationId xmlns:a16="http://schemas.microsoft.com/office/drawing/2014/main" id="{778BB7A9-22A2-1048-B18B-F862B2598429}"/>
                    </a:ext>
                  </a:extLst>
                </p:cNvPr>
                <p:cNvGrpSpPr>
                  <a:grpSpLocks/>
                </p:cNvGrpSpPr>
                <p:nvPr/>
              </p:nvGrpSpPr>
              <p:grpSpPr bwMode="auto">
                <a:xfrm>
                  <a:off x="4735" y="1627"/>
                  <a:ext cx="582" cy="151"/>
                  <a:chOff x="614" y="2568"/>
                  <a:chExt cx="725" cy="139"/>
                </a:xfrm>
              </p:grpSpPr>
              <p:sp>
                <p:nvSpPr>
                  <p:cNvPr id="725" name="AutoShape 966">
                    <a:extLst>
                      <a:ext uri="{FF2B5EF4-FFF2-40B4-BE49-F238E27FC236}">
                        <a16:creationId xmlns:a16="http://schemas.microsoft.com/office/drawing/2014/main" id="{3CF2188D-8154-074B-A17A-44933C64F2D7}"/>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26" name="AutoShape 967">
                    <a:extLst>
                      <a:ext uri="{FF2B5EF4-FFF2-40B4-BE49-F238E27FC236}">
                        <a16:creationId xmlns:a16="http://schemas.microsoft.com/office/drawing/2014/main" id="{2C883BF5-FF0C-B44B-861D-11BD20501B38}"/>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710" name="Freeform 968">
                  <a:extLst>
                    <a:ext uri="{FF2B5EF4-FFF2-40B4-BE49-F238E27FC236}">
                      <a16:creationId xmlns:a16="http://schemas.microsoft.com/office/drawing/2014/main" id="{90E801C3-1EB3-074D-9BBD-AE81B8AAAF1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711" name="Group 969">
                  <a:extLst>
                    <a:ext uri="{FF2B5EF4-FFF2-40B4-BE49-F238E27FC236}">
                      <a16:creationId xmlns:a16="http://schemas.microsoft.com/office/drawing/2014/main" id="{0B861F6D-6B6D-3044-B744-64935AA25886}"/>
                    </a:ext>
                  </a:extLst>
                </p:cNvPr>
                <p:cNvGrpSpPr>
                  <a:grpSpLocks/>
                </p:cNvGrpSpPr>
                <p:nvPr/>
              </p:nvGrpSpPr>
              <p:grpSpPr bwMode="auto">
                <a:xfrm>
                  <a:off x="4739" y="1327"/>
                  <a:ext cx="582" cy="139"/>
                  <a:chOff x="614" y="2568"/>
                  <a:chExt cx="725" cy="139"/>
                </a:xfrm>
              </p:grpSpPr>
              <p:sp>
                <p:nvSpPr>
                  <p:cNvPr id="723" name="AutoShape 970">
                    <a:extLst>
                      <a:ext uri="{FF2B5EF4-FFF2-40B4-BE49-F238E27FC236}">
                        <a16:creationId xmlns:a16="http://schemas.microsoft.com/office/drawing/2014/main" id="{588E0EB5-C704-6646-A7DF-17C2C9237BD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24" name="AutoShape 971">
                    <a:extLst>
                      <a:ext uri="{FF2B5EF4-FFF2-40B4-BE49-F238E27FC236}">
                        <a16:creationId xmlns:a16="http://schemas.microsoft.com/office/drawing/2014/main" id="{125E70E5-5E94-EA4C-8970-6D8BC99D3154}"/>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712" name="Rectangle 972">
                  <a:extLst>
                    <a:ext uri="{FF2B5EF4-FFF2-40B4-BE49-F238E27FC236}">
                      <a16:creationId xmlns:a16="http://schemas.microsoft.com/office/drawing/2014/main" id="{E5D3AE86-3AA9-6E46-BE96-5D22107EF01C}"/>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13" name="Freeform 973">
                  <a:extLst>
                    <a:ext uri="{FF2B5EF4-FFF2-40B4-BE49-F238E27FC236}">
                      <a16:creationId xmlns:a16="http://schemas.microsoft.com/office/drawing/2014/main" id="{56DA0D9F-D49E-8E40-A05B-A591E516A437}"/>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14" name="Freeform 974">
                  <a:extLst>
                    <a:ext uri="{FF2B5EF4-FFF2-40B4-BE49-F238E27FC236}">
                      <a16:creationId xmlns:a16="http://schemas.microsoft.com/office/drawing/2014/main" id="{B1BD6DC2-2442-7F40-8912-04AD0AD66AC4}"/>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15" name="Oval 975">
                  <a:extLst>
                    <a:ext uri="{FF2B5EF4-FFF2-40B4-BE49-F238E27FC236}">
                      <a16:creationId xmlns:a16="http://schemas.microsoft.com/office/drawing/2014/main" id="{2F05989C-6D89-364A-BB82-89E681188A9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16" name="Freeform 976">
                  <a:extLst>
                    <a:ext uri="{FF2B5EF4-FFF2-40B4-BE49-F238E27FC236}">
                      <a16:creationId xmlns:a16="http://schemas.microsoft.com/office/drawing/2014/main" id="{68D8E8F3-FC40-184B-B332-4DA27CFDD04E}"/>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17" name="AutoShape 977">
                  <a:extLst>
                    <a:ext uri="{FF2B5EF4-FFF2-40B4-BE49-F238E27FC236}">
                      <a16:creationId xmlns:a16="http://schemas.microsoft.com/office/drawing/2014/main" id="{0EDECD8B-0333-B945-A0B9-EB923B056196}"/>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18" name="AutoShape 978">
                  <a:extLst>
                    <a:ext uri="{FF2B5EF4-FFF2-40B4-BE49-F238E27FC236}">
                      <a16:creationId xmlns:a16="http://schemas.microsoft.com/office/drawing/2014/main" id="{6C701197-39E1-9342-985C-C17B4CD97081}"/>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19" name="Oval 979">
                  <a:extLst>
                    <a:ext uri="{FF2B5EF4-FFF2-40B4-BE49-F238E27FC236}">
                      <a16:creationId xmlns:a16="http://schemas.microsoft.com/office/drawing/2014/main" id="{36907BAD-35A5-864D-9BC0-D6AB6AE515D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20" name="Oval 980">
                  <a:extLst>
                    <a:ext uri="{FF2B5EF4-FFF2-40B4-BE49-F238E27FC236}">
                      <a16:creationId xmlns:a16="http://schemas.microsoft.com/office/drawing/2014/main" id="{D2A4BDF5-240B-A547-A854-A8E54F6A6683}"/>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21" name="Oval 981">
                  <a:extLst>
                    <a:ext uri="{FF2B5EF4-FFF2-40B4-BE49-F238E27FC236}">
                      <a16:creationId xmlns:a16="http://schemas.microsoft.com/office/drawing/2014/main" id="{36A0FAEF-6623-0246-9799-BED3E56C9744}"/>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22" name="Rectangle 982">
                  <a:extLst>
                    <a:ext uri="{FF2B5EF4-FFF2-40B4-BE49-F238E27FC236}">
                      <a16:creationId xmlns:a16="http://schemas.microsoft.com/office/drawing/2014/main" id="{2C86DB95-9A39-144E-82C0-930EAC6C344A}"/>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733" name="Group 732">
                <a:extLst>
                  <a:ext uri="{FF2B5EF4-FFF2-40B4-BE49-F238E27FC236}">
                    <a16:creationId xmlns:a16="http://schemas.microsoft.com/office/drawing/2014/main" id="{4599802E-5DCE-8740-82B3-1318B6412EC2}"/>
                  </a:ext>
                </a:extLst>
              </p:cNvPr>
              <p:cNvGrpSpPr/>
              <p:nvPr/>
            </p:nvGrpSpPr>
            <p:grpSpPr>
              <a:xfrm>
                <a:off x="2053502" y="2245186"/>
                <a:ext cx="672582" cy="617342"/>
                <a:chOff x="5275406" y="2711455"/>
                <a:chExt cx="452949" cy="405518"/>
              </a:xfrm>
            </p:grpSpPr>
            <p:pic>
              <p:nvPicPr>
                <p:cNvPr id="734" name="Picture 733" descr="server_rack.png">
                  <a:extLst>
                    <a:ext uri="{FF2B5EF4-FFF2-40B4-BE49-F238E27FC236}">
                      <a16:creationId xmlns:a16="http://schemas.microsoft.com/office/drawing/2014/main" id="{E7A5369B-12BA-534E-89DB-EC5EDF954DE9}"/>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735" name="Picture 734" descr="server_rack.png">
                  <a:extLst>
                    <a:ext uri="{FF2B5EF4-FFF2-40B4-BE49-F238E27FC236}">
                      <a16:creationId xmlns:a16="http://schemas.microsoft.com/office/drawing/2014/main" id="{A1A7AD27-600E-554D-ACF5-603AB2D208E5}"/>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736" name="Picture 735" descr="server_rack.png">
                  <a:extLst>
                    <a:ext uri="{FF2B5EF4-FFF2-40B4-BE49-F238E27FC236}">
                      <a16:creationId xmlns:a16="http://schemas.microsoft.com/office/drawing/2014/main" id="{6352AB59-3424-1947-A902-45E2FFF24CD1}"/>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nvGrpSpPr>
              <p:cNvPr id="737" name="Group 590">
                <a:extLst>
                  <a:ext uri="{FF2B5EF4-FFF2-40B4-BE49-F238E27FC236}">
                    <a16:creationId xmlns:a16="http://schemas.microsoft.com/office/drawing/2014/main" id="{572BBB3E-35BE-7341-92D5-A1D830B307C1}"/>
                  </a:ext>
                </a:extLst>
              </p:cNvPr>
              <p:cNvGrpSpPr>
                <a:grpSpLocks/>
              </p:cNvGrpSpPr>
              <p:nvPr/>
            </p:nvGrpSpPr>
            <p:grpSpPr bwMode="auto">
              <a:xfrm flipH="1">
                <a:off x="618085" y="1595547"/>
                <a:ext cx="517401" cy="503916"/>
                <a:chOff x="2839" y="3501"/>
                <a:chExt cx="755" cy="803"/>
              </a:xfrm>
            </p:grpSpPr>
            <p:pic>
              <p:nvPicPr>
                <p:cNvPr id="738" name="Picture 591" descr="desktop_computer_stylized_medium">
                  <a:extLst>
                    <a:ext uri="{FF2B5EF4-FFF2-40B4-BE49-F238E27FC236}">
                      <a16:creationId xmlns:a16="http://schemas.microsoft.com/office/drawing/2014/main" id="{4B6339C5-8B14-B747-B25F-54A251041EA5}"/>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9" name="Freeform 592">
                  <a:extLst>
                    <a:ext uri="{FF2B5EF4-FFF2-40B4-BE49-F238E27FC236}">
                      <a16:creationId xmlns:a16="http://schemas.microsoft.com/office/drawing/2014/main" id="{C8A47756-1909-F941-BDCB-37836D980156}"/>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741" name="Group 740">
                <a:extLst>
                  <a:ext uri="{FF2B5EF4-FFF2-40B4-BE49-F238E27FC236}">
                    <a16:creationId xmlns:a16="http://schemas.microsoft.com/office/drawing/2014/main" id="{0CD6FDAC-4A62-F644-A898-08237435CEE7}"/>
                  </a:ext>
                </a:extLst>
              </p:cNvPr>
              <p:cNvGrpSpPr/>
              <p:nvPr/>
            </p:nvGrpSpPr>
            <p:grpSpPr>
              <a:xfrm>
                <a:off x="1609415" y="1428021"/>
                <a:ext cx="748578" cy="712374"/>
                <a:chOff x="8631407" y="2290407"/>
                <a:chExt cx="530702" cy="478009"/>
              </a:xfrm>
            </p:grpSpPr>
            <p:pic>
              <p:nvPicPr>
                <p:cNvPr id="742" name="Picture 568" descr="light2.png">
                  <a:extLst>
                    <a:ext uri="{FF2B5EF4-FFF2-40B4-BE49-F238E27FC236}">
                      <a16:creationId xmlns:a16="http://schemas.microsoft.com/office/drawing/2014/main" id="{80F2F245-5874-164C-BC9E-BD1DF1724A7D}"/>
                    </a:ext>
                  </a:extLst>
                </p:cNvPr>
                <p:cNvPicPr>
                  <a:picLocks noChangeAspect="1"/>
                </p:cNvPicPr>
                <p:nvPr/>
              </p:nvPicPr>
              <p:blipFill>
                <a:blip r:embed="rId16">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3" name="Picture 1017" descr="antenna_stylized">
                  <a:extLst>
                    <a:ext uri="{FF2B5EF4-FFF2-40B4-BE49-F238E27FC236}">
                      <a16:creationId xmlns:a16="http://schemas.microsoft.com/office/drawing/2014/main" id="{1AD2A78D-F97F-784F-ACAD-B716A9EDAFB5}"/>
                    </a:ext>
                  </a:extLst>
                </p:cNvPr>
                <p:cNvPicPr>
                  <a:picLocks noChangeAspect="1" noChangeArrowheads="1"/>
                </p:cNvPicPr>
                <p:nvPr/>
              </p:nvPicPr>
              <p:blipFill>
                <a:blip r:embed="rId1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89" name="Group 788">
                <a:extLst>
                  <a:ext uri="{FF2B5EF4-FFF2-40B4-BE49-F238E27FC236}">
                    <a16:creationId xmlns:a16="http://schemas.microsoft.com/office/drawing/2014/main" id="{8BE00D22-4F3C-6E49-97D4-F851E2CC6728}"/>
                  </a:ext>
                </a:extLst>
              </p:cNvPr>
              <p:cNvGrpSpPr/>
              <p:nvPr/>
            </p:nvGrpSpPr>
            <p:grpSpPr>
              <a:xfrm>
                <a:off x="177500" y="2082690"/>
                <a:ext cx="849312" cy="226109"/>
                <a:chOff x="8493165" y="2029804"/>
                <a:chExt cx="849312" cy="226109"/>
              </a:xfrm>
            </p:grpSpPr>
            <p:pic>
              <p:nvPicPr>
                <p:cNvPr id="790" name="Picture 603" descr="car_icon_small">
                  <a:extLst>
                    <a:ext uri="{FF2B5EF4-FFF2-40B4-BE49-F238E27FC236}">
                      <a16:creationId xmlns:a16="http://schemas.microsoft.com/office/drawing/2014/main" id="{6DCAB099-A51A-9A49-B92D-E7B09B08E024}"/>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1" name="Picture 1017" descr="antenna_stylized">
                  <a:extLst>
                    <a:ext uri="{FF2B5EF4-FFF2-40B4-BE49-F238E27FC236}">
                      <a16:creationId xmlns:a16="http://schemas.microsoft.com/office/drawing/2014/main" id="{02B73421-B1D6-C74B-BF10-DBF86596B990}"/>
                    </a:ext>
                  </a:extLst>
                </p:cNvPr>
                <p:cNvPicPr>
                  <a:picLocks noChangeAspect="1" noChangeArrowheads="1"/>
                </p:cNvPicPr>
                <p:nvPr/>
              </p:nvPicPr>
              <p:blipFill>
                <a:blip r:embed="rId1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grpSp>
        <p:nvGrpSpPr>
          <p:cNvPr id="1025" name="Group 1024">
            <a:extLst>
              <a:ext uri="{FF2B5EF4-FFF2-40B4-BE49-F238E27FC236}">
                <a16:creationId xmlns:a16="http://schemas.microsoft.com/office/drawing/2014/main" id="{B7334F8A-78E8-5447-8C7B-A897E1246B5B}"/>
              </a:ext>
            </a:extLst>
          </p:cNvPr>
          <p:cNvGrpSpPr/>
          <p:nvPr/>
        </p:nvGrpSpPr>
        <p:grpSpPr>
          <a:xfrm>
            <a:off x="7562238" y="2127325"/>
            <a:ext cx="3578867" cy="3640283"/>
            <a:chOff x="7562238" y="2127325"/>
            <a:chExt cx="3578867" cy="3640283"/>
          </a:xfrm>
        </p:grpSpPr>
        <p:cxnSp>
          <p:nvCxnSpPr>
            <p:cNvPr id="830" name="Straight Connector 829">
              <a:extLst>
                <a:ext uri="{FF2B5EF4-FFF2-40B4-BE49-F238E27FC236}">
                  <a16:creationId xmlns:a16="http://schemas.microsoft.com/office/drawing/2014/main" id="{B163CA8C-EB1E-A14C-9A66-BC297C1207E6}"/>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7" name="Straight Connector 826">
              <a:extLst>
                <a:ext uri="{FF2B5EF4-FFF2-40B4-BE49-F238E27FC236}">
                  <a16:creationId xmlns:a16="http://schemas.microsoft.com/office/drawing/2014/main" id="{5423E50E-9196-7E41-B2E3-7EFFBB807850}"/>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5" name="Straight Connector 824">
              <a:extLst>
                <a:ext uri="{FF2B5EF4-FFF2-40B4-BE49-F238E27FC236}">
                  <a16:creationId xmlns:a16="http://schemas.microsoft.com/office/drawing/2014/main" id="{D736E0FF-D607-3B4C-A87A-D415301D67BE}"/>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412118DA-F614-8A42-80A7-8D427CB9D063}"/>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9" name="Straight Connector 818">
              <a:extLst>
                <a:ext uri="{FF2B5EF4-FFF2-40B4-BE49-F238E27FC236}">
                  <a16:creationId xmlns:a16="http://schemas.microsoft.com/office/drawing/2014/main" id="{1F000A1C-019C-AC40-8B26-99394BC90A3F}"/>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E581177E-ADBB-324A-BE56-FFA64730F33D}"/>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D0BFF2F4-0B07-CF45-A69B-7B91FA12DE36}"/>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3" name="Straight Connector 812">
              <a:extLst>
                <a:ext uri="{FF2B5EF4-FFF2-40B4-BE49-F238E27FC236}">
                  <a16:creationId xmlns:a16="http://schemas.microsoft.com/office/drawing/2014/main" id="{E3568D00-797E-F542-B47B-DC40257A1AF2}"/>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1" name="Straight Connector 810">
              <a:extLst>
                <a:ext uri="{FF2B5EF4-FFF2-40B4-BE49-F238E27FC236}">
                  <a16:creationId xmlns:a16="http://schemas.microsoft.com/office/drawing/2014/main" id="{B5D2DFB3-E4DE-3C49-8F72-DC09F553A5F3}"/>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8" name="Straight Connector 807">
              <a:extLst>
                <a:ext uri="{FF2B5EF4-FFF2-40B4-BE49-F238E27FC236}">
                  <a16:creationId xmlns:a16="http://schemas.microsoft.com/office/drawing/2014/main" id="{F9A85AAA-3DAA-6946-B559-D97F731B61D5}"/>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a:extLst>
                <a:ext uri="{FF2B5EF4-FFF2-40B4-BE49-F238E27FC236}">
                  <a16:creationId xmlns:a16="http://schemas.microsoft.com/office/drawing/2014/main" id="{12CE73BA-DDE8-5741-9E5E-64CA353BA98C}"/>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803" name="Group 802">
              <a:extLst>
                <a:ext uri="{FF2B5EF4-FFF2-40B4-BE49-F238E27FC236}">
                  <a16:creationId xmlns:a16="http://schemas.microsoft.com/office/drawing/2014/main" id="{4429D23B-C424-D54E-A99F-D3FC646B3D08}"/>
                </a:ext>
              </a:extLst>
            </p:cNvPr>
            <p:cNvGrpSpPr/>
            <p:nvPr/>
          </p:nvGrpSpPr>
          <p:grpSpPr>
            <a:xfrm>
              <a:off x="7562238" y="2127325"/>
              <a:ext cx="3578867" cy="3640283"/>
              <a:chOff x="7562238" y="2127325"/>
              <a:chExt cx="3578867" cy="3640283"/>
            </a:xfrm>
          </p:grpSpPr>
          <p:grpSp>
            <p:nvGrpSpPr>
              <p:cNvPr id="800" name="Group 799">
                <a:extLst>
                  <a:ext uri="{FF2B5EF4-FFF2-40B4-BE49-F238E27FC236}">
                    <a16:creationId xmlns:a16="http://schemas.microsoft.com/office/drawing/2014/main" id="{C0FB38C4-8D4E-FD46-8BA5-A01F983C9AF5}"/>
                  </a:ext>
                </a:extLst>
              </p:cNvPr>
              <p:cNvGrpSpPr/>
              <p:nvPr/>
            </p:nvGrpSpPr>
            <p:grpSpPr>
              <a:xfrm>
                <a:off x="7857253" y="2127325"/>
                <a:ext cx="3283852" cy="3640283"/>
                <a:chOff x="7881336" y="2104198"/>
                <a:chExt cx="3283852" cy="3640283"/>
              </a:xfrm>
            </p:grpSpPr>
            <p:sp>
              <p:nvSpPr>
                <p:cNvPr id="22" name="Line 428">
                  <a:extLst>
                    <a:ext uri="{FF2B5EF4-FFF2-40B4-BE49-F238E27FC236}">
                      <a16:creationId xmlns:a16="http://schemas.microsoft.com/office/drawing/2014/main" id="{28DDE19D-11FD-214B-B68A-9F6AAEA3AAEC}"/>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 name="Line 430">
                  <a:extLst>
                    <a:ext uri="{FF2B5EF4-FFF2-40B4-BE49-F238E27FC236}">
                      <a16:creationId xmlns:a16="http://schemas.microsoft.com/office/drawing/2014/main" id="{3188928B-5976-7142-B509-B67C32631B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 name="Line 431">
                  <a:extLst>
                    <a:ext uri="{FF2B5EF4-FFF2-40B4-BE49-F238E27FC236}">
                      <a16:creationId xmlns:a16="http://schemas.microsoft.com/office/drawing/2014/main" id="{B61C3274-819B-1A4B-9892-BC7A0AB4BF5E}"/>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 name="Line 432">
                  <a:extLst>
                    <a:ext uri="{FF2B5EF4-FFF2-40B4-BE49-F238E27FC236}">
                      <a16:creationId xmlns:a16="http://schemas.microsoft.com/office/drawing/2014/main" id="{6434324A-C183-F645-84E8-7170D215D0C6}"/>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 name="Line 433">
                  <a:extLst>
                    <a:ext uri="{FF2B5EF4-FFF2-40B4-BE49-F238E27FC236}">
                      <a16:creationId xmlns:a16="http://schemas.microsoft.com/office/drawing/2014/main" id="{4326369B-7050-F54A-9B61-51FBE9831653}"/>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 name="Line 435">
                  <a:extLst>
                    <a:ext uri="{FF2B5EF4-FFF2-40B4-BE49-F238E27FC236}">
                      <a16:creationId xmlns:a16="http://schemas.microsoft.com/office/drawing/2014/main" id="{D2EFF5DE-9380-7D46-847C-7986E80C63F3}"/>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 name="Line 436">
                  <a:extLst>
                    <a:ext uri="{FF2B5EF4-FFF2-40B4-BE49-F238E27FC236}">
                      <a16:creationId xmlns:a16="http://schemas.microsoft.com/office/drawing/2014/main" id="{CAD2281A-59A4-DA4C-A9DC-E37CA4991998}"/>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Line 439">
                  <a:extLst>
                    <a:ext uri="{FF2B5EF4-FFF2-40B4-BE49-F238E27FC236}">
                      <a16:creationId xmlns:a16="http://schemas.microsoft.com/office/drawing/2014/main" id="{59746900-72D7-BF46-8B59-62F2A5D479C9}"/>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 name="Line 440">
                  <a:extLst>
                    <a:ext uri="{FF2B5EF4-FFF2-40B4-BE49-F238E27FC236}">
                      <a16:creationId xmlns:a16="http://schemas.microsoft.com/office/drawing/2014/main" id="{76AA107C-4028-5D4D-B986-E7C4D7058C29}"/>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 name="Line 441">
                  <a:extLst>
                    <a:ext uri="{FF2B5EF4-FFF2-40B4-BE49-F238E27FC236}">
                      <a16:creationId xmlns:a16="http://schemas.microsoft.com/office/drawing/2014/main" id="{AF797424-05E8-8345-847C-94DA81395AD4}"/>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 name="Line 443">
                  <a:extLst>
                    <a:ext uri="{FF2B5EF4-FFF2-40B4-BE49-F238E27FC236}">
                      <a16:creationId xmlns:a16="http://schemas.microsoft.com/office/drawing/2014/main" id="{BCDF073B-F330-A345-A512-B85DFD399D1F}"/>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 name="Line 449">
                  <a:extLst>
                    <a:ext uri="{FF2B5EF4-FFF2-40B4-BE49-F238E27FC236}">
                      <a16:creationId xmlns:a16="http://schemas.microsoft.com/office/drawing/2014/main" id="{53CD988A-3515-7242-9C29-87AF281086FD}"/>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8" name="Line 428">
                  <a:extLst>
                    <a:ext uri="{FF2B5EF4-FFF2-40B4-BE49-F238E27FC236}">
                      <a16:creationId xmlns:a16="http://schemas.microsoft.com/office/drawing/2014/main" id="{538963BA-E603-D94F-A908-92C50EC393BD}"/>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7" name="Line 440">
                  <a:extLst>
                    <a:ext uri="{FF2B5EF4-FFF2-40B4-BE49-F238E27FC236}">
                      <a16:creationId xmlns:a16="http://schemas.microsoft.com/office/drawing/2014/main" id="{E3BCB46D-EF32-8C42-A43A-1B0DAF759B6E}"/>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564" name="Straight Connector 563">
                  <a:extLst>
                    <a:ext uri="{FF2B5EF4-FFF2-40B4-BE49-F238E27FC236}">
                      <a16:creationId xmlns:a16="http://schemas.microsoft.com/office/drawing/2014/main" id="{CE6E1140-BC2F-9947-9B51-91DC5079ABB1}"/>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5" name="Straight Connector 564">
                  <a:extLst>
                    <a:ext uri="{FF2B5EF4-FFF2-40B4-BE49-F238E27FC236}">
                      <a16:creationId xmlns:a16="http://schemas.microsoft.com/office/drawing/2014/main" id="{9EF5B4FA-3960-F54C-936B-C64147078447}"/>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6" name="Straight Connector 565">
                  <a:extLst>
                    <a:ext uri="{FF2B5EF4-FFF2-40B4-BE49-F238E27FC236}">
                      <a16:creationId xmlns:a16="http://schemas.microsoft.com/office/drawing/2014/main" id="{691B45AC-C5E3-D24E-9C63-05D00B08C71D}"/>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7" name="Straight Connector 566">
                  <a:extLst>
                    <a:ext uri="{FF2B5EF4-FFF2-40B4-BE49-F238E27FC236}">
                      <a16:creationId xmlns:a16="http://schemas.microsoft.com/office/drawing/2014/main" id="{59EB46BB-F3EA-4248-B631-AC80BEB74EF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8" name="Straight Connector 567">
                  <a:extLst>
                    <a:ext uri="{FF2B5EF4-FFF2-40B4-BE49-F238E27FC236}">
                      <a16:creationId xmlns:a16="http://schemas.microsoft.com/office/drawing/2014/main" id="{C562C7DD-3FD1-0E4C-B308-744C6C87FC79}"/>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9" name="Straight Connector 568">
                  <a:extLst>
                    <a:ext uri="{FF2B5EF4-FFF2-40B4-BE49-F238E27FC236}">
                      <a16:creationId xmlns:a16="http://schemas.microsoft.com/office/drawing/2014/main" id="{6793D61B-AD50-A246-A5C0-38DF48C17738}"/>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0" name="Straight Connector 569">
                  <a:extLst>
                    <a:ext uri="{FF2B5EF4-FFF2-40B4-BE49-F238E27FC236}">
                      <a16:creationId xmlns:a16="http://schemas.microsoft.com/office/drawing/2014/main" id="{EDD09B84-3AA8-0948-AB6C-1D5CBFFC5293}"/>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4" name="Straight Connector 573">
                  <a:extLst>
                    <a:ext uri="{FF2B5EF4-FFF2-40B4-BE49-F238E27FC236}">
                      <a16:creationId xmlns:a16="http://schemas.microsoft.com/office/drawing/2014/main" id="{C777BA08-17B1-254B-BCB6-583E10254EC6}"/>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3" name="Line 541">
                  <a:extLst>
                    <a:ext uri="{FF2B5EF4-FFF2-40B4-BE49-F238E27FC236}">
                      <a16:creationId xmlns:a16="http://schemas.microsoft.com/office/drawing/2014/main" id="{C44ADC96-78DA-C64F-AF97-4FFA68D2ED1C}"/>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 name="Line 424">
                  <a:extLst>
                    <a:ext uri="{FF2B5EF4-FFF2-40B4-BE49-F238E27FC236}">
                      <a16:creationId xmlns:a16="http://schemas.microsoft.com/office/drawing/2014/main" id="{845B46BE-685D-2D4E-AD26-5684794D19D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262" name="Picture 778" descr="antenna_radiation_stylized">
                <a:extLst>
                  <a:ext uri="{FF2B5EF4-FFF2-40B4-BE49-F238E27FC236}">
                    <a16:creationId xmlns:a16="http://schemas.microsoft.com/office/drawing/2014/main" id="{B73E5F98-BC74-DB47-BA02-5F29DC675722}"/>
                  </a:ext>
                </a:extLst>
              </p:cNvPr>
              <p:cNvPicPr>
                <a:picLocks noChangeAspect="1" noChangeArrowheads="1"/>
              </p:cNvPicPr>
              <p:nvPr/>
            </p:nvPicPr>
            <p:blipFill>
              <a:blip r:embed="rId19"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0" name="Picture 781" descr="antenna_radiation_stylized">
                <a:extLst>
                  <a:ext uri="{FF2B5EF4-FFF2-40B4-BE49-F238E27FC236}">
                    <a16:creationId xmlns:a16="http://schemas.microsoft.com/office/drawing/2014/main" id="{5F858A2F-D0F0-7E47-8EF1-4C37898F9C1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 name="Picture 799" descr="cell_tower_radiation copy">
                <a:extLst>
                  <a:ext uri="{FF2B5EF4-FFF2-40B4-BE49-F238E27FC236}">
                    <a16:creationId xmlns:a16="http://schemas.microsoft.com/office/drawing/2014/main" id="{B5B28CD6-3076-384D-8180-86543C59B6C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Oval 800">
                <a:extLst>
                  <a:ext uri="{FF2B5EF4-FFF2-40B4-BE49-F238E27FC236}">
                    <a16:creationId xmlns:a16="http://schemas.microsoft.com/office/drawing/2014/main" id="{271D03F6-D85B-EC41-803D-EFAA96DAE87E}"/>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grpSp>
        <p:nvGrpSpPr>
          <p:cNvPr id="797" name="Group 796">
            <a:extLst>
              <a:ext uri="{FF2B5EF4-FFF2-40B4-BE49-F238E27FC236}">
                <a16:creationId xmlns:a16="http://schemas.microsoft.com/office/drawing/2014/main" id="{D383E01F-FA6F-5647-A6B1-D5444F12E4E2}"/>
              </a:ext>
            </a:extLst>
          </p:cNvPr>
          <p:cNvGrpSpPr/>
          <p:nvPr/>
        </p:nvGrpSpPr>
        <p:grpSpPr>
          <a:xfrm>
            <a:off x="7414072" y="1891912"/>
            <a:ext cx="4144321" cy="4300892"/>
            <a:chOff x="7432700" y="1830405"/>
            <a:chExt cx="4144321" cy="4300892"/>
          </a:xfrm>
        </p:grpSpPr>
        <p:grpSp>
          <p:nvGrpSpPr>
            <p:cNvPr id="787" name="Group 786">
              <a:extLst>
                <a:ext uri="{FF2B5EF4-FFF2-40B4-BE49-F238E27FC236}">
                  <a16:creationId xmlns:a16="http://schemas.microsoft.com/office/drawing/2014/main" id="{C944F5F4-7AD1-AE48-9769-ABE2F95B5A26}"/>
                </a:ext>
              </a:extLst>
            </p:cNvPr>
            <p:cNvGrpSpPr/>
            <p:nvPr/>
          </p:nvGrpSpPr>
          <p:grpSpPr>
            <a:xfrm>
              <a:off x="7432700" y="1830405"/>
              <a:ext cx="1909777" cy="938011"/>
              <a:chOff x="7432700" y="1830405"/>
              <a:chExt cx="1909777" cy="938011"/>
            </a:xfrm>
          </p:grpSpPr>
          <p:grpSp>
            <p:nvGrpSpPr>
              <p:cNvPr id="49" name="Group 652">
                <a:extLst>
                  <a:ext uri="{FF2B5EF4-FFF2-40B4-BE49-F238E27FC236}">
                    <a16:creationId xmlns:a16="http://schemas.microsoft.com/office/drawing/2014/main" id="{F4E63F52-683B-8244-A48E-D8CF833CC085}"/>
                  </a:ext>
                </a:extLst>
              </p:cNvPr>
              <p:cNvGrpSpPr>
                <a:grpSpLocks/>
              </p:cNvGrpSpPr>
              <p:nvPr/>
            </p:nvGrpSpPr>
            <p:grpSpPr bwMode="auto">
              <a:xfrm>
                <a:off x="7743850" y="1830405"/>
                <a:ext cx="415925" cy="385763"/>
                <a:chOff x="2751" y="1851"/>
                <a:chExt cx="462" cy="478"/>
              </a:xfrm>
            </p:grpSpPr>
            <p:pic>
              <p:nvPicPr>
                <p:cNvPr id="359" name="Picture 653" descr="iphone_stylized_small">
                  <a:extLst>
                    <a:ext uri="{FF2B5EF4-FFF2-40B4-BE49-F238E27FC236}">
                      <a16:creationId xmlns:a16="http://schemas.microsoft.com/office/drawing/2014/main" id="{EDF1EC93-A6E5-964F-B0D6-EE56B282AEB0}"/>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0" name="Picture 654" descr="antenna_radiation_stylized">
                  <a:extLst>
                    <a:ext uri="{FF2B5EF4-FFF2-40B4-BE49-F238E27FC236}">
                      <a16:creationId xmlns:a16="http://schemas.microsoft.com/office/drawing/2014/main" id="{0A17C594-505E-6F41-AEEB-272A31DFD26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85" name="Group 784">
                <a:extLst>
                  <a:ext uri="{FF2B5EF4-FFF2-40B4-BE49-F238E27FC236}">
                    <a16:creationId xmlns:a16="http://schemas.microsoft.com/office/drawing/2014/main" id="{91E02B81-5B35-4545-A954-B7E923AB7286}"/>
                  </a:ext>
                </a:extLst>
              </p:cNvPr>
              <p:cNvGrpSpPr/>
              <p:nvPr/>
            </p:nvGrpSpPr>
            <p:grpSpPr>
              <a:xfrm>
                <a:off x="7432700" y="2327293"/>
                <a:ext cx="534987" cy="407988"/>
                <a:chOff x="7432700" y="2327293"/>
                <a:chExt cx="534987" cy="407988"/>
              </a:xfrm>
            </p:grpSpPr>
            <p:pic>
              <p:nvPicPr>
                <p:cNvPr id="73" name="Picture 1017" descr="antenna_stylized">
                  <a:extLst>
                    <a:ext uri="{FF2B5EF4-FFF2-40B4-BE49-F238E27FC236}">
                      <a16:creationId xmlns:a16="http://schemas.microsoft.com/office/drawing/2014/main" id="{27A537F5-5D99-BF4C-9B11-E9782673F1AA}"/>
                    </a:ext>
                  </a:extLst>
                </p:cNvPr>
                <p:cNvPicPr>
                  <a:picLocks noChangeAspect="1" noChangeArrowheads="1"/>
                </p:cNvPicPr>
                <p:nvPr/>
              </p:nvPicPr>
              <p:blipFill>
                <a:blip r:embed="rId1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Picture 1018" descr="laptop_keyboard">
                  <a:extLst>
                    <a:ext uri="{FF2B5EF4-FFF2-40B4-BE49-F238E27FC236}">
                      <a16:creationId xmlns:a16="http://schemas.microsoft.com/office/drawing/2014/main" id="{7087B8D0-FFCB-0746-A889-28909002C2F1}"/>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 name="Freeform 1019">
                  <a:extLst>
                    <a:ext uri="{FF2B5EF4-FFF2-40B4-BE49-F238E27FC236}">
                      <a16:creationId xmlns:a16="http://schemas.microsoft.com/office/drawing/2014/main" id="{7C75BC30-0808-D44D-AF7A-A72B4A529E5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76" name="Picture 1020" descr="screen">
                  <a:extLst>
                    <a:ext uri="{FF2B5EF4-FFF2-40B4-BE49-F238E27FC236}">
                      <a16:creationId xmlns:a16="http://schemas.microsoft.com/office/drawing/2014/main" id="{2D732B7A-74CB-D547-ADB5-C721526D5E99}"/>
                    </a:ext>
                  </a:extLst>
                </p:cNvPr>
                <p:cNvPicPr>
                  <a:picLocks noChangeAspect="1" noChangeArrowheads="1"/>
                </p:cNvPicPr>
                <p:nvPr/>
              </p:nvPicPr>
              <p:blipFill>
                <a:blip r:embed="rId21"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 name="Freeform 1021">
                  <a:extLst>
                    <a:ext uri="{FF2B5EF4-FFF2-40B4-BE49-F238E27FC236}">
                      <a16:creationId xmlns:a16="http://schemas.microsoft.com/office/drawing/2014/main" id="{FBD1A429-9B8F-F940-AD09-4638CC3167E7}"/>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8" name="Freeform 1022">
                  <a:extLst>
                    <a:ext uri="{FF2B5EF4-FFF2-40B4-BE49-F238E27FC236}">
                      <a16:creationId xmlns:a16="http://schemas.microsoft.com/office/drawing/2014/main" id="{376C8B48-3441-F643-B92D-5DC759EDA1B5}"/>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9" name="Freeform 1023">
                  <a:extLst>
                    <a:ext uri="{FF2B5EF4-FFF2-40B4-BE49-F238E27FC236}">
                      <a16:creationId xmlns:a16="http://schemas.microsoft.com/office/drawing/2014/main" id="{4DFECD03-4AF0-1342-8138-6CEC8249A2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Freeform 1024">
                  <a:extLst>
                    <a:ext uri="{FF2B5EF4-FFF2-40B4-BE49-F238E27FC236}">
                      <a16:creationId xmlns:a16="http://schemas.microsoft.com/office/drawing/2014/main" id="{8AA57D4B-3E9B-994B-AF13-DB646178BD1D}"/>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1" name="Freeform 1025">
                  <a:extLst>
                    <a:ext uri="{FF2B5EF4-FFF2-40B4-BE49-F238E27FC236}">
                      <a16:creationId xmlns:a16="http://schemas.microsoft.com/office/drawing/2014/main" id="{59DA24E7-1981-0E44-8060-2B7CE58EBF8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2" name="Freeform 1026">
                  <a:extLst>
                    <a:ext uri="{FF2B5EF4-FFF2-40B4-BE49-F238E27FC236}">
                      <a16:creationId xmlns:a16="http://schemas.microsoft.com/office/drawing/2014/main" id="{DB3D3129-2B70-5643-96C2-83638DE57FF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83" name="Group 1027">
                  <a:extLst>
                    <a:ext uri="{FF2B5EF4-FFF2-40B4-BE49-F238E27FC236}">
                      <a16:creationId xmlns:a16="http://schemas.microsoft.com/office/drawing/2014/main" id="{8C6DEC60-5C97-D546-9977-EBD182221DD2}"/>
                    </a:ext>
                  </a:extLst>
                </p:cNvPr>
                <p:cNvGrpSpPr>
                  <a:grpSpLocks/>
                </p:cNvGrpSpPr>
                <p:nvPr/>
              </p:nvGrpSpPr>
              <p:grpSpPr bwMode="auto">
                <a:xfrm>
                  <a:off x="7594735" y="2642220"/>
                  <a:ext cx="98740" cy="36846"/>
                  <a:chOff x="1740" y="2642"/>
                  <a:chExt cx="752" cy="327"/>
                </a:xfrm>
              </p:grpSpPr>
              <p:sp>
                <p:nvSpPr>
                  <p:cNvPr id="169" name="Freeform 1028">
                    <a:extLst>
                      <a:ext uri="{FF2B5EF4-FFF2-40B4-BE49-F238E27FC236}">
                        <a16:creationId xmlns:a16="http://schemas.microsoft.com/office/drawing/2014/main" id="{5D16627E-DE34-BC4F-9513-7A7D4707F7C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0" name="Freeform 1029">
                    <a:extLst>
                      <a:ext uri="{FF2B5EF4-FFF2-40B4-BE49-F238E27FC236}">
                        <a16:creationId xmlns:a16="http://schemas.microsoft.com/office/drawing/2014/main" id="{D8D65D68-18A4-E54D-8916-1DEF36844C9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1" name="Freeform 1030">
                    <a:extLst>
                      <a:ext uri="{FF2B5EF4-FFF2-40B4-BE49-F238E27FC236}">
                        <a16:creationId xmlns:a16="http://schemas.microsoft.com/office/drawing/2014/main" id="{3C79D147-9974-F341-96E9-F9AD19F1404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2" name="Freeform 1031">
                    <a:extLst>
                      <a:ext uri="{FF2B5EF4-FFF2-40B4-BE49-F238E27FC236}">
                        <a16:creationId xmlns:a16="http://schemas.microsoft.com/office/drawing/2014/main" id="{5E0CE9D2-21FD-2644-9691-743CC3E130FC}"/>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3" name="Freeform 1032">
                    <a:extLst>
                      <a:ext uri="{FF2B5EF4-FFF2-40B4-BE49-F238E27FC236}">
                        <a16:creationId xmlns:a16="http://schemas.microsoft.com/office/drawing/2014/main" id="{5691098F-1432-0D44-8573-312C3A566A2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4" name="Freeform 1033">
                    <a:extLst>
                      <a:ext uri="{FF2B5EF4-FFF2-40B4-BE49-F238E27FC236}">
                        <a16:creationId xmlns:a16="http://schemas.microsoft.com/office/drawing/2014/main" id="{2D4A77A2-D0F1-164A-A67D-A509543869CD}"/>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84" name="Freeform 1034">
                  <a:extLst>
                    <a:ext uri="{FF2B5EF4-FFF2-40B4-BE49-F238E27FC236}">
                      <a16:creationId xmlns:a16="http://schemas.microsoft.com/office/drawing/2014/main" id="{A283BD8E-0AD2-B743-8237-483C3A6A6CD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Freeform 1035">
                  <a:extLst>
                    <a:ext uri="{FF2B5EF4-FFF2-40B4-BE49-F238E27FC236}">
                      <a16:creationId xmlns:a16="http://schemas.microsoft.com/office/drawing/2014/main" id="{AA215C2D-4069-DE48-884E-A1816F7D4D0B}"/>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6" name="Freeform 1036">
                  <a:extLst>
                    <a:ext uri="{FF2B5EF4-FFF2-40B4-BE49-F238E27FC236}">
                      <a16:creationId xmlns:a16="http://schemas.microsoft.com/office/drawing/2014/main" id="{421821F5-5AD5-4D4E-A4F9-5D46E41A4ECC}"/>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7" name="Freeform 1037">
                  <a:extLst>
                    <a:ext uri="{FF2B5EF4-FFF2-40B4-BE49-F238E27FC236}">
                      <a16:creationId xmlns:a16="http://schemas.microsoft.com/office/drawing/2014/main" id="{499D2FC7-7022-A944-98B2-E74E9B2E525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8" name="Freeform 1038">
                  <a:extLst>
                    <a:ext uri="{FF2B5EF4-FFF2-40B4-BE49-F238E27FC236}">
                      <a16:creationId xmlns:a16="http://schemas.microsoft.com/office/drawing/2014/main" id="{37918171-6E71-A846-A2B5-7C65DD7456B5}"/>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Freeform 1039">
                  <a:extLst>
                    <a:ext uri="{FF2B5EF4-FFF2-40B4-BE49-F238E27FC236}">
                      <a16:creationId xmlns:a16="http://schemas.microsoft.com/office/drawing/2014/main" id="{68ECFF60-AA48-2D4C-9A67-90DB18F81D4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740" name="Group 739">
                <a:extLst>
                  <a:ext uri="{FF2B5EF4-FFF2-40B4-BE49-F238E27FC236}">
                    <a16:creationId xmlns:a16="http://schemas.microsoft.com/office/drawing/2014/main" id="{504BAA5F-BBD8-8242-BC48-7D0E761F340A}"/>
                  </a:ext>
                </a:extLst>
              </p:cNvPr>
              <p:cNvGrpSpPr/>
              <p:nvPr/>
            </p:nvGrpSpPr>
            <p:grpSpPr>
              <a:xfrm>
                <a:off x="8631407" y="2290407"/>
                <a:ext cx="530702" cy="478009"/>
                <a:chOff x="8631407" y="2290407"/>
                <a:chExt cx="530702" cy="478009"/>
              </a:xfrm>
            </p:grpSpPr>
            <p:pic>
              <p:nvPicPr>
                <p:cNvPr id="110" name="Picture 568" descr="light2.png">
                  <a:extLst>
                    <a:ext uri="{FF2B5EF4-FFF2-40B4-BE49-F238E27FC236}">
                      <a16:creationId xmlns:a16="http://schemas.microsoft.com/office/drawing/2014/main" id="{D96B693D-26FC-E443-A112-C4AFFE90DC3D}"/>
                    </a:ext>
                  </a:extLst>
                </p:cNvPr>
                <p:cNvPicPr>
                  <a:picLocks noChangeAspect="1"/>
                </p:cNvPicPr>
                <p:nvPr/>
              </p:nvPicPr>
              <p:blipFill>
                <a:blip r:embed="rId16">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 name="Picture 1017" descr="antenna_stylized">
                  <a:extLst>
                    <a:ext uri="{FF2B5EF4-FFF2-40B4-BE49-F238E27FC236}">
                      <a16:creationId xmlns:a16="http://schemas.microsoft.com/office/drawing/2014/main" id="{F4E4C4C0-89A6-D74D-B25C-228CE5BC1DBE}"/>
                    </a:ext>
                  </a:extLst>
                </p:cNvPr>
                <p:cNvPicPr>
                  <a:picLocks noChangeAspect="1" noChangeArrowheads="1"/>
                </p:cNvPicPr>
                <p:nvPr/>
              </p:nvPicPr>
              <p:blipFill>
                <a:blip r:embed="rId1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86" name="Group 785">
                <a:extLst>
                  <a:ext uri="{FF2B5EF4-FFF2-40B4-BE49-F238E27FC236}">
                    <a16:creationId xmlns:a16="http://schemas.microsoft.com/office/drawing/2014/main" id="{46F998A3-3B85-214A-927A-3BF067B7C2A0}"/>
                  </a:ext>
                </a:extLst>
              </p:cNvPr>
              <p:cNvGrpSpPr/>
              <p:nvPr/>
            </p:nvGrpSpPr>
            <p:grpSpPr>
              <a:xfrm>
                <a:off x="8493165" y="2029804"/>
                <a:ext cx="849312" cy="226109"/>
                <a:chOff x="8493165" y="2029804"/>
                <a:chExt cx="849312" cy="226109"/>
              </a:xfrm>
            </p:grpSpPr>
            <p:pic>
              <p:nvPicPr>
                <p:cNvPr id="48" name="Picture 603" descr="car_icon_small">
                  <a:extLst>
                    <a:ext uri="{FF2B5EF4-FFF2-40B4-BE49-F238E27FC236}">
                      <a16:creationId xmlns:a16="http://schemas.microsoft.com/office/drawing/2014/main" id="{147E2796-D425-6645-93B3-B97E69B14611}"/>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 name="Picture 1017" descr="antenna_stylized">
                  <a:extLst>
                    <a:ext uri="{FF2B5EF4-FFF2-40B4-BE49-F238E27FC236}">
                      <a16:creationId xmlns:a16="http://schemas.microsoft.com/office/drawing/2014/main" id="{F0886BE8-9B0B-F046-92AA-1AC818378EAB}"/>
                    </a:ext>
                  </a:extLst>
                </p:cNvPr>
                <p:cNvPicPr>
                  <a:picLocks noChangeAspect="1" noChangeArrowheads="1"/>
                </p:cNvPicPr>
                <p:nvPr/>
              </p:nvPicPr>
              <p:blipFill>
                <a:blip r:embed="rId1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793" name="Group 792">
              <a:extLst>
                <a:ext uri="{FF2B5EF4-FFF2-40B4-BE49-F238E27FC236}">
                  <a16:creationId xmlns:a16="http://schemas.microsoft.com/office/drawing/2014/main" id="{93351559-0D4C-F04C-928E-5CDA57B5EB47}"/>
                </a:ext>
              </a:extLst>
            </p:cNvPr>
            <p:cNvGrpSpPr/>
            <p:nvPr/>
          </p:nvGrpSpPr>
          <p:grpSpPr>
            <a:xfrm>
              <a:off x="7487144" y="3296104"/>
              <a:ext cx="857739" cy="583764"/>
              <a:chOff x="7487144" y="3296104"/>
              <a:chExt cx="857739" cy="583764"/>
            </a:xfrm>
          </p:grpSpPr>
          <p:grpSp>
            <p:nvGrpSpPr>
              <p:cNvPr id="792" name="Group 791">
                <a:extLst>
                  <a:ext uri="{FF2B5EF4-FFF2-40B4-BE49-F238E27FC236}">
                    <a16:creationId xmlns:a16="http://schemas.microsoft.com/office/drawing/2014/main" id="{084B6293-559E-5D43-AF2B-4CB5E09EC6C5}"/>
                  </a:ext>
                </a:extLst>
              </p:cNvPr>
              <p:cNvGrpSpPr/>
              <p:nvPr/>
            </p:nvGrpSpPr>
            <p:grpSpPr>
              <a:xfrm>
                <a:off x="7487144" y="3389820"/>
                <a:ext cx="350807" cy="305517"/>
                <a:chOff x="7487144" y="3389820"/>
                <a:chExt cx="350807" cy="305517"/>
              </a:xfrm>
            </p:grpSpPr>
            <p:pic>
              <p:nvPicPr>
                <p:cNvPr id="91" name="Picture 1115" descr="antenna_stylized">
                  <a:extLst>
                    <a:ext uri="{FF2B5EF4-FFF2-40B4-BE49-F238E27FC236}">
                      <a16:creationId xmlns:a16="http://schemas.microsoft.com/office/drawing/2014/main" id="{1821BC3E-6137-D844-92B9-4BA4CFF41F68}"/>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 name="Picture 1116" descr="laptop_keyboard">
                  <a:extLst>
                    <a:ext uri="{FF2B5EF4-FFF2-40B4-BE49-F238E27FC236}">
                      <a16:creationId xmlns:a16="http://schemas.microsoft.com/office/drawing/2014/main" id="{7F05CE3B-E67B-1B40-9D5B-2914F0B9BFBF}"/>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 name="Freeform 1117">
                  <a:extLst>
                    <a:ext uri="{FF2B5EF4-FFF2-40B4-BE49-F238E27FC236}">
                      <a16:creationId xmlns:a16="http://schemas.microsoft.com/office/drawing/2014/main" id="{B52A07C5-D801-5B41-BD20-C20958925D05}"/>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94" name="Picture 1118" descr="screen">
                  <a:extLst>
                    <a:ext uri="{FF2B5EF4-FFF2-40B4-BE49-F238E27FC236}">
                      <a16:creationId xmlns:a16="http://schemas.microsoft.com/office/drawing/2014/main" id="{2EA30B4E-5447-0340-8DAD-349A843F2AC9}"/>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 name="Freeform 1119">
                  <a:extLst>
                    <a:ext uri="{FF2B5EF4-FFF2-40B4-BE49-F238E27FC236}">
                      <a16:creationId xmlns:a16="http://schemas.microsoft.com/office/drawing/2014/main" id="{1137F6C6-A7C9-9A4D-BCE3-048DB90EF759}"/>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Freeform 1120">
                  <a:extLst>
                    <a:ext uri="{FF2B5EF4-FFF2-40B4-BE49-F238E27FC236}">
                      <a16:creationId xmlns:a16="http://schemas.microsoft.com/office/drawing/2014/main" id="{7A0060E2-767D-1545-8656-29ED1A471251}"/>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Freeform 1121">
                  <a:extLst>
                    <a:ext uri="{FF2B5EF4-FFF2-40B4-BE49-F238E27FC236}">
                      <a16:creationId xmlns:a16="http://schemas.microsoft.com/office/drawing/2014/main" id="{15790F5A-ABAC-8D49-A4F9-E2F576550DB0}"/>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Freeform 1122">
                  <a:extLst>
                    <a:ext uri="{FF2B5EF4-FFF2-40B4-BE49-F238E27FC236}">
                      <a16:creationId xmlns:a16="http://schemas.microsoft.com/office/drawing/2014/main" id="{8898B7ED-5BCF-8C4E-B1AA-B82AD50FD155}"/>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9" name="Freeform 1123">
                  <a:extLst>
                    <a:ext uri="{FF2B5EF4-FFF2-40B4-BE49-F238E27FC236}">
                      <a16:creationId xmlns:a16="http://schemas.microsoft.com/office/drawing/2014/main" id="{5A7F91EF-AD6B-D64E-B73E-C762D73A7A33}"/>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 name="Freeform 1124">
                  <a:extLst>
                    <a:ext uri="{FF2B5EF4-FFF2-40B4-BE49-F238E27FC236}">
                      <a16:creationId xmlns:a16="http://schemas.microsoft.com/office/drawing/2014/main" id="{BBB1B153-2E6F-7246-9B11-B68D01DF60E3}"/>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01" name="Group 1125">
                  <a:extLst>
                    <a:ext uri="{FF2B5EF4-FFF2-40B4-BE49-F238E27FC236}">
                      <a16:creationId xmlns:a16="http://schemas.microsoft.com/office/drawing/2014/main" id="{57060979-075D-9D4D-B12E-DA0CCD4C6B8F}"/>
                    </a:ext>
                  </a:extLst>
                </p:cNvPr>
                <p:cNvGrpSpPr>
                  <a:grpSpLocks/>
                </p:cNvGrpSpPr>
                <p:nvPr/>
              </p:nvGrpSpPr>
              <p:grpSpPr bwMode="auto">
                <a:xfrm>
                  <a:off x="7593395" y="3625649"/>
                  <a:ext cx="64747" cy="27592"/>
                  <a:chOff x="1740" y="2642"/>
                  <a:chExt cx="752" cy="327"/>
                </a:xfrm>
              </p:grpSpPr>
              <p:sp>
                <p:nvSpPr>
                  <p:cNvPr id="140" name="Freeform 1126">
                    <a:extLst>
                      <a:ext uri="{FF2B5EF4-FFF2-40B4-BE49-F238E27FC236}">
                        <a16:creationId xmlns:a16="http://schemas.microsoft.com/office/drawing/2014/main" id="{8DFFF656-1361-C546-8336-177F79E46915}"/>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1" name="Freeform 1127">
                    <a:extLst>
                      <a:ext uri="{FF2B5EF4-FFF2-40B4-BE49-F238E27FC236}">
                        <a16:creationId xmlns:a16="http://schemas.microsoft.com/office/drawing/2014/main" id="{60C6C6B3-72DE-664B-B4DE-3C04B0C5BFE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2" name="Freeform 1128">
                    <a:extLst>
                      <a:ext uri="{FF2B5EF4-FFF2-40B4-BE49-F238E27FC236}">
                        <a16:creationId xmlns:a16="http://schemas.microsoft.com/office/drawing/2014/main" id="{0D48292A-917D-D046-A974-043CEE5A414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3" name="Freeform 1129">
                    <a:extLst>
                      <a:ext uri="{FF2B5EF4-FFF2-40B4-BE49-F238E27FC236}">
                        <a16:creationId xmlns:a16="http://schemas.microsoft.com/office/drawing/2014/main" id="{DB6BAAEB-BADD-0A4F-8A9D-D72AFCA99A5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4" name="Freeform 1130">
                    <a:extLst>
                      <a:ext uri="{FF2B5EF4-FFF2-40B4-BE49-F238E27FC236}">
                        <a16:creationId xmlns:a16="http://schemas.microsoft.com/office/drawing/2014/main" id="{05D5969F-F3B9-414D-975E-A6700098F263}"/>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5" name="Freeform 1131">
                    <a:extLst>
                      <a:ext uri="{FF2B5EF4-FFF2-40B4-BE49-F238E27FC236}">
                        <a16:creationId xmlns:a16="http://schemas.microsoft.com/office/drawing/2014/main" id="{41BB174D-6019-384D-A5AC-1B4D92D938B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02" name="Freeform 1132">
                  <a:extLst>
                    <a:ext uri="{FF2B5EF4-FFF2-40B4-BE49-F238E27FC236}">
                      <a16:creationId xmlns:a16="http://schemas.microsoft.com/office/drawing/2014/main" id="{F8739864-4836-E447-8FC8-5886923FF496}"/>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3" name="Freeform 1133">
                  <a:extLst>
                    <a:ext uri="{FF2B5EF4-FFF2-40B4-BE49-F238E27FC236}">
                      <a16:creationId xmlns:a16="http://schemas.microsoft.com/office/drawing/2014/main" id="{C59CADF3-CD09-FB48-A672-C2C50B66CEB8}"/>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4" name="Freeform 1134">
                  <a:extLst>
                    <a:ext uri="{FF2B5EF4-FFF2-40B4-BE49-F238E27FC236}">
                      <a16:creationId xmlns:a16="http://schemas.microsoft.com/office/drawing/2014/main" id="{628AB6FD-35F6-0345-BD13-22EAAF9EC275}"/>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 name="Freeform 1135">
                  <a:extLst>
                    <a:ext uri="{FF2B5EF4-FFF2-40B4-BE49-F238E27FC236}">
                      <a16:creationId xmlns:a16="http://schemas.microsoft.com/office/drawing/2014/main" id="{76529D44-B4FD-DE4D-812E-E461A0FCCA6C}"/>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6" name="Freeform 1136">
                  <a:extLst>
                    <a:ext uri="{FF2B5EF4-FFF2-40B4-BE49-F238E27FC236}">
                      <a16:creationId xmlns:a16="http://schemas.microsoft.com/office/drawing/2014/main" id="{44CD9A89-0E3B-2C40-8436-71B7526BA66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7" name="Freeform 1137">
                  <a:extLst>
                    <a:ext uri="{FF2B5EF4-FFF2-40B4-BE49-F238E27FC236}">
                      <a16:creationId xmlns:a16="http://schemas.microsoft.com/office/drawing/2014/main" id="{92BF681C-02FC-8F49-A2CD-8F3446ECE5D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08" name="Group 1139">
                <a:extLst>
                  <a:ext uri="{FF2B5EF4-FFF2-40B4-BE49-F238E27FC236}">
                    <a16:creationId xmlns:a16="http://schemas.microsoft.com/office/drawing/2014/main" id="{904B7C12-C509-8641-BB63-56DEDB95F954}"/>
                  </a:ext>
                </a:extLst>
              </p:cNvPr>
              <p:cNvGrpSpPr>
                <a:grpSpLocks/>
              </p:cNvGrpSpPr>
              <p:nvPr/>
            </p:nvGrpSpPr>
            <p:grpSpPr bwMode="auto">
              <a:xfrm flipH="1">
                <a:off x="7985622" y="3537823"/>
                <a:ext cx="359261" cy="342045"/>
                <a:chOff x="2839" y="3501"/>
                <a:chExt cx="755" cy="803"/>
              </a:xfrm>
            </p:grpSpPr>
            <p:pic>
              <p:nvPicPr>
                <p:cNvPr id="138" name="Picture 1140" descr="desktop_computer_stylized_medium">
                  <a:extLst>
                    <a:ext uri="{FF2B5EF4-FFF2-40B4-BE49-F238E27FC236}">
                      <a16:creationId xmlns:a16="http://schemas.microsoft.com/office/drawing/2014/main" id="{BDC7F552-21C9-C942-90FF-0162099A3D52}"/>
                    </a:ext>
                  </a:extLst>
                </p:cNvPr>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 name="Freeform 1141">
                  <a:extLst>
                    <a:ext uri="{FF2B5EF4-FFF2-40B4-BE49-F238E27FC236}">
                      <a16:creationId xmlns:a16="http://schemas.microsoft.com/office/drawing/2014/main" id="{654B43BA-608E-5D4D-B11B-71762CFBEEDE}"/>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94" name="Group 693">
                <a:extLst>
                  <a:ext uri="{FF2B5EF4-FFF2-40B4-BE49-F238E27FC236}">
                    <a16:creationId xmlns:a16="http://schemas.microsoft.com/office/drawing/2014/main" id="{14715B6C-9A50-FE4B-A8D2-1E669BF891E3}"/>
                  </a:ext>
                </a:extLst>
              </p:cNvPr>
              <p:cNvGrpSpPr/>
              <p:nvPr/>
            </p:nvGrpSpPr>
            <p:grpSpPr>
              <a:xfrm>
                <a:off x="7797061" y="3296104"/>
                <a:ext cx="347997" cy="396620"/>
                <a:chOff x="7797061" y="3296104"/>
                <a:chExt cx="347997" cy="396620"/>
              </a:xfrm>
            </p:grpSpPr>
            <p:pic>
              <p:nvPicPr>
                <p:cNvPr id="113" name="Picture 571" descr="fridge2.png">
                  <a:extLst>
                    <a:ext uri="{FF2B5EF4-FFF2-40B4-BE49-F238E27FC236}">
                      <a16:creationId xmlns:a16="http://schemas.microsoft.com/office/drawing/2014/main" id="{29DD0F98-F93B-0145-A925-F4125ED490DD}"/>
                    </a:ext>
                  </a:extLst>
                </p:cNvPr>
                <p:cNvPicPr>
                  <a:picLocks noChangeAspect="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4" name="Picture 1115" descr="antenna_stylized">
                  <a:extLst>
                    <a:ext uri="{FF2B5EF4-FFF2-40B4-BE49-F238E27FC236}">
                      <a16:creationId xmlns:a16="http://schemas.microsoft.com/office/drawing/2014/main" id="{C1A64F68-4D16-AE4F-AB60-09D2C0CF0E2C}"/>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795" name="Group 794">
              <a:extLst>
                <a:ext uri="{FF2B5EF4-FFF2-40B4-BE49-F238E27FC236}">
                  <a16:creationId xmlns:a16="http://schemas.microsoft.com/office/drawing/2014/main" id="{AF73DE4B-526E-9C4F-9242-9BC0D43F8CBA}"/>
                </a:ext>
              </a:extLst>
            </p:cNvPr>
            <p:cNvGrpSpPr/>
            <p:nvPr/>
          </p:nvGrpSpPr>
          <p:grpSpPr>
            <a:xfrm>
              <a:off x="11058573" y="3399165"/>
              <a:ext cx="518448" cy="1212242"/>
              <a:chOff x="11058573" y="3399165"/>
              <a:chExt cx="518448" cy="1212242"/>
            </a:xfrm>
          </p:grpSpPr>
          <p:grpSp>
            <p:nvGrpSpPr>
              <p:cNvPr id="375" name="Group 374">
                <a:extLst>
                  <a:ext uri="{FF2B5EF4-FFF2-40B4-BE49-F238E27FC236}">
                    <a16:creationId xmlns:a16="http://schemas.microsoft.com/office/drawing/2014/main" id="{433FEDDB-405E-DB4E-815F-55EE9E62EF1A}"/>
                  </a:ext>
                </a:extLst>
              </p:cNvPr>
              <p:cNvGrpSpPr/>
              <p:nvPr/>
            </p:nvGrpSpPr>
            <p:grpSpPr>
              <a:xfrm>
                <a:off x="11087182" y="4159591"/>
                <a:ext cx="489839" cy="451816"/>
                <a:chOff x="5103720" y="2693365"/>
                <a:chExt cx="611650" cy="414788"/>
              </a:xfrm>
            </p:grpSpPr>
            <p:cxnSp>
              <p:nvCxnSpPr>
                <p:cNvPr id="376" name="Straight Connector 375">
                  <a:extLst>
                    <a:ext uri="{FF2B5EF4-FFF2-40B4-BE49-F238E27FC236}">
                      <a16:creationId xmlns:a16="http://schemas.microsoft.com/office/drawing/2014/main" id="{1D164102-BE0D-AF40-9A7B-7F2B261B2C20}"/>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78" name="Group 377">
                  <a:extLst>
                    <a:ext uri="{FF2B5EF4-FFF2-40B4-BE49-F238E27FC236}">
                      <a16:creationId xmlns:a16="http://schemas.microsoft.com/office/drawing/2014/main" id="{9018E7EF-EB96-424D-962A-FEB80B43946F}"/>
                    </a:ext>
                  </a:extLst>
                </p:cNvPr>
                <p:cNvGrpSpPr/>
                <p:nvPr/>
              </p:nvGrpSpPr>
              <p:grpSpPr>
                <a:xfrm>
                  <a:off x="5275406" y="2693365"/>
                  <a:ext cx="439964" cy="414788"/>
                  <a:chOff x="5275406" y="2711455"/>
                  <a:chExt cx="452949" cy="405518"/>
                </a:xfrm>
              </p:grpSpPr>
              <p:pic>
                <p:nvPicPr>
                  <p:cNvPr id="379" name="Picture 378" descr="server_rack.png">
                    <a:extLst>
                      <a:ext uri="{FF2B5EF4-FFF2-40B4-BE49-F238E27FC236}">
                        <a16:creationId xmlns:a16="http://schemas.microsoft.com/office/drawing/2014/main" id="{C865CB27-BCE1-654B-9519-9B39D4CB587D}"/>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80" name="Picture 379" descr="server_rack.png">
                    <a:extLst>
                      <a:ext uri="{FF2B5EF4-FFF2-40B4-BE49-F238E27FC236}">
                        <a16:creationId xmlns:a16="http://schemas.microsoft.com/office/drawing/2014/main" id="{41D005B5-0BAE-3E48-A2D4-576E4F7B9467}"/>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81" name="Picture 380" descr="server_rack.png">
                    <a:extLst>
                      <a:ext uri="{FF2B5EF4-FFF2-40B4-BE49-F238E27FC236}">
                        <a16:creationId xmlns:a16="http://schemas.microsoft.com/office/drawing/2014/main" id="{89060F4D-6C40-724C-BD1E-F12A5CA65DE7}"/>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92" name="Group 391">
                <a:extLst>
                  <a:ext uri="{FF2B5EF4-FFF2-40B4-BE49-F238E27FC236}">
                    <a16:creationId xmlns:a16="http://schemas.microsoft.com/office/drawing/2014/main" id="{710FDFDB-5658-6346-883B-53F72A0E1C90}"/>
                  </a:ext>
                </a:extLst>
              </p:cNvPr>
              <p:cNvGrpSpPr/>
              <p:nvPr/>
            </p:nvGrpSpPr>
            <p:grpSpPr>
              <a:xfrm>
                <a:off x="11058573" y="3399165"/>
                <a:ext cx="423724" cy="405973"/>
                <a:chOff x="5103720" y="2693365"/>
                <a:chExt cx="611650" cy="414788"/>
              </a:xfrm>
            </p:grpSpPr>
            <p:cxnSp>
              <p:nvCxnSpPr>
                <p:cNvPr id="393" name="Straight Connector 392">
                  <a:extLst>
                    <a:ext uri="{FF2B5EF4-FFF2-40B4-BE49-F238E27FC236}">
                      <a16:creationId xmlns:a16="http://schemas.microsoft.com/office/drawing/2014/main" id="{21121473-8384-8944-A0B5-DD441780262C}"/>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95" name="Group 394">
                  <a:extLst>
                    <a:ext uri="{FF2B5EF4-FFF2-40B4-BE49-F238E27FC236}">
                      <a16:creationId xmlns:a16="http://schemas.microsoft.com/office/drawing/2014/main" id="{11366773-360A-0449-911A-80462659C660}"/>
                    </a:ext>
                  </a:extLst>
                </p:cNvPr>
                <p:cNvGrpSpPr/>
                <p:nvPr/>
              </p:nvGrpSpPr>
              <p:grpSpPr>
                <a:xfrm>
                  <a:off x="5275406" y="2693365"/>
                  <a:ext cx="439964" cy="414788"/>
                  <a:chOff x="5275406" y="2711455"/>
                  <a:chExt cx="452949" cy="405518"/>
                </a:xfrm>
              </p:grpSpPr>
              <p:pic>
                <p:nvPicPr>
                  <p:cNvPr id="396" name="Picture 395" descr="server_rack.png">
                    <a:extLst>
                      <a:ext uri="{FF2B5EF4-FFF2-40B4-BE49-F238E27FC236}">
                        <a16:creationId xmlns:a16="http://schemas.microsoft.com/office/drawing/2014/main" id="{361EFF3D-6A1F-2646-B975-1FACB4284FB6}"/>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97" name="Picture 396" descr="server_rack.png">
                    <a:extLst>
                      <a:ext uri="{FF2B5EF4-FFF2-40B4-BE49-F238E27FC236}">
                        <a16:creationId xmlns:a16="http://schemas.microsoft.com/office/drawing/2014/main" id="{E83F8942-DE11-A747-A5A4-EDFBB17BFC85}"/>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98" name="Picture 397" descr="server_rack.png">
                    <a:extLst>
                      <a:ext uri="{FF2B5EF4-FFF2-40B4-BE49-F238E27FC236}">
                        <a16:creationId xmlns:a16="http://schemas.microsoft.com/office/drawing/2014/main" id="{300ED1AC-F5EE-3C49-B963-42178C243405}"/>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796" name="Group 795">
              <a:extLst>
                <a:ext uri="{FF2B5EF4-FFF2-40B4-BE49-F238E27FC236}">
                  <a16:creationId xmlns:a16="http://schemas.microsoft.com/office/drawing/2014/main" id="{2287FB5D-0F91-9741-8D3A-0A38C2D4142B}"/>
                </a:ext>
              </a:extLst>
            </p:cNvPr>
            <p:cNvGrpSpPr/>
            <p:nvPr/>
          </p:nvGrpSpPr>
          <p:grpSpPr>
            <a:xfrm>
              <a:off x="7767607" y="4870841"/>
              <a:ext cx="2692126" cy="1260456"/>
              <a:chOff x="7767607" y="4870841"/>
              <a:chExt cx="2692126" cy="1260456"/>
            </a:xfrm>
          </p:grpSpPr>
          <p:grpSp>
            <p:nvGrpSpPr>
              <p:cNvPr id="71" name="Group 950">
                <a:extLst>
                  <a:ext uri="{FF2B5EF4-FFF2-40B4-BE49-F238E27FC236}">
                    <a16:creationId xmlns:a16="http://schemas.microsoft.com/office/drawing/2014/main" id="{2B0A745F-DA32-E140-AB36-BC5E1C4E2D48}"/>
                  </a:ext>
                </a:extLst>
              </p:cNvPr>
              <p:cNvGrpSpPr>
                <a:grpSpLocks/>
              </p:cNvGrpSpPr>
              <p:nvPr/>
            </p:nvGrpSpPr>
            <p:grpSpPr bwMode="auto">
              <a:xfrm>
                <a:off x="10282541" y="5244631"/>
                <a:ext cx="177192" cy="330833"/>
                <a:chOff x="4140" y="429"/>
                <a:chExt cx="1425" cy="2396"/>
              </a:xfrm>
            </p:grpSpPr>
            <p:sp>
              <p:nvSpPr>
                <p:cNvPr id="207" name="Freeform 951">
                  <a:extLst>
                    <a:ext uri="{FF2B5EF4-FFF2-40B4-BE49-F238E27FC236}">
                      <a16:creationId xmlns:a16="http://schemas.microsoft.com/office/drawing/2014/main" id="{12CB3660-4D63-014F-8CC9-FDFB8140AB8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8" name="Rectangle 952">
                  <a:extLst>
                    <a:ext uri="{FF2B5EF4-FFF2-40B4-BE49-F238E27FC236}">
                      <a16:creationId xmlns:a16="http://schemas.microsoft.com/office/drawing/2014/main" id="{EFE1382F-B768-3541-8BD1-06AB71BFA8E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9" name="Freeform 953">
                  <a:extLst>
                    <a:ext uri="{FF2B5EF4-FFF2-40B4-BE49-F238E27FC236}">
                      <a16:creationId xmlns:a16="http://schemas.microsoft.com/office/drawing/2014/main" id="{FB363E8F-CA06-2449-A66C-B147358943F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0" name="Freeform 954">
                  <a:extLst>
                    <a:ext uri="{FF2B5EF4-FFF2-40B4-BE49-F238E27FC236}">
                      <a16:creationId xmlns:a16="http://schemas.microsoft.com/office/drawing/2014/main" id="{8A74E36A-A735-7440-A2B1-55846B516D7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1" name="Rectangle 955">
                  <a:extLst>
                    <a:ext uri="{FF2B5EF4-FFF2-40B4-BE49-F238E27FC236}">
                      <a16:creationId xmlns:a16="http://schemas.microsoft.com/office/drawing/2014/main" id="{FC433BF5-02C8-F540-AE86-53BF5696001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2" name="Group 956">
                  <a:extLst>
                    <a:ext uri="{FF2B5EF4-FFF2-40B4-BE49-F238E27FC236}">
                      <a16:creationId xmlns:a16="http://schemas.microsoft.com/office/drawing/2014/main" id="{969A0B36-D994-A24C-8329-146363A51CA4}"/>
                    </a:ext>
                  </a:extLst>
                </p:cNvPr>
                <p:cNvGrpSpPr>
                  <a:grpSpLocks/>
                </p:cNvGrpSpPr>
                <p:nvPr/>
              </p:nvGrpSpPr>
              <p:grpSpPr bwMode="auto">
                <a:xfrm>
                  <a:off x="4749" y="668"/>
                  <a:ext cx="581" cy="145"/>
                  <a:chOff x="614" y="2568"/>
                  <a:chExt cx="725" cy="139"/>
                </a:xfrm>
              </p:grpSpPr>
              <p:sp>
                <p:nvSpPr>
                  <p:cNvPr id="237" name="AutoShape 957">
                    <a:extLst>
                      <a:ext uri="{FF2B5EF4-FFF2-40B4-BE49-F238E27FC236}">
                        <a16:creationId xmlns:a16="http://schemas.microsoft.com/office/drawing/2014/main" id="{75A7B329-681F-2B4A-8470-FC0231FE257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8" name="AutoShape 958">
                    <a:extLst>
                      <a:ext uri="{FF2B5EF4-FFF2-40B4-BE49-F238E27FC236}">
                        <a16:creationId xmlns:a16="http://schemas.microsoft.com/office/drawing/2014/main" id="{197CEF08-20F4-5741-AC2B-1EBB072FA54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3" name="Rectangle 959">
                  <a:extLst>
                    <a:ext uri="{FF2B5EF4-FFF2-40B4-BE49-F238E27FC236}">
                      <a16:creationId xmlns:a16="http://schemas.microsoft.com/office/drawing/2014/main" id="{775AA9F7-199B-ED4C-B422-5E1B766FBA6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4" name="Group 960">
                  <a:extLst>
                    <a:ext uri="{FF2B5EF4-FFF2-40B4-BE49-F238E27FC236}">
                      <a16:creationId xmlns:a16="http://schemas.microsoft.com/office/drawing/2014/main" id="{4EED0C22-3BA6-E24F-B528-BF018CB34F5F}"/>
                    </a:ext>
                  </a:extLst>
                </p:cNvPr>
                <p:cNvGrpSpPr>
                  <a:grpSpLocks/>
                </p:cNvGrpSpPr>
                <p:nvPr/>
              </p:nvGrpSpPr>
              <p:grpSpPr bwMode="auto">
                <a:xfrm>
                  <a:off x="4747" y="994"/>
                  <a:ext cx="581" cy="134"/>
                  <a:chOff x="614" y="2568"/>
                  <a:chExt cx="725" cy="139"/>
                </a:xfrm>
              </p:grpSpPr>
              <p:sp>
                <p:nvSpPr>
                  <p:cNvPr id="235" name="AutoShape 961">
                    <a:extLst>
                      <a:ext uri="{FF2B5EF4-FFF2-40B4-BE49-F238E27FC236}">
                        <a16:creationId xmlns:a16="http://schemas.microsoft.com/office/drawing/2014/main" id="{FE30D28F-02DD-D041-8551-45D9D2836EA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6" name="AutoShape 962">
                    <a:extLst>
                      <a:ext uri="{FF2B5EF4-FFF2-40B4-BE49-F238E27FC236}">
                        <a16:creationId xmlns:a16="http://schemas.microsoft.com/office/drawing/2014/main" id="{92F33680-18D6-7C4A-88C2-46C4FA3D08E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5" name="Rectangle 963">
                  <a:extLst>
                    <a:ext uri="{FF2B5EF4-FFF2-40B4-BE49-F238E27FC236}">
                      <a16:creationId xmlns:a16="http://schemas.microsoft.com/office/drawing/2014/main" id="{A0014856-A5F8-544F-98BE-B1D6878A67A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16" name="Rectangle 964">
                  <a:extLst>
                    <a:ext uri="{FF2B5EF4-FFF2-40B4-BE49-F238E27FC236}">
                      <a16:creationId xmlns:a16="http://schemas.microsoft.com/office/drawing/2014/main" id="{0E6FC61A-EACA-7D4E-9AA7-C7690D09369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7" name="Group 965">
                  <a:extLst>
                    <a:ext uri="{FF2B5EF4-FFF2-40B4-BE49-F238E27FC236}">
                      <a16:creationId xmlns:a16="http://schemas.microsoft.com/office/drawing/2014/main" id="{CF083CE2-2403-FD4E-8F7D-758E7F67FF5E}"/>
                    </a:ext>
                  </a:extLst>
                </p:cNvPr>
                <p:cNvGrpSpPr>
                  <a:grpSpLocks/>
                </p:cNvGrpSpPr>
                <p:nvPr/>
              </p:nvGrpSpPr>
              <p:grpSpPr bwMode="auto">
                <a:xfrm>
                  <a:off x="4735" y="1627"/>
                  <a:ext cx="582" cy="151"/>
                  <a:chOff x="614" y="2568"/>
                  <a:chExt cx="725" cy="139"/>
                </a:xfrm>
              </p:grpSpPr>
              <p:sp>
                <p:nvSpPr>
                  <p:cNvPr id="233" name="AutoShape 966">
                    <a:extLst>
                      <a:ext uri="{FF2B5EF4-FFF2-40B4-BE49-F238E27FC236}">
                        <a16:creationId xmlns:a16="http://schemas.microsoft.com/office/drawing/2014/main" id="{5ED8E2CD-DB59-0040-9493-378A5D7DF18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4" name="AutoShape 967">
                    <a:extLst>
                      <a:ext uri="{FF2B5EF4-FFF2-40B4-BE49-F238E27FC236}">
                        <a16:creationId xmlns:a16="http://schemas.microsoft.com/office/drawing/2014/main" id="{F249F021-1652-2041-9D37-82D9ADAF20CC}"/>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8" name="Freeform 968">
                  <a:extLst>
                    <a:ext uri="{FF2B5EF4-FFF2-40B4-BE49-F238E27FC236}">
                      <a16:creationId xmlns:a16="http://schemas.microsoft.com/office/drawing/2014/main" id="{2DA20985-B59E-DD4F-B452-9726DAD28D3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9" name="Group 969">
                  <a:extLst>
                    <a:ext uri="{FF2B5EF4-FFF2-40B4-BE49-F238E27FC236}">
                      <a16:creationId xmlns:a16="http://schemas.microsoft.com/office/drawing/2014/main" id="{68489279-23CF-FB42-9AE3-CAB3A000B96D}"/>
                    </a:ext>
                  </a:extLst>
                </p:cNvPr>
                <p:cNvGrpSpPr>
                  <a:grpSpLocks/>
                </p:cNvGrpSpPr>
                <p:nvPr/>
              </p:nvGrpSpPr>
              <p:grpSpPr bwMode="auto">
                <a:xfrm>
                  <a:off x="4739" y="1327"/>
                  <a:ext cx="582" cy="139"/>
                  <a:chOff x="614" y="2568"/>
                  <a:chExt cx="725" cy="139"/>
                </a:xfrm>
              </p:grpSpPr>
              <p:sp>
                <p:nvSpPr>
                  <p:cNvPr id="231" name="AutoShape 970">
                    <a:extLst>
                      <a:ext uri="{FF2B5EF4-FFF2-40B4-BE49-F238E27FC236}">
                        <a16:creationId xmlns:a16="http://schemas.microsoft.com/office/drawing/2014/main" id="{12532EDD-6029-FD41-90A0-EB4B9A3B8C3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2" name="AutoShape 971">
                    <a:extLst>
                      <a:ext uri="{FF2B5EF4-FFF2-40B4-BE49-F238E27FC236}">
                        <a16:creationId xmlns:a16="http://schemas.microsoft.com/office/drawing/2014/main" id="{2ADE9625-767F-5247-8211-3638BECC987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20" name="Rectangle 972">
                  <a:extLst>
                    <a:ext uri="{FF2B5EF4-FFF2-40B4-BE49-F238E27FC236}">
                      <a16:creationId xmlns:a16="http://schemas.microsoft.com/office/drawing/2014/main" id="{71E52DA0-9A54-7744-90B9-E438CBE00C1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1" name="Freeform 973">
                  <a:extLst>
                    <a:ext uri="{FF2B5EF4-FFF2-40B4-BE49-F238E27FC236}">
                      <a16:creationId xmlns:a16="http://schemas.microsoft.com/office/drawing/2014/main" id="{D950FAED-4EC6-7B4B-AFA5-CA2701F74D0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2" name="Freeform 974">
                  <a:extLst>
                    <a:ext uri="{FF2B5EF4-FFF2-40B4-BE49-F238E27FC236}">
                      <a16:creationId xmlns:a16="http://schemas.microsoft.com/office/drawing/2014/main" id="{55AF3FE0-BBE4-A74C-A9EF-B8F3AA7A0D1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3" name="Oval 975">
                  <a:extLst>
                    <a:ext uri="{FF2B5EF4-FFF2-40B4-BE49-F238E27FC236}">
                      <a16:creationId xmlns:a16="http://schemas.microsoft.com/office/drawing/2014/main" id="{AC808981-49D6-D840-800C-F21BB910618E}"/>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4" name="Freeform 976">
                  <a:extLst>
                    <a:ext uri="{FF2B5EF4-FFF2-40B4-BE49-F238E27FC236}">
                      <a16:creationId xmlns:a16="http://schemas.microsoft.com/office/drawing/2014/main" id="{EBD04B6D-F8F6-FE45-BBD9-3CFFE7B287D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5" name="AutoShape 977">
                  <a:extLst>
                    <a:ext uri="{FF2B5EF4-FFF2-40B4-BE49-F238E27FC236}">
                      <a16:creationId xmlns:a16="http://schemas.microsoft.com/office/drawing/2014/main" id="{EB968B78-CEDA-2949-925F-D6EE71A8ED4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6" name="AutoShape 978">
                  <a:extLst>
                    <a:ext uri="{FF2B5EF4-FFF2-40B4-BE49-F238E27FC236}">
                      <a16:creationId xmlns:a16="http://schemas.microsoft.com/office/drawing/2014/main" id="{6127245D-2639-C841-ABBD-0A2EB87194A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7" name="Oval 979">
                  <a:extLst>
                    <a:ext uri="{FF2B5EF4-FFF2-40B4-BE49-F238E27FC236}">
                      <a16:creationId xmlns:a16="http://schemas.microsoft.com/office/drawing/2014/main" id="{CBCE7727-73A7-814E-B244-E80EED405F6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8" name="Oval 980">
                  <a:extLst>
                    <a:ext uri="{FF2B5EF4-FFF2-40B4-BE49-F238E27FC236}">
                      <a16:creationId xmlns:a16="http://schemas.microsoft.com/office/drawing/2014/main" id="{7A66ECF6-DDAE-2842-92B5-EA8F14A121CC}"/>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9" name="Oval 981">
                  <a:extLst>
                    <a:ext uri="{FF2B5EF4-FFF2-40B4-BE49-F238E27FC236}">
                      <a16:creationId xmlns:a16="http://schemas.microsoft.com/office/drawing/2014/main" id="{5A97568E-F028-FD44-8E47-C92EC6C012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0" name="Rectangle 982">
                  <a:extLst>
                    <a:ext uri="{FF2B5EF4-FFF2-40B4-BE49-F238E27FC236}">
                      <a16:creationId xmlns:a16="http://schemas.microsoft.com/office/drawing/2014/main" id="{A834B858-68E5-0D45-8391-2A0A996FA3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794" name="Group 793">
                <a:extLst>
                  <a:ext uri="{FF2B5EF4-FFF2-40B4-BE49-F238E27FC236}">
                    <a16:creationId xmlns:a16="http://schemas.microsoft.com/office/drawing/2014/main" id="{418A016B-3865-5C4A-BF54-A4D433F011BA}"/>
                  </a:ext>
                </a:extLst>
              </p:cNvPr>
              <p:cNvGrpSpPr/>
              <p:nvPr/>
            </p:nvGrpSpPr>
            <p:grpSpPr>
              <a:xfrm>
                <a:off x="7767607" y="4870841"/>
                <a:ext cx="2080029" cy="1260456"/>
                <a:chOff x="7767607" y="4870841"/>
                <a:chExt cx="2080029" cy="1260456"/>
              </a:xfrm>
            </p:grpSpPr>
            <p:grpSp>
              <p:nvGrpSpPr>
                <p:cNvPr id="44" name="Group 590">
                  <a:extLst>
                    <a:ext uri="{FF2B5EF4-FFF2-40B4-BE49-F238E27FC236}">
                      <a16:creationId xmlns:a16="http://schemas.microsoft.com/office/drawing/2014/main" id="{2648262B-E78D-1D4B-B3FD-3AE9CD5C321E}"/>
                    </a:ext>
                  </a:extLst>
                </p:cNvPr>
                <p:cNvGrpSpPr>
                  <a:grpSpLocks/>
                </p:cNvGrpSpPr>
                <p:nvPr/>
              </p:nvGrpSpPr>
              <p:grpSpPr bwMode="auto">
                <a:xfrm flipH="1">
                  <a:off x="7974481" y="4870841"/>
                  <a:ext cx="345630" cy="320302"/>
                  <a:chOff x="2839" y="3501"/>
                  <a:chExt cx="755" cy="803"/>
                </a:xfrm>
              </p:grpSpPr>
              <p:pic>
                <p:nvPicPr>
                  <p:cNvPr id="367" name="Picture 591" descr="desktop_computer_stylized_medium">
                    <a:extLst>
                      <a:ext uri="{FF2B5EF4-FFF2-40B4-BE49-F238E27FC236}">
                        <a16:creationId xmlns:a16="http://schemas.microsoft.com/office/drawing/2014/main" id="{35FBE2DB-60A7-B340-A5BB-B3699CCC02BD}"/>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592">
                    <a:extLst>
                      <a:ext uri="{FF2B5EF4-FFF2-40B4-BE49-F238E27FC236}">
                        <a16:creationId xmlns:a16="http://schemas.microsoft.com/office/drawing/2014/main" id="{0263E665-BF2A-2F4A-ADA8-20F44C3127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90" name="Group 1064">
                  <a:extLst>
                    <a:ext uri="{FF2B5EF4-FFF2-40B4-BE49-F238E27FC236}">
                      <a16:creationId xmlns:a16="http://schemas.microsoft.com/office/drawing/2014/main" id="{1E483C21-97F2-6C41-9217-2187E09B541E}"/>
                    </a:ext>
                  </a:extLst>
                </p:cNvPr>
                <p:cNvGrpSpPr>
                  <a:grpSpLocks/>
                </p:cNvGrpSpPr>
                <p:nvPr/>
              </p:nvGrpSpPr>
              <p:grpSpPr bwMode="auto">
                <a:xfrm>
                  <a:off x="9195307" y="5823489"/>
                  <a:ext cx="310186" cy="307808"/>
                  <a:chOff x="877" y="1008"/>
                  <a:chExt cx="2747" cy="2591"/>
                </a:xfrm>
              </p:grpSpPr>
              <p:pic>
                <p:nvPicPr>
                  <p:cNvPr id="146" name="Picture 1065" descr="antenna_stylized">
                    <a:extLst>
                      <a:ext uri="{FF2B5EF4-FFF2-40B4-BE49-F238E27FC236}">
                        <a16:creationId xmlns:a16="http://schemas.microsoft.com/office/drawing/2014/main" id="{EC1E8FF9-A5AB-904A-91B8-DF4938260532}"/>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1066" descr="laptop_keyboard">
                    <a:extLst>
                      <a:ext uri="{FF2B5EF4-FFF2-40B4-BE49-F238E27FC236}">
                        <a16:creationId xmlns:a16="http://schemas.microsoft.com/office/drawing/2014/main" id="{71E89937-428E-3447-B221-C34E0D71ACE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 name="Freeform 1067">
                    <a:extLst>
                      <a:ext uri="{FF2B5EF4-FFF2-40B4-BE49-F238E27FC236}">
                        <a16:creationId xmlns:a16="http://schemas.microsoft.com/office/drawing/2014/main" id="{43C21467-3265-FC4F-AF31-44A0281634BA}"/>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149" name="Picture 1068" descr="screen">
                    <a:extLst>
                      <a:ext uri="{FF2B5EF4-FFF2-40B4-BE49-F238E27FC236}">
                        <a16:creationId xmlns:a16="http://schemas.microsoft.com/office/drawing/2014/main" id="{9868250A-D477-2944-B0F8-A7DE63DA4697}"/>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1069">
                    <a:extLst>
                      <a:ext uri="{FF2B5EF4-FFF2-40B4-BE49-F238E27FC236}">
                        <a16:creationId xmlns:a16="http://schemas.microsoft.com/office/drawing/2014/main" id="{A4015B9E-FE1F-594E-AFA2-A5277482EA63}"/>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1" name="Freeform 1070">
                    <a:extLst>
                      <a:ext uri="{FF2B5EF4-FFF2-40B4-BE49-F238E27FC236}">
                        <a16:creationId xmlns:a16="http://schemas.microsoft.com/office/drawing/2014/main" id="{1D5AA9CA-3334-2341-A3C4-E98372488698}"/>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2" name="Freeform 1071">
                    <a:extLst>
                      <a:ext uri="{FF2B5EF4-FFF2-40B4-BE49-F238E27FC236}">
                        <a16:creationId xmlns:a16="http://schemas.microsoft.com/office/drawing/2014/main" id="{408815EA-3342-2D4A-AB4D-6A6AD669E0A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3" name="Freeform 1072">
                    <a:extLst>
                      <a:ext uri="{FF2B5EF4-FFF2-40B4-BE49-F238E27FC236}">
                        <a16:creationId xmlns:a16="http://schemas.microsoft.com/office/drawing/2014/main" id="{180DED07-429A-A242-A9E3-1BBEEAF42B00}"/>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4" name="Freeform 1073">
                    <a:extLst>
                      <a:ext uri="{FF2B5EF4-FFF2-40B4-BE49-F238E27FC236}">
                        <a16:creationId xmlns:a16="http://schemas.microsoft.com/office/drawing/2014/main" id="{A86B5E1C-D4A7-804E-9345-DD2099CCFCD1}"/>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5" name="Freeform 1074">
                    <a:extLst>
                      <a:ext uri="{FF2B5EF4-FFF2-40B4-BE49-F238E27FC236}">
                        <a16:creationId xmlns:a16="http://schemas.microsoft.com/office/drawing/2014/main" id="{278E44FF-9118-764F-B154-D54B6D0889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56" name="Group 1075">
                    <a:extLst>
                      <a:ext uri="{FF2B5EF4-FFF2-40B4-BE49-F238E27FC236}">
                        <a16:creationId xmlns:a16="http://schemas.microsoft.com/office/drawing/2014/main" id="{B07A4D51-63EA-ED46-9283-3C066C8F8059}"/>
                      </a:ext>
                    </a:extLst>
                  </p:cNvPr>
                  <p:cNvGrpSpPr>
                    <a:grpSpLocks/>
                  </p:cNvGrpSpPr>
                  <p:nvPr/>
                </p:nvGrpSpPr>
                <p:grpSpPr bwMode="auto">
                  <a:xfrm>
                    <a:off x="1709" y="3008"/>
                    <a:ext cx="507" cy="234"/>
                    <a:chOff x="1740" y="2642"/>
                    <a:chExt cx="752" cy="327"/>
                  </a:xfrm>
                </p:grpSpPr>
                <p:sp>
                  <p:nvSpPr>
                    <p:cNvPr id="163" name="Freeform 1076">
                      <a:extLst>
                        <a:ext uri="{FF2B5EF4-FFF2-40B4-BE49-F238E27FC236}">
                          <a16:creationId xmlns:a16="http://schemas.microsoft.com/office/drawing/2014/main" id="{362CE3DF-6498-9044-80D1-5B57C954BCF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4" name="Freeform 1077">
                      <a:extLst>
                        <a:ext uri="{FF2B5EF4-FFF2-40B4-BE49-F238E27FC236}">
                          <a16:creationId xmlns:a16="http://schemas.microsoft.com/office/drawing/2014/main" id="{232B6CC8-39FA-8E41-89F9-D454D1953B09}"/>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5" name="Freeform 1078">
                      <a:extLst>
                        <a:ext uri="{FF2B5EF4-FFF2-40B4-BE49-F238E27FC236}">
                          <a16:creationId xmlns:a16="http://schemas.microsoft.com/office/drawing/2014/main" id="{14BE6CD7-1B00-AE45-A0A2-B46139077D1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6" name="Freeform 1079">
                      <a:extLst>
                        <a:ext uri="{FF2B5EF4-FFF2-40B4-BE49-F238E27FC236}">
                          <a16:creationId xmlns:a16="http://schemas.microsoft.com/office/drawing/2014/main" id="{17D2993A-DA09-154C-81CE-F00D6DF0DB0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7" name="Freeform 1080">
                      <a:extLst>
                        <a:ext uri="{FF2B5EF4-FFF2-40B4-BE49-F238E27FC236}">
                          <a16:creationId xmlns:a16="http://schemas.microsoft.com/office/drawing/2014/main" id="{AD580132-3A72-CF47-B834-B58CA201F7F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8" name="Freeform 1081">
                      <a:extLst>
                        <a:ext uri="{FF2B5EF4-FFF2-40B4-BE49-F238E27FC236}">
                          <a16:creationId xmlns:a16="http://schemas.microsoft.com/office/drawing/2014/main" id="{E900C928-6E45-6449-A6C9-3DBE801B01A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57" name="Freeform 1082">
                    <a:extLst>
                      <a:ext uri="{FF2B5EF4-FFF2-40B4-BE49-F238E27FC236}">
                        <a16:creationId xmlns:a16="http://schemas.microsoft.com/office/drawing/2014/main" id="{1ECD1A08-63F7-2B4E-84E4-3FA628039E8F}"/>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8" name="Freeform 1083">
                    <a:extLst>
                      <a:ext uri="{FF2B5EF4-FFF2-40B4-BE49-F238E27FC236}">
                        <a16:creationId xmlns:a16="http://schemas.microsoft.com/office/drawing/2014/main" id="{E0CE0778-AA7C-994B-8AC5-676F1A82543C}"/>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9" name="Freeform 1084">
                    <a:extLst>
                      <a:ext uri="{FF2B5EF4-FFF2-40B4-BE49-F238E27FC236}">
                        <a16:creationId xmlns:a16="http://schemas.microsoft.com/office/drawing/2014/main" id="{D2A296F6-56E0-0141-8E63-F209F1106F23}"/>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0" name="Freeform 1085">
                    <a:extLst>
                      <a:ext uri="{FF2B5EF4-FFF2-40B4-BE49-F238E27FC236}">
                        <a16:creationId xmlns:a16="http://schemas.microsoft.com/office/drawing/2014/main" id="{06824F88-EE84-D347-A023-F053DA4B2B2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1" name="Freeform 1086">
                    <a:extLst>
                      <a:ext uri="{FF2B5EF4-FFF2-40B4-BE49-F238E27FC236}">
                        <a16:creationId xmlns:a16="http://schemas.microsoft.com/office/drawing/2014/main" id="{36F4BB90-D696-0945-AC5D-7CBFD97A9624}"/>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2" name="Freeform 1087">
                    <a:extLst>
                      <a:ext uri="{FF2B5EF4-FFF2-40B4-BE49-F238E27FC236}">
                        <a16:creationId xmlns:a16="http://schemas.microsoft.com/office/drawing/2014/main" id="{9FC45AEE-F94E-2C41-BB56-2055DE618B24}"/>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87" name="Group 590">
                  <a:extLst>
                    <a:ext uri="{FF2B5EF4-FFF2-40B4-BE49-F238E27FC236}">
                      <a16:creationId xmlns:a16="http://schemas.microsoft.com/office/drawing/2014/main" id="{B2AAF0C3-BD73-634D-B492-B7CCF9735ED5}"/>
                    </a:ext>
                  </a:extLst>
                </p:cNvPr>
                <p:cNvGrpSpPr>
                  <a:grpSpLocks/>
                </p:cNvGrpSpPr>
                <p:nvPr/>
              </p:nvGrpSpPr>
              <p:grpSpPr bwMode="auto">
                <a:xfrm flipH="1">
                  <a:off x="7767607" y="5251740"/>
                  <a:ext cx="345630" cy="320302"/>
                  <a:chOff x="2839" y="3501"/>
                  <a:chExt cx="755" cy="803"/>
                </a:xfrm>
              </p:grpSpPr>
              <p:pic>
                <p:nvPicPr>
                  <p:cNvPr id="488" name="Picture 591" descr="desktop_computer_stylized_medium">
                    <a:extLst>
                      <a:ext uri="{FF2B5EF4-FFF2-40B4-BE49-F238E27FC236}">
                        <a16:creationId xmlns:a16="http://schemas.microsoft.com/office/drawing/2014/main" id="{1B000E5D-AA79-9741-93EF-69776E79DCF7}"/>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 name="Freeform 592">
                    <a:extLst>
                      <a:ext uri="{FF2B5EF4-FFF2-40B4-BE49-F238E27FC236}">
                        <a16:creationId xmlns:a16="http://schemas.microsoft.com/office/drawing/2014/main" id="{E285DBFE-A1C0-DE49-94FA-3F8D49F9AA4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90" name="Group 590">
                  <a:extLst>
                    <a:ext uri="{FF2B5EF4-FFF2-40B4-BE49-F238E27FC236}">
                      <a16:creationId xmlns:a16="http://schemas.microsoft.com/office/drawing/2014/main" id="{A66A00B8-C906-204A-9EA8-BF8007089AFF}"/>
                    </a:ext>
                  </a:extLst>
                </p:cNvPr>
                <p:cNvGrpSpPr>
                  <a:grpSpLocks/>
                </p:cNvGrpSpPr>
                <p:nvPr/>
              </p:nvGrpSpPr>
              <p:grpSpPr bwMode="auto">
                <a:xfrm flipH="1">
                  <a:off x="8147535" y="5475337"/>
                  <a:ext cx="345630" cy="320302"/>
                  <a:chOff x="2839" y="3501"/>
                  <a:chExt cx="755" cy="803"/>
                </a:xfrm>
              </p:grpSpPr>
              <p:pic>
                <p:nvPicPr>
                  <p:cNvPr id="491" name="Picture 591" descr="desktop_computer_stylized_medium">
                    <a:extLst>
                      <a:ext uri="{FF2B5EF4-FFF2-40B4-BE49-F238E27FC236}">
                        <a16:creationId xmlns:a16="http://schemas.microsoft.com/office/drawing/2014/main" id="{0D26BE9F-5A6F-194D-95F5-9A26085A8BCC}"/>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2" name="Freeform 592">
                    <a:extLst>
                      <a:ext uri="{FF2B5EF4-FFF2-40B4-BE49-F238E27FC236}">
                        <a16:creationId xmlns:a16="http://schemas.microsoft.com/office/drawing/2014/main" id="{F940FA7C-0178-FC42-989D-133C7D3EF04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93" name="Group 590">
                  <a:extLst>
                    <a:ext uri="{FF2B5EF4-FFF2-40B4-BE49-F238E27FC236}">
                      <a16:creationId xmlns:a16="http://schemas.microsoft.com/office/drawing/2014/main" id="{AADF67FB-3BE7-EF42-B8A5-B005B506931A}"/>
                    </a:ext>
                  </a:extLst>
                </p:cNvPr>
                <p:cNvGrpSpPr>
                  <a:grpSpLocks/>
                </p:cNvGrpSpPr>
                <p:nvPr/>
              </p:nvGrpSpPr>
              <p:grpSpPr bwMode="auto">
                <a:xfrm flipH="1">
                  <a:off x="8545760" y="5496810"/>
                  <a:ext cx="345630" cy="320302"/>
                  <a:chOff x="2839" y="3501"/>
                  <a:chExt cx="755" cy="803"/>
                </a:xfrm>
              </p:grpSpPr>
              <p:pic>
                <p:nvPicPr>
                  <p:cNvPr id="494" name="Picture 591" descr="desktop_computer_stylized_medium">
                    <a:extLst>
                      <a:ext uri="{FF2B5EF4-FFF2-40B4-BE49-F238E27FC236}">
                        <a16:creationId xmlns:a16="http://schemas.microsoft.com/office/drawing/2014/main" id="{0BBC0FBB-DA3F-874A-8EBE-B51C772E068F}"/>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592">
                    <a:extLst>
                      <a:ext uri="{FF2B5EF4-FFF2-40B4-BE49-F238E27FC236}">
                        <a16:creationId xmlns:a16="http://schemas.microsoft.com/office/drawing/2014/main" id="{A9932DBD-03D1-3E48-AE83-712DE720FE4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96" name="Group 1064">
                  <a:extLst>
                    <a:ext uri="{FF2B5EF4-FFF2-40B4-BE49-F238E27FC236}">
                      <a16:creationId xmlns:a16="http://schemas.microsoft.com/office/drawing/2014/main" id="{FC2552CF-9AC0-3243-8999-6808B911C762}"/>
                    </a:ext>
                  </a:extLst>
                </p:cNvPr>
                <p:cNvGrpSpPr>
                  <a:grpSpLocks/>
                </p:cNvGrpSpPr>
                <p:nvPr/>
              </p:nvGrpSpPr>
              <p:grpSpPr bwMode="auto">
                <a:xfrm>
                  <a:off x="9528372" y="5765818"/>
                  <a:ext cx="319264" cy="253379"/>
                  <a:chOff x="877" y="1008"/>
                  <a:chExt cx="2747" cy="2591"/>
                </a:xfrm>
              </p:grpSpPr>
              <p:pic>
                <p:nvPicPr>
                  <p:cNvPr id="497" name="Picture 1065" descr="antenna_stylized">
                    <a:extLst>
                      <a:ext uri="{FF2B5EF4-FFF2-40B4-BE49-F238E27FC236}">
                        <a16:creationId xmlns:a16="http://schemas.microsoft.com/office/drawing/2014/main" id="{87938519-94DB-D545-A29A-7EDE5E412B2B}"/>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8" name="Picture 1066" descr="laptop_keyboard">
                    <a:extLst>
                      <a:ext uri="{FF2B5EF4-FFF2-40B4-BE49-F238E27FC236}">
                        <a16:creationId xmlns:a16="http://schemas.microsoft.com/office/drawing/2014/main" id="{2D71707C-83CA-1C4B-8508-67E56E2ADD03}"/>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9" name="Freeform 1067">
                    <a:extLst>
                      <a:ext uri="{FF2B5EF4-FFF2-40B4-BE49-F238E27FC236}">
                        <a16:creationId xmlns:a16="http://schemas.microsoft.com/office/drawing/2014/main" id="{73F0FEB4-8393-CC4E-8318-ED16B301B6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500" name="Picture 1068" descr="screen">
                    <a:extLst>
                      <a:ext uri="{FF2B5EF4-FFF2-40B4-BE49-F238E27FC236}">
                        <a16:creationId xmlns:a16="http://schemas.microsoft.com/office/drawing/2014/main" id="{7FE7C88C-9EAD-8349-A46B-E909AEA6578E}"/>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 name="Freeform 1069">
                    <a:extLst>
                      <a:ext uri="{FF2B5EF4-FFF2-40B4-BE49-F238E27FC236}">
                        <a16:creationId xmlns:a16="http://schemas.microsoft.com/office/drawing/2014/main" id="{0DBCF6AD-8352-3C40-B68E-0383519D20A4}"/>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2" name="Freeform 1070">
                    <a:extLst>
                      <a:ext uri="{FF2B5EF4-FFF2-40B4-BE49-F238E27FC236}">
                        <a16:creationId xmlns:a16="http://schemas.microsoft.com/office/drawing/2014/main" id="{3C23673E-599F-5241-B844-C8F96A051D11}"/>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3" name="Freeform 1071">
                    <a:extLst>
                      <a:ext uri="{FF2B5EF4-FFF2-40B4-BE49-F238E27FC236}">
                        <a16:creationId xmlns:a16="http://schemas.microsoft.com/office/drawing/2014/main" id="{4D502A0C-8868-2C4E-B6B7-F46718640A2A}"/>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4" name="Freeform 1072">
                    <a:extLst>
                      <a:ext uri="{FF2B5EF4-FFF2-40B4-BE49-F238E27FC236}">
                        <a16:creationId xmlns:a16="http://schemas.microsoft.com/office/drawing/2014/main" id="{154DEECF-C451-B140-A650-9DB9DCC4178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5" name="Freeform 1073">
                    <a:extLst>
                      <a:ext uri="{FF2B5EF4-FFF2-40B4-BE49-F238E27FC236}">
                        <a16:creationId xmlns:a16="http://schemas.microsoft.com/office/drawing/2014/main" id="{61C09639-BDA6-1848-86B4-033F9F9979D9}"/>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6" name="Freeform 1074">
                    <a:extLst>
                      <a:ext uri="{FF2B5EF4-FFF2-40B4-BE49-F238E27FC236}">
                        <a16:creationId xmlns:a16="http://schemas.microsoft.com/office/drawing/2014/main" id="{BBF9A35C-4B4A-604C-BCA3-20BC6C3D2D8B}"/>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07" name="Group 1075">
                    <a:extLst>
                      <a:ext uri="{FF2B5EF4-FFF2-40B4-BE49-F238E27FC236}">
                        <a16:creationId xmlns:a16="http://schemas.microsoft.com/office/drawing/2014/main" id="{C228B10E-0BB1-8D40-9DB1-545E285C7600}"/>
                      </a:ext>
                    </a:extLst>
                  </p:cNvPr>
                  <p:cNvGrpSpPr>
                    <a:grpSpLocks/>
                  </p:cNvGrpSpPr>
                  <p:nvPr/>
                </p:nvGrpSpPr>
                <p:grpSpPr bwMode="auto">
                  <a:xfrm>
                    <a:off x="1709" y="3008"/>
                    <a:ext cx="507" cy="234"/>
                    <a:chOff x="1740" y="2642"/>
                    <a:chExt cx="752" cy="327"/>
                  </a:xfrm>
                </p:grpSpPr>
                <p:sp>
                  <p:nvSpPr>
                    <p:cNvPr id="514" name="Freeform 1076">
                      <a:extLst>
                        <a:ext uri="{FF2B5EF4-FFF2-40B4-BE49-F238E27FC236}">
                          <a16:creationId xmlns:a16="http://schemas.microsoft.com/office/drawing/2014/main" id="{DBE93115-3362-AE4D-A30A-337520C7391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5" name="Freeform 1077">
                      <a:extLst>
                        <a:ext uri="{FF2B5EF4-FFF2-40B4-BE49-F238E27FC236}">
                          <a16:creationId xmlns:a16="http://schemas.microsoft.com/office/drawing/2014/main" id="{E980EACA-94CF-194A-AC7A-1415DBB4CAF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6" name="Freeform 1078">
                      <a:extLst>
                        <a:ext uri="{FF2B5EF4-FFF2-40B4-BE49-F238E27FC236}">
                          <a16:creationId xmlns:a16="http://schemas.microsoft.com/office/drawing/2014/main" id="{67C8CECC-A4D3-D543-A1C2-92A3DDD6045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7" name="Freeform 1079">
                      <a:extLst>
                        <a:ext uri="{FF2B5EF4-FFF2-40B4-BE49-F238E27FC236}">
                          <a16:creationId xmlns:a16="http://schemas.microsoft.com/office/drawing/2014/main" id="{DF7F90DA-E9FF-E64E-979A-F2C4CF6F27E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8" name="Freeform 1080">
                      <a:extLst>
                        <a:ext uri="{FF2B5EF4-FFF2-40B4-BE49-F238E27FC236}">
                          <a16:creationId xmlns:a16="http://schemas.microsoft.com/office/drawing/2014/main" id="{1FB7CFF5-5312-6B45-B1C9-1E8019D9AB7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9" name="Freeform 1081">
                      <a:extLst>
                        <a:ext uri="{FF2B5EF4-FFF2-40B4-BE49-F238E27FC236}">
                          <a16:creationId xmlns:a16="http://schemas.microsoft.com/office/drawing/2014/main" id="{F6743163-40E8-634F-BDA5-FD850E9C93C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508" name="Freeform 1082">
                    <a:extLst>
                      <a:ext uri="{FF2B5EF4-FFF2-40B4-BE49-F238E27FC236}">
                        <a16:creationId xmlns:a16="http://schemas.microsoft.com/office/drawing/2014/main" id="{5C688E93-8024-AF4A-9FAE-F872353A70E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9" name="Freeform 1083">
                    <a:extLst>
                      <a:ext uri="{FF2B5EF4-FFF2-40B4-BE49-F238E27FC236}">
                        <a16:creationId xmlns:a16="http://schemas.microsoft.com/office/drawing/2014/main" id="{E2D8B864-6DD1-D042-9409-8862ACC1AAD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0" name="Freeform 1084">
                    <a:extLst>
                      <a:ext uri="{FF2B5EF4-FFF2-40B4-BE49-F238E27FC236}">
                        <a16:creationId xmlns:a16="http://schemas.microsoft.com/office/drawing/2014/main" id="{CC7A3F9E-B0BC-2945-B124-91C53102EAF2}"/>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1" name="Freeform 1085">
                    <a:extLst>
                      <a:ext uri="{FF2B5EF4-FFF2-40B4-BE49-F238E27FC236}">
                        <a16:creationId xmlns:a16="http://schemas.microsoft.com/office/drawing/2014/main" id="{B8E20EA9-88B9-0A42-A470-7AF9E881056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2" name="Freeform 1086">
                    <a:extLst>
                      <a:ext uri="{FF2B5EF4-FFF2-40B4-BE49-F238E27FC236}">
                        <a16:creationId xmlns:a16="http://schemas.microsoft.com/office/drawing/2014/main" id="{A9D04135-B045-A743-95D7-CA5EF36EE73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3" name="Freeform 1087">
                    <a:extLst>
                      <a:ext uri="{FF2B5EF4-FFF2-40B4-BE49-F238E27FC236}">
                        <a16:creationId xmlns:a16="http://schemas.microsoft.com/office/drawing/2014/main" id="{C0583F57-71B7-B142-BC2A-15444A0CF4E5}"/>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72" name="Group 983">
                <a:extLst>
                  <a:ext uri="{FF2B5EF4-FFF2-40B4-BE49-F238E27FC236}">
                    <a16:creationId xmlns:a16="http://schemas.microsoft.com/office/drawing/2014/main" id="{105B6396-94AE-3641-98AD-7B23024BF303}"/>
                  </a:ext>
                </a:extLst>
              </p:cNvPr>
              <p:cNvGrpSpPr>
                <a:grpSpLocks/>
              </p:cNvGrpSpPr>
              <p:nvPr/>
            </p:nvGrpSpPr>
            <p:grpSpPr bwMode="auto">
              <a:xfrm>
                <a:off x="10011503" y="5607068"/>
                <a:ext cx="171450" cy="348944"/>
                <a:chOff x="4140" y="429"/>
                <a:chExt cx="1425" cy="2396"/>
              </a:xfrm>
            </p:grpSpPr>
            <p:sp>
              <p:nvSpPr>
                <p:cNvPr id="175" name="Freeform 984">
                  <a:extLst>
                    <a:ext uri="{FF2B5EF4-FFF2-40B4-BE49-F238E27FC236}">
                      <a16:creationId xmlns:a16="http://schemas.microsoft.com/office/drawing/2014/main" id="{69921432-2526-D74B-B1B3-EF4990D573EA}"/>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6" name="Rectangle 985">
                  <a:extLst>
                    <a:ext uri="{FF2B5EF4-FFF2-40B4-BE49-F238E27FC236}">
                      <a16:creationId xmlns:a16="http://schemas.microsoft.com/office/drawing/2014/main" id="{372674DE-08A1-7340-A835-CB738EF1A644}"/>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77" name="Freeform 986">
                  <a:extLst>
                    <a:ext uri="{FF2B5EF4-FFF2-40B4-BE49-F238E27FC236}">
                      <a16:creationId xmlns:a16="http://schemas.microsoft.com/office/drawing/2014/main" id="{210AB56E-8E3A-464C-BA90-E5EE13DE14A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8" name="Freeform 987">
                  <a:extLst>
                    <a:ext uri="{FF2B5EF4-FFF2-40B4-BE49-F238E27FC236}">
                      <a16:creationId xmlns:a16="http://schemas.microsoft.com/office/drawing/2014/main" id="{4B6304D8-37E4-9743-9663-D2140A3373CD}"/>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9" name="Rectangle 988">
                  <a:extLst>
                    <a:ext uri="{FF2B5EF4-FFF2-40B4-BE49-F238E27FC236}">
                      <a16:creationId xmlns:a16="http://schemas.microsoft.com/office/drawing/2014/main" id="{01DA0D94-4858-4748-835A-0A295C76DA1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0" name="Group 989">
                  <a:extLst>
                    <a:ext uri="{FF2B5EF4-FFF2-40B4-BE49-F238E27FC236}">
                      <a16:creationId xmlns:a16="http://schemas.microsoft.com/office/drawing/2014/main" id="{653C7E87-1F7F-B94B-970F-8043BE6AD494}"/>
                    </a:ext>
                  </a:extLst>
                </p:cNvPr>
                <p:cNvGrpSpPr>
                  <a:grpSpLocks/>
                </p:cNvGrpSpPr>
                <p:nvPr/>
              </p:nvGrpSpPr>
              <p:grpSpPr bwMode="auto">
                <a:xfrm>
                  <a:off x="4749" y="668"/>
                  <a:ext cx="581" cy="145"/>
                  <a:chOff x="614" y="2568"/>
                  <a:chExt cx="725" cy="139"/>
                </a:xfrm>
              </p:grpSpPr>
              <p:sp>
                <p:nvSpPr>
                  <p:cNvPr id="205" name="AutoShape 990">
                    <a:extLst>
                      <a:ext uri="{FF2B5EF4-FFF2-40B4-BE49-F238E27FC236}">
                        <a16:creationId xmlns:a16="http://schemas.microsoft.com/office/drawing/2014/main" id="{9E8BF054-B12E-C746-9DCC-FFC0FBE1170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6" name="AutoShape 991">
                    <a:extLst>
                      <a:ext uri="{FF2B5EF4-FFF2-40B4-BE49-F238E27FC236}">
                        <a16:creationId xmlns:a16="http://schemas.microsoft.com/office/drawing/2014/main" id="{60A26098-3AC3-5F48-AF12-0376133BA2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1" name="Rectangle 992">
                  <a:extLst>
                    <a:ext uri="{FF2B5EF4-FFF2-40B4-BE49-F238E27FC236}">
                      <a16:creationId xmlns:a16="http://schemas.microsoft.com/office/drawing/2014/main" id="{AB0AE9A0-AEC6-B542-BAA1-AD6A9E2574EA}"/>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2" name="Group 993">
                  <a:extLst>
                    <a:ext uri="{FF2B5EF4-FFF2-40B4-BE49-F238E27FC236}">
                      <a16:creationId xmlns:a16="http://schemas.microsoft.com/office/drawing/2014/main" id="{2E23BBDE-93A3-014A-8AD9-509F2B133316}"/>
                    </a:ext>
                  </a:extLst>
                </p:cNvPr>
                <p:cNvGrpSpPr>
                  <a:grpSpLocks/>
                </p:cNvGrpSpPr>
                <p:nvPr/>
              </p:nvGrpSpPr>
              <p:grpSpPr bwMode="auto">
                <a:xfrm>
                  <a:off x="4747" y="994"/>
                  <a:ext cx="581" cy="134"/>
                  <a:chOff x="614" y="2568"/>
                  <a:chExt cx="725" cy="139"/>
                </a:xfrm>
              </p:grpSpPr>
              <p:sp>
                <p:nvSpPr>
                  <p:cNvPr id="203" name="AutoShape 994">
                    <a:extLst>
                      <a:ext uri="{FF2B5EF4-FFF2-40B4-BE49-F238E27FC236}">
                        <a16:creationId xmlns:a16="http://schemas.microsoft.com/office/drawing/2014/main" id="{CF10A6D2-6E36-BA46-8AB3-2A153E9ECE0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4" name="AutoShape 995">
                    <a:extLst>
                      <a:ext uri="{FF2B5EF4-FFF2-40B4-BE49-F238E27FC236}">
                        <a16:creationId xmlns:a16="http://schemas.microsoft.com/office/drawing/2014/main" id="{964D14B2-2639-5A46-B2D5-48A8B0C3199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3" name="Rectangle 996">
                  <a:extLst>
                    <a:ext uri="{FF2B5EF4-FFF2-40B4-BE49-F238E27FC236}">
                      <a16:creationId xmlns:a16="http://schemas.microsoft.com/office/drawing/2014/main" id="{426E7337-36DD-B64A-88F7-00D5A742F9A0}"/>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4" name="Rectangle 997">
                  <a:extLst>
                    <a:ext uri="{FF2B5EF4-FFF2-40B4-BE49-F238E27FC236}">
                      <a16:creationId xmlns:a16="http://schemas.microsoft.com/office/drawing/2014/main" id="{BE4D7353-7D2D-9F42-8A6A-65BAA6259C09}"/>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5" name="Group 998">
                  <a:extLst>
                    <a:ext uri="{FF2B5EF4-FFF2-40B4-BE49-F238E27FC236}">
                      <a16:creationId xmlns:a16="http://schemas.microsoft.com/office/drawing/2014/main" id="{10644FFB-BF70-614B-94F5-58CB99D12E0E}"/>
                    </a:ext>
                  </a:extLst>
                </p:cNvPr>
                <p:cNvGrpSpPr>
                  <a:grpSpLocks/>
                </p:cNvGrpSpPr>
                <p:nvPr/>
              </p:nvGrpSpPr>
              <p:grpSpPr bwMode="auto">
                <a:xfrm>
                  <a:off x="4735" y="1627"/>
                  <a:ext cx="582" cy="151"/>
                  <a:chOff x="614" y="2568"/>
                  <a:chExt cx="725" cy="139"/>
                </a:xfrm>
              </p:grpSpPr>
              <p:sp>
                <p:nvSpPr>
                  <p:cNvPr id="201" name="AutoShape 999">
                    <a:extLst>
                      <a:ext uri="{FF2B5EF4-FFF2-40B4-BE49-F238E27FC236}">
                        <a16:creationId xmlns:a16="http://schemas.microsoft.com/office/drawing/2014/main" id="{2EEDFBCE-8402-0442-A96B-A6412C51C66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2" name="AutoShape 1000">
                    <a:extLst>
                      <a:ext uri="{FF2B5EF4-FFF2-40B4-BE49-F238E27FC236}">
                        <a16:creationId xmlns:a16="http://schemas.microsoft.com/office/drawing/2014/main" id="{5BBF678C-8365-374C-8592-2F40109183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6" name="Freeform 1001">
                  <a:extLst>
                    <a:ext uri="{FF2B5EF4-FFF2-40B4-BE49-F238E27FC236}">
                      <a16:creationId xmlns:a16="http://schemas.microsoft.com/office/drawing/2014/main" id="{43320BBC-6D3F-CE4C-AE57-EE45F3319F3F}"/>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87" name="Group 1002">
                  <a:extLst>
                    <a:ext uri="{FF2B5EF4-FFF2-40B4-BE49-F238E27FC236}">
                      <a16:creationId xmlns:a16="http://schemas.microsoft.com/office/drawing/2014/main" id="{4ED748C4-471F-B74E-9328-2437DB94B8F7}"/>
                    </a:ext>
                  </a:extLst>
                </p:cNvPr>
                <p:cNvGrpSpPr>
                  <a:grpSpLocks/>
                </p:cNvGrpSpPr>
                <p:nvPr/>
              </p:nvGrpSpPr>
              <p:grpSpPr bwMode="auto">
                <a:xfrm>
                  <a:off x="4739" y="1327"/>
                  <a:ext cx="582" cy="139"/>
                  <a:chOff x="614" y="2568"/>
                  <a:chExt cx="725" cy="139"/>
                </a:xfrm>
              </p:grpSpPr>
              <p:sp>
                <p:nvSpPr>
                  <p:cNvPr id="199" name="AutoShape 1003">
                    <a:extLst>
                      <a:ext uri="{FF2B5EF4-FFF2-40B4-BE49-F238E27FC236}">
                        <a16:creationId xmlns:a16="http://schemas.microsoft.com/office/drawing/2014/main" id="{DE163CA4-FABE-9B4C-973B-7160FB0CA87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0" name="AutoShape 1004">
                    <a:extLst>
                      <a:ext uri="{FF2B5EF4-FFF2-40B4-BE49-F238E27FC236}">
                        <a16:creationId xmlns:a16="http://schemas.microsoft.com/office/drawing/2014/main" id="{D50A283A-2FFB-A24F-A406-2910EEA8C4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8" name="Rectangle 1005">
                  <a:extLst>
                    <a:ext uri="{FF2B5EF4-FFF2-40B4-BE49-F238E27FC236}">
                      <a16:creationId xmlns:a16="http://schemas.microsoft.com/office/drawing/2014/main" id="{42659E43-E287-8942-BD23-94141CB4BE81}"/>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9" name="Freeform 1006">
                  <a:extLst>
                    <a:ext uri="{FF2B5EF4-FFF2-40B4-BE49-F238E27FC236}">
                      <a16:creationId xmlns:a16="http://schemas.microsoft.com/office/drawing/2014/main" id="{48DEF8E3-26E3-0E48-88EA-BAB435AE5150}"/>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0" name="Freeform 1007">
                  <a:extLst>
                    <a:ext uri="{FF2B5EF4-FFF2-40B4-BE49-F238E27FC236}">
                      <a16:creationId xmlns:a16="http://schemas.microsoft.com/office/drawing/2014/main" id="{7869EB64-11F6-624E-9B28-6986DD9D076F}"/>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1" name="Oval 1008">
                  <a:extLst>
                    <a:ext uri="{FF2B5EF4-FFF2-40B4-BE49-F238E27FC236}">
                      <a16:creationId xmlns:a16="http://schemas.microsoft.com/office/drawing/2014/main" id="{322E0F0C-40A1-7E43-B9BC-A271C6411EAF}"/>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2" name="Freeform 1009">
                  <a:extLst>
                    <a:ext uri="{FF2B5EF4-FFF2-40B4-BE49-F238E27FC236}">
                      <a16:creationId xmlns:a16="http://schemas.microsoft.com/office/drawing/2014/main" id="{2C34A91D-8DF1-DE40-8F88-B7AB2BE630CE}"/>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3" name="AutoShape 1010">
                  <a:extLst>
                    <a:ext uri="{FF2B5EF4-FFF2-40B4-BE49-F238E27FC236}">
                      <a16:creationId xmlns:a16="http://schemas.microsoft.com/office/drawing/2014/main" id="{C10585A3-5046-F44C-A720-1B5360D1A1E0}"/>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4" name="AutoShape 1011">
                  <a:extLst>
                    <a:ext uri="{FF2B5EF4-FFF2-40B4-BE49-F238E27FC236}">
                      <a16:creationId xmlns:a16="http://schemas.microsoft.com/office/drawing/2014/main" id="{0F1CC371-A8A5-1146-9D54-06BA5783B279}"/>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5" name="Oval 1012">
                  <a:extLst>
                    <a:ext uri="{FF2B5EF4-FFF2-40B4-BE49-F238E27FC236}">
                      <a16:creationId xmlns:a16="http://schemas.microsoft.com/office/drawing/2014/main" id="{165ACFDB-EB0A-EF4A-A53B-E952BF38B28E}"/>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6" name="Oval 1013">
                  <a:extLst>
                    <a:ext uri="{FF2B5EF4-FFF2-40B4-BE49-F238E27FC236}">
                      <a16:creationId xmlns:a16="http://schemas.microsoft.com/office/drawing/2014/main" id="{8E1C86F1-E8A5-AB43-9FBE-05329F11F8D9}"/>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7" name="Oval 1014">
                  <a:extLst>
                    <a:ext uri="{FF2B5EF4-FFF2-40B4-BE49-F238E27FC236}">
                      <a16:creationId xmlns:a16="http://schemas.microsoft.com/office/drawing/2014/main" id="{0C189499-8A09-3E4B-B216-1DBC5D3CDC71}"/>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8" name="Rectangle 1015">
                  <a:extLst>
                    <a:ext uri="{FF2B5EF4-FFF2-40B4-BE49-F238E27FC236}">
                      <a16:creationId xmlns:a16="http://schemas.microsoft.com/office/drawing/2014/main" id="{F801E0C5-03DC-4947-89BB-24F841D73CA1}"/>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grpSp>
      <p:grpSp>
        <p:nvGrpSpPr>
          <p:cNvPr id="1024" name="Group 1023">
            <a:extLst>
              <a:ext uri="{FF2B5EF4-FFF2-40B4-BE49-F238E27FC236}">
                <a16:creationId xmlns:a16="http://schemas.microsoft.com/office/drawing/2014/main" id="{11D2D3D5-CF37-8945-8D0A-CBA0214240EA}"/>
              </a:ext>
            </a:extLst>
          </p:cNvPr>
          <p:cNvGrpSpPr/>
          <p:nvPr/>
        </p:nvGrpSpPr>
        <p:grpSpPr>
          <a:xfrm>
            <a:off x="7613882" y="2107963"/>
            <a:ext cx="3540395" cy="3733733"/>
            <a:chOff x="7619038" y="2102861"/>
            <a:chExt cx="3540395" cy="3733733"/>
          </a:xfrm>
        </p:grpSpPr>
        <p:sp>
          <p:nvSpPr>
            <p:cNvPr id="239" name="Line 426">
              <a:extLst>
                <a:ext uri="{FF2B5EF4-FFF2-40B4-BE49-F238E27FC236}">
                  <a16:creationId xmlns:a16="http://schemas.microsoft.com/office/drawing/2014/main" id="{DDAEB50C-98DD-DA43-B9C4-9AB7F9ED5BFD}"/>
                </a:ext>
              </a:extLst>
            </p:cNvPr>
            <p:cNvSpPr>
              <a:spLocks noChangeShapeType="1"/>
            </p:cNvSpPr>
            <p:nvPr/>
          </p:nvSpPr>
          <p:spPr bwMode="auto">
            <a:xfrm>
              <a:off x="8213016" y="2695257"/>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41" name="Group 783">
              <a:extLst>
                <a:ext uri="{FF2B5EF4-FFF2-40B4-BE49-F238E27FC236}">
                  <a16:creationId xmlns:a16="http://schemas.microsoft.com/office/drawing/2014/main" id="{02FEAFB4-9831-B64A-9F54-92C532E8F36E}"/>
                </a:ext>
              </a:extLst>
            </p:cNvPr>
            <p:cNvGrpSpPr>
              <a:grpSpLocks/>
            </p:cNvGrpSpPr>
            <p:nvPr/>
          </p:nvGrpSpPr>
          <p:grpSpPr bwMode="auto">
            <a:xfrm>
              <a:off x="8055854" y="2304274"/>
              <a:ext cx="298450" cy="464008"/>
              <a:chOff x="3130" y="3288"/>
              <a:chExt cx="410" cy="742"/>
            </a:xfrm>
          </p:grpSpPr>
          <p:sp>
            <p:nvSpPr>
              <p:cNvPr id="244" name="Line 270">
                <a:extLst>
                  <a:ext uri="{FF2B5EF4-FFF2-40B4-BE49-F238E27FC236}">
                    <a16:creationId xmlns:a16="http://schemas.microsoft.com/office/drawing/2014/main" id="{A9300902-94F3-8949-9A54-8B95986ACBE5}"/>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5" name="Line 271">
                <a:extLst>
                  <a:ext uri="{FF2B5EF4-FFF2-40B4-BE49-F238E27FC236}">
                    <a16:creationId xmlns:a16="http://schemas.microsoft.com/office/drawing/2014/main" id="{B93F32E3-8690-BD4B-B848-94E1FAAB5E88}"/>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6" name="Line 272">
                <a:extLst>
                  <a:ext uri="{FF2B5EF4-FFF2-40B4-BE49-F238E27FC236}">
                    <a16:creationId xmlns:a16="http://schemas.microsoft.com/office/drawing/2014/main" id="{AB0BEDC3-F0F0-4E42-A55F-57AC0548D591}"/>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7" name="Line 273">
                <a:extLst>
                  <a:ext uri="{FF2B5EF4-FFF2-40B4-BE49-F238E27FC236}">
                    <a16:creationId xmlns:a16="http://schemas.microsoft.com/office/drawing/2014/main" id="{3AF299DE-8F54-D84C-B398-5B3B44C53A96}"/>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8" name="Line 274">
                <a:extLst>
                  <a:ext uri="{FF2B5EF4-FFF2-40B4-BE49-F238E27FC236}">
                    <a16:creationId xmlns:a16="http://schemas.microsoft.com/office/drawing/2014/main" id="{C2005C3C-C4BA-FD44-A127-E5C4FE594D94}"/>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9" name="Line 275">
                <a:extLst>
                  <a:ext uri="{FF2B5EF4-FFF2-40B4-BE49-F238E27FC236}">
                    <a16:creationId xmlns:a16="http://schemas.microsoft.com/office/drawing/2014/main" id="{948DF918-9246-AF45-A55F-C5B7436635B2}"/>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0" name="Line 276">
                <a:extLst>
                  <a:ext uri="{FF2B5EF4-FFF2-40B4-BE49-F238E27FC236}">
                    <a16:creationId xmlns:a16="http://schemas.microsoft.com/office/drawing/2014/main" id="{3D1534AB-9253-A140-B4C5-81F085C4528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1" name="Line 277">
                <a:extLst>
                  <a:ext uri="{FF2B5EF4-FFF2-40B4-BE49-F238E27FC236}">
                    <a16:creationId xmlns:a16="http://schemas.microsoft.com/office/drawing/2014/main" id="{3BA377A2-6A51-F64B-AA8B-4FB90FAA7D33}"/>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2" name="Line 278">
                <a:extLst>
                  <a:ext uri="{FF2B5EF4-FFF2-40B4-BE49-F238E27FC236}">
                    <a16:creationId xmlns:a16="http://schemas.microsoft.com/office/drawing/2014/main" id="{FA310FA6-4B1E-0047-8066-8AF44673F2B8}"/>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3" name="Line 279">
                <a:extLst>
                  <a:ext uri="{FF2B5EF4-FFF2-40B4-BE49-F238E27FC236}">
                    <a16:creationId xmlns:a16="http://schemas.microsoft.com/office/drawing/2014/main" id="{254B094E-F3D3-0F46-BF4E-A226644B01D8}"/>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4" name="Line 280">
                <a:extLst>
                  <a:ext uri="{FF2B5EF4-FFF2-40B4-BE49-F238E27FC236}">
                    <a16:creationId xmlns:a16="http://schemas.microsoft.com/office/drawing/2014/main" id="{9805319A-9CA5-7340-811A-8DBCB5A2BAC3}"/>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5" name="Line 281">
                <a:extLst>
                  <a:ext uri="{FF2B5EF4-FFF2-40B4-BE49-F238E27FC236}">
                    <a16:creationId xmlns:a16="http://schemas.microsoft.com/office/drawing/2014/main" id="{6042C4DF-7427-904B-A064-26708AF48089}"/>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6" name="Line 282">
                <a:extLst>
                  <a:ext uri="{FF2B5EF4-FFF2-40B4-BE49-F238E27FC236}">
                    <a16:creationId xmlns:a16="http://schemas.microsoft.com/office/drawing/2014/main" id="{21FF36A4-E56F-C94A-8E67-9A6E4DA844B2}"/>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7" name="Line 283">
                <a:extLst>
                  <a:ext uri="{FF2B5EF4-FFF2-40B4-BE49-F238E27FC236}">
                    <a16:creationId xmlns:a16="http://schemas.microsoft.com/office/drawing/2014/main" id="{C6A0831D-FA2C-E744-8FE0-FDFDDB5FDD0D}"/>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8" name="Line 284">
                <a:extLst>
                  <a:ext uri="{FF2B5EF4-FFF2-40B4-BE49-F238E27FC236}">
                    <a16:creationId xmlns:a16="http://schemas.microsoft.com/office/drawing/2014/main" id="{65548550-729A-4849-9DC4-127F8FE86B26}"/>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261" name="Picture 777" descr="access_point_stylized_small">
              <a:extLst>
                <a:ext uri="{FF2B5EF4-FFF2-40B4-BE49-F238E27FC236}">
                  <a16:creationId xmlns:a16="http://schemas.microsoft.com/office/drawing/2014/main" id="{FA9A412B-D725-D449-8707-A3626DCB481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19038" y="3856797"/>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 name="Picture 780" descr="access_point_stylized_small">
              <a:extLst>
                <a:ext uri="{FF2B5EF4-FFF2-40B4-BE49-F238E27FC236}">
                  <a16:creationId xmlns:a16="http://schemas.microsoft.com/office/drawing/2014/main" id="{AC22920E-0555-BA45-9B6A-B76172153C8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95766" y="5519130"/>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1" name="Group 470">
              <a:extLst>
                <a:ext uri="{FF2B5EF4-FFF2-40B4-BE49-F238E27FC236}">
                  <a16:creationId xmlns:a16="http://schemas.microsoft.com/office/drawing/2014/main" id="{DE035BC7-2762-3044-BE80-C91EC827E65C}"/>
                </a:ext>
              </a:extLst>
            </p:cNvPr>
            <p:cNvGrpSpPr/>
            <p:nvPr/>
          </p:nvGrpSpPr>
          <p:grpSpPr>
            <a:xfrm>
              <a:off x="9788714" y="4984881"/>
              <a:ext cx="393760" cy="218578"/>
              <a:chOff x="7493876" y="2774731"/>
              <a:chExt cx="1481958" cy="894622"/>
            </a:xfrm>
          </p:grpSpPr>
          <p:sp>
            <p:nvSpPr>
              <p:cNvPr id="472" name="Freeform 471">
                <a:extLst>
                  <a:ext uri="{FF2B5EF4-FFF2-40B4-BE49-F238E27FC236}">
                    <a16:creationId xmlns:a16="http://schemas.microsoft.com/office/drawing/2014/main" id="{BEE06200-7AF9-4A43-9447-2349DCBFF94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73" name="Oval 472">
                <a:extLst>
                  <a:ext uri="{FF2B5EF4-FFF2-40B4-BE49-F238E27FC236}">
                    <a16:creationId xmlns:a16="http://schemas.microsoft.com/office/drawing/2014/main" id="{3340A80C-5091-6D49-89E5-375F02E9486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74" name="Group 473">
                <a:extLst>
                  <a:ext uri="{FF2B5EF4-FFF2-40B4-BE49-F238E27FC236}">
                    <a16:creationId xmlns:a16="http://schemas.microsoft.com/office/drawing/2014/main" id="{B2821126-95C5-B044-AEBC-BA333FAF6B2D}"/>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B76A81D4-5DC8-C241-B209-B819BC6D74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6" name="Freeform 475">
                  <a:extLst>
                    <a:ext uri="{FF2B5EF4-FFF2-40B4-BE49-F238E27FC236}">
                      <a16:creationId xmlns:a16="http://schemas.microsoft.com/office/drawing/2014/main" id="{6F6ED06A-086C-754C-BE82-59E2830CF0D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7" name="Freeform 476">
                  <a:extLst>
                    <a:ext uri="{FF2B5EF4-FFF2-40B4-BE49-F238E27FC236}">
                      <a16:creationId xmlns:a16="http://schemas.microsoft.com/office/drawing/2014/main" id="{A32340AB-4CC3-5442-987B-A47EF2040F1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8" name="Freeform 477">
                  <a:extLst>
                    <a:ext uri="{FF2B5EF4-FFF2-40B4-BE49-F238E27FC236}">
                      <a16:creationId xmlns:a16="http://schemas.microsoft.com/office/drawing/2014/main" id="{AC0AB71B-FD2B-9C4A-AE22-B586FC33568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20" name="Group 519">
              <a:extLst>
                <a:ext uri="{FF2B5EF4-FFF2-40B4-BE49-F238E27FC236}">
                  <a16:creationId xmlns:a16="http://schemas.microsoft.com/office/drawing/2014/main" id="{60B6F784-668B-5D4B-A622-66CCE6350B84}"/>
                </a:ext>
              </a:extLst>
            </p:cNvPr>
            <p:cNvGrpSpPr/>
            <p:nvPr/>
          </p:nvGrpSpPr>
          <p:grpSpPr>
            <a:xfrm>
              <a:off x="9854521" y="5333935"/>
              <a:ext cx="309740" cy="190838"/>
              <a:chOff x="3668110" y="2448910"/>
              <a:chExt cx="3794234" cy="2165130"/>
            </a:xfrm>
          </p:grpSpPr>
          <p:sp>
            <p:nvSpPr>
              <p:cNvPr id="521" name="Rectangle 520">
                <a:extLst>
                  <a:ext uri="{FF2B5EF4-FFF2-40B4-BE49-F238E27FC236}">
                    <a16:creationId xmlns:a16="http://schemas.microsoft.com/office/drawing/2014/main" id="{275B9F34-60F1-4A43-AAD4-D58802DAAC8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2" name="Freeform 521">
                <a:extLst>
                  <a:ext uri="{FF2B5EF4-FFF2-40B4-BE49-F238E27FC236}">
                    <a16:creationId xmlns:a16="http://schemas.microsoft.com/office/drawing/2014/main" id="{778A1510-2C69-F848-B6B3-6C73FF16369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23" name="Group 522">
                <a:extLst>
                  <a:ext uri="{FF2B5EF4-FFF2-40B4-BE49-F238E27FC236}">
                    <a16:creationId xmlns:a16="http://schemas.microsoft.com/office/drawing/2014/main" id="{85BFF772-B3A6-F548-BDE0-8AEB95F33FBE}"/>
                  </a:ext>
                </a:extLst>
              </p:cNvPr>
              <p:cNvGrpSpPr/>
              <p:nvPr/>
            </p:nvGrpSpPr>
            <p:grpSpPr>
              <a:xfrm>
                <a:off x="3941378" y="2603243"/>
                <a:ext cx="3202061" cy="1066110"/>
                <a:chOff x="7939341" y="3037317"/>
                <a:chExt cx="897649" cy="353919"/>
              </a:xfrm>
            </p:grpSpPr>
            <p:sp>
              <p:nvSpPr>
                <p:cNvPr id="524" name="Freeform 523">
                  <a:extLst>
                    <a:ext uri="{FF2B5EF4-FFF2-40B4-BE49-F238E27FC236}">
                      <a16:creationId xmlns:a16="http://schemas.microsoft.com/office/drawing/2014/main" id="{B37A32DB-8119-5447-A58C-87AD1FDF0EB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5" name="Freeform 524">
                  <a:extLst>
                    <a:ext uri="{FF2B5EF4-FFF2-40B4-BE49-F238E27FC236}">
                      <a16:creationId xmlns:a16="http://schemas.microsoft.com/office/drawing/2014/main" id="{58EF4D92-6D83-864D-92A9-A1264053688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6" name="Freeform 525">
                  <a:extLst>
                    <a:ext uri="{FF2B5EF4-FFF2-40B4-BE49-F238E27FC236}">
                      <a16:creationId xmlns:a16="http://schemas.microsoft.com/office/drawing/2014/main" id="{79E03014-7882-0546-B7FE-50715AB5359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7" name="Freeform 526">
                  <a:extLst>
                    <a:ext uri="{FF2B5EF4-FFF2-40B4-BE49-F238E27FC236}">
                      <a16:creationId xmlns:a16="http://schemas.microsoft.com/office/drawing/2014/main" id="{530508B2-B7B9-B347-8151-5F7967C6BED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79" name="Group 478">
              <a:extLst>
                <a:ext uri="{FF2B5EF4-FFF2-40B4-BE49-F238E27FC236}">
                  <a16:creationId xmlns:a16="http://schemas.microsoft.com/office/drawing/2014/main" id="{11A03BFE-097D-3B42-AA2B-11FFEA70FF5B}"/>
                </a:ext>
              </a:extLst>
            </p:cNvPr>
            <p:cNvGrpSpPr/>
            <p:nvPr/>
          </p:nvGrpSpPr>
          <p:grpSpPr>
            <a:xfrm>
              <a:off x="8681775" y="4962318"/>
              <a:ext cx="393760" cy="218578"/>
              <a:chOff x="7493876" y="2774731"/>
              <a:chExt cx="1481958" cy="894622"/>
            </a:xfrm>
          </p:grpSpPr>
          <p:sp>
            <p:nvSpPr>
              <p:cNvPr id="480" name="Freeform 479">
                <a:extLst>
                  <a:ext uri="{FF2B5EF4-FFF2-40B4-BE49-F238E27FC236}">
                    <a16:creationId xmlns:a16="http://schemas.microsoft.com/office/drawing/2014/main" id="{89B10910-D4AF-3246-860A-25F1D908938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81" name="Oval 480">
                <a:extLst>
                  <a:ext uri="{FF2B5EF4-FFF2-40B4-BE49-F238E27FC236}">
                    <a16:creationId xmlns:a16="http://schemas.microsoft.com/office/drawing/2014/main" id="{F9BAB47F-DDD3-BE44-9A9E-FC2F6705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82" name="Group 481">
                <a:extLst>
                  <a:ext uri="{FF2B5EF4-FFF2-40B4-BE49-F238E27FC236}">
                    <a16:creationId xmlns:a16="http://schemas.microsoft.com/office/drawing/2014/main" id="{753018A5-48AB-6D40-BB99-E6281192F8DD}"/>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BD7DB5A0-40AC-504F-93F8-89A5617E2AE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4" name="Freeform 483">
                  <a:extLst>
                    <a:ext uri="{FF2B5EF4-FFF2-40B4-BE49-F238E27FC236}">
                      <a16:creationId xmlns:a16="http://schemas.microsoft.com/office/drawing/2014/main" id="{DBEBB83D-40BF-8849-BAAA-59AB22EA085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5" name="Freeform 484">
                  <a:extLst>
                    <a:ext uri="{FF2B5EF4-FFF2-40B4-BE49-F238E27FC236}">
                      <a16:creationId xmlns:a16="http://schemas.microsoft.com/office/drawing/2014/main" id="{18930CC0-2525-0C49-9555-463122A4FBB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6" name="Freeform 485">
                  <a:extLst>
                    <a:ext uri="{FF2B5EF4-FFF2-40B4-BE49-F238E27FC236}">
                      <a16:creationId xmlns:a16="http://schemas.microsoft.com/office/drawing/2014/main" id="{0C651989-7B8A-F043-A1B6-F47D8764FCE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29" name="Group 528">
              <a:extLst>
                <a:ext uri="{FF2B5EF4-FFF2-40B4-BE49-F238E27FC236}">
                  <a16:creationId xmlns:a16="http://schemas.microsoft.com/office/drawing/2014/main" id="{DE45D3AB-47E3-364E-81D6-324D69CE101C}"/>
                </a:ext>
              </a:extLst>
            </p:cNvPr>
            <p:cNvGrpSpPr/>
            <p:nvPr/>
          </p:nvGrpSpPr>
          <p:grpSpPr>
            <a:xfrm>
              <a:off x="8316676" y="5189331"/>
              <a:ext cx="309740" cy="190838"/>
              <a:chOff x="3668110" y="2448910"/>
              <a:chExt cx="3794234" cy="2165130"/>
            </a:xfrm>
          </p:grpSpPr>
          <p:sp>
            <p:nvSpPr>
              <p:cNvPr id="530" name="Rectangle 529">
                <a:extLst>
                  <a:ext uri="{FF2B5EF4-FFF2-40B4-BE49-F238E27FC236}">
                    <a16:creationId xmlns:a16="http://schemas.microsoft.com/office/drawing/2014/main" id="{72425686-3D93-0646-A923-6ADF75485C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1" name="Freeform 530">
                <a:extLst>
                  <a:ext uri="{FF2B5EF4-FFF2-40B4-BE49-F238E27FC236}">
                    <a16:creationId xmlns:a16="http://schemas.microsoft.com/office/drawing/2014/main" id="{6ADFF160-CF04-7049-A6D4-1C789FDD39A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32" name="Group 531">
                <a:extLst>
                  <a:ext uri="{FF2B5EF4-FFF2-40B4-BE49-F238E27FC236}">
                    <a16:creationId xmlns:a16="http://schemas.microsoft.com/office/drawing/2014/main" id="{AFDD9D33-8D17-F840-A9A5-3807DD3BA314}"/>
                  </a:ext>
                </a:extLst>
              </p:cNvPr>
              <p:cNvGrpSpPr/>
              <p:nvPr/>
            </p:nvGrpSpPr>
            <p:grpSpPr>
              <a:xfrm>
                <a:off x="3941378" y="2603243"/>
                <a:ext cx="3202061" cy="1066110"/>
                <a:chOff x="7939341" y="3037317"/>
                <a:chExt cx="897649" cy="353919"/>
              </a:xfrm>
            </p:grpSpPr>
            <p:sp>
              <p:nvSpPr>
                <p:cNvPr id="533" name="Freeform 532">
                  <a:extLst>
                    <a:ext uri="{FF2B5EF4-FFF2-40B4-BE49-F238E27FC236}">
                      <a16:creationId xmlns:a16="http://schemas.microsoft.com/office/drawing/2014/main" id="{3AF3452D-972F-6944-8123-ECA4288786D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4" name="Freeform 533">
                  <a:extLst>
                    <a:ext uri="{FF2B5EF4-FFF2-40B4-BE49-F238E27FC236}">
                      <a16:creationId xmlns:a16="http://schemas.microsoft.com/office/drawing/2014/main" id="{BA43E42C-CD9B-1744-BEEC-9E664114AC8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42EF7BB0-4257-F646-805E-AFBA92B62F9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6" name="Freeform 535">
                  <a:extLst>
                    <a:ext uri="{FF2B5EF4-FFF2-40B4-BE49-F238E27FC236}">
                      <a16:creationId xmlns:a16="http://schemas.microsoft.com/office/drawing/2014/main" id="{95AEC175-56C0-C14B-9DC5-693400B124A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07" name="Group 406">
              <a:extLst>
                <a:ext uri="{FF2B5EF4-FFF2-40B4-BE49-F238E27FC236}">
                  <a16:creationId xmlns:a16="http://schemas.microsoft.com/office/drawing/2014/main" id="{CBD7A282-C22D-714A-88F1-C7D4EDD107F8}"/>
                </a:ext>
              </a:extLst>
            </p:cNvPr>
            <p:cNvGrpSpPr/>
            <p:nvPr/>
          </p:nvGrpSpPr>
          <p:grpSpPr>
            <a:xfrm>
              <a:off x="8444983" y="2807207"/>
              <a:ext cx="353678" cy="168275"/>
              <a:chOff x="7493876" y="2774731"/>
              <a:chExt cx="1481958" cy="894622"/>
            </a:xfrm>
          </p:grpSpPr>
          <p:sp>
            <p:nvSpPr>
              <p:cNvPr id="408" name="Freeform 407">
                <a:extLst>
                  <a:ext uri="{FF2B5EF4-FFF2-40B4-BE49-F238E27FC236}">
                    <a16:creationId xmlns:a16="http://schemas.microsoft.com/office/drawing/2014/main" id="{3C206862-9269-EE48-877D-EE261101A44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09" name="Oval 408">
                <a:extLst>
                  <a:ext uri="{FF2B5EF4-FFF2-40B4-BE49-F238E27FC236}">
                    <a16:creationId xmlns:a16="http://schemas.microsoft.com/office/drawing/2014/main" id="{9B69A2C6-F31C-E749-B77A-1818B15E1B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10" name="Group 409">
                <a:extLst>
                  <a:ext uri="{FF2B5EF4-FFF2-40B4-BE49-F238E27FC236}">
                    <a16:creationId xmlns:a16="http://schemas.microsoft.com/office/drawing/2014/main" id="{08BE9AB8-F5DA-4D4A-9621-9AB05D691F0C}"/>
                  </a:ext>
                </a:extLst>
              </p:cNvPr>
              <p:cNvGrpSpPr/>
              <p:nvPr/>
            </p:nvGrpSpPr>
            <p:grpSpPr>
              <a:xfrm>
                <a:off x="7713663" y="2848339"/>
                <a:ext cx="1042107" cy="425543"/>
                <a:chOff x="7786941" y="2884917"/>
                <a:chExt cx="897649" cy="353919"/>
              </a:xfrm>
            </p:grpSpPr>
            <p:sp>
              <p:nvSpPr>
                <p:cNvPr id="411" name="Freeform 410">
                  <a:extLst>
                    <a:ext uri="{FF2B5EF4-FFF2-40B4-BE49-F238E27FC236}">
                      <a16:creationId xmlns:a16="http://schemas.microsoft.com/office/drawing/2014/main" id="{56E730F0-5BB3-6446-9D5B-82D51B9EDA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2" name="Freeform 411">
                  <a:extLst>
                    <a:ext uri="{FF2B5EF4-FFF2-40B4-BE49-F238E27FC236}">
                      <a16:creationId xmlns:a16="http://schemas.microsoft.com/office/drawing/2014/main" id="{5BA37E27-2FC6-BA43-8A97-14171CB51FD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3" name="Freeform 412">
                  <a:extLst>
                    <a:ext uri="{FF2B5EF4-FFF2-40B4-BE49-F238E27FC236}">
                      <a16:creationId xmlns:a16="http://schemas.microsoft.com/office/drawing/2014/main" id="{CCB37CB3-304F-6144-85D0-8B420BDD08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4" name="Freeform 413">
                  <a:extLst>
                    <a:ext uri="{FF2B5EF4-FFF2-40B4-BE49-F238E27FC236}">
                      <a16:creationId xmlns:a16="http://schemas.microsoft.com/office/drawing/2014/main" id="{BD0CA8E5-A033-834A-A402-E2EFB2FBBFC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15" name="Group 414">
              <a:extLst>
                <a:ext uri="{FF2B5EF4-FFF2-40B4-BE49-F238E27FC236}">
                  <a16:creationId xmlns:a16="http://schemas.microsoft.com/office/drawing/2014/main" id="{F0DE4078-0801-A244-9A82-F7502B8B24A0}"/>
                </a:ext>
              </a:extLst>
            </p:cNvPr>
            <p:cNvGrpSpPr/>
            <p:nvPr/>
          </p:nvGrpSpPr>
          <p:grpSpPr>
            <a:xfrm>
              <a:off x="8055226" y="3960892"/>
              <a:ext cx="354986" cy="175668"/>
              <a:chOff x="7493876" y="2774731"/>
              <a:chExt cx="1481958" cy="894622"/>
            </a:xfrm>
          </p:grpSpPr>
          <p:sp>
            <p:nvSpPr>
              <p:cNvPr id="416" name="Freeform 415">
                <a:extLst>
                  <a:ext uri="{FF2B5EF4-FFF2-40B4-BE49-F238E27FC236}">
                    <a16:creationId xmlns:a16="http://schemas.microsoft.com/office/drawing/2014/main" id="{EA784F43-D793-4342-92F3-EBC3632212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17" name="Oval 416">
                <a:extLst>
                  <a:ext uri="{FF2B5EF4-FFF2-40B4-BE49-F238E27FC236}">
                    <a16:creationId xmlns:a16="http://schemas.microsoft.com/office/drawing/2014/main" id="{75841943-4184-5D4E-AAD4-8FEAC9D733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18" name="Group 417">
                <a:extLst>
                  <a:ext uri="{FF2B5EF4-FFF2-40B4-BE49-F238E27FC236}">
                    <a16:creationId xmlns:a16="http://schemas.microsoft.com/office/drawing/2014/main" id="{23FBC748-DCBA-AA41-A6F7-895374D50CDF}"/>
                  </a:ext>
                </a:extLst>
              </p:cNvPr>
              <p:cNvGrpSpPr/>
              <p:nvPr/>
            </p:nvGrpSpPr>
            <p:grpSpPr>
              <a:xfrm>
                <a:off x="7713663" y="2848339"/>
                <a:ext cx="1042107" cy="425543"/>
                <a:chOff x="7786941" y="2884917"/>
                <a:chExt cx="897649" cy="353919"/>
              </a:xfrm>
            </p:grpSpPr>
            <p:sp>
              <p:nvSpPr>
                <p:cNvPr id="419" name="Freeform 418">
                  <a:extLst>
                    <a:ext uri="{FF2B5EF4-FFF2-40B4-BE49-F238E27FC236}">
                      <a16:creationId xmlns:a16="http://schemas.microsoft.com/office/drawing/2014/main" id="{96DA1F2B-2063-8C40-BF46-086C20D317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0" name="Freeform 419">
                  <a:extLst>
                    <a:ext uri="{FF2B5EF4-FFF2-40B4-BE49-F238E27FC236}">
                      <a16:creationId xmlns:a16="http://schemas.microsoft.com/office/drawing/2014/main" id="{8A1EF987-02EE-DA4D-8224-02537D5034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1" name="Freeform 420">
                  <a:extLst>
                    <a:ext uri="{FF2B5EF4-FFF2-40B4-BE49-F238E27FC236}">
                      <a16:creationId xmlns:a16="http://schemas.microsoft.com/office/drawing/2014/main" id="{1FC5854A-AF8F-6841-92AD-B18DDAF1E9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2" name="Freeform 421">
                  <a:extLst>
                    <a:ext uri="{FF2B5EF4-FFF2-40B4-BE49-F238E27FC236}">
                      <a16:creationId xmlns:a16="http://schemas.microsoft.com/office/drawing/2014/main" id="{A510FA68-BEB6-B54A-A1D4-984168F857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55" name="Group 454">
              <a:extLst>
                <a:ext uri="{FF2B5EF4-FFF2-40B4-BE49-F238E27FC236}">
                  <a16:creationId xmlns:a16="http://schemas.microsoft.com/office/drawing/2014/main" id="{52B7B73B-1125-084D-8669-C68CC371DDC6}"/>
                </a:ext>
              </a:extLst>
            </p:cNvPr>
            <p:cNvGrpSpPr/>
            <p:nvPr/>
          </p:nvGrpSpPr>
          <p:grpSpPr>
            <a:xfrm>
              <a:off x="10889241" y="3596263"/>
              <a:ext cx="170989" cy="97052"/>
              <a:chOff x="7493876" y="2774731"/>
              <a:chExt cx="1481958" cy="894622"/>
            </a:xfrm>
          </p:grpSpPr>
          <p:sp>
            <p:nvSpPr>
              <p:cNvPr id="456" name="Freeform 455">
                <a:extLst>
                  <a:ext uri="{FF2B5EF4-FFF2-40B4-BE49-F238E27FC236}">
                    <a16:creationId xmlns:a16="http://schemas.microsoft.com/office/drawing/2014/main" id="{3196A4F9-B139-4D4B-B210-0318216604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57" name="Oval 456">
                <a:extLst>
                  <a:ext uri="{FF2B5EF4-FFF2-40B4-BE49-F238E27FC236}">
                    <a16:creationId xmlns:a16="http://schemas.microsoft.com/office/drawing/2014/main" id="{1D1C7F3A-BE45-014B-AF9C-58CA77DA029D}"/>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8" name="Group 457">
                <a:extLst>
                  <a:ext uri="{FF2B5EF4-FFF2-40B4-BE49-F238E27FC236}">
                    <a16:creationId xmlns:a16="http://schemas.microsoft.com/office/drawing/2014/main" id="{83DFFE47-64E8-F54C-8ABC-E896DA957F0D}"/>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2A9F0EE2-8F99-EB4D-9331-7AE3BDCBE9C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0" name="Freeform 459">
                  <a:extLst>
                    <a:ext uri="{FF2B5EF4-FFF2-40B4-BE49-F238E27FC236}">
                      <a16:creationId xmlns:a16="http://schemas.microsoft.com/office/drawing/2014/main" id="{2E314A90-8DB8-2A49-8BB6-D51C2DAE9CF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1" name="Freeform 460">
                  <a:extLst>
                    <a:ext uri="{FF2B5EF4-FFF2-40B4-BE49-F238E27FC236}">
                      <a16:creationId xmlns:a16="http://schemas.microsoft.com/office/drawing/2014/main" id="{7D8C0277-204E-2B4D-B954-94739B9DE72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2" name="Freeform 461">
                  <a:extLst>
                    <a:ext uri="{FF2B5EF4-FFF2-40B4-BE49-F238E27FC236}">
                      <a16:creationId xmlns:a16="http://schemas.microsoft.com/office/drawing/2014/main" id="{69955D3C-6D1B-EA40-8228-73DF01564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15" name="Group 614">
              <a:extLst>
                <a:ext uri="{FF2B5EF4-FFF2-40B4-BE49-F238E27FC236}">
                  <a16:creationId xmlns:a16="http://schemas.microsoft.com/office/drawing/2014/main" id="{E166183D-5423-4E4A-AD63-A361EDE184C0}"/>
                </a:ext>
              </a:extLst>
            </p:cNvPr>
            <p:cNvGrpSpPr/>
            <p:nvPr/>
          </p:nvGrpSpPr>
          <p:grpSpPr>
            <a:xfrm>
              <a:off x="10415765" y="3491036"/>
              <a:ext cx="353678" cy="198344"/>
              <a:chOff x="7493876" y="2774731"/>
              <a:chExt cx="1481958" cy="894622"/>
            </a:xfrm>
          </p:grpSpPr>
          <p:sp>
            <p:nvSpPr>
              <p:cNvPr id="616" name="Freeform 615">
                <a:extLst>
                  <a:ext uri="{FF2B5EF4-FFF2-40B4-BE49-F238E27FC236}">
                    <a16:creationId xmlns:a16="http://schemas.microsoft.com/office/drawing/2014/main" id="{8470D159-2329-7F46-9191-000B96A32C7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17" name="Oval 616">
                <a:extLst>
                  <a:ext uri="{FF2B5EF4-FFF2-40B4-BE49-F238E27FC236}">
                    <a16:creationId xmlns:a16="http://schemas.microsoft.com/office/drawing/2014/main" id="{825BDAE5-F4DB-9148-9BC8-0F6F2D1E653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18" name="Group 617">
                <a:extLst>
                  <a:ext uri="{FF2B5EF4-FFF2-40B4-BE49-F238E27FC236}">
                    <a16:creationId xmlns:a16="http://schemas.microsoft.com/office/drawing/2014/main" id="{237F0420-A845-064A-97A2-458F63D673CA}"/>
                  </a:ext>
                </a:extLst>
              </p:cNvPr>
              <p:cNvGrpSpPr/>
              <p:nvPr/>
            </p:nvGrpSpPr>
            <p:grpSpPr>
              <a:xfrm>
                <a:off x="7713663" y="2848339"/>
                <a:ext cx="1042107" cy="425543"/>
                <a:chOff x="7786941" y="2884917"/>
                <a:chExt cx="897649" cy="353919"/>
              </a:xfrm>
            </p:grpSpPr>
            <p:sp>
              <p:nvSpPr>
                <p:cNvPr id="619" name="Freeform 618">
                  <a:extLst>
                    <a:ext uri="{FF2B5EF4-FFF2-40B4-BE49-F238E27FC236}">
                      <a16:creationId xmlns:a16="http://schemas.microsoft.com/office/drawing/2014/main" id="{D11109B9-8A56-A945-BA04-5A564B10300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0" name="Freeform 619">
                  <a:extLst>
                    <a:ext uri="{FF2B5EF4-FFF2-40B4-BE49-F238E27FC236}">
                      <a16:creationId xmlns:a16="http://schemas.microsoft.com/office/drawing/2014/main" id="{170AB2AC-06DB-034E-A5C4-0C8F62E3BE4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1" name="Freeform 620">
                  <a:extLst>
                    <a:ext uri="{FF2B5EF4-FFF2-40B4-BE49-F238E27FC236}">
                      <a16:creationId xmlns:a16="http://schemas.microsoft.com/office/drawing/2014/main" id="{E41AEAC2-F85C-4A4E-B0B9-D5C02217D60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2" name="Freeform 621">
                  <a:extLst>
                    <a:ext uri="{FF2B5EF4-FFF2-40B4-BE49-F238E27FC236}">
                      <a16:creationId xmlns:a16="http://schemas.microsoft.com/office/drawing/2014/main" id="{7955A7EE-741F-9740-8344-A2BC817675A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77" name="Group 576">
              <a:extLst>
                <a:ext uri="{FF2B5EF4-FFF2-40B4-BE49-F238E27FC236}">
                  <a16:creationId xmlns:a16="http://schemas.microsoft.com/office/drawing/2014/main" id="{C471E59B-7A0B-AE4F-95D6-F76514D2D55A}"/>
                </a:ext>
              </a:extLst>
            </p:cNvPr>
            <p:cNvGrpSpPr/>
            <p:nvPr/>
          </p:nvGrpSpPr>
          <p:grpSpPr>
            <a:xfrm>
              <a:off x="9953880" y="2197190"/>
              <a:ext cx="353678" cy="198344"/>
              <a:chOff x="7493876" y="2774731"/>
              <a:chExt cx="1481958" cy="894622"/>
            </a:xfrm>
          </p:grpSpPr>
          <p:sp>
            <p:nvSpPr>
              <p:cNvPr id="578" name="Freeform 577">
                <a:extLst>
                  <a:ext uri="{FF2B5EF4-FFF2-40B4-BE49-F238E27FC236}">
                    <a16:creationId xmlns:a16="http://schemas.microsoft.com/office/drawing/2014/main" id="{8CD016E7-5480-8E4E-94F7-201A1C6046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79" name="Oval 578">
                <a:extLst>
                  <a:ext uri="{FF2B5EF4-FFF2-40B4-BE49-F238E27FC236}">
                    <a16:creationId xmlns:a16="http://schemas.microsoft.com/office/drawing/2014/main" id="{593A573C-B6D6-684E-BA73-8F7F7FA8D57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80" name="Group 579">
                <a:extLst>
                  <a:ext uri="{FF2B5EF4-FFF2-40B4-BE49-F238E27FC236}">
                    <a16:creationId xmlns:a16="http://schemas.microsoft.com/office/drawing/2014/main" id="{2C09AC60-D16C-A948-B25E-01CF60EAAD7B}"/>
                  </a:ext>
                </a:extLst>
              </p:cNvPr>
              <p:cNvGrpSpPr/>
              <p:nvPr/>
            </p:nvGrpSpPr>
            <p:grpSpPr>
              <a:xfrm>
                <a:off x="7713663" y="2848339"/>
                <a:ext cx="1042107" cy="425543"/>
                <a:chOff x="7786941" y="2884917"/>
                <a:chExt cx="897649" cy="353919"/>
              </a:xfrm>
            </p:grpSpPr>
            <p:sp>
              <p:nvSpPr>
                <p:cNvPr id="581" name="Freeform 580">
                  <a:extLst>
                    <a:ext uri="{FF2B5EF4-FFF2-40B4-BE49-F238E27FC236}">
                      <a16:creationId xmlns:a16="http://schemas.microsoft.com/office/drawing/2014/main" id="{D9A85682-B6A6-2344-B24D-66A792630B3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2" name="Freeform 581">
                  <a:extLst>
                    <a:ext uri="{FF2B5EF4-FFF2-40B4-BE49-F238E27FC236}">
                      <a16:creationId xmlns:a16="http://schemas.microsoft.com/office/drawing/2014/main" id="{52EBCF47-0621-B64C-B884-20683D14D92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83AAD1CC-D818-A245-9CF9-C4877A62A5D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4" name="Freeform 583">
                  <a:extLst>
                    <a:ext uri="{FF2B5EF4-FFF2-40B4-BE49-F238E27FC236}">
                      <a16:creationId xmlns:a16="http://schemas.microsoft.com/office/drawing/2014/main" id="{51F55DD1-3A8F-0242-A470-690BE99AC68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93" name="Group 592">
              <a:extLst>
                <a:ext uri="{FF2B5EF4-FFF2-40B4-BE49-F238E27FC236}">
                  <a16:creationId xmlns:a16="http://schemas.microsoft.com/office/drawing/2014/main" id="{7BF36121-B4F6-2447-9F5B-F29B627F3B2A}"/>
                </a:ext>
              </a:extLst>
            </p:cNvPr>
            <p:cNvGrpSpPr/>
            <p:nvPr/>
          </p:nvGrpSpPr>
          <p:grpSpPr>
            <a:xfrm>
              <a:off x="10532370" y="2608265"/>
              <a:ext cx="353678" cy="198344"/>
              <a:chOff x="7493876" y="2774731"/>
              <a:chExt cx="1481958" cy="894622"/>
            </a:xfrm>
          </p:grpSpPr>
          <p:sp>
            <p:nvSpPr>
              <p:cNvPr id="594" name="Freeform 593">
                <a:extLst>
                  <a:ext uri="{FF2B5EF4-FFF2-40B4-BE49-F238E27FC236}">
                    <a16:creationId xmlns:a16="http://schemas.microsoft.com/office/drawing/2014/main" id="{D13949CD-BE6A-5744-98EE-61BE5EE60D4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5" name="Oval 594">
                <a:extLst>
                  <a:ext uri="{FF2B5EF4-FFF2-40B4-BE49-F238E27FC236}">
                    <a16:creationId xmlns:a16="http://schemas.microsoft.com/office/drawing/2014/main" id="{F3651F16-DD17-4D47-9A8D-8EFA601C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6" name="Group 595">
                <a:extLst>
                  <a:ext uri="{FF2B5EF4-FFF2-40B4-BE49-F238E27FC236}">
                    <a16:creationId xmlns:a16="http://schemas.microsoft.com/office/drawing/2014/main" id="{10CA9012-91B2-A449-8A2E-65BA6061B48F}"/>
                  </a:ext>
                </a:extLst>
              </p:cNvPr>
              <p:cNvGrpSpPr/>
              <p:nvPr/>
            </p:nvGrpSpPr>
            <p:grpSpPr>
              <a:xfrm>
                <a:off x="7713663" y="2848339"/>
                <a:ext cx="1042107" cy="425543"/>
                <a:chOff x="7786941" y="2884917"/>
                <a:chExt cx="897649" cy="353919"/>
              </a:xfrm>
            </p:grpSpPr>
            <p:sp>
              <p:nvSpPr>
                <p:cNvPr id="597" name="Freeform 596">
                  <a:extLst>
                    <a:ext uri="{FF2B5EF4-FFF2-40B4-BE49-F238E27FC236}">
                      <a16:creationId xmlns:a16="http://schemas.microsoft.com/office/drawing/2014/main" id="{964BBEA0-D220-6747-850B-459388ABF25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8" name="Freeform 597">
                  <a:extLst>
                    <a:ext uri="{FF2B5EF4-FFF2-40B4-BE49-F238E27FC236}">
                      <a16:creationId xmlns:a16="http://schemas.microsoft.com/office/drawing/2014/main" id="{ADEC5ED7-ED4C-584D-AB78-AA02A93E946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9" name="Freeform 598">
                  <a:extLst>
                    <a:ext uri="{FF2B5EF4-FFF2-40B4-BE49-F238E27FC236}">
                      <a16:creationId xmlns:a16="http://schemas.microsoft.com/office/drawing/2014/main" id="{F45598BF-44BC-354D-9020-97A874C585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0" name="Freeform 599">
                  <a:extLst>
                    <a:ext uri="{FF2B5EF4-FFF2-40B4-BE49-F238E27FC236}">
                      <a16:creationId xmlns:a16="http://schemas.microsoft.com/office/drawing/2014/main" id="{3A2BDF5D-2CA0-2145-8059-D8F121D4D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01" name="Group 600">
              <a:extLst>
                <a:ext uri="{FF2B5EF4-FFF2-40B4-BE49-F238E27FC236}">
                  <a16:creationId xmlns:a16="http://schemas.microsoft.com/office/drawing/2014/main" id="{187A607B-CA61-BE46-8032-8E34596E7689}"/>
                </a:ext>
              </a:extLst>
            </p:cNvPr>
            <p:cNvGrpSpPr/>
            <p:nvPr/>
          </p:nvGrpSpPr>
          <p:grpSpPr>
            <a:xfrm>
              <a:off x="10648981" y="2102861"/>
              <a:ext cx="353678" cy="198344"/>
              <a:chOff x="7493876" y="2774731"/>
              <a:chExt cx="1481958" cy="894622"/>
            </a:xfrm>
          </p:grpSpPr>
          <p:sp>
            <p:nvSpPr>
              <p:cNvPr id="602" name="Freeform 601">
                <a:extLst>
                  <a:ext uri="{FF2B5EF4-FFF2-40B4-BE49-F238E27FC236}">
                    <a16:creationId xmlns:a16="http://schemas.microsoft.com/office/drawing/2014/main" id="{EB8C3753-6F83-F64B-9439-656B124AA3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03" name="Oval 602">
                <a:extLst>
                  <a:ext uri="{FF2B5EF4-FFF2-40B4-BE49-F238E27FC236}">
                    <a16:creationId xmlns:a16="http://schemas.microsoft.com/office/drawing/2014/main" id="{F476EE06-2893-8D4D-AF54-92697A0FE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04" name="Group 603">
                <a:extLst>
                  <a:ext uri="{FF2B5EF4-FFF2-40B4-BE49-F238E27FC236}">
                    <a16:creationId xmlns:a16="http://schemas.microsoft.com/office/drawing/2014/main" id="{5DED3EC9-29B0-8D48-BC37-13731DFE683F}"/>
                  </a:ext>
                </a:extLst>
              </p:cNvPr>
              <p:cNvGrpSpPr/>
              <p:nvPr/>
            </p:nvGrpSpPr>
            <p:grpSpPr>
              <a:xfrm>
                <a:off x="7713663" y="2848339"/>
                <a:ext cx="1042107" cy="425543"/>
                <a:chOff x="7786941" y="2884917"/>
                <a:chExt cx="897649" cy="353919"/>
              </a:xfrm>
            </p:grpSpPr>
            <p:sp>
              <p:nvSpPr>
                <p:cNvPr id="605" name="Freeform 604">
                  <a:extLst>
                    <a:ext uri="{FF2B5EF4-FFF2-40B4-BE49-F238E27FC236}">
                      <a16:creationId xmlns:a16="http://schemas.microsoft.com/office/drawing/2014/main" id="{D08D678C-613A-3543-B832-EE51616C693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6" name="Freeform 605">
                  <a:extLst>
                    <a:ext uri="{FF2B5EF4-FFF2-40B4-BE49-F238E27FC236}">
                      <a16:creationId xmlns:a16="http://schemas.microsoft.com/office/drawing/2014/main" id="{9EB7819C-4684-3347-AA14-421D743ECB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7" name="Freeform 606">
                  <a:extLst>
                    <a:ext uri="{FF2B5EF4-FFF2-40B4-BE49-F238E27FC236}">
                      <a16:creationId xmlns:a16="http://schemas.microsoft.com/office/drawing/2014/main" id="{F23E654E-4CEA-E346-A508-15310ABC704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8" name="Freeform 607">
                  <a:extLst>
                    <a:ext uri="{FF2B5EF4-FFF2-40B4-BE49-F238E27FC236}">
                      <a16:creationId xmlns:a16="http://schemas.microsoft.com/office/drawing/2014/main" id="{EF443A10-9F41-BB4D-8E65-E94AEE09BDA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54" name="Group 553">
              <a:extLst>
                <a:ext uri="{FF2B5EF4-FFF2-40B4-BE49-F238E27FC236}">
                  <a16:creationId xmlns:a16="http://schemas.microsoft.com/office/drawing/2014/main" id="{7CCD8656-0FD3-B844-BC6C-33CE0577598D}"/>
                </a:ext>
              </a:extLst>
            </p:cNvPr>
            <p:cNvGrpSpPr/>
            <p:nvPr/>
          </p:nvGrpSpPr>
          <p:grpSpPr>
            <a:xfrm>
              <a:off x="9103944" y="3951522"/>
              <a:ext cx="367224" cy="240304"/>
              <a:chOff x="7493876" y="2774731"/>
              <a:chExt cx="1481958" cy="894622"/>
            </a:xfrm>
          </p:grpSpPr>
          <p:sp>
            <p:nvSpPr>
              <p:cNvPr id="555" name="Freeform 554">
                <a:extLst>
                  <a:ext uri="{FF2B5EF4-FFF2-40B4-BE49-F238E27FC236}">
                    <a16:creationId xmlns:a16="http://schemas.microsoft.com/office/drawing/2014/main" id="{7CF4B187-63BE-654E-852A-09C69503C97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56" name="Oval 555">
                <a:extLst>
                  <a:ext uri="{FF2B5EF4-FFF2-40B4-BE49-F238E27FC236}">
                    <a16:creationId xmlns:a16="http://schemas.microsoft.com/office/drawing/2014/main" id="{3B5270E4-3067-1643-B96C-CE5CEE0974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57" name="Group 556">
                <a:extLst>
                  <a:ext uri="{FF2B5EF4-FFF2-40B4-BE49-F238E27FC236}">
                    <a16:creationId xmlns:a16="http://schemas.microsoft.com/office/drawing/2014/main" id="{3BECC0F9-CE1F-254B-B04F-1EAA89C59C97}"/>
                  </a:ext>
                </a:extLst>
              </p:cNvPr>
              <p:cNvGrpSpPr/>
              <p:nvPr/>
            </p:nvGrpSpPr>
            <p:grpSpPr>
              <a:xfrm>
                <a:off x="7713663" y="2848339"/>
                <a:ext cx="1042107" cy="425543"/>
                <a:chOff x="7786941" y="2884917"/>
                <a:chExt cx="897649" cy="353919"/>
              </a:xfrm>
            </p:grpSpPr>
            <p:sp>
              <p:nvSpPr>
                <p:cNvPr id="558" name="Freeform 557">
                  <a:extLst>
                    <a:ext uri="{FF2B5EF4-FFF2-40B4-BE49-F238E27FC236}">
                      <a16:creationId xmlns:a16="http://schemas.microsoft.com/office/drawing/2014/main" id="{7C55C6EE-4672-4F4F-A2F8-2821804F59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9" name="Freeform 558">
                  <a:extLst>
                    <a:ext uri="{FF2B5EF4-FFF2-40B4-BE49-F238E27FC236}">
                      <a16:creationId xmlns:a16="http://schemas.microsoft.com/office/drawing/2014/main" id="{C3B242E2-FAA3-F340-B7F0-35D87BB6BAA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60" name="Freeform 559">
                  <a:extLst>
                    <a:ext uri="{FF2B5EF4-FFF2-40B4-BE49-F238E27FC236}">
                      <a16:creationId xmlns:a16="http://schemas.microsoft.com/office/drawing/2014/main" id="{87ED7762-177B-454C-AA37-EB518D75B6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61" name="Freeform 560">
                  <a:extLst>
                    <a:ext uri="{FF2B5EF4-FFF2-40B4-BE49-F238E27FC236}">
                      <a16:creationId xmlns:a16="http://schemas.microsoft.com/office/drawing/2014/main" id="{AD88A8A1-4E2B-154E-845D-5419478A1D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85" name="Group 584">
              <a:extLst>
                <a:ext uri="{FF2B5EF4-FFF2-40B4-BE49-F238E27FC236}">
                  <a16:creationId xmlns:a16="http://schemas.microsoft.com/office/drawing/2014/main" id="{1A0C1583-3B4A-E44D-BB19-B20517502EBD}"/>
                </a:ext>
              </a:extLst>
            </p:cNvPr>
            <p:cNvGrpSpPr/>
            <p:nvPr/>
          </p:nvGrpSpPr>
          <p:grpSpPr>
            <a:xfrm>
              <a:off x="9985282" y="2656463"/>
              <a:ext cx="353678" cy="198344"/>
              <a:chOff x="7493876" y="2774731"/>
              <a:chExt cx="1481958" cy="894622"/>
            </a:xfrm>
          </p:grpSpPr>
          <p:sp>
            <p:nvSpPr>
              <p:cNvPr id="586" name="Freeform 585">
                <a:extLst>
                  <a:ext uri="{FF2B5EF4-FFF2-40B4-BE49-F238E27FC236}">
                    <a16:creationId xmlns:a16="http://schemas.microsoft.com/office/drawing/2014/main" id="{196997C3-A7DB-5041-AC08-10F980FB77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87" name="Oval 586">
                <a:extLst>
                  <a:ext uri="{FF2B5EF4-FFF2-40B4-BE49-F238E27FC236}">
                    <a16:creationId xmlns:a16="http://schemas.microsoft.com/office/drawing/2014/main" id="{5F84A336-003F-D045-8717-1066774A69E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88" name="Group 587">
                <a:extLst>
                  <a:ext uri="{FF2B5EF4-FFF2-40B4-BE49-F238E27FC236}">
                    <a16:creationId xmlns:a16="http://schemas.microsoft.com/office/drawing/2014/main" id="{FF876992-AF96-3545-9CEA-A02174E11510}"/>
                  </a:ext>
                </a:extLst>
              </p:cNvPr>
              <p:cNvGrpSpPr/>
              <p:nvPr/>
            </p:nvGrpSpPr>
            <p:grpSpPr>
              <a:xfrm>
                <a:off x="7713663" y="2848339"/>
                <a:ext cx="1042107" cy="425543"/>
                <a:chOff x="7786941" y="2884917"/>
                <a:chExt cx="897649" cy="353919"/>
              </a:xfrm>
            </p:grpSpPr>
            <p:sp>
              <p:nvSpPr>
                <p:cNvPr id="589" name="Freeform 588">
                  <a:extLst>
                    <a:ext uri="{FF2B5EF4-FFF2-40B4-BE49-F238E27FC236}">
                      <a16:creationId xmlns:a16="http://schemas.microsoft.com/office/drawing/2014/main" id="{668E6E88-4A46-6C47-A59A-CB9D07441C1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0" name="Freeform 589">
                  <a:extLst>
                    <a:ext uri="{FF2B5EF4-FFF2-40B4-BE49-F238E27FC236}">
                      <a16:creationId xmlns:a16="http://schemas.microsoft.com/office/drawing/2014/main" id="{C179B4BA-1D8B-E542-8032-CCB2C08DB97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1" name="Freeform 590">
                  <a:extLst>
                    <a:ext uri="{FF2B5EF4-FFF2-40B4-BE49-F238E27FC236}">
                      <a16:creationId xmlns:a16="http://schemas.microsoft.com/office/drawing/2014/main" id="{DCACB29E-ABE8-BA42-AD55-DAF519C17B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2" name="Freeform 591">
                  <a:extLst>
                    <a:ext uri="{FF2B5EF4-FFF2-40B4-BE49-F238E27FC236}">
                      <a16:creationId xmlns:a16="http://schemas.microsoft.com/office/drawing/2014/main" id="{FD35A0ED-997C-6D46-9D96-FA8D4339826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38" name="Group 537">
              <a:extLst>
                <a:ext uri="{FF2B5EF4-FFF2-40B4-BE49-F238E27FC236}">
                  <a16:creationId xmlns:a16="http://schemas.microsoft.com/office/drawing/2014/main" id="{158E5A4C-7065-8643-BDC2-3A235B56FEA4}"/>
                </a:ext>
              </a:extLst>
            </p:cNvPr>
            <p:cNvGrpSpPr/>
            <p:nvPr/>
          </p:nvGrpSpPr>
          <p:grpSpPr>
            <a:xfrm>
              <a:off x="9502294" y="3388930"/>
              <a:ext cx="367224" cy="240304"/>
              <a:chOff x="7493876" y="2774731"/>
              <a:chExt cx="1481958" cy="894622"/>
            </a:xfrm>
          </p:grpSpPr>
          <p:sp>
            <p:nvSpPr>
              <p:cNvPr id="539" name="Freeform 538">
                <a:extLst>
                  <a:ext uri="{FF2B5EF4-FFF2-40B4-BE49-F238E27FC236}">
                    <a16:creationId xmlns:a16="http://schemas.microsoft.com/office/drawing/2014/main" id="{CA8EFAEE-3EA1-2A49-A68E-588F301B692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40" name="Oval 539">
                <a:extLst>
                  <a:ext uri="{FF2B5EF4-FFF2-40B4-BE49-F238E27FC236}">
                    <a16:creationId xmlns:a16="http://schemas.microsoft.com/office/drawing/2014/main" id="{7A05A3F9-D6B9-D14C-83C8-6C79F0B6B2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41" name="Group 540">
                <a:extLst>
                  <a:ext uri="{FF2B5EF4-FFF2-40B4-BE49-F238E27FC236}">
                    <a16:creationId xmlns:a16="http://schemas.microsoft.com/office/drawing/2014/main" id="{8AAC1FAD-B7BA-744A-8599-5670C6B0E776}"/>
                  </a:ext>
                </a:extLst>
              </p:cNvPr>
              <p:cNvGrpSpPr/>
              <p:nvPr/>
            </p:nvGrpSpPr>
            <p:grpSpPr>
              <a:xfrm>
                <a:off x="7713663" y="2848339"/>
                <a:ext cx="1042107" cy="425543"/>
                <a:chOff x="7786941" y="2884917"/>
                <a:chExt cx="897649" cy="353919"/>
              </a:xfrm>
            </p:grpSpPr>
            <p:sp>
              <p:nvSpPr>
                <p:cNvPr id="542" name="Freeform 541">
                  <a:extLst>
                    <a:ext uri="{FF2B5EF4-FFF2-40B4-BE49-F238E27FC236}">
                      <a16:creationId xmlns:a16="http://schemas.microsoft.com/office/drawing/2014/main" id="{A016DA82-50DC-224C-84FF-C492EDE01BC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3" name="Freeform 542">
                  <a:extLst>
                    <a:ext uri="{FF2B5EF4-FFF2-40B4-BE49-F238E27FC236}">
                      <a16:creationId xmlns:a16="http://schemas.microsoft.com/office/drawing/2014/main" id="{3D2D51D6-0AC0-9D43-A55C-E94B7DCA77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4" name="Freeform 543">
                  <a:extLst>
                    <a:ext uri="{FF2B5EF4-FFF2-40B4-BE49-F238E27FC236}">
                      <a16:creationId xmlns:a16="http://schemas.microsoft.com/office/drawing/2014/main" id="{76C27F31-4CE4-1242-9801-166D4F66B5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5" name="Freeform 544">
                  <a:extLst>
                    <a:ext uri="{FF2B5EF4-FFF2-40B4-BE49-F238E27FC236}">
                      <a16:creationId xmlns:a16="http://schemas.microsoft.com/office/drawing/2014/main" id="{9BC7E87F-2555-8D4C-80CB-0E2F5F4BB0F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46" name="Group 545">
              <a:extLst>
                <a:ext uri="{FF2B5EF4-FFF2-40B4-BE49-F238E27FC236}">
                  <a16:creationId xmlns:a16="http://schemas.microsoft.com/office/drawing/2014/main" id="{4DAC2AB4-F1E4-D740-A4AF-07EE55303854}"/>
                </a:ext>
              </a:extLst>
            </p:cNvPr>
            <p:cNvGrpSpPr/>
            <p:nvPr/>
          </p:nvGrpSpPr>
          <p:grpSpPr>
            <a:xfrm>
              <a:off x="9606710" y="3994661"/>
              <a:ext cx="367224" cy="240304"/>
              <a:chOff x="7493876" y="2774731"/>
              <a:chExt cx="1481958" cy="894622"/>
            </a:xfrm>
          </p:grpSpPr>
          <p:sp>
            <p:nvSpPr>
              <p:cNvPr id="547" name="Freeform 546">
                <a:extLst>
                  <a:ext uri="{FF2B5EF4-FFF2-40B4-BE49-F238E27FC236}">
                    <a16:creationId xmlns:a16="http://schemas.microsoft.com/office/drawing/2014/main" id="{23E59006-14B9-C64E-A05E-0BD7C00C4A6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48" name="Oval 547">
                <a:extLst>
                  <a:ext uri="{FF2B5EF4-FFF2-40B4-BE49-F238E27FC236}">
                    <a16:creationId xmlns:a16="http://schemas.microsoft.com/office/drawing/2014/main" id="{2AD17789-C54D-4948-95E6-741F42B1FB2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49" name="Group 548">
                <a:extLst>
                  <a:ext uri="{FF2B5EF4-FFF2-40B4-BE49-F238E27FC236}">
                    <a16:creationId xmlns:a16="http://schemas.microsoft.com/office/drawing/2014/main" id="{278D7FE0-D307-E941-967D-E4145732CEEA}"/>
                  </a:ext>
                </a:extLst>
              </p:cNvPr>
              <p:cNvGrpSpPr/>
              <p:nvPr/>
            </p:nvGrpSpPr>
            <p:grpSpPr>
              <a:xfrm>
                <a:off x="7713663" y="2848339"/>
                <a:ext cx="1042107" cy="425543"/>
                <a:chOff x="7786941" y="2884917"/>
                <a:chExt cx="897649" cy="353919"/>
              </a:xfrm>
            </p:grpSpPr>
            <p:sp>
              <p:nvSpPr>
                <p:cNvPr id="550" name="Freeform 549">
                  <a:extLst>
                    <a:ext uri="{FF2B5EF4-FFF2-40B4-BE49-F238E27FC236}">
                      <a16:creationId xmlns:a16="http://schemas.microsoft.com/office/drawing/2014/main" id="{1ADC6420-4AC2-F544-B940-D0A18615CA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1" name="Freeform 550">
                  <a:extLst>
                    <a:ext uri="{FF2B5EF4-FFF2-40B4-BE49-F238E27FC236}">
                      <a16:creationId xmlns:a16="http://schemas.microsoft.com/office/drawing/2014/main" id="{223E40C5-E2E3-3B42-A86A-26D2D130B7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2" name="Freeform 551">
                  <a:extLst>
                    <a:ext uri="{FF2B5EF4-FFF2-40B4-BE49-F238E27FC236}">
                      <a16:creationId xmlns:a16="http://schemas.microsoft.com/office/drawing/2014/main" id="{C6AA2152-8609-214A-AE62-E7DFD1A9E7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3" name="Freeform 552">
                  <a:extLst>
                    <a:ext uri="{FF2B5EF4-FFF2-40B4-BE49-F238E27FC236}">
                      <a16:creationId xmlns:a16="http://schemas.microsoft.com/office/drawing/2014/main" id="{7CB5E54A-6719-9747-80B7-8D19331BE78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23" name="Group 622">
              <a:extLst>
                <a:ext uri="{FF2B5EF4-FFF2-40B4-BE49-F238E27FC236}">
                  <a16:creationId xmlns:a16="http://schemas.microsoft.com/office/drawing/2014/main" id="{EA34A94C-D92D-084C-BFEA-F4C8DF0AD275}"/>
                </a:ext>
              </a:extLst>
            </p:cNvPr>
            <p:cNvGrpSpPr/>
            <p:nvPr/>
          </p:nvGrpSpPr>
          <p:grpSpPr>
            <a:xfrm>
              <a:off x="10380415" y="3987223"/>
              <a:ext cx="353678" cy="198344"/>
              <a:chOff x="7493876" y="2774731"/>
              <a:chExt cx="1481958" cy="894622"/>
            </a:xfrm>
          </p:grpSpPr>
          <p:sp>
            <p:nvSpPr>
              <p:cNvPr id="624" name="Freeform 623">
                <a:extLst>
                  <a:ext uri="{FF2B5EF4-FFF2-40B4-BE49-F238E27FC236}">
                    <a16:creationId xmlns:a16="http://schemas.microsoft.com/office/drawing/2014/main" id="{E1E1C6E8-4D60-7F43-BB0E-6D883F10D4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25" name="Oval 624">
                <a:extLst>
                  <a:ext uri="{FF2B5EF4-FFF2-40B4-BE49-F238E27FC236}">
                    <a16:creationId xmlns:a16="http://schemas.microsoft.com/office/drawing/2014/main" id="{50975E36-0C2A-6844-A407-23F033DB4B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26" name="Group 625">
                <a:extLst>
                  <a:ext uri="{FF2B5EF4-FFF2-40B4-BE49-F238E27FC236}">
                    <a16:creationId xmlns:a16="http://schemas.microsoft.com/office/drawing/2014/main" id="{3F7EBA29-30EF-C741-94EE-735398C6CFA2}"/>
                  </a:ext>
                </a:extLst>
              </p:cNvPr>
              <p:cNvGrpSpPr/>
              <p:nvPr/>
            </p:nvGrpSpPr>
            <p:grpSpPr>
              <a:xfrm>
                <a:off x="7713663" y="2848339"/>
                <a:ext cx="1042107" cy="425543"/>
                <a:chOff x="7786941" y="2884917"/>
                <a:chExt cx="897649" cy="353919"/>
              </a:xfrm>
            </p:grpSpPr>
            <p:sp>
              <p:nvSpPr>
                <p:cNvPr id="627" name="Freeform 626">
                  <a:extLst>
                    <a:ext uri="{FF2B5EF4-FFF2-40B4-BE49-F238E27FC236}">
                      <a16:creationId xmlns:a16="http://schemas.microsoft.com/office/drawing/2014/main" id="{B3AD45B5-1F4B-FF4A-843D-9D06293926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8" name="Freeform 627">
                  <a:extLst>
                    <a:ext uri="{FF2B5EF4-FFF2-40B4-BE49-F238E27FC236}">
                      <a16:creationId xmlns:a16="http://schemas.microsoft.com/office/drawing/2014/main" id="{A6F160FF-CBBD-9147-8D0B-92A36BEBF8A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9" name="Freeform 628">
                  <a:extLst>
                    <a:ext uri="{FF2B5EF4-FFF2-40B4-BE49-F238E27FC236}">
                      <a16:creationId xmlns:a16="http://schemas.microsoft.com/office/drawing/2014/main" id="{421F3589-EC70-074A-903F-D618ED6F789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0" name="Freeform 629">
                  <a:extLst>
                    <a:ext uri="{FF2B5EF4-FFF2-40B4-BE49-F238E27FC236}">
                      <a16:creationId xmlns:a16="http://schemas.microsoft.com/office/drawing/2014/main" id="{CEC8DEB8-8E24-2948-9AF6-0F3EF908CD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63" name="Group 462">
              <a:extLst>
                <a:ext uri="{FF2B5EF4-FFF2-40B4-BE49-F238E27FC236}">
                  <a16:creationId xmlns:a16="http://schemas.microsoft.com/office/drawing/2014/main" id="{A8C4B740-B92E-8942-8EF4-347710C32F2C}"/>
                </a:ext>
              </a:extLst>
            </p:cNvPr>
            <p:cNvGrpSpPr/>
            <p:nvPr/>
          </p:nvGrpSpPr>
          <p:grpSpPr>
            <a:xfrm>
              <a:off x="9253049" y="4770584"/>
              <a:ext cx="393760" cy="218578"/>
              <a:chOff x="7493876" y="2774731"/>
              <a:chExt cx="1481958" cy="894622"/>
            </a:xfrm>
          </p:grpSpPr>
          <p:sp>
            <p:nvSpPr>
              <p:cNvPr id="464" name="Freeform 463">
                <a:extLst>
                  <a:ext uri="{FF2B5EF4-FFF2-40B4-BE49-F238E27FC236}">
                    <a16:creationId xmlns:a16="http://schemas.microsoft.com/office/drawing/2014/main" id="{71A9C1C2-E4A0-D74C-8C05-2AD307E7B3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65" name="Oval 464">
                <a:extLst>
                  <a:ext uri="{FF2B5EF4-FFF2-40B4-BE49-F238E27FC236}">
                    <a16:creationId xmlns:a16="http://schemas.microsoft.com/office/drawing/2014/main" id="{0F366A03-D9E7-9F45-99D3-1CAC10EE2C7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66" name="Group 465">
                <a:extLst>
                  <a:ext uri="{FF2B5EF4-FFF2-40B4-BE49-F238E27FC236}">
                    <a16:creationId xmlns:a16="http://schemas.microsoft.com/office/drawing/2014/main" id="{10CB8A50-A713-2549-9F44-B792D2C30CA4}"/>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DC4E3153-8354-1145-82FC-C287EF5FE6C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8" name="Freeform 467">
                  <a:extLst>
                    <a:ext uri="{FF2B5EF4-FFF2-40B4-BE49-F238E27FC236}">
                      <a16:creationId xmlns:a16="http://schemas.microsoft.com/office/drawing/2014/main" id="{99B3C81B-87BA-1A4F-BCAD-DF0EF9C582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9" name="Freeform 468">
                  <a:extLst>
                    <a:ext uri="{FF2B5EF4-FFF2-40B4-BE49-F238E27FC236}">
                      <a16:creationId xmlns:a16="http://schemas.microsoft.com/office/drawing/2014/main" id="{DEEA64E4-A29A-E742-B32E-C111E6BF42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0" name="Freeform 469">
                  <a:extLst>
                    <a:ext uri="{FF2B5EF4-FFF2-40B4-BE49-F238E27FC236}">
                      <a16:creationId xmlns:a16="http://schemas.microsoft.com/office/drawing/2014/main" id="{43676372-2E7B-9445-80AD-B31686FE67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47" name="Group 446">
              <a:extLst>
                <a:ext uri="{FF2B5EF4-FFF2-40B4-BE49-F238E27FC236}">
                  <a16:creationId xmlns:a16="http://schemas.microsoft.com/office/drawing/2014/main" id="{314E0C43-2359-9440-BEF9-9E1924BED605}"/>
                </a:ext>
              </a:extLst>
            </p:cNvPr>
            <p:cNvGrpSpPr/>
            <p:nvPr/>
          </p:nvGrpSpPr>
          <p:grpSpPr>
            <a:xfrm>
              <a:off x="10931138" y="4364023"/>
              <a:ext cx="228295" cy="120400"/>
              <a:chOff x="7493876" y="2774731"/>
              <a:chExt cx="1481958" cy="894622"/>
            </a:xfrm>
          </p:grpSpPr>
          <p:sp>
            <p:nvSpPr>
              <p:cNvPr id="448" name="Freeform 447">
                <a:extLst>
                  <a:ext uri="{FF2B5EF4-FFF2-40B4-BE49-F238E27FC236}">
                    <a16:creationId xmlns:a16="http://schemas.microsoft.com/office/drawing/2014/main" id="{9737FFD7-2DCB-A148-A405-977351501C2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49" name="Oval 448">
                <a:extLst>
                  <a:ext uri="{FF2B5EF4-FFF2-40B4-BE49-F238E27FC236}">
                    <a16:creationId xmlns:a16="http://schemas.microsoft.com/office/drawing/2014/main" id="{9739DB09-38E5-A347-93BF-13C80AD84539}"/>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0" name="Group 449">
                <a:extLst>
                  <a:ext uri="{FF2B5EF4-FFF2-40B4-BE49-F238E27FC236}">
                    <a16:creationId xmlns:a16="http://schemas.microsoft.com/office/drawing/2014/main" id="{04079280-378E-384D-9681-BF41B82BF6CB}"/>
                  </a:ext>
                </a:extLst>
              </p:cNvPr>
              <p:cNvGrpSpPr/>
              <p:nvPr/>
            </p:nvGrpSpPr>
            <p:grpSpPr>
              <a:xfrm>
                <a:off x="7713663" y="2848339"/>
                <a:ext cx="1042107" cy="425543"/>
                <a:chOff x="7786941" y="2884917"/>
                <a:chExt cx="897649" cy="353919"/>
              </a:xfrm>
            </p:grpSpPr>
            <p:sp>
              <p:nvSpPr>
                <p:cNvPr id="451" name="Freeform 450">
                  <a:extLst>
                    <a:ext uri="{FF2B5EF4-FFF2-40B4-BE49-F238E27FC236}">
                      <a16:creationId xmlns:a16="http://schemas.microsoft.com/office/drawing/2014/main" id="{914AA044-3657-1448-A5E9-2F003DC03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2" name="Freeform 451">
                  <a:extLst>
                    <a:ext uri="{FF2B5EF4-FFF2-40B4-BE49-F238E27FC236}">
                      <a16:creationId xmlns:a16="http://schemas.microsoft.com/office/drawing/2014/main" id="{29FDF0B8-7E9A-1F4D-8C99-CE1C68A134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3" name="Freeform 452">
                  <a:extLst>
                    <a:ext uri="{FF2B5EF4-FFF2-40B4-BE49-F238E27FC236}">
                      <a16:creationId xmlns:a16="http://schemas.microsoft.com/office/drawing/2014/main" id="{49A96193-2E73-4C43-843C-2C8C4DCEE47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4" name="Freeform 453">
                  <a:extLst>
                    <a:ext uri="{FF2B5EF4-FFF2-40B4-BE49-F238E27FC236}">
                      <a16:creationId xmlns:a16="http://schemas.microsoft.com/office/drawing/2014/main" id="{F5358318-953E-E249-9021-E0B5DF66E3B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1032" name="Group 1031">
            <a:extLst>
              <a:ext uri="{FF2B5EF4-FFF2-40B4-BE49-F238E27FC236}">
                <a16:creationId xmlns:a16="http://schemas.microsoft.com/office/drawing/2014/main" id="{036990DA-17DD-924D-9A43-4A9775E07569}"/>
              </a:ext>
            </a:extLst>
          </p:cNvPr>
          <p:cNvGrpSpPr/>
          <p:nvPr/>
        </p:nvGrpSpPr>
        <p:grpSpPr>
          <a:xfrm>
            <a:off x="1728873" y="5539150"/>
            <a:ext cx="5446393" cy="1149445"/>
            <a:chOff x="1728873" y="5539150"/>
            <a:chExt cx="5446393" cy="1149445"/>
          </a:xfrm>
        </p:grpSpPr>
        <p:sp>
          <p:nvSpPr>
            <p:cNvPr id="838" name="Freeform 417">
              <a:extLst>
                <a:ext uri="{FF2B5EF4-FFF2-40B4-BE49-F238E27FC236}">
                  <a16:creationId xmlns:a16="http://schemas.microsoft.com/office/drawing/2014/main" id="{F705D6E8-49A7-AA46-A818-65E5953EC2BE}"/>
                </a:ext>
              </a:extLst>
            </p:cNvPr>
            <p:cNvSpPr>
              <a:spLocks/>
            </p:cNvSpPr>
            <p:nvPr/>
          </p:nvSpPr>
          <p:spPr bwMode="auto">
            <a:xfrm>
              <a:off x="1728873" y="5660145"/>
              <a:ext cx="1143514" cy="680533"/>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72" name="Content Placeholder 2">
              <a:extLst>
                <a:ext uri="{FF2B5EF4-FFF2-40B4-BE49-F238E27FC236}">
                  <a16:creationId xmlns:a16="http://schemas.microsoft.com/office/drawing/2014/main" id="{5F6F3EFF-3938-B04A-9425-41262E778239}"/>
                </a:ext>
              </a:extLst>
            </p:cNvPr>
            <p:cNvSpPr txBox="1">
              <a:spLocks/>
            </p:cNvSpPr>
            <p:nvPr/>
          </p:nvSpPr>
          <p:spPr>
            <a:xfrm>
              <a:off x="3142713" y="5539150"/>
              <a:ext cx="4032553" cy="1149445"/>
            </a:xfrm>
            <a:prstGeom prst="rect">
              <a:avLst/>
            </a:prstGeom>
          </p:spPr>
          <p:txBody>
            <a:bodyPr>
              <a:normAutofit/>
            </a:bodyPr>
            <a:lstStyle>
              <a:lvl1pPr marL="347472" indent="-347472" algn="l" defTabSz="914400" rtl="0" eaLnBrk="1" latinLnBrk="0" hangingPunct="1">
                <a:lnSpc>
                  <a:spcPct val="90000"/>
                </a:lnSpc>
                <a:spcBef>
                  <a:spcPts val="672"/>
                </a:spcBef>
                <a:buClr>
                  <a:srgbClr val="002E8A"/>
                </a:buClr>
                <a:buSzPct val="100000"/>
                <a:buFont typeface="Wingdings" panose="05000000000000000000" pitchFamily="2" charset="2"/>
                <a:buChar char="§"/>
                <a:defRPr sz="2800" kern="1200">
                  <a:solidFill>
                    <a:schemeClr val="tx1"/>
                  </a:solidFill>
                  <a:latin typeface="Franklin Gothic Book" panose="020B0503020102020204" pitchFamily="34" charset="0"/>
                  <a:ea typeface="+mn-ea"/>
                  <a:cs typeface="+mn-cs"/>
                </a:defRPr>
              </a:lvl1pPr>
              <a:lvl2pPr marL="740664" indent="-283464" algn="l" defTabSz="914400" rtl="0" eaLnBrk="1" latinLnBrk="0" hangingPunct="1">
                <a:lnSpc>
                  <a:spcPct val="90000"/>
                </a:lnSpc>
                <a:spcBef>
                  <a:spcPts val="528"/>
                </a:spcBef>
                <a:buClr>
                  <a:srgbClr val="C00000"/>
                </a:buClr>
                <a:buSzPct val="100000"/>
                <a:buFont typeface="Wingdings" panose="05000000000000000000" pitchFamily="2" charset="2"/>
                <a:buChar char="§"/>
                <a:defRPr sz="2400" kern="1200">
                  <a:solidFill>
                    <a:srgbClr val="0070C0"/>
                  </a:solidFill>
                  <a:latin typeface="Franklin Gothic Book" panose="020B0503020102020204" pitchFamily="34" charset="0"/>
                  <a:ea typeface="+mn-ea"/>
                  <a:cs typeface="+mn-cs"/>
                </a:defRPr>
              </a:lvl2pPr>
              <a:lvl3pPr marL="1143000" indent="-228600" algn="l" defTabSz="914400" rtl="0" eaLnBrk="1" latinLnBrk="0" hangingPunct="1">
                <a:lnSpc>
                  <a:spcPct val="90000"/>
                </a:lnSpc>
                <a:spcBef>
                  <a:spcPts val="500"/>
                </a:spcBef>
                <a:buClr>
                  <a:schemeClr val="accent2">
                    <a:lumMod val="75000"/>
                  </a:schemeClr>
                </a:buClr>
                <a:buSzPct val="100000"/>
                <a:buFont typeface="Wingdings" panose="05000000000000000000" pitchFamily="2" charset="2"/>
                <a:buChar char="§"/>
                <a:defRPr sz="2200" kern="1200">
                  <a:solidFill>
                    <a:schemeClr val="accent2"/>
                  </a:solidFill>
                  <a:latin typeface="Franklin Gothic Book" panose="020B0503020102020204" pitchFamily="34" charset="0"/>
                  <a:ea typeface="+mn-ea"/>
                  <a:cs typeface="+mn-cs"/>
                </a:defRPr>
              </a:lvl3pPr>
              <a:lvl4pPr marL="1600200" indent="-228600" algn="l" defTabSz="914400" rtl="0" eaLnBrk="1" latinLnBrk="0" hangingPunct="1">
                <a:lnSpc>
                  <a:spcPct val="90000"/>
                </a:lnSpc>
                <a:spcBef>
                  <a:spcPts val="500"/>
                </a:spcBef>
                <a:buClr>
                  <a:srgbClr val="0070C0"/>
                </a:buClr>
                <a:buSzPct val="100000"/>
                <a:buFont typeface="Wingdings" panose="05000000000000000000" pitchFamily="2" charset="2"/>
                <a:buChar char="§"/>
                <a:defRPr sz="2000" kern="1200">
                  <a:solidFill>
                    <a:srgbClr val="7030A0"/>
                  </a:solidFill>
                  <a:latin typeface="Franklin Gothic Book" panose="020B0503020102020204" pitchFamily="34" charset="0"/>
                  <a:ea typeface="+mn-ea"/>
                  <a:cs typeface="+mn-cs"/>
                </a:defRPr>
              </a:lvl4pPr>
              <a:lvl5pPr marL="2057400" indent="-228600" algn="l" defTabSz="914400" rtl="0" eaLnBrk="1" latinLnBrk="0" hangingPunct="1">
                <a:lnSpc>
                  <a:spcPct val="90000"/>
                </a:lnSpc>
                <a:spcBef>
                  <a:spcPts val="500"/>
                </a:spcBef>
                <a:buClr>
                  <a:srgbClr val="A27242"/>
                </a:buClr>
                <a:buSzPct val="100000"/>
                <a:buFont typeface="Wingdings" panose="05000000000000000000" pitchFamily="2" charset="2"/>
                <a:buChar char="§"/>
                <a:defRPr sz="1800" kern="1200">
                  <a:solidFill>
                    <a:schemeClr val="accent6">
                      <a:lumMod val="50000"/>
                    </a:schemeClr>
                  </a:solidFill>
                  <a:latin typeface="Franklin Gothic Book" panose="020B05030201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600" kern="1200" baseline="0">
                  <a:solidFill>
                    <a:schemeClr val="accent4">
                      <a:lumMod val="50000"/>
                    </a:schemeClr>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858" marR="0" lvl="0" indent="0" algn="l" defTabSz="914400" rtl="0" eaLnBrk="1" fontAlgn="auto" latinLnBrk="0" hangingPunct="1">
                <a:lnSpc>
                  <a:spcPct val="90000"/>
                </a:lnSpc>
                <a:spcBef>
                  <a:spcPts val="672"/>
                </a:spcBef>
                <a:spcAft>
                  <a:spcPts val="0"/>
                </a:spcAft>
                <a:buClr>
                  <a:srgbClr val="0000A8"/>
                </a:buClr>
                <a:buSzPct val="100000"/>
                <a:buFont typeface="Wingdings" panose="05000000000000000000" pitchFamily="2" charset="2"/>
                <a:buNone/>
                <a:tabLst/>
                <a:defRPr/>
              </a:pPr>
              <a:r>
                <a:rPr kumimoji="0" lang="en-US" altLang="en-US" sz="2400" b="0" i="1" u="none" strike="noStrike" kern="1200" cap="none" spc="0" normalizeH="0" baseline="0" noProof="0" dirty="0">
                  <a:ln>
                    <a:noFill/>
                  </a:ln>
                  <a:solidFill>
                    <a:srgbClr val="C00000"/>
                  </a:solidFill>
                  <a:effectLst/>
                  <a:uLnTx/>
                  <a:uFillTx/>
                  <a:latin typeface="Calibri" panose="020F0502020204030204"/>
                  <a:ea typeface="Arial" panose="020B0604020202020204" pitchFamily="34" charset="0"/>
                  <a:cs typeface="+mn-cs"/>
                </a:rPr>
                <a:t>Networks</a:t>
              </a:r>
            </a:p>
            <a:p>
              <a:pPr marL="346075" marR="0" lvl="1" indent="-231775" algn="l" defTabSz="914400" rtl="0" eaLnBrk="1" fontAlgn="auto" latinLnBrk="0" hangingPunct="1">
                <a:lnSpc>
                  <a:spcPct val="90000"/>
                </a:lnSpc>
                <a:spcBef>
                  <a:spcPts val="528"/>
                </a:spcBef>
                <a:spcAft>
                  <a:spcPts val="0"/>
                </a:spcAft>
                <a:buClr>
                  <a:srgbClr val="0000A3"/>
                </a:buClr>
                <a:buSzPct val="100000"/>
                <a:buFont typeface="Wingdings" panose="05000000000000000000" pitchFamily="2" charset="2"/>
                <a:buChar char="§"/>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Arial" panose="020B0604020202020204" pitchFamily="34" charset="0"/>
                  <a:cs typeface="+mn-cs"/>
                </a:rPr>
                <a:t>collection of devices, routers, links: managed by an organization</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 name="Freeform 2">
            <a:extLst>
              <a:ext uri="{FF2B5EF4-FFF2-40B4-BE49-F238E27FC236}">
                <a16:creationId xmlns:a16="http://schemas.microsoft.com/office/drawing/2014/main" id="{C27B58DA-1AEB-4740-B294-405BA04A628A}"/>
              </a:ext>
            </a:extLst>
          </p:cNvPr>
          <p:cNvSpPr/>
          <p:nvPr/>
        </p:nvSpPr>
        <p:spPr>
          <a:xfrm>
            <a:off x="7189291" y="1641975"/>
            <a:ext cx="4101062" cy="4254341"/>
          </a:xfrm>
          <a:custGeom>
            <a:avLst/>
            <a:gdLst>
              <a:gd name="connsiteX0" fmla="*/ 2112364 w 4107620"/>
              <a:gd name="connsiteY0" fmla="*/ 1261685 h 4330718"/>
              <a:gd name="connsiteX1" fmla="*/ 1712971 w 4107620"/>
              <a:gd name="connsiteY1" fmla="*/ 1293216 h 4330718"/>
              <a:gd name="connsiteX2" fmla="*/ 1387150 w 4107620"/>
              <a:gd name="connsiteY2" fmla="*/ 904333 h 4330718"/>
              <a:gd name="connsiteX3" fmla="*/ 1134902 w 4107620"/>
              <a:gd name="connsiteY3" fmla="*/ 568002 h 4330718"/>
              <a:gd name="connsiteX4" fmla="*/ 840612 w 4107620"/>
              <a:gd name="connsiteY4" fmla="*/ 851781 h 4330718"/>
              <a:gd name="connsiteX5" fmla="*/ 703978 w 4107620"/>
              <a:gd name="connsiteY5" fmla="*/ 1356278 h 4330718"/>
              <a:gd name="connsiteX6" fmla="*/ 1240006 w 4107620"/>
              <a:gd name="connsiteY6" fmla="*/ 1955368 h 4330718"/>
              <a:gd name="connsiteX7" fmla="*/ 1303068 w 4107620"/>
              <a:gd name="connsiteY7" fmla="*/ 2375781 h 4330718"/>
              <a:gd name="connsiteX8" fmla="*/ 220502 w 4107620"/>
              <a:gd name="connsiteY8" fmla="*/ 2302209 h 4330718"/>
              <a:gd name="connsiteX9" fmla="*/ 83868 w 4107620"/>
              <a:gd name="connsiteY9" fmla="*/ 2943340 h 4330718"/>
              <a:gd name="connsiteX10" fmla="*/ 1218985 w 4107620"/>
              <a:gd name="connsiteY10" fmla="*/ 3258650 h 4330718"/>
              <a:gd name="connsiteX11" fmla="*/ 1124392 w 4107620"/>
              <a:gd name="connsiteY11" fmla="*/ 3647533 h 4330718"/>
              <a:gd name="connsiteX12" fmla="*/ 924695 w 4107620"/>
              <a:gd name="connsiteY12" fmla="*/ 3763147 h 4330718"/>
              <a:gd name="connsiteX13" fmla="*/ 1324088 w 4107620"/>
              <a:gd name="connsiteY13" fmla="*/ 3962843 h 4330718"/>
              <a:gd name="connsiteX14" fmla="*/ 1576337 w 4107620"/>
              <a:gd name="connsiteY14" fmla="*/ 3899781 h 4330718"/>
              <a:gd name="connsiteX15" fmla="*/ 1818075 w 4107620"/>
              <a:gd name="connsiteY15" fmla="*/ 4036416 h 4330718"/>
              <a:gd name="connsiteX16" fmla="*/ 1996750 w 4107620"/>
              <a:gd name="connsiteY16" fmla="*/ 4299174 h 4330718"/>
              <a:gd name="connsiteX17" fmla="*/ 2448695 w 4107620"/>
              <a:gd name="connsiteY17" fmla="*/ 4299174 h 4330718"/>
              <a:gd name="connsiteX18" fmla="*/ 2764006 w 4107620"/>
              <a:gd name="connsiteY18" fmla="*/ 4057436 h 4330718"/>
              <a:gd name="connsiteX19" fmla="*/ 2995233 w 4107620"/>
              <a:gd name="connsiteY19" fmla="*/ 4025905 h 4330718"/>
              <a:gd name="connsiteX20" fmla="*/ 3016254 w 4107620"/>
              <a:gd name="connsiteY20" fmla="*/ 3731616 h 4330718"/>
              <a:gd name="connsiteX21" fmla="*/ 3194930 w 4107620"/>
              <a:gd name="connsiteY21" fmla="*/ 3300692 h 4330718"/>
              <a:gd name="connsiteX22" fmla="*/ 3972695 w 4107620"/>
              <a:gd name="connsiteY22" fmla="*/ 3122016 h 4330718"/>
              <a:gd name="connsiteX23" fmla="*/ 3909633 w 4107620"/>
              <a:gd name="connsiteY23" fmla="*/ 1818733 h 4330718"/>
              <a:gd name="connsiteX24" fmla="*/ 4046268 w 4107620"/>
              <a:gd name="connsiteY24" fmla="*/ 904333 h 4330718"/>
              <a:gd name="connsiteX25" fmla="*/ 3962185 w 4107620"/>
              <a:gd name="connsiteY25" fmla="*/ 147588 h 4330718"/>
              <a:gd name="connsiteX26" fmla="*/ 2480226 w 4107620"/>
              <a:gd name="connsiteY26" fmla="*/ 63505 h 4330718"/>
              <a:gd name="connsiteX27" fmla="*/ 2133385 w 4107620"/>
              <a:gd name="connsiteY27" fmla="*/ 872802 h 4330718"/>
              <a:gd name="connsiteX28" fmla="*/ 2238488 w 4107620"/>
              <a:gd name="connsiteY28" fmla="*/ 1230154 h 4330718"/>
              <a:gd name="connsiteX29" fmla="*/ 2112364 w 4107620"/>
              <a:gd name="connsiteY29" fmla="*/ 1261685 h 4330718"/>
              <a:gd name="connsiteX0" fmla="*/ 1996750 w 4107620"/>
              <a:gd name="connsiteY0" fmla="*/ 1366789 h 4330718"/>
              <a:gd name="connsiteX1" fmla="*/ 1712971 w 4107620"/>
              <a:gd name="connsiteY1" fmla="*/ 1293216 h 4330718"/>
              <a:gd name="connsiteX2" fmla="*/ 1387150 w 4107620"/>
              <a:gd name="connsiteY2" fmla="*/ 904333 h 4330718"/>
              <a:gd name="connsiteX3" fmla="*/ 1134902 w 4107620"/>
              <a:gd name="connsiteY3" fmla="*/ 568002 h 4330718"/>
              <a:gd name="connsiteX4" fmla="*/ 840612 w 4107620"/>
              <a:gd name="connsiteY4" fmla="*/ 851781 h 4330718"/>
              <a:gd name="connsiteX5" fmla="*/ 703978 w 4107620"/>
              <a:gd name="connsiteY5" fmla="*/ 1356278 h 4330718"/>
              <a:gd name="connsiteX6" fmla="*/ 1240006 w 4107620"/>
              <a:gd name="connsiteY6" fmla="*/ 1955368 h 4330718"/>
              <a:gd name="connsiteX7" fmla="*/ 1303068 w 4107620"/>
              <a:gd name="connsiteY7" fmla="*/ 2375781 h 4330718"/>
              <a:gd name="connsiteX8" fmla="*/ 220502 w 4107620"/>
              <a:gd name="connsiteY8" fmla="*/ 2302209 h 4330718"/>
              <a:gd name="connsiteX9" fmla="*/ 83868 w 4107620"/>
              <a:gd name="connsiteY9" fmla="*/ 2943340 h 4330718"/>
              <a:gd name="connsiteX10" fmla="*/ 1218985 w 4107620"/>
              <a:gd name="connsiteY10" fmla="*/ 3258650 h 4330718"/>
              <a:gd name="connsiteX11" fmla="*/ 1124392 w 4107620"/>
              <a:gd name="connsiteY11" fmla="*/ 3647533 h 4330718"/>
              <a:gd name="connsiteX12" fmla="*/ 924695 w 4107620"/>
              <a:gd name="connsiteY12" fmla="*/ 3763147 h 4330718"/>
              <a:gd name="connsiteX13" fmla="*/ 1324088 w 4107620"/>
              <a:gd name="connsiteY13" fmla="*/ 3962843 h 4330718"/>
              <a:gd name="connsiteX14" fmla="*/ 1576337 w 4107620"/>
              <a:gd name="connsiteY14" fmla="*/ 3899781 h 4330718"/>
              <a:gd name="connsiteX15" fmla="*/ 1818075 w 4107620"/>
              <a:gd name="connsiteY15" fmla="*/ 4036416 h 4330718"/>
              <a:gd name="connsiteX16" fmla="*/ 1996750 w 4107620"/>
              <a:gd name="connsiteY16" fmla="*/ 4299174 h 4330718"/>
              <a:gd name="connsiteX17" fmla="*/ 2448695 w 4107620"/>
              <a:gd name="connsiteY17" fmla="*/ 4299174 h 4330718"/>
              <a:gd name="connsiteX18" fmla="*/ 2764006 w 4107620"/>
              <a:gd name="connsiteY18" fmla="*/ 4057436 h 4330718"/>
              <a:gd name="connsiteX19" fmla="*/ 2995233 w 4107620"/>
              <a:gd name="connsiteY19" fmla="*/ 4025905 h 4330718"/>
              <a:gd name="connsiteX20" fmla="*/ 3016254 w 4107620"/>
              <a:gd name="connsiteY20" fmla="*/ 3731616 h 4330718"/>
              <a:gd name="connsiteX21" fmla="*/ 3194930 w 4107620"/>
              <a:gd name="connsiteY21" fmla="*/ 3300692 h 4330718"/>
              <a:gd name="connsiteX22" fmla="*/ 3972695 w 4107620"/>
              <a:gd name="connsiteY22" fmla="*/ 3122016 h 4330718"/>
              <a:gd name="connsiteX23" fmla="*/ 3909633 w 4107620"/>
              <a:gd name="connsiteY23" fmla="*/ 1818733 h 4330718"/>
              <a:gd name="connsiteX24" fmla="*/ 4046268 w 4107620"/>
              <a:gd name="connsiteY24" fmla="*/ 904333 h 4330718"/>
              <a:gd name="connsiteX25" fmla="*/ 3962185 w 4107620"/>
              <a:gd name="connsiteY25" fmla="*/ 147588 h 4330718"/>
              <a:gd name="connsiteX26" fmla="*/ 2480226 w 4107620"/>
              <a:gd name="connsiteY26" fmla="*/ 63505 h 4330718"/>
              <a:gd name="connsiteX27" fmla="*/ 2133385 w 4107620"/>
              <a:gd name="connsiteY27" fmla="*/ 872802 h 4330718"/>
              <a:gd name="connsiteX28" fmla="*/ 2238488 w 4107620"/>
              <a:gd name="connsiteY28" fmla="*/ 1230154 h 4330718"/>
              <a:gd name="connsiteX29" fmla="*/ 1996750 w 4107620"/>
              <a:gd name="connsiteY29" fmla="*/ 1366789 h 4330718"/>
              <a:gd name="connsiteX0" fmla="*/ 1996750 w 4107620"/>
              <a:gd name="connsiteY0" fmla="*/ 1339069 h 4302998"/>
              <a:gd name="connsiteX1" fmla="*/ 1712971 w 4107620"/>
              <a:gd name="connsiteY1" fmla="*/ 1265496 h 4302998"/>
              <a:gd name="connsiteX2" fmla="*/ 1387150 w 4107620"/>
              <a:gd name="connsiteY2" fmla="*/ 876613 h 4302998"/>
              <a:gd name="connsiteX3" fmla="*/ 1134902 w 4107620"/>
              <a:gd name="connsiteY3" fmla="*/ 540282 h 4302998"/>
              <a:gd name="connsiteX4" fmla="*/ 840612 w 4107620"/>
              <a:gd name="connsiteY4" fmla="*/ 824061 h 4302998"/>
              <a:gd name="connsiteX5" fmla="*/ 703978 w 4107620"/>
              <a:gd name="connsiteY5" fmla="*/ 1328558 h 4302998"/>
              <a:gd name="connsiteX6" fmla="*/ 1240006 w 4107620"/>
              <a:gd name="connsiteY6" fmla="*/ 1927648 h 4302998"/>
              <a:gd name="connsiteX7" fmla="*/ 1303068 w 4107620"/>
              <a:gd name="connsiteY7" fmla="*/ 2348061 h 4302998"/>
              <a:gd name="connsiteX8" fmla="*/ 220502 w 4107620"/>
              <a:gd name="connsiteY8" fmla="*/ 2274489 h 4302998"/>
              <a:gd name="connsiteX9" fmla="*/ 83868 w 4107620"/>
              <a:gd name="connsiteY9" fmla="*/ 2915620 h 4302998"/>
              <a:gd name="connsiteX10" fmla="*/ 1218985 w 4107620"/>
              <a:gd name="connsiteY10" fmla="*/ 3230930 h 4302998"/>
              <a:gd name="connsiteX11" fmla="*/ 1124392 w 4107620"/>
              <a:gd name="connsiteY11" fmla="*/ 3619813 h 4302998"/>
              <a:gd name="connsiteX12" fmla="*/ 924695 w 4107620"/>
              <a:gd name="connsiteY12" fmla="*/ 3735427 h 4302998"/>
              <a:gd name="connsiteX13" fmla="*/ 1324088 w 4107620"/>
              <a:gd name="connsiteY13" fmla="*/ 3935123 h 4302998"/>
              <a:gd name="connsiteX14" fmla="*/ 1576337 w 4107620"/>
              <a:gd name="connsiteY14" fmla="*/ 3872061 h 4302998"/>
              <a:gd name="connsiteX15" fmla="*/ 1818075 w 4107620"/>
              <a:gd name="connsiteY15" fmla="*/ 4008696 h 4302998"/>
              <a:gd name="connsiteX16" fmla="*/ 1996750 w 4107620"/>
              <a:gd name="connsiteY16" fmla="*/ 4271454 h 4302998"/>
              <a:gd name="connsiteX17" fmla="*/ 2448695 w 4107620"/>
              <a:gd name="connsiteY17" fmla="*/ 4271454 h 4302998"/>
              <a:gd name="connsiteX18" fmla="*/ 2764006 w 4107620"/>
              <a:gd name="connsiteY18" fmla="*/ 4029716 h 4302998"/>
              <a:gd name="connsiteX19" fmla="*/ 2995233 w 4107620"/>
              <a:gd name="connsiteY19" fmla="*/ 3998185 h 4302998"/>
              <a:gd name="connsiteX20" fmla="*/ 3016254 w 4107620"/>
              <a:gd name="connsiteY20" fmla="*/ 3703896 h 4302998"/>
              <a:gd name="connsiteX21" fmla="*/ 3194930 w 4107620"/>
              <a:gd name="connsiteY21" fmla="*/ 3272972 h 4302998"/>
              <a:gd name="connsiteX22" fmla="*/ 3972695 w 4107620"/>
              <a:gd name="connsiteY22" fmla="*/ 3094296 h 4302998"/>
              <a:gd name="connsiteX23" fmla="*/ 3909633 w 4107620"/>
              <a:gd name="connsiteY23" fmla="*/ 1791013 h 4302998"/>
              <a:gd name="connsiteX24" fmla="*/ 4046268 w 4107620"/>
              <a:gd name="connsiteY24" fmla="*/ 876613 h 4302998"/>
              <a:gd name="connsiteX25" fmla="*/ 3962185 w 4107620"/>
              <a:gd name="connsiteY25" fmla="*/ 119868 h 4302998"/>
              <a:gd name="connsiteX26" fmla="*/ 2480226 w 4107620"/>
              <a:gd name="connsiteY26" fmla="*/ 35785 h 4302998"/>
              <a:gd name="connsiteX27" fmla="*/ 2185936 w 4107620"/>
              <a:gd name="connsiteY27" fmla="*/ 466709 h 4302998"/>
              <a:gd name="connsiteX28" fmla="*/ 2238488 w 4107620"/>
              <a:gd name="connsiteY28" fmla="*/ 1202434 h 4302998"/>
              <a:gd name="connsiteX29" fmla="*/ 1996750 w 4107620"/>
              <a:gd name="connsiteY29" fmla="*/ 1339069 h 4302998"/>
              <a:gd name="connsiteX0" fmla="*/ 1996750 w 4107620"/>
              <a:gd name="connsiteY0" fmla="*/ 1339069 h 4302998"/>
              <a:gd name="connsiteX1" fmla="*/ 1712971 w 4107620"/>
              <a:gd name="connsiteY1" fmla="*/ 1265496 h 4302998"/>
              <a:gd name="connsiteX2" fmla="*/ 1387150 w 4107620"/>
              <a:gd name="connsiteY2" fmla="*/ 876613 h 4302998"/>
              <a:gd name="connsiteX3" fmla="*/ 1134902 w 4107620"/>
              <a:gd name="connsiteY3" fmla="*/ 540282 h 4302998"/>
              <a:gd name="connsiteX4" fmla="*/ 840612 w 4107620"/>
              <a:gd name="connsiteY4" fmla="*/ 824061 h 4302998"/>
              <a:gd name="connsiteX5" fmla="*/ 703978 w 4107620"/>
              <a:gd name="connsiteY5" fmla="*/ 1328558 h 4302998"/>
              <a:gd name="connsiteX6" fmla="*/ 1240006 w 4107620"/>
              <a:gd name="connsiteY6" fmla="*/ 1927648 h 4302998"/>
              <a:gd name="connsiteX7" fmla="*/ 1303068 w 4107620"/>
              <a:gd name="connsiteY7" fmla="*/ 2348061 h 4302998"/>
              <a:gd name="connsiteX8" fmla="*/ 220502 w 4107620"/>
              <a:gd name="connsiteY8" fmla="*/ 2274489 h 4302998"/>
              <a:gd name="connsiteX9" fmla="*/ 83868 w 4107620"/>
              <a:gd name="connsiteY9" fmla="*/ 2915620 h 4302998"/>
              <a:gd name="connsiteX10" fmla="*/ 1218985 w 4107620"/>
              <a:gd name="connsiteY10" fmla="*/ 3230930 h 4302998"/>
              <a:gd name="connsiteX11" fmla="*/ 1124392 w 4107620"/>
              <a:gd name="connsiteY11" fmla="*/ 3619813 h 4302998"/>
              <a:gd name="connsiteX12" fmla="*/ 924695 w 4107620"/>
              <a:gd name="connsiteY12" fmla="*/ 3735427 h 4302998"/>
              <a:gd name="connsiteX13" fmla="*/ 1324088 w 4107620"/>
              <a:gd name="connsiteY13" fmla="*/ 3935123 h 4302998"/>
              <a:gd name="connsiteX14" fmla="*/ 1576337 w 4107620"/>
              <a:gd name="connsiteY14" fmla="*/ 3872061 h 4302998"/>
              <a:gd name="connsiteX15" fmla="*/ 1818075 w 4107620"/>
              <a:gd name="connsiteY15" fmla="*/ 4008696 h 4302998"/>
              <a:gd name="connsiteX16" fmla="*/ 1996750 w 4107620"/>
              <a:gd name="connsiteY16" fmla="*/ 4271454 h 4302998"/>
              <a:gd name="connsiteX17" fmla="*/ 2448695 w 4107620"/>
              <a:gd name="connsiteY17" fmla="*/ 4271454 h 4302998"/>
              <a:gd name="connsiteX18" fmla="*/ 2764006 w 4107620"/>
              <a:gd name="connsiteY18" fmla="*/ 4029716 h 4302998"/>
              <a:gd name="connsiteX19" fmla="*/ 2995233 w 4107620"/>
              <a:gd name="connsiteY19" fmla="*/ 3998185 h 4302998"/>
              <a:gd name="connsiteX20" fmla="*/ 3016254 w 4107620"/>
              <a:gd name="connsiteY20" fmla="*/ 3703896 h 4302998"/>
              <a:gd name="connsiteX21" fmla="*/ 3194930 w 4107620"/>
              <a:gd name="connsiteY21" fmla="*/ 3272972 h 4302998"/>
              <a:gd name="connsiteX22" fmla="*/ 3972695 w 4107620"/>
              <a:gd name="connsiteY22" fmla="*/ 3094296 h 4302998"/>
              <a:gd name="connsiteX23" fmla="*/ 3909633 w 4107620"/>
              <a:gd name="connsiteY23" fmla="*/ 1791013 h 4302998"/>
              <a:gd name="connsiteX24" fmla="*/ 4046268 w 4107620"/>
              <a:gd name="connsiteY24" fmla="*/ 876613 h 4302998"/>
              <a:gd name="connsiteX25" fmla="*/ 3962185 w 4107620"/>
              <a:gd name="connsiteY25" fmla="*/ 119868 h 4302998"/>
              <a:gd name="connsiteX26" fmla="*/ 2480226 w 4107620"/>
              <a:gd name="connsiteY26" fmla="*/ 35785 h 4302998"/>
              <a:gd name="connsiteX27" fmla="*/ 2270019 w 4107620"/>
              <a:gd name="connsiteY27" fmla="*/ 466709 h 4302998"/>
              <a:gd name="connsiteX28" fmla="*/ 2238488 w 4107620"/>
              <a:gd name="connsiteY28" fmla="*/ 1202434 h 4302998"/>
              <a:gd name="connsiteX29" fmla="*/ 1996750 w 4107620"/>
              <a:gd name="connsiteY29" fmla="*/ 1339069 h 4302998"/>
              <a:gd name="connsiteX0" fmla="*/ 1996750 w 4101062"/>
              <a:gd name="connsiteY0" fmla="*/ 1290412 h 4254341"/>
              <a:gd name="connsiteX1" fmla="*/ 1712971 w 4101062"/>
              <a:gd name="connsiteY1" fmla="*/ 1216839 h 4254341"/>
              <a:gd name="connsiteX2" fmla="*/ 1387150 w 4101062"/>
              <a:gd name="connsiteY2" fmla="*/ 827956 h 4254341"/>
              <a:gd name="connsiteX3" fmla="*/ 1134902 w 4101062"/>
              <a:gd name="connsiteY3" fmla="*/ 491625 h 4254341"/>
              <a:gd name="connsiteX4" fmla="*/ 840612 w 4101062"/>
              <a:gd name="connsiteY4" fmla="*/ 775404 h 4254341"/>
              <a:gd name="connsiteX5" fmla="*/ 703978 w 4101062"/>
              <a:gd name="connsiteY5" fmla="*/ 1279901 h 4254341"/>
              <a:gd name="connsiteX6" fmla="*/ 1240006 w 4101062"/>
              <a:gd name="connsiteY6" fmla="*/ 1878991 h 4254341"/>
              <a:gd name="connsiteX7" fmla="*/ 1303068 w 4101062"/>
              <a:gd name="connsiteY7" fmla="*/ 2299404 h 4254341"/>
              <a:gd name="connsiteX8" fmla="*/ 220502 w 4101062"/>
              <a:gd name="connsiteY8" fmla="*/ 2225832 h 4254341"/>
              <a:gd name="connsiteX9" fmla="*/ 83868 w 4101062"/>
              <a:gd name="connsiteY9" fmla="*/ 2866963 h 4254341"/>
              <a:gd name="connsiteX10" fmla="*/ 1218985 w 4101062"/>
              <a:gd name="connsiteY10" fmla="*/ 3182273 h 4254341"/>
              <a:gd name="connsiteX11" fmla="*/ 1124392 w 4101062"/>
              <a:gd name="connsiteY11" fmla="*/ 3571156 h 4254341"/>
              <a:gd name="connsiteX12" fmla="*/ 924695 w 4101062"/>
              <a:gd name="connsiteY12" fmla="*/ 3686770 h 4254341"/>
              <a:gd name="connsiteX13" fmla="*/ 1324088 w 4101062"/>
              <a:gd name="connsiteY13" fmla="*/ 3886466 h 4254341"/>
              <a:gd name="connsiteX14" fmla="*/ 1576337 w 4101062"/>
              <a:gd name="connsiteY14" fmla="*/ 3823404 h 4254341"/>
              <a:gd name="connsiteX15" fmla="*/ 1818075 w 4101062"/>
              <a:gd name="connsiteY15" fmla="*/ 3960039 h 4254341"/>
              <a:gd name="connsiteX16" fmla="*/ 1996750 w 4101062"/>
              <a:gd name="connsiteY16" fmla="*/ 4222797 h 4254341"/>
              <a:gd name="connsiteX17" fmla="*/ 2448695 w 4101062"/>
              <a:gd name="connsiteY17" fmla="*/ 4222797 h 4254341"/>
              <a:gd name="connsiteX18" fmla="*/ 2764006 w 4101062"/>
              <a:gd name="connsiteY18" fmla="*/ 3981059 h 4254341"/>
              <a:gd name="connsiteX19" fmla="*/ 2995233 w 4101062"/>
              <a:gd name="connsiteY19" fmla="*/ 3949528 h 4254341"/>
              <a:gd name="connsiteX20" fmla="*/ 3016254 w 4101062"/>
              <a:gd name="connsiteY20" fmla="*/ 3655239 h 4254341"/>
              <a:gd name="connsiteX21" fmla="*/ 3194930 w 4101062"/>
              <a:gd name="connsiteY21" fmla="*/ 3224315 h 4254341"/>
              <a:gd name="connsiteX22" fmla="*/ 3972695 w 4101062"/>
              <a:gd name="connsiteY22" fmla="*/ 3045639 h 4254341"/>
              <a:gd name="connsiteX23" fmla="*/ 3909633 w 4101062"/>
              <a:gd name="connsiteY23" fmla="*/ 1742356 h 4254341"/>
              <a:gd name="connsiteX24" fmla="*/ 4046268 w 4101062"/>
              <a:gd name="connsiteY24" fmla="*/ 827956 h 4254341"/>
              <a:gd name="connsiteX25" fmla="*/ 3962185 w 4101062"/>
              <a:gd name="connsiteY25" fmla="*/ 71211 h 4254341"/>
              <a:gd name="connsiteX26" fmla="*/ 2574819 w 4101062"/>
              <a:gd name="connsiteY26" fmla="*/ 71211 h 4254341"/>
              <a:gd name="connsiteX27" fmla="*/ 2270019 w 4101062"/>
              <a:gd name="connsiteY27" fmla="*/ 418052 h 4254341"/>
              <a:gd name="connsiteX28" fmla="*/ 2238488 w 4101062"/>
              <a:gd name="connsiteY28" fmla="*/ 1153777 h 4254341"/>
              <a:gd name="connsiteX29" fmla="*/ 1996750 w 4101062"/>
              <a:gd name="connsiteY29" fmla="*/ 1290412 h 4254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101062" h="4254341">
                <a:moveTo>
                  <a:pt x="1996750" y="1290412"/>
                </a:moveTo>
                <a:cubicBezTo>
                  <a:pt x="1909164" y="1300922"/>
                  <a:pt x="1814571" y="1293915"/>
                  <a:pt x="1712971" y="1216839"/>
                </a:cubicBezTo>
                <a:cubicBezTo>
                  <a:pt x="1611371" y="1139763"/>
                  <a:pt x="1483495" y="948825"/>
                  <a:pt x="1387150" y="827956"/>
                </a:cubicBezTo>
                <a:cubicBezTo>
                  <a:pt x="1290805" y="707087"/>
                  <a:pt x="1225992" y="500384"/>
                  <a:pt x="1134902" y="491625"/>
                </a:cubicBezTo>
                <a:cubicBezTo>
                  <a:pt x="1043812" y="482866"/>
                  <a:pt x="912433" y="644025"/>
                  <a:pt x="840612" y="775404"/>
                </a:cubicBezTo>
                <a:cubicBezTo>
                  <a:pt x="768791" y="906783"/>
                  <a:pt x="637412" y="1095970"/>
                  <a:pt x="703978" y="1279901"/>
                </a:cubicBezTo>
                <a:cubicBezTo>
                  <a:pt x="770544" y="1463832"/>
                  <a:pt x="1140158" y="1709074"/>
                  <a:pt x="1240006" y="1878991"/>
                </a:cubicBezTo>
                <a:cubicBezTo>
                  <a:pt x="1339854" y="2048908"/>
                  <a:pt x="1472985" y="2241597"/>
                  <a:pt x="1303068" y="2299404"/>
                </a:cubicBezTo>
                <a:cubicBezTo>
                  <a:pt x="1133151" y="2357211"/>
                  <a:pt x="423702" y="2131239"/>
                  <a:pt x="220502" y="2225832"/>
                </a:cubicBezTo>
                <a:cubicBezTo>
                  <a:pt x="17302" y="2320425"/>
                  <a:pt x="-82546" y="2707556"/>
                  <a:pt x="83868" y="2866963"/>
                </a:cubicBezTo>
                <a:cubicBezTo>
                  <a:pt x="250282" y="3026370"/>
                  <a:pt x="1045564" y="3064908"/>
                  <a:pt x="1218985" y="3182273"/>
                </a:cubicBezTo>
                <a:cubicBezTo>
                  <a:pt x="1392406" y="3299638"/>
                  <a:pt x="1173440" y="3487073"/>
                  <a:pt x="1124392" y="3571156"/>
                </a:cubicBezTo>
                <a:cubicBezTo>
                  <a:pt x="1075344" y="3655239"/>
                  <a:pt x="891412" y="3634218"/>
                  <a:pt x="924695" y="3686770"/>
                </a:cubicBezTo>
                <a:cubicBezTo>
                  <a:pt x="957978" y="3739322"/>
                  <a:pt x="1215481" y="3863694"/>
                  <a:pt x="1324088" y="3886466"/>
                </a:cubicBezTo>
                <a:cubicBezTo>
                  <a:pt x="1432695" y="3909238"/>
                  <a:pt x="1494006" y="3811142"/>
                  <a:pt x="1576337" y="3823404"/>
                </a:cubicBezTo>
                <a:cubicBezTo>
                  <a:pt x="1658668" y="3835666"/>
                  <a:pt x="1748006" y="3893474"/>
                  <a:pt x="1818075" y="3960039"/>
                </a:cubicBezTo>
                <a:cubicBezTo>
                  <a:pt x="1888144" y="4026604"/>
                  <a:pt x="1891647" y="4179004"/>
                  <a:pt x="1996750" y="4222797"/>
                </a:cubicBezTo>
                <a:cubicBezTo>
                  <a:pt x="2101853" y="4266590"/>
                  <a:pt x="2320819" y="4263087"/>
                  <a:pt x="2448695" y="4222797"/>
                </a:cubicBezTo>
                <a:cubicBezTo>
                  <a:pt x="2576571" y="4182507"/>
                  <a:pt x="2672916" y="4026604"/>
                  <a:pt x="2764006" y="3981059"/>
                </a:cubicBezTo>
                <a:cubicBezTo>
                  <a:pt x="2855096" y="3935514"/>
                  <a:pt x="2953192" y="4003831"/>
                  <a:pt x="2995233" y="3949528"/>
                </a:cubicBezTo>
                <a:cubicBezTo>
                  <a:pt x="3037274" y="3895225"/>
                  <a:pt x="2982971" y="3776108"/>
                  <a:pt x="3016254" y="3655239"/>
                </a:cubicBezTo>
                <a:cubicBezTo>
                  <a:pt x="3049537" y="3534370"/>
                  <a:pt x="3035523" y="3325915"/>
                  <a:pt x="3194930" y="3224315"/>
                </a:cubicBezTo>
                <a:cubicBezTo>
                  <a:pt x="3354337" y="3122715"/>
                  <a:pt x="3853578" y="3292632"/>
                  <a:pt x="3972695" y="3045639"/>
                </a:cubicBezTo>
                <a:cubicBezTo>
                  <a:pt x="4091812" y="2798646"/>
                  <a:pt x="3897371" y="2111970"/>
                  <a:pt x="3909633" y="1742356"/>
                </a:cubicBezTo>
                <a:cubicBezTo>
                  <a:pt x="3921895" y="1372742"/>
                  <a:pt x="4037509" y="1106480"/>
                  <a:pt x="4046268" y="827956"/>
                </a:cubicBezTo>
                <a:cubicBezTo>
                  <a:pt x="4055027" y="549432"/>
                  <a:pt x="4207426" y="197335"/>
                  <a:pt x="3962185" y="71211"/>
                </a:cubicBezTo>
                <a:cubicBezTo>
                  <a:pt x="3716944" y="-54913"/>
                  <a:pt x="2856847" y="13404"/>
                  <a:pt x="2574819" y="71211"/>
                </a:cubicBezTo>
                <a:cubicBezTo>
                  <a:pt x="2292791" y="129018"/>
                  <a:pt x="2310309" y="223611"/>
                  <a:pt x="2270019" y="418052"/>
                </a:cubicBezTo>
                <a:cubicBezTo>
                  <a:pt x="2229729" y="612493"/>
                  <a:pt x="2284033" y="1008384"/>
                  <a:pt x="2238488" y="1153777"/>
                </a:cubicBezTo>
                <a:cubicBezTo>
                  <a:pt x="2192943" y="1299170"/>
                  <a:pt x="2084336" y="1279902"/>
                  <a:pt x="1996750" y="1290412"/>
                </a:cubicBezTo>
                <a:close/>
              </a:path>
            </a:pathLst>
          </a:custGeom>
          <a:noFill/>
          <a:ln>
            <a:solidFill>
              <a:schemeClr val="accent1">
                <a:shade val="50000"/>
                <a:alpha val="5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 name="Slide Number Placeholder 2">
            <a:extLst>
              <a:ext uri="{FF2B5EF4-FFF2-40B4-BE49-F238E27FC236}">
                <a16:creationId xmlns:a16="http://schemas.microsoft.com/office/drawing/2014/main" id="{F918A427-0580-60C2-FD4E-B4B15A44ABEB}"/>
              </a:ext>
            </a:extLst>
          </p:cNvPr>
          <p:cNvSpPr>
            <a:spLocks noGrp="1"/>
          </p:cNvSpPr>
          <p:nvPr>
            <p:ph type="sldNum" sz="quarter" idx="4"/>
          </p:nvPr>
        </p:nvSpPr>
        <p:spPr>
          <a:xfrm>
            <a:off x="9219616" y="6457603"/>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11" name="Group 10">
            <a:extLst>
              <a:ext uri="{FF2B5EF4-FFF2-40B4-BE49-F238E27FC236}">
                <a16:creationId xmlns:a16="http://schemas.microsoft.com/office/drawing/2014/main" id="{C25EAF0E-460D-A715-6973-664AF4DD78D6}"/>
              </a:ext>
            </a:extLst>
          </p:cNvPr>
          <p:cNvGrpSpPr/>
          <p:nvPr/>
        </p:nvGrpSpPr>
        <p:grpSpPr>
          <a:xfrm>
            <a:off x="7301837" y="1776422"/>
            <a:ext cx="3918699" cy="4673925"/>
            <a:chOff x="7340720" y="1771464"/>
            <a:chExt cx="3918699" cy="4673925"/>
          </a:xfrm>
        </p:grpSpPr>
        <p:sp>
          <p:nvSpPr>
            <p:cNvPr id="7" name="Oval 6">
              <a:extLst>
                <a:ext uri="{FF2B5EF4-FFF2-40B4-BE49-F238E27FC236}">
                  <a16:creationId xmlns:a16="http://schemas.microsoft.com/office/drawing/2014/main" id="{DF0660DF-86AF-51A7-B4DB-AED29F427F2D}"/>
                </a:ext>
              </a:extLst>
            </p:cNvPr>
            <p:cNvSpPr/>
            <p:nvPr/>
          </p:nvSpPr>
          <p:spPr>
            <a:xfrm>
              <a:off x="7340720" y="3383655"/>
              <a:ext cx="1227297" cy="1073350"/>
            </a:xfrm>
            <a:prstGeom prst="ellipse">
              <a:avLst/>
            </a:prstGeom>
            <a:solidFill>
              <a:srgbClr val="C00000">
                <a:alpha val="8000"/>
              </a:srgbClr>
            </a:solidFill>
            <a:ln w="34925">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089B0158-6B38-C880-30C8-220B9BEF68B1}"/>
                </a:ext>
              </a:extLst>
            </p:cNvPr>
            <p:cNvSpPr/>
            <p:nvPr/>
          </p:nvSpPr>
          <p:spPr>
            <a:xfrm>
              <a:off x="7561173" y="1791280"/>
              <a:ext cx="1687602" cy="1255514"/>
            </a:xfrm>
            <a:prstGeom prst="ellipse">
              <a:avLst/>
            </a:prstGeom>
            <a:solidFill>
              <a:srgbClr val="C00000">
                <a:alpha val="8000"/>
              </a:srgbClr>
            </a:solidFill>
            <a:ln w="34925">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A8FA2305-29C5-863F-E6C0-D70DC8F51B00}"/>
                </a:ext>
              </a:extLst>
            </p:cNvPr>
            <p:cNvSpPr/>
            <p:nvPr/>
          </p:nvSpPr>
          <p:spPr>
            <a:xfrm>
              <a:off x="8749740" y="3295387"/>
              <a:ext cx="1687602" cy="1255514"/>
            </a:xfrm>
            <a:prstGeom prst="ellipse">
              <a:avLst/>
            </a:prstGeom>
            <a:solidFill>
              <a:srgbClr val="C00000">
                <a:alpha val="8000"/>
              </a:srgbClr>
            </a:solidFill>
            <a:ln w="34925">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43CF481B-89C3-4E24-9A82-4986E1CB0207}"/>
                </a:ext>
              </a:extLst>
            </p:cNvPr>
            <p:cNvSpPr/>
            <p:nvPr/>
          </p:nvSpPr>
          <p:spPr>
            <a:xfrm>
              <a:off x="9571817" y="1771464"/>
              <a:ext cx="1687602" cy="1255514"/>
            </a:xfrm>
            <a:prstGeom prst="ellipse">
              <a:avLst/>
            </a:prstGeom>
            <a:solidFill>
              <a:srgbClr val="C00000">
                <a:alpha val="8000"/>
              </a:srgbClr>
            </a:solidFill>
            <a:ln w="34925">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576AEE29-0014-33BB-0BF8-AAAF77D976B6}"/>
                </a:ext>
              </a:extLst>
            </p:cNvPr>
            <p:cNvSpPr/>
            <p:nvPr/>
          </p:nvSpPr>
          <p:spPr>
            <a:xfrm>
              <a:off x="7708129" y="4781424"/>
              <a:ext cx="3389917" cy="1663965"/>
            </a:xfrm>
            <a:prstGeom prst="ellipse">
              <a:avLst/>
            </a:prstGeom>
            <a:solidFill>
              <a:srgbClr val="C00000">
                <a:alpha val="8000"/>
              </a:srgbClr>
            </a:solidFill>
            <a:ln w="34925">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5983174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97"/>
                                        </p:tgtEl>
                                        <p:attrNameLst>
                                          <p:attrName>style.visibility</p:attrName>
                                        </p:attrNameLst>
                                      </p:cBhvr>
                                      <p:to>
                                        <p:strVal val="visible"/>
                                      </p:to>
                                    </p:set>
                                    <p:animEffect transition="in" filter="dissolve">
                                      <p:cBhvr>
                                        <p:cTn id="7" dur="500"/>
                                        <p:tgtEl>
                                          <p:spTgt spid="797"/>
                                        </p:tgtEl>
                                      </p:cBhvr>
                                    </p:animEffect>
                                  </p:childTnLst>
                                </p:cTn>
                              </p:par>
                              <p:par>
                                <p:cTn id="8" presetID="9" presetClass="entr" presetSubtype="0" fill="hold" nodeType="withEffect">
                                  <p:stCondLst>
                                    <p:cond delay="0"/>
                                  </p:stCondLst>
                                  <p:childTnLst>
                                    <p:set>
                                      <p:cBhvr>
                                        <p:cTn id="9" dur="1" fill="hold">
                                          <p:stCondLst>
                                            <p:cond delay="0"/>
                                          </p:stCondLst>
                                        </p:cTn>
                                        <p:tgtEl>
                                          <p:spTgt spid="1033"/>
                                        </p:tgtEl>
                                        <p:attrNameLst>
                                          <p:attrName>style.visibility</p:attrName>
                                        </p:attrNameLst>
                                      </p:cBhvr>
                                      <p:to>
                                        <p:strVal val="visible"/>
                                      </p:to>
                                    </p:set>
                                    <p:animEffect transition="in" filter="dissolve">
                                      <p:cBhvr>
                                        <p:cTn id="10" dur="500"/>
                                        <p:tgtEl>
                                          <p:spTgt spid="1033"/>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dissolve">
                                      <p:cBhvr>
                                        <p:cTn id="13" dur="500"/>
                                        <p:tgtEl>
                                          <p:spTgt spid="3"/>
                                        </p:tgtEl>
                                      </p:cBhvr>
                                    </p:animEffect>
                                  </p:childTnLst>
                                </p:cTn>
                              </p:par>
                              <p:par>
                                <p:cTn id="14" presetID="9" presetClass="exit" presetSubtype="0" fill="hold" grpId="0" nodeType="withEffect">
                                  <p:stCondLst>
                                    <p:cond delay="0"/>
                                  </p:stCondLst>
                                  <p:childTnLst>
                                    <p:animEffect transition="out" filter="dissolve">
                                      <p:cBhvr>
                                        <p:cTn id="15" dur="500"/>
                                        <p:tgtEl>
                                          <p:spTgt spid="5"/>
                                        </p:tgtEl>
                                      </p:cBhvr>
                                    </p:animEffect>
                                    <p:set>
                                      <p:cBhvr>
                                        <p:cTn id="16" dur="1" fill="hold">
                                          <p:stCondLst>
                                            <p:cond delay="499"/>
                                          </p:stCondLst>
                                        </p:cTn>
                                        <p:tgtEl>
                                          <p:spTgt spid="5"/>
                                        </p:tgtEl>
                                        <p:attrNameLst>
                                          <p:attrName>style.visibility</p:attrName>
                                        </p:attrNameLst>
                                      </p:cBhvr>
                                      <p:to>
                                        <p:strVal val="hidden"/>
                                      </p:to>
                                    </p:se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nodeType="clickEffect">
                                  <p:stCondLst>
                                    <p:cond delay="0"/>
                                  </p:stCondLst>
                                  <p:childTnLst>
                                    <p:set>
                                      <p:cBhvr>
                                        <p:cTn id="20" dur="1" fill="hold">
                                          <p:stCondLst>
                                            <p:cond delay="0"/>
                                          </p:stCondLst>
                                        </p:cTn>
                                        <p:tgtEl>
                                          <p:spTgt spid="1024"/>
                                        </p:tgtEl>
                                        <p:attrNameLst>
                                          <p:attrName>style.visibility</p:attrName>
                                        </p:attrNameLst>
                                      </p:cBhvr>
                                      <p:to>
                                        <p:strVal val="visible"/>
                                      </p:to>
                                    </p:set>
                                    <p:animEffect transition="in" filter="dissolve">
                                      <p:cBhvr>
                                        <p:cTn id="21" dur="500"/>
                                        <p:tgtEl>
                                          <p:spTgt spid="1024"/>
                                        </p:tgtEl>
                                      </p:cBhvr>
                                    </p:animEffect>
                                  </p:childTnLst>
                                </p:cTn>
                              </p:par>
                              <p:par>
                                <p:cTn id="22" presetID="9" presetClass="entr" presetSubtype="0" fill="hold" nodeType="withEffect">
                                  <p:stCondLst>
                                    <p:cond delay="0"/>
                                  </p:stCondLst>
                                  <p:childTnLst>
                                    <p:set>
                                      <p:cBhvr>
                                        <p:cTn id="23" dur="1" fill="hold">
                                          <p:stCondLst>
                                            <p:cond delay="0"/>
                                          </p:stCondLst>
                                        </p:cTn>
                                        <p:tgtEl>
                                          <p:spTgt spid="1030"/>
                                        </p:tgtEl>
                                        <p:attrNameLst>
                                          <p:attrName>style.visibility</p:attrName>
                                        </p:attrNameLst>
                                      </p:cBhvr>
                                      <p:to>
                                        <p:strVal val="visible"/>
                                      </p:to>
                                    </p:set>
                                    <p:animEffect transition="in" filter="dissolve">
                                      <p:cBhvr>
                                        <p:cTn id="24" dur="500"/>
                                        <p:tgtEl>
                                          <p:spTgt spid="1030"/>
                                        </p:tgtEl>
                                      </p:cBhvr>
                                    </p:animEffect>
                                  </p:childTnLst>
                                </p:cTn>
                              </p:par>
                              <p:par>
                                <p:cTn id="25" presetID="9" presetClass="entr" presetSubtype="0" fill="hold" grpId="1" nodeType="with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dissolve">
                                      <p:cBhvr>
                                        <p:cTn id="27" dur="500"/>
                                        <p:tgtEl>
                                          <p:spTgt spid="5"/>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025"/>
                                        </p:tgtEl>
                                        <p:attrNameLst>
                                          <p:attrName>style.visibility</p:attrName>
                                        </p:attrNameLst>
                                      </p:cBhvr>
                                      <p:to>
                                        <p:strVal val="visible"/>
                                      </p:to>
                                    </p:set>
                                    <p:animEffect transition="in" filter="dissolve">
                                      <p:cBhvr>
                                        <p:cTn id="32" dur="500"/>
                                        <p:tgtEl>
                                          <p:spTgt spid="1025"/>
                                        </p:tgtEl>
                                      </p:cBhvr>
                                    </p:animEffect>
                                  </p:childTnLst>
                                </p:cTn>
                              </p:par>
                              <p:par>
                                <p:cTn id="33" presetID="9" presetClass="entr" presetSubtype="0" fill="hold" nodeType="withEffect">
                                  <p:stCondLst>
                                    <p:cond delay="0"/>
                                  </p:stCondLst>
                                  <p:childTnLst>
                                    <p:set>
                                      <p:cBhvr>
                                        <p:cTn id="34" dur="1" fill="hold">
                                          <p:stCondLst>
                                            <p:cond delay="0"/>
                                          </p:stCondLst>
                                        </p:cTn>
                                        <p:tgtEl>
                                          <p:spTgt spid="1031"/>
                                        </p:tgtEl>
                                        <p:attrNameLst>
                                          <p:attrName>style.visibility</p:attrName>
                                        </p:attrNameLst>
                                      </p:cBhvr>
                                      <p:to>
                                        <p:strVal val="visible"/>
                                      </p:to>
                                    </p:set>
                                    <p:animEffect transition="in" filter="dissolve">
                                      <p:cBhvr>
                                        <p:cTn id="35" dur="500"/>
                                        <p:tgtEl>
                                          <p:spTgt spid="1031"/>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801"/>
                                        </p:tgtEl>
                                        <p:attrNameLst>
                                          <p:attrName>style.visibility</p:attrName>
                                        </p:attrNameLst>
                                      </p:cBhvr>
                                      <p:to>
                                        <p:strVal val="visible"/>
                                      </p:to>
                                    </p:set>
                                    <p:animEffect transition="in" filter="dissolve">
                                      <p:cBhvr>
                                        <p:cTn id="40" dur="500"/>
                                        <p:tgtEl>
                                          <p:spTgt spid="801"/>
                                        </p:tgtEl>
                                      </p:cBhvr>
                                    </p:animEffect>
                                  </p:childTnLst>
                                </p:cTn>
                              </p:par>
                              <p:par>
                                <p:cTn id="41" presetID="9" presetClass="exit" presetSubtype="0" fill="hold" grpId="1" nodeType="withEffect">
                                  <p:stCondLst>
                                    <p:cond delay="0"/>
                                  </p:stCondLst>
                                  <p:childTnLst>
                                    <p:animEffect transition="out" filter="dissolve">
                                      <p:cBhvr>
                                        <p:cTn id="42" dur="500"/>
                                        <p:tgtEl>
                                          <p:spTgt spid="3"/>
                                        </p:tgtEl>
                                      </p:cBhvr>
                                    </p:animEffect>
                                    <p:set>
                                      <p:cBhvr>
                                        <p:cTn id="43" dur="1" fill="hold">
                                          <p:stCondLst>
                                            <p:cond delay="499"/>
                                          </p:stCondLst>
                                        </p:cTn>
                                        <p:tgtEl>
                                          <p:spTgt spid="3"/>
                                        </p:tgtEl>
                                        <p:attrNameLst>
                                          <p:attrName>style.visibility</p:attrName>
                                        </p:attrNameLst>
                                      </p:cBhvr>
                                      <p:to>
                                        <p:strVal val="hidden"/>
                                      </p:to>
                                    </p:set>
                                  </p:childTnLst>
                                </p:cTn>
                              </p:par>
                              <p:par>
                                <p:cTn id="44" presetID="9" presetClass="entr" presetSubtype="0" fill="hold" nodeType="withEffect">
                                  <p:stCondLst>
                                    <p:cond delay="0"/>
                                  </p:stCondLst>
                                  <p:childTnLst>
                                    <p:set>
                                      <p:cBhvr>
                                        <p:cTn id="45" dur="1" fill="hold">
                                          <p:stCondLst>
                                            <p:cond delay="0"/>
                                          </p:stCondLst>
                                        </p:cTn>
                                        <p:tgtEl>
                                          <p:spTgt spid="1032"/>
                                        </p:tgtEl>
                                        <p:attrNameLst>
                                          <p:attrName>style.visibility</p:attrName>
                                        </p:attrNameLst>
                                      </p:cBhvr>
                                      <p:to>
                                        <p:strVal val="visible"/>
                                      </p:to>
                                    </p:set>
                                    <p:animEffect transition="in" filter="dissolve">
                                      <p:cBhvr>
                                        <p:cTn id="46" dur="500"/>
                                        <p:tgtEl>
                                          <p:spTgt spid="1032"/>
                                        </p:tgtEl>
                                      </p:cBhvr>
                                    </p:animEffect>
                                  </p:childTnLst>
                                </p:cTn>
                              </p:par>
                            </p:childTnLst>
                          </p:cTn>
                        </p:par>
                      </p:childTnLst>
                    </p:cTn>
                  </p:par>
                  <p:par>
                    <p:cTn id="47" fill="hold">
                      <p:stCondLst>
                        <p:cond delay="indefinite"/>
                      </p:stCondLst>
                      <p:childTnLst>
                        <p:par>
                          <p:cTn id="48" fill="hold">
                            <p:stCondLst>
                              <p:cond delay="0"/>
                            </p:stCondLst>
                            <p:childTnLst>
                              <p:par>
                                <p:cTn id="49" presetID="9" presetClass="entr" presetSubtype="0" fill="hold" nodeType="clickEffect">
                                  <p:stCondLst>
                                    <p:cond delay="0"/>
                                  </p:stCondLst>
                                  <p:childTnLst>
                                    <p:set>
                                      <p:cBhvr>
                                        <p:cTn id="50" dur="1" fill="hold">
                                          <p:stCondLst>
                                            <p:cond delay="0"/>
                                          </p:stCondLst>
                                        </p:cTn>
                                        <p:tgtEl>
                                          <p:spTgt spid="11"/>
                                        </p:tgtEl>
                                        <p:attrNameLst>
                                          <p:attrName>style.visibility</p:attrName>
                                        </p:attrNameLst>
                                      </p:cBhvr>
                                      <p:to>
                                        <p:strVal val="visible"/>
                                      </p:to>
                                    </p:set>
                                    <p:animEffect transition="in" filter="dissolve">
                                      <p:cBhvr>
                                        <p:cTn id="51"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5" grpId="1" animBg="1"/>
      <p:bldP spid="3" grpId="0" animBg="1"/>
      <p:bldP spid="3" grpId="1"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B390632-061D-BECD-A972-1A5B20A35F90}"/>
            </a:ext>
          </a:extLst>
        </p:cNvPr>
        <p:cNvGrpSpPr/>
        <p:nvPr/>
      </p:nvGrpSpPr>
      <p:grpSpPr>
        <a:xfrm>
          <a:off x="0" y="0"/>
          <a:ext cx="0" cy="0"/>
          <a:chOff x="0" y="0"/>
          <a:chExt cx="0" cy="0"/>
        </a:xfrm>
      </p:grpSpPr>
      <p:sp>
        <p:nvSpPr>
          <p:cNvPr id="208" name="Rectangle 3">
            <a:extLst>
              <a:ext uri="{FF2B5EF4-FFF2-40B4-BE49-F238E27FC236}">
                <a16:creationId xmlns:a16="http://schemas.microsoft.com/office/drawing/2014/main" id="{2CBDED80-D328-237A-7B0C-3FA49DDC2C0B}"/>
              </a:ext>
            </a:extLst>
          </p:cNvPr>
          <p:cNvSpPr>
            <a:spLocks noChangeArrowheads="1"/>
          </p:cNvSpPr>
          <p:nvPr/>
        </p:nvSpPr>
        <p:spPr bwMode="auto">
          <a:xfrm>
            <a:off x="622595" y="234534"/>
            <a:ext cx="11986500" cy="12070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5400" b="1" dirty="0">
                <a:solidFill>
                  <a:srgbClr val="000099"/>
                </a:solidFill>
                <a:latin typeface="+mj-lt"/>
              </a:rPr>
              <a:t>5G RAN components</a:t>
            </a:r>
            <a:endParaRPr lang="en-US" altLang="en-US" sz="5400" b="1" dirty="0">
              <a:solidFill>
                <a:srgbClr val="C00000"/>
              </a:solidFill>
              <a:latin typeface="+mj-lt"/>
            </a:endParaRPr>
          </a:p>
        </p:txBody>
      </p:sp>
      <p:sp>
        <p:nvSpPr>
          <p:cNvPr id="209" name="Slide Number Placeholder 3">
            <a:extLst>
              <a:ext uri="{FF2B5EF4-FFF2-40B4-BE49-F238E27FC236}">
                <a16:creationId xmlns:a16="http://schemas.microsoft.com/office/drawing/2014/main" id="{8CA1A69A-051A-B91C-8BAD-6E51FCF951AD}"/>
              </a:ext>
            </a:extLst>
          </p:cNvPr>
          <p:cNvSpPr>
            <a:spLocks noGrp="1"/>
          </p:cNvSpPr>
          <p:nvPr>
            <p:ph type="sldNum" sz="quarter" idx="4"/>
          </p:nvPr>
        </p:nvSpPr>
        <p:spPr>
          <a:xfrm>
            <a:off x="9219616" y="6443089"/>
            <a:ext cx="2743200" cy="365125"/>
          </a:xfrm>
        </p:spPr>
        <p:txBody>
          <a:bodyPr/>
          <a:lstStyle/>
          <a:p>
            <a:r>
              <a:rPr lang="en-US" dirty="0"/>
              <a:t>RAN </a:t>
            </a:r>
            <a:fld id="{C4204591-24BD-A542-B9D5-F8D8A88D2FEE}" type="slidenum">
              <a:rPr lang="en-US" smtClean="0"/>
              <a:pPr/>
              <a:t>30</a:t>
            </a:fld>
            <a:endParaRPr lang="en-US" dirty="0"/>
          </a:p>
        </p:txBody>
      </p:sp>
      <p:grpSp>
        <p:nvGrpSpPr>
          <p:cNvPr id="240" name="Group 239">
            <a:extLst>
              <a:ext uri="{FF2B5EF4-FFF2-40B4-BE49-F238E27FC236}">
                <a16:creationId xmlns:a16="http://schemas.microsoft.com/office/drawing/2014/main" id="{80094A07-A915-B11F-0254-0DF7E08D3250}"/>
              </a:ext>
            </a:extLst>
          </p:cNvPr>
          <p:cNvGrpSpPr/>
          <p:nvPr/>
        </p:nvGrpSpPr>
        <p:grpSpPr>
          <a:xfrm>
            <a:off x="393399" y="1894807"/>
            <a:ext cx="3373346" cy="2595761"/>
            <a:chOff x="1257503" y="1789163"/>
            <a:chExt cx="2474431" cy="2058912"/>
          </a:xfrm>
        </p:grpSpPr>
        <p:sp>
          <p:nvSpPr>
            <p:cNvPr id="7" name="Oval 23">
              <a:extLst>
                <a:ext uri="{FF2B5EF4-FFF2-40B4-BE49-F238E27FC236}">
                  <a16:creationId xmlns:a16="http://schemas.microsoft.com/office/drawing/2014/main" id="{615D3614-9E4C-E141-B9CC-9A013867EDB7}"/>
                </a:ext>
              </a:extLst>
            </p:cNvPr>
            <p:cNvSpPr>
              <a:spLocks noChangeArrowheads="1"/>
            </p:cNvSpPr>
            <p:nvPr/>
          </p:nvSpPr>
          <p:spPr bwMode="auto">
            <a:xfrm>
              <a:off x="1259668" y="1789163"/>
              <a:ext cx="2472266" cy="2058912"/>
            </a:xfrm>
            <a:prstGeom prst="ellipse">
              <a:avLst/>
            </a:prstGeom>
            <a:gradFill flip="none" rotWithShape="1">
              <a:gsLst>
                <a:gs pos="2000">
                  <a:schemeClr val="accent1">
                    <a:lumMod val="45000"/>
                    <a:lumOff val="55000"/>
                  </a:schemeClr>
                </a:gs>
                <a:gs pos="99000">
                  <a:schemeClr val="accent1">
                    <a:lumMod val="30000"/>
                    <a:lumOff val="70000"/>
                    <a:alpha val="65599"/>
                  </a:schemeClr>
                </a:gs>
              </a:gsLst>
              <a:path path="circle">
                <a:fillToRect l="50000" t="50000" r="50000" b="50000"/>
              </a:path>
              <a:tileRect/>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dirty="0">
                <a:solidFill>
                  <a:srgbClr val="000000"/>
                </a:solidFill>
                <a:latin typeface="Arial" charset="0"/>
                <a:ea typeface="ＭＳ Ｐゴシック" charset="0"/>
              </a:endParaRPr>
            </a:p>
          </p:txBody>
        </p:sp>
        <p:grpSp>
          <p:nvGrpSpPr>
            <p:cNvPr id="239" name="Group 238">
              <a:extLst>
                <a:ext uri="{FF2B5EF4-FFF2-40B4-BE49-F238E27FC236}">
                  <a16:creationId xmlns:a16="http://schemas.microsoft.com/office/drawing/2014/main" id="{A077900D-C2A0-3FD5-DD01-4005FDB6D60B}"/>
                </a:ext>
              </a:extLst>
            </p:cNvPr>
            <p:cNvGrpSpPr/>
            <p:nvPr/>
          </p:nvGrpSpPr>
          <p:grpSpPr>
            <a:xfrm>
              <a:off x="1257503" y="1856892"/>
              <a:ext cx="2221802" cy="1883944"/>
              <a:chOff x="1257503" y="1856892"/>
              <a:chExt cx="2221802" cy="1883944"/>
            </a:xfrm>
          </p:grpSpPr>
          <p:grpSp>
            <p:nvGrpSpPr>
              <p:cNvPr id="85" name="Group 403">
                <a:extLst>
                  <a:ext uri="{FF2B5EF4-FFF2-40B4-BE49-F238E27FC236}">
                    <a16:creationId xmlns:a16="http://schemas.microsoft.com/office/drawing/2014/main" id="{54C2EBEE-1273-DA26-A3A3-AC2DBD30932B}"/>
                  </a:ext>
                </a:extLst>
              </p:cNvPr>
              <p:cNvGrpSpPr>
                <a:grpSpLocks/>
              </p:cNvGrpSpPr>
              <p:nvPr/>
            </p:nvGrpSpPr>
            <p:grpSpPr bwMode="auto">
              <a:xfrm>
                <a:off x="1741782" y="2204252"/>
                <a:ext cx="451636" cy="385409"/>
                <a:chOff x="2751" y="1851"/>
                <a:chExt cx="462" cy="478"/>
              </a:xfrm>
            </p:grpSpPr>
            <p:pic>
              <p:nvPicPr>
                <p:cNvPr id="86" name="Picture 364" descr="iphone_stylized_small">
                  <a:extLst>
                    <a:ext uri="{FF2B5EF4-FFF2-40B4-BE49-F238E27FC236}">
                      <a16:creationId xmlns:a16="http://schemas.microsoft.com/office/drawing/2014/main" id="{DD2A82BA-71DF-66E4-A518-F7AE2A674E3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7" name="Picture 402" descr="antenna_radiation_stylized">
                  <a:extLst>
                    <a:ext uri="{FF2B5EF4-FFF2-40B4-BE49-F238E27FC236}">
                      <a16:creationId xmlns:a16="http://schemas.microsoft.com/office/drawing/2014/main" id="{4AB4758F-542A-0BB4-4D8F-6EA1F30D315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88" name="Group 356">
                <a:extLst>
                  <a:ext uri="{FF2B5EF4-FFF2-40B4-BE49-F238E27FC236}">
                    <a16:creationId xmlns:a16="http://schemas.microsoft.com/office/drawing/2014/main" id="{AFC05E3C-8850-18B3-AD5C-F81D9534445D}"/>
                  </a:ext>
                </a:extLst>
              </p:cNvPr>
              <p:cNvGrpSpPr>
                <a:grpSpLocks/>
              </p:cNvGrpSpPr>
              <p:nvPr/>
            </p:nvGrpSpPr>
            <p:grpSpPr bwMode="auto">
              <a:xfrm>
                <a:off x="2762235" y="3291600"/>
                <a:ext cx="325068" cy="331553"/>
                <a:chOff x="313" y="1497"/>
                <a:chExt cx="1152" cy="1014"/>
              </a:xfrm>
            </p:grpSpPr>
            <p:pic>
              <p:nvPicPr>
                <p:cNvPr id="89" name="Picture 354" descr="laptop_stylized_small">
                  <a:extLst>
                    <a:ext uri="{FF2B5EF4-FFF2-40B4-BE49-F238E27FC236}">
                      <a16:creationId xmlns:a16="http://schemas.microsoft.com/office/drawing/2014/main" id="{31CAC806-671B-274F-738B-4A751DB2A53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1" name="Picture 355" descr="antenna_stylized">
                  <a:extLst>
                    <a:ext uri="{FF2B5EF4-FFF2-40B4-BE49-F238E27FC236}">
                      <a16:creationId xmlns:a16="http://schemas.microsoft.com/office/drawing/2014/main" id="{9B763BD9-003E-A200-4709-5A682575F61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92" name="Group 403">
                <a:extLst>
                  <a:ext uri="{FF2B5EF4-FFF2-40B4-BE49-F238E27FC236}">
                    <a16:creationId xmlns:a16="http://schemas.microsoft.com/office/drawing/2014/main" id="{062122C8-334C-576E-74FA-002EB769CCB4}"/>
                  </a:ext>
                </a:extLst>
              </p:cNvPr>
              <p:cNvGrpSpPr>
                <a:grpSpLocks/>
              </p:cNvGrpSpPr>
              <p:nvPr/>
            </p:nvGrpSpPr>
            <p:grpSpPr bwMode="auto">
              <a:xfrm>
                <a:off x="2052123" y="3355427"/>
                <a:ext cx="451636" cy="385409"/>
                <a:chOff x="2751" y="1851"/>
                <a:chExt cx="462" cy="478"/>
              </a:xfrm>
            </p:grpSpPr>
            <p:pic>
              <p:nvPicPr>
                <p:cNvPr id="93" name="Picture 364" descr="iphone_stylized_small">
                  <a:extLst>
                    <a:ext uri="{FF2B5EF4-FFF2-40B4-BE49-F238E27FC236}">
                      <a16:creationId xmlns:a16="http://schemas.microsoft.com/office/drawing/2014/main" id="{85B577BD-333D-3D9F-7612-0420500F8B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4" name="Picture 402" descr="antenna_radiation_stylized">
                  <a:extLst>
                    <a:ext uri="{FF2B5EF4-FFF2-40B4-BE49-F238E27FC236}">
                      <a16:creationId xmlns:a16="http://schemas.microsoft.com/office/drawing/2014/main" id="{E65C8502-6396-A548-A7FB-22B95C13B02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98" name="Picture 97" descr="A black drone with white lines&#10;&#10;Description automatically generated">
                <a:extLst>
                  <a:ext uri="{FF2B5EF4-FFF2-40B4-BE49-F238E27FC236}">
                    <a16:creationId xmlns:a16="http://schemas.microsoft.com/office/drawing/2014/main" id="{313B4390-923A-8780-9EFF-288871308650}"/>
                  </a:ext>
                </a:extLst>
              </p:cNvPr>
              <p:cNvPicPr>
                <a:picLocks noChangeAspect="1"/>
              </p:cNvPicPr>
              <p:nvPr/>
            </p:nvPicPr>
            <p:blipFill>
              <a:blip r:embed="rId7"/>
              <a:stretch>
                <a:fillRect/>
              </a:stretch>
            </p:blipFill>
            <p:spPr>
              <a:xfrm>
                <a:off x="2193418" y="1856892"/>
                <a:ext cx="656527" cy="437685"/>
              </a:xfrm>
              <a:prstGeom prst="rect">
                <a:avLst/>
              </a:prstGeom>
            </p:spPr>
          </p:pic>
          <p:pic>
            <p:nvPicPr>
              <p:cNvPr id="99" name="Picture 98" descr="A car with an antenna&#10;&#10;Description automatically generated">
                <a:extLst>
                  <a:ext uri="{FF2B5EF4-FFF2-40B4-BE49-F238E27FC236}">
                    <a16:creationId xmlns:a16="http://schemas.microsoft.com/office/drawing/2014/main" id="{E817746D-3394-7954-1B1D-7EF4B63E5044}"/>
                  </a:ext>
                </a:extLst>
              </p:cNvPr>
              <p:cNvPicPr>
                <a:picLocks noChangeAspect="1"/>
              </p:cNvPicPr>
              <p:nvPr/>
            </p:nvPicPr>
            <p:blipFill>
              <a:blip r:embed="rId8"/>
              <a:stretch>
                <a:fillRect/>
              </a:stretch>
            </p:blipFill>
            <p:spPr>
              <a:xfrm>
                <a:off x="1391256" y="2903882"/>
                <a:ext cx="776896" cy="407221"/>
              </a:xfrm>
              <a:prstGeom prst="rect">
                <a:avLst/>
              </a:prstGeom>
            </p:spPr>
          </p:pic>
          <p:sp>
            <p:nvSpPr>
              <p:cNvPr id="100" name="TextBox 99">
                <a:extLst>
                  <a:ext uri="{FF2B5EF4-FFF2-40B4-BE49-F238E27FC236}">
                    <a16:creationId xmlns:a16="http://schemas.microsoft.com/office/drawing/2014/main" id="{B2098114-229F-4614-48FB-A7B5438AE776}"/>
                  </a:ext>
                </a:extLst>
              </p:cNvPr>
              <p:cNvSpPr txBox="1"/>
              <p:nvPr/>
            </p:nvSpPr>
            <p:spPr>
              <a:xfrm>
                <a:off x="2785586" y="3048891"/>
                <a:ext cx="678392" cy="243721"/>
              </a:xfrm>
              <a:prstGeom prst="rect">
                <a:avLst/>
              </a:prstGeom>
              <a:noFill/>
            </p:spPr>
            <p:txBody>
              <a:bodyPr wrap="none" rtlCol="0">
                <a:spAutoFit/>
              </a:bodyPr>
              <a:lstStyle/>
              <a:p>
                <a:pPr algn="r">
                  <a:lnSpc>
                    <a:spcPct val="80000"/>
                  </a:lnSpc>
                </a:pPr>
                <a:r>
                  <a:rPr lang="en-US" sz="1200" dirty="0" err="1">
                    <a:solidFill>
                      <a:prstClr val="black"/>
                    </a:solidFill>
                    <a:latin typeface="Calibri"/>
                  </a:rPr>
                  <a:t>gNodeB</a:t>
                </a:r>
                <a:endParaRPr lang="en-US" sz="1200" dirty="0">
                  <a:solidFill>
                    <a:prstClr val="black"/>
                  </a:solidFill>
                  <a:latin typeface="Calibri"/>
                </a:endParaRPr>
              </a:p>
            </p:txBody>
          </p:sp>
          <p:sp>
            <p:nvSpPr>
              <p:cNvPr id="101" name="TextBox 100">
                <a:extLst>
                  <a:ext uri="{FF2B5EF4-FFF2-40B4-BE49-F238E27FC236}">
                    <a16:creationId xmlns:a16="http://schemas.microsoft.com/office/drawing/2014/main" id="{EB979FDB-FC4E-FB0C-AF50-92A9B50BF6E3}"/>
                  </a:ext>
                </a:extLst>
              </p:cNvPr>
              <p:cNvSpPr txBox="1"/>
              <p:nvPr/>
            </p:nvSpPr>
            <p:spPr>
              <a:xfrm>
                <a:off x="1257503" y="2561861"/>
                <a:ext cx="1228413" cy="391454"/>
              </a:xfrm>
              <a:prstGeom prst="rect">
                <a:avLst/>
              </a:prstGeom>
              <a:noFill/>
            </p:spPr>
            <p:txBody>
              <a:bodyPr wrap="none" rtlCol="0">
                <a:spAutoFit/>
              </a:bodyPr>
              <a:lstStyle/>
              <a:p>
                <a:pPr algn="ctr">
                  <a:lnSpc>
                    <a:spcPct val="80000"/>
                  </a:lnSpc>
                </a:pPr>
                <a:r>
                  <a:rPr lang="en-US" sz="1200" dirty="0">
                    <a:solidFill>
                      <a:prstClr val="black"/>
                    </a:solidFill>
                    <a:latin typeface="Calibri"/>
                  </a:rPr>
                  <a:t>User equipment </a:t>
                </a:r>
              </a:p>
              <a:p>
                <a:pPr algn="ctr">
                  <a:lnSpc>
                    <a:spcPct val="80000"/>
                  </a:lnSpc>
                </a:pPr>
                <a:r>
                  <a:rPr lang="en-US" sz="1200" dirty="0">
                    <a:solidFill>
                      <a:prstClr val="black"/>
                    </a:solidFill>
                    <a:latin typeface="Calibri"/>
                  </a:rPr>
                  <a:t>(UEs)</a:t>
                </a:r>
              </a:p>
            </p:txBody>
          </p:sp>
          <p:grpSp>
            <p:nvGrpSpPr>
              <p:cNvPr id="103" name="Group 102">
                <a:extLst>
                  <a:ext uri="{FF2B5EF4-FFF2-40B4-BE49-F238E27FC236}">
                    <a16:creationId xmlns:a16="http://schemas.microsoft.com/office/drawing/2014/main" id="{1CA38E8C-3188-F05E-7B97-15DDF3031AB7}"/>
                  </a:ext>
                </a:extLst>
              </p:cNvPr>
              <p:cNvGrpSpPr/>
              <p:nvPr/>
            </p:nvGrpSpPr>
            <p:grpSpPr>
              <a:xfrm>
                <a:off x="2784447" y="2040192"/>
                <a:ext cx="694858" cy="1046469"/>
                <a:chOff x="5889335" y="1598309"/>
                <a:chExt cx="694858" cy="1046469"/>
              </a:xfrm>
            </p:grpSpPr>
            <p:grpSp>
              <p:nvGrpSpPr>
                <p:cNvPr id="104" name="Group 817">
                  <a:extLst>
                    <a:ext uri="{FF2B5EF4-FFF2-40B4-BE49-F238E27FC236}">
                      <a16:creationId xmlns:a16="http://schemas.microsoft.com/office/drawing/2014/main" id="{DE48E90C-6B99-57ED-DA6D-DC9CA05CEAC5}"/>
                    </a:ext>
                  </a:extLst>
                </p:cNvPr>
                <p:cNvGrpSpPr>
                  <a:grpSpLocks/>
                </p:cNvGrpSpPr>
                <p:nvPr/>
              </p:nvGrpSpPr>
              <p:grpSpPr bwMode="auto">
                <a:xfrm>
                  <a:off x="5971949" y="1598309"/>
                  <a:ext cx="466245" cy="434369"/>
                  <a:chOff x="2920" y="1424"/>
                  <a:chExt cx="326" cy="320"/>
                </a:xfrm>
              </p:grpSpPr>
              <p:sp>
                <p:nvSpPr>
                  <p:cNvPr id="123" name="Oval 818">
                    <a:extLst>
                      <a:ext uri="{FF2B5EF4-FFF2-40B4-BE49-F238E27FC236}">
                        <a16:creationId xmlns:a16="http://schemas.microsoft.com/office/drawing/2014/main" id="{177CDE39-51C4-D18A-BDAC-2807F6012159}"/>
                      </a:ext>
                    </a:extLst>
                  </p:cNvPr>
                  <p:cNvSpPr>
                    <a:spLocks noChangeArrowheads="1"/>
                  </p:cNvSpPr>
                  <p:nvPr/>
                </p:nvSpPr>
                <p:spPr bwMode="auto">
                  <a:xfrm>
                    <a:off x="2920" y="1445"/>
                    <a:ext cx="326" cy="289"/>
                  </a:xfrm>
                  <a:prstGeom prst="ellipse">
                    <a:avLst/>
                  </a:prstGeom>
                  <a:noFill/>
                  <a:ln w="12700">
                    <a:solidFill>
                      <a:srgbClr val="011199"/>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grpSp>
                <p:nvGrpSpPr>
                  <p:cNvPr id="124" name="Group 819">
                    <a:extLst>
                      <a:ext uri="{FF2B5EF4-FFF2-40B4-BE49-F238E27FC236}">
                        <a16:creationId xmlns:a16="http://schemas.microsoft.com/office/drawing/2014/main" id="{B88E42EE-657F-2B28-994C-1A9B71D603FE}"/>
                      </a:ext>
                    </a:extLst>
                  </p:cNvPr>
                  <p:cNvGrpSpPr>
                    <a:grpSpLocks/>
                  </p:cNvGrpSpPr>
                  <p:nvPr/>
                </p:nvGrpSpPr>
                <p:grpSpPr bwMode="auto">
                  <a:xfrm>
                    <a:off x="2949" y="1424"/>
                    <a:ext cx="265" cy="280"/>
                    <a:chOff x="2949" y="1424"/>
                    <a:chExt cx="265" cy="280"/>
                  </a:xfrm>
                </p:grpSpPr>
                <p:sp>
                  <p:nvSpPr>
                    <p:cNvPr id="126" name="Oval 820">
                      <a:extLst>
                        <a:ext uri="{FF2B5EF4-FFF2-40B4-BE49-F238E27FC236}">
                          <a16:creationId xmlns:a16="http://schemas.microsoft.com/office/drawing/2014/main" id="{E08BEBD1-D560-54B4-78F8-F1D518F85034}"/>
                        </a:ext>
                      </a:extLst>
                    </p:cNvPr>
                    <p:cNvSpPr>
                      <a:spLocks noChangeArrowheads="1"/>
                    </p:cNvSpPr>
                    <p:nvPr/>
                  </p:nvSpPr>
                  <p:spPr bwMode="auto">
                    <a:xfrm>
                      <a:off x="3030" y="1545"/>
                      <a:ext cx="107" cy="92"/>
                    </a:xfrm>
                    <a:prstGeom prst="ellipse">
                      <a:avLst/>
                    </a:prstGeom>
                    <a:noFill/>
                    <a:ln w="12700">
                      <a:solidFill>
                        <a:srgbClr val="011199"/>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127" name="Oval 821">
                      <a:extLst>
                        <a:ext uri="{FF2B5EF4-FFF2-40B4-BE49-F238E27FC236}">
                          <a16:creationId xmlns:a16="http://schemas.microsoft.com/office/drawing/2014/main" id="{78D2C75F-608F-9802-7767-1E689A1728E4}"/>
                        </a:ext>
                      </a:extLst>
                    </p:cNvPr>
                    <p:cNvSpPr>
                      <a:spLocks noChangeArrowheads="1"/>
                    </p:cNvSpPr>
                    <p:nvPr/>
                  </p:nvSpPr>
                  <p:spPr bwMode="auto">
                    <a:xfrm>
                      <a:off x="3006" y="1525"/>
                      <a:ext cx="154" cy="131"/>
                    </a:xfrm>
                    <a:prstGeom prst="ellipse">
                      <a:avLst/>
                    </a:prstGeom>
                    <a:noFill/>
                    <a:ln w="12700">
                      <a:solidFill>
                        <a:srgbClr val="011199"/>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521" name="Oval 822">
                      <a:extLst>
                        <a:ext uri="{FF2B5EF4-FFF2-40B4-BE49-F238E27FC236}">
                          <a16:creationId xmlns:a16="http://schemas.microsoft.com/office/drawing/2014/main" id="{D40D4F15-A27C-DA08-CB7C-9DB3B8F040EF}"/>
                        </a:ext>
                      </a:extLst>
                    </p:cNvPr>
                    <p:cNvSpPr>
                      <a:spLocks noChangeArrowheads="1"/>
                    </p:cNvSpPr>
                    <p:nvPr/>
                  </p:nvSpPr>
                  <p:spPr bwMode="auto">
                    <a:xfrm>
                      <a:off x="2983" y="1501"/>
                      <a:ext cx="203" cy="179"/>
                    </a:xfrm>
                    <a:prstGeom prst="ellipse">
                      <a:avLst/>
                    </a:prstGeom>
                    <a:noFill/>
                    <a:ln w="12700">
                      <a:solidFill>
                        <a:srgbClr val="011199"/>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523" name="Oval 823">
                      <a:extLst>
                        <a:ext uri="{FF2B5EF4-FFF2-40B4-BE49-F238E27FC236}">
                          <a16:creationId xmlns:a16="http://schemas.microsoft.com/office/drawing/2014/main" id="{2B41396E-D3E0-18B6-553F-8AE8CDDA254D}"/>
                        </a:ext>
                      </a:extLst>
                    </p:cNvPr>
                    <p:cNvSpPr>
                      <a:spLocks noChangeArrowheads="1"/>
                    </p:cNvSpPr>
                    <p:nvPr/>
                  </p:nvSpPr>
                  <p:spPr bwMode="auto">
                    <a:xfrm>
                      <a:off x="2949" y="1476"/>
                      <a:ext cx="265" cy="228"/>
                    </a:xfrm>
                    <a:prstGeom prst="ellipse">
                      <a:avLst/>
                    </a:prstGeom>
                    <a:noFill/>
                    <a:ln w="12700">
                      <a:solidFill>
                        <a:srgbClr val="011199"/>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524" name="Freeform 824">
                      <a:extLst>
                        <a:ext uri="{FF2B5EF4-FFF2-40B4-BE49-F238E27FC236}">
                          <a16:creationId xmlns:a16="http://schemas.microsoft.com/office/drawing/2014/main" id="{DA865E99-E009-5BFA-E5CA-E4424E4CA99E}"/>
                        </a:ext>
                      </a:extLst>
                    </p:cNvPr>
                    <p:cNvSpPr>
                      <a:spLocks/>
                    </p:cNvSpPr>
                    <p:nvPr/>
                  </p:nvSpPr>
                  <p:spPr bwMode="auto">
                    <a:xfrm flipV="1">
                      <a:off x="2987" y="1424"/>
                      <a:ext cx="205" cy="143"/>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rgbClr val="C8D6EE"/>
                    </a:solidFill>
                    <a:ln>
                      <a:noFill/>
                    </a:ln>
                    <a:effectLst/>
                    <a:extLst>
                      <a:ext uri="{91240B29-F687-4f45-9708-019B960494DF}">
                        <a14:hiddenLine xmlns:a14="http://schemas.microsoft.com/office/drawing/2010/main" xmlns="" w="19050" cmpd="sng">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sp>
                <p:nvSpPr>
                  <p:cNvPr id="125" name="Freeform 825">
                    <a:extLst>
                      <a:ext uri="{FF2B5EF4-FFF2-40B4-BE49-F238E27FC236}">
                        <a16:creationId xmlns:a16="http://schemas.microsoft.com/office/drawing/2014/main" id="{346DA600-5E33-C115-7222-A9501A8C6A35}"/>
                      </a:ext>
                    </a:extLst>
                  </p:cNvPr>
                  <p:cNvSpPr>
                    <a:spLocks/>
                  </p:cNvSpPr>
                  <p:nvPr/>
                </p:nvSpPr>
                <p:spPr bwMode="auto">
                  <a:xfrm>
                    <a:off x="2995" y="1615"/>
                    <a:ext cx="178" cy="129"/>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rgbClr val="C8D6EE"/>
                  </a:solidFill>
                  <a:ln w="19050" cmpd="sng">
                    <a:no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grpSp>
              <p:nvGrpSpPr>
                <p:cNvPr id="105" name="Group 104">
                  <a:extLst>
                    <a:ext uri="{FF2B5EF4-FFF2-40B4-BE49-F238E27FC236}">
                      <a16:creationId xmlns:a16="http://schemas.microsoft.com/office/drawing/2014/main" id="{7F7712B5-2373-E7B5-A9A5-8BF0E975F2DE}"/>
                    </a:ext>
                  </a:extLst>
                </p:cNvPr>
                <p:cNvGrpSpPr/>
                <p:nvPr/>
              </p:nvGrpSpPr>
              <p:grpSpPr>
                <a:xfrm>
                  <a:off x="5988685" y="1818858"/>
                  <a:ext cx="437474" cy="596272"/>
                  <a:chOff x="3585986" y="1924272"/>
                  <a:chExt cx="468358" cy="1018983"/>
                </a:xfrm>
              </p:grpSpPr>
              <p:sp>
                <p:nvSpPr>
                  <p:cNvPr id="119" name="Rectangle 118">
                    <a:extLst>
                      <a:ext uri="{FF2B5EF4-FFF2-40B4-BE49-F238E27FC236}">
                        <a16:creationId xmlns:a16="http://schemas.microsoft.com/office/drawing/2014/main" id="{5804745E-8BE1-0454-32B0-9CF97E735A9D}"/>
                      </a:ext>
                    </a:extLst>
                  </p:cNvPr>
                  <p:cNvSpPr/>
                  <p:nvPr/>
                </p:nvSpPr>
                <p:spPr>
                  <a:xfrm>
                    <a:off x="3793799" y="1924272"/>
                    <a:ext cx="61211" cy="1018983"/>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Rectangle 119">
                    <a:extLst>
                      <a:ext uri="{FF2B5EF4-FFF2-40B4-BE49-F238E27FC236}">
                        <a16:creationId xmlns:a16="http://schemas.microsoft.com/office/drawing/2014/main" id="{7902CBFB-7924-A1B5-785F-60464AA7780C}"/>
                      </a:ext>
                    </a:extLst>
                  </p:cNvPr>
                  <p:cNvSpPr/>
                  <p:nvPr/>
                </p:nvSpPr>
                <p:spPr>
                  <a:xfrm rot="5400000">
                    <a:off x="3797305" y="1906792"/>
                    <a:ext cx="45719" cy="468358"/>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Rectangle 120">
                    <a:extLst>
                      <a:ext uri="{FF2B5EF4-FFF2-40B4-BE49-F238E27FC236}">
                        <a16:creationId xmlns:a16="http://schemas.microsoft.com/office/drawing/2014/main" id="{1BC41A33-8244-FCC7-91AC-73E2ECAA6B71}"/>
                      </a:ext>
                    </a:extLst>
                  </p:cNvPr>
                  <p:cNvSpPr/>
                  <p:nvPr/>
                </p:nvSpPr>
                <p:spPr>
                  <a:xfrm>
                    <a:off x="3641274" y="2079689"/>
                    <a:ext cx="97237" cy="168275"/>
                  </a:xfrm>
                  <a:prstGeom prst="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Rectangle 121">
                    <a:extLst>
                      <a:ext uri="{FF2B5EF4-FFF2-40B4-BE49-F238E27FC236}">
                        <a16:creationId xmlns:a16="http://schemas.microsoft.com/office/drawing/2014/main" id="{3B2F8D16-8256-4CD8-F2F1-DB3A61B6ABB4}"/>
                      </a:ext>
                    </a:extLst>
                  </p:cNvPr>
                  <p:cNvSpPr/>
                  <p:nvPr/>
                </p:nvSpPr>
                <p:spPr>
                  <a:xfrm>
                    <a:off x="3942084" y="2069884"/>
                    <a:ext cx="45719" cy="303436"/>
                  </a:xfrm>
                  <a:prstGeom prst="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6" name="Group 105">
                  <a:extLst>
                    <a:ext uri="{FF2B5EF4-FFF2-40B4-BE49-F238E27FC236}">
                      <a16:creationId xmlns:a16="http://schemas.microsoft.com/office/drawing/2014/main" id="{35831BBC-7C28-1C35-E18E-EAFA15D953A5}"/>
                    </a:ext>
                  </a:extLst>
                </p:cNvPr>
                <p:cNvGrpSpPr/>
                <p:nvPr/>
              </p:nvGrpSpPr>
              <p:grpSpPr>
                <a:xfrm>
                  <a:off x="5889335" y="2048021"/>
                  <a:ext cx="694858" cy="596757"/>
                  <a:chOff x="2913744" y="2211770"/>
                  <a:chExt cx="694858" cy="596757"/>
                </a:xfrm>
              </p:grpSpPr>
              <p:grpSp>
                <p:nvGrpSpPr>
                  <p:cNvPr id="107" name="Group 106">
                    <a:extLst>
                      <a:ext uri="{FF2B5EF4-FFF2-40B4-BE49-F238E27FC236}">
                        <a16:creationId xmlns:a16="http://schemas.microsoft.com/office/drawing/2014/main" id="{5646D710-B420-2951-A4DC-24B19F6905C5}"/>
                      </a:ext>
                    </a:extLst>
                  </p:cNvPr>
                  <p:cNvGrpSpPr/>
                  <p:nvPr/>
                </p:nvGrpSpPr>
                <p:grpSpPr>
                  <a:xfrm>
                    <a:off x="2913744" y="2416607"/>
                    <a:ext cx="694858" cy="391920"/>
                    <a:chOff x="340314" y="959725"/>
                    <a:chExt cx="710987" cy="333816"/>
                  </a:xfrm>
                </p:grpSpPr>
                <p:sp>
                  <p:nvSpPr>
                    <p:cNvPr id="109" name="Oval 108">
                      <a:extLst>
                        <a:ext uri="{FF2B5EF4-FFF2-40B4-BE49-F238E27FC236}">
                          <a16:creationId xmlns:a16="http://schemas.microsoft.com/office/drawing/2014/main" id="{EA9138CD-A6D5-26DD-E49B-0A4EB36D9CF3}"/>
                        </a:ext>
                      </a:extLst>
                    </p:cNvPr>
                    <p:cNvSpPr/>
                    <p:nvPr/>
                  </p:nvSpPr>
                  <p:spPr>
                    <a:xfrm flipV="1">
                      <a:off x="340314" y="1069853"/>
                      <a:ext cx="710987" cy="223688"/>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0" name="Group 109">
                      <a:extLst>
                        <a:ext uri="{FF2B5EF4-FFF2-40B4-BE49-F238E27FC236}">
                          <a16:creationId xmlns:a16="http://schemas.microsoft.com/office/drawing/2014/main" id="{E4D5E18B-7126-7133-9256-867E3C792EBD}"/>
                        </a:ext>
                      </a:extLst>
                    </p:cNvPr>
                    <p:cNvGrpSpPr/>
                    <p:nvPr/>
                  </p:nvGrpSpPr>
                  <p:grpSpPr>
                    <a:xfrm>
                      <a:off x="519850" y="1126797"/>
                      <a:ext cx="319417" cy="141293"/>
                      <a:chOff x="7493876" y="2774731"/>
                      <a:chExt cx="1481958" cy="894622"/>
                    </a:xfrm>
                  </p:grpSpPr>
                  <p:sp>
                    <p:nvSpPr>
                      <p:cNvPr id="112" name="Freeform 111">
                        <a:extLst>
                          <a:ext uri="{FF2B5EF4-FFF2-40B4-BE49-F238E27FC236}">
                            <a16:creationId xmlns:a16="http://schemas.microsoft.com/office/drawing/2014/main" id="{87A460C6-94F9-39CD-2967-3073C1771AB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113" name="Oval 112">
                        <a:extLst>
                          <a:ext uri="{FF2B5EF4-FFF2-40B4-BE49-F238E27FC236}">
                            <a16:creationId xmlns:a16="http://schemas.microsoft.com/office/drawing/2014/main" id="{B40731CB-E905-981B-1045-5B0796C24D6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114" name="Group 113">
                        <a:extLst>
                          <a:ext uri="{FF2B5EF4-FFF2-40B4-BE49-F238E27FC236}">
                            <a16:creationId xmlns:a16="http://schemas.microsoft.com/office/drawing/2014/main" id="{D1595B80-A954-5032-C142-D2AD77D5F935}"/>
                          </a:ext>
                        </a:extLst>
                      </p:cNvPr>
                      <p:cNvGrpSpPr/>
                      <p:nvPr/>
                    </p:nvGrpSpPr>
                    <p:grpSpPr>
                      <a:xfrm>
                        <a:off x="7713663" y="2848339"/>
                        <a:ext cx="1042107" cy="425543"/>
                        <a:chOff x="7786941" y="2884917"/>
                        <a:chExt cx="897649" cy="353919"/>
                      </a:xfrm>
                    </p:grpSpPr>
                    <p:sp>
                      <p:nvSpPr>
                        <p:cNvPr id="115" name="Freeform 114">
                          <a:extLst>
                            <a:ext uri="{FF2B5EF4-FFF2-40B4-BE49-F238E27FC236}">
                              <a16:creationId xmlns:a16="http://schemas.microsoft.com/office/drawing/2014/main" id="{C9D92387-EDAC-2313-A491-5FD1E866D8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6" name="Freeform 115">
                          <a:extLst>
                            <a:ext uri="{FF2B5EF4-FFF2-40B4-BE49-F238E27FC236}">
                              <a16:creationId xmlns:a16="http://schemas.microsoft.com/office/drawing/2014/main" id="{D3EC6252-D555-9D06-393D-B515852D4A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7" name="Freeform 116">
                          <a:extLst>
                            <a:ext uri="{FF2B5EF4-FFF2-40B4-BE49-F238E27FC236}">
                              <a16:creationId xmlns:a16="http://schemas.microsoft.com/office/drawing/2014/main" id="{3726244C-1871-A88D-6D61-8C25A4C314E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C01D0327-6BFA-0996-12FC-861329638A0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111" name="Can 110">
                      <a:extLst>
                        <a:ext uri="{FF2B5EF4-FFF2-40B4-BE49-F238E27FC236}">
                          <a16:creationId xmlns:a16="http://schemas.microsoft.com/office/drawing/2014/main" id="{713F19BD-B133-6F93-88A6-F11E638B2E2A}"/>
                        </a:ext>
                      </a:extLst>
                    </p:cNvPr>
                    <p:cNvSpPr/>
                    <p:nvPr/>
                  </p:nvSpPr>
                  <p:spPr>
                    <a:xfrm>
                      <a:off x="790311" y="959725"/>
                      <a:ext cx="174480" cy="184305"/>
                    </a:xfrm>
                    <a:prstGeom prst="can">
                      <a:avLst/>
                    </a:prstGeom>
                    <a:solidFill>
                      <a:srgbClr val="0012A0">
                        <a:alpha val="82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pic>
                <p:nvPicPr>
                  <p:cNvPr id="108" name="Picture 107" descr="A screen shot of a computer&#10;&#10;Description automatically generated">
                    <a:extLst>
                      <a:ext uri="{FF2B5EF4-FFF2-40B4-BE49-F238E27FC236}">
                        <a16:creationId xmlns:a16="http://schemas.microsoft.com/office/drawing/2014/main" id="{CD5C7C97-DC7D-01A1-0FF1-3D5E0451E7B3}"/>
                      </a:ext>
                    </a:extLst>
                  </p:cNvPr>
                  <p:cNvPicPr>
                    <a:picLocks noChangeAspect="1"/>
                  </p:cNvPicPr>
                  <p:nvPr/>
                </p:nvPicPr>
                <p:blipFill>
                  <a:blip r:embed="rId9"/>
                  <a:stretch>
                    <a:fillRect/>
                  </a:stretch>
                </p:blipFill>
                <p:spPr>
                  <a:xfrm>
                    <a:off x="2939352" y="2211770"/>
                    <a:ext cx="249527" cy="465445"/>
                  </a:xfrm>
                  <a:prstGeom prst="rect">
                    <a:avLst/>
                  </a:prstGeom>
                </p:spPr>
              </p:pic>
            </p:grpSp>
          </p:grpSp>
        </p:grpSp>
      </p:grpSp>
      <p:sp>
        <p:nvSpPr>
          <p:cNvPr id="2" name="TextBox 1">
            <a:extLst>
              <a:ext uri="{FF2B5EF4-FFF2-40B4-BE49-F238E27FC236}">
                <a16:creationId xmlns:a16="http://schemas.microsoft.com/office/drawing/2014/main" id="{C062D58D-E816-7C13-BFCA-6F3E3B0F0D22}"/>
              </a:ext>
            </a:extLst>
          </p:cNvPr>
          <p:cNvSpPr txBox="1"/>
          <p:nvPr/>
        </p:nvSpPr>
        <p:spPr>
          <a:xfrm>
            <a:off x="4319496" y="1880249"/>
            <a:ext cx="7296762" cy="3985706"/>
          </a:xfrm>
          <a:prstGeom prst="rect">
            <a:avLst/>
          </a:prstGeom>
          <a:noFill/>
        </p:spPr>
        <p:txBody>
          <a:bodyPr wrap="square" rtlCol="0">
            <a:spAutoFit/>
          </a:bodyPr>
          <a:lstStyle/>
          <a:p>
            <a:r>
              <a:rPr lang="en-US" sz="3200" kern="0" dirty="0">
                <a:solidFill>
                  <a:srgbClr val="C00000"/>
                </a:solidFill>
                <a:effectLst/>
                <a:latin typeface="Calibri" panose="020F0502020204030204" pitchFamily="34" charset="0"/>
                <a:ea typeface="Aptos" panose="020B0004020202020204" pitchFamily="34" charset="0"/>
                <a:cs typeface="Calibri" panose="020F0502020204030204" pitchFamily="34" charset="0"/>
              </a:rPr>
              <a:t>Radio Channel (aka New Radio, NR, in 5G)</a:t>
            </a:r>
          </a:p>
          <a:p>
            <a:pPr marL="457200" indent="-276225">
              <a:spcBef>
                <a:spcPts val="600"/>
              </a:spcBef>
              <a:buClr>
                <a:srgbClr val="0E00A3"/>
              </a:buClr>
              <a:buFont typeface="Wingdings" pitchFamily="2" charset="2"/>
              <a:buChar char="§"/>
            </a:pPr>
            <a:r>
              <a:rPr lang="en-US" sz="2800" kern="0" dirty="0">
                <a:latin typeface="Calibri" panose="020F0502020204030204" pitchFamily="34" charset="0"/>
                <a:ea typeface="Aptos" panose="020B0004020202020204" pitchFamily="34" charset="0"/>
                <a:cs typeface="Calibri" panose="020F0502020204030204" pitchFamily="34" charset="0"/>
              </a:rPr>
              <a:t>Physical (PHY) layer: OFDMA</a:t>
            </a:r>
          </a:p>
          <a:p>
            <a:pPr marL="457200" indent="-276225">
              <a:spcBef>
                <a:spcPts val="600"/>
              </a:spcBef>
              <a:buClr>
                <a:srgbClr val="0E00A3"/>
              </a:buClr>
              <a:buFont typeface="Wingdings" pitchFamily="2" charset="2"/>
              <a:buChar char="§"/>
            </a:pPr>
            <a:r>
              <a:rPr lang="en-US" sz="2800" kern="0" dirty="0">
                <a:effectLst/>
                <a:latin typeface="Calibri" panose="020F0502020204030204" pitchFamily="34" charset="0"/>
                <a:ea typeface="Aptos" panose="020B0004020202020204" pitchFamily="34" charset="0"/>
                <a:cs typeface="Calibri" panose="020F0502020204030204" pitchFamily="34" charset="0"/>
              </a:rPr>
              <a:t>UEs only communicate with base station </a:t>
            </a:r>
          </a:p>
          <a:p>
            <a:pPr marL="914400" lvl="1" indent="-276225">
              <a:spcBef>
                <a:spcPts val="600"/>
              </a:spcBef>
              <a:buClr>
                <a:srgbClr val="0E00A3"/>
              </a:buClr>
              <a:buFont typeface="Wingdings" pitchFamily="2" charset="2"/>
              <a:buChar char="§"/>
            </a:pPr>
            <a:r>
              <a:rPr lang="en-US" sz="2800" kern="0" dirty="0">
                <a:effectLst/>
                <a:latin typeface="Calibri" panose="020F0502020204030204" pitchFamily="34" charset="0"/>
                <a:ea typeface="Aptos" panose="020B0004020202020204" pitchFamily="34" charset="0"/>
                <a:cs typeface="Calibri" panose="020F0502020204030204" pitchFamily="34" charset="0"/>
              </a:rPr>
              <a:t>via uplink, downlink channels </a:t>
            </a:r>
          </a:p>
          <a:p>
            <a:pPr marL="914400" lvl="1" indent="-276225">
              <a:spcBef>
                <a:spcPts val="600"/>
              </a:spcBef>
              <a:buClr>
                <a:srgbClr val="0E00A3"/>
              </a:buClr>
              <a:buFont typeface="Wingdings" pitchFamily="2" charset="2"/>
              <a:buChar char="§"/>
            </a:pPr>
            <a:r>
              <a:rPr lang="en-US" sz="2800" kern="0" dirty="0">
                <a:effectLst/>
                <a:latin typeface="Calibri" panose="020F0502020204030204" pitchFamily="34" charset="0"/>
                <a:ea typeface="Aptos" panose="020B0004020202020204" pitchFamily="34" charset="0"/>
                <a:cs typeface="Calibri" panose="020F0502020204030204" pitchFamily="34" charset="0"/>
              </a:rPr>
              <a:t>UEs do </a:t>
            </a:r>
            <a:r>
              <a:rPr lang="en-US" sz="2800" kern="0" dirty="0">
                <a:latin typeface="Calibri" panose="020F0502020204030204" pitchFamily="34" charset="0"/>
                <a:ea typeface="Aptos" panose="020B0004020202020204" pitchFamily="34" charset="0"/>
                <a:cs typeface="Calibri" panose="020F0502020204030204" pitchFamily="34" charset="0"/>
              </a:rPr>
              <a:t>n</a:t>
            </a:r>
            <a:r>
              <a:rPr lang="en-US" sz="2800" kern="0" dirty="0">
                <a:effectLst/>
                <a:latin typeface="Calibri" panose="020F0502020204030204" pitchFamily="34" charset="0"/>
                <a:ea typeface="Aptos" panose="020B0004020202020204" pitchFamily="34" charset="0"/>
                <a:cs typeface="Calibri" panose="020F0502020204030204" pitchFamily="34" charset="0"/>
              </a:rPr>
              <a:t>ot communicate directly with each other</a:t>
            </a:r>
          </a:p>
          <a:p>
            <a:pPr marL="457200" indent="-276225">
              <a:spcBef>
                <a:spcPts val="600"/>
              </a:spcBef>
              <a:buClr>
                <a:srgbClr val="0E00A3"/>
              </a:buClr>
              <a:buFont typeface="Wingdings" pitchFamily="2" charset="2"/>
              <a:buChar char="§"/>
            </a:pPr>
            <a:r>
              <a:rPr lang="en-US" sz="2800" kern="0" dirty="0">
                <a:latin typeface="Calibri" panose="020F0502020204030204" pitchFamily="34" charset="0"/>
                <a:ea typeface="Aptos" panose="020B0004020202020204" pitchFamily="34" charset="0"/>
                <a:cs typeface="Calibri" panose="020F0502020204030204" pitchFamily="34" charset="0"/>
              </a:rPr>
              <a:t>various uplink/downlink physical and logical channel defined</a:t>
            </a:r>
            <a:endParaRPr lang="en-US" sz="2800" kern="0" dirty="0">
              <a:effectLst/>
              <a:latin typeface="Calibri" panose="020F0502020204030204" pitchFamily="34" charset="0"/>
              <a:ea typeface="Aptos" panose="020B0004020202020204" pitchFamily="34" charset="0"/>
              <a:cs typeface="Calibri" panose="020F0502020204030204" pitchFamily="34" charset="0"/>
            </a:endParaRPr>
          </a:p>
        </p:txBody>
      </p:sp>
      <p:grpSp>
        <p:nvGrpSpPr>
          <p:cNvPr id="24" name="Group 23">
            <a:extLst>
              <a:ext uri="{FF2B5EF4-FFF2-40B4-BE49-F238E27FC236}">
                <a16:creationId xmlns:a16="http://schemas.microsoft.com/office/drawing/2014/main" id="{2BB3435E-D83A-5A74-9287-677F06812505}"/>
              </a:ext>
            </a:extLst>
          </p:cNvPr>
          <p:cNvGrpSpPr/>
          <p:nvPr/>
        </p:nvGrpSpPr>
        <p:grpSpPr>
          <a:xfrm>
            <a:off x="812251" y="1972694"/>
            <a:ext cx="3542019" cy="2065281"/>
            <a:chOff x="812251" y="1972694"/>
            <a:chExt cx="3542019" cy="2065281"/>
          </a:xfrm>
        </p:grpSpPr>
        <p:sp>
          <p:nvSpPr>
            <p:cNvPr id="3" name="Oval 2">
              <a:extLst>
                <a:ext uri="{FF2B5EF4-FFF2-40B4-BE49-F238E27FC236}">
                  <a16:creationId xmlns:a16="http://schemas.microsoft.com/office/drawing/2014/main" id="{1E186CEE-ED24-0FF5-B221-5F55C76EE744}"/>
                </a:ext>
              </a:extLst>
            </p:cNvPr>
            <p:cNvSpPr/>
            <p:nvPr/>
          </p:nvSpPr>
          <p:spPr>
            <a:xfrm>
              <a:off x="1621212" y="1972694"/>
              <a:ext cx="909915" cy="239292"/>
            </a:xfrm>
            <a:prstGeom prst="ellipse">
              <a:avLst/>
            </a:prstGeom>
            <a:noFill/>
            <a:ln w="254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a:extLst>
                <a:ext uri="{FF2B5EF4-FFF2-40B4-BE49-F238E27FC236}">
                  <a16:creationId xmlns:a16="http://schemas.microsoft.com/office/drawing/2014/main" id="{26536A1E-F5ED-EBF7-045A-06B348F11FB2}"/>
                </a:ext>
              </a:extLst>
            </p:cNvPr>
            <p:cNvSpPr/>
            <p:nvPr/>
          </p:nvSpPr>
          <p:spPr>
            <a:xfrm>
              <a:off x="812251" y="3362864"/>
              <a:ext cx="586109" cy="150900"/>
            </a:xfrm>
            <a:prstGeom prst="ellipse">
              <a:avLst/>
            </a:prstGeom>
            <a:noFill/>
            <a:ln w="254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a:extLst>
                <a:ext uri="{FF2B5EF4-FFF2-40B4-BE49-F238E27FC236}">
                  <a16:creationId xmlns:a16="http://schemas.microsoft.com/office/drawing/2014/main" id="{E8E51BD1-1E09-076B-5902-F14B84C4CC9D}"/>
                </a:ext>
              </a:extLst>
            </p:cNvPr>
            <p:cNvSpPr/>
            <p:nvPr/>
          </p:nvSpPr>
          <p:spPr>
            <a:xfrm>
              <a:off x="1442812" y="3824254"/>
              <a:ext cx="693317" cy="213721"/>
            </a:xfrm>
            <a:prstGeom prst="ellipse">
              <a:avLst/>
            </a:prstGeom>
            <a:noFill/>
            <a:ln w="254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F34D58A5-9260-6B67-D1DA-64CA154EFBC8}"/>
                </a:ext>
              </a:extLst>
            </p:cNvPr>
            <p:cNvSpPr/>
            <p:nvPr/>
          </p:nvSpPr>
          <p:spPr>
            <a:xfrm>
              <a:off x="1033887" y="2391471"/>
              <a:ext cx="678691" cy="188678"/>
            </a:xfrm>
            <a:prstGeom prst="ellipse">
              <a:avLst/>
            </a:prstGeom>
            <a:noFill/>
            <a:ln w="254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6A64395E-7835-8773-E9CB-5C9F3C3FDB83}"/>
                </a:ext>
              </a:extLst>
            </p:cNvPr>
            <p:cNvSpPr/>
            <p:nvPr/>
          </p:nvSpPr>
          <p:spPr>
            <a:xfrm>
              <a:off x="2419775" y="3760235"/>
              <a:ext cx="379734" cy="144405"/>
            </a:xfrm>
            <a:prstGeom prst="ellipse">
              <a:avLst/>
            </a:prstGeom>
            <a:noFill/>
            <a:ln w="254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1" name="Straight Connector 10">
              <a:extLst>
                <a:ext uri="{FF2B5EF4-FFF2-40B4-BE49-F238E27FC236}">
                  <a16:creationId xmlns:a16="http://schemas.microsoft.com/office/drawing/2014/main" id="{F4DBFAE0-15AD-656D-9650-3E77D911645B}"/>
                </a:ext>
              </a:extLst>
            </p:cNvPr>
            <p:cNvCxnSpPr>
              <a:cxnSpLocks/>
              <a:stCxn id="3" idx="6"/>
            </p:cNvCxnSpPr>
            <p:nvPr/>
          </p:nvCxnSpPr>
          <p:spPr>
            <a:xfrm>
              <a:off x="2531127" y="2092340"/>
              <a:ext cx="1823143" cy="61409"/>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4947DB03-BA6F-E8D1-E8BC-F4C053D5305E}"/>
                </a:ext>
              </a:extLst>
            </p:cNvPr>
            <p:cNvCxnSpPr>
              <a:cxnSpLocks/>
              <a:stCxn id="9" idx="6"/>
            </p:cNvCxnSpPr>
            <p:nvPr/>
          </p:nvCxnSpPr>
          <p:spPr>
            <a:xfrm flipV="1">
              <a:off x="2799509" y="2152288"/>
              <a:ext cx="1546569" cy="168015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80BB8C08-6FD9-6521-3CFC-1A1717CEBFBF}"/>
                </a:ext>
              </a:extLst>
            </p:cNvPr>
            <p:cNvCxnSpPr>
              <a:cxnSpLocks/>
              <a:stCxn id="6" idx="0"/>
            </p:cNvCxnSpPr>
            <p:nvPr/>
          </p:nvCxnSpPr>
          <p:spPr>
            <a:xfrm flipV="1">
              <a:off x="1789471" y="2158699"/>
              <a:ext cx="2544878" cy="1665555"/>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5B7E0176-DE50-207E-7757-588C35F91F74}"/>
                </a:ext>
              </a:extLst>
            </p:cNvPr>
            <p:cNvCxnSpPr>
              <a:cxnSpLocks/>
              <a:stCxn id="4" idx="6"/>
            </p:cNvCxnSpPr>
            <p:nvPr/>
          </p:nvCxnSpPr>
          <p:spPr>
            <a:xfrm flipV="1">
              <a:off x="1398360" y="2144504"/>
              <a:ext cx="2955910" cy="129381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3EFE0E31-D883-E93A-462B-BE5E0EC07782}"/>
                </a:ext>
              </a:extLst>
            </p:cNvPr>
            <p:cNvCxnSpPr>
              <a:cxnSpLocks/>
              <a:stCxn id="8" idx="6"/>
            </p:cNvCxnSpPr>
            <p:nvPr/>
          </p:nvCxnSpPr>
          <p:spPr>
            <a:xfrm flipV="1">
              <a:off x="1712578" y="2158699"/>
              <a:ext cx="2621771" cy="327111"/>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99CAAD71-C440-6365-246A-B7AAB18B651F}"/>
                </a:ext>
              </a:extLst>
            </p:cNvPr>
            <p:cNvCxnSpPr>
              <a:cxnSpLocks/>
              <a:stCxn id="21" idx="6"/>
            </p:cNvCxnSpPr>
            <p:nvPr/>
          </p:nvCxnSpPr>
          <p:spPr>
            <a:xfrm flipV="1">
              <a:off x="3285816" y="2158699"/>
              <a:ext cx="1056052" cy="322161"/>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21" name="Oval 20">
              <a:extLst>
                <a:ext uri="{FF2B5EF4-FFF2-40B4-BE49-F238E27FC236}">
                  <a16:creationId xmlns:a16="http://schemas.microsoft.com/office/drawing/2014/main" id="{484C2271-D530-7695-C1A8-07391B98FFB6}"/>
                </a:ext>
              </a:extLst>
            </p:cNvPr>
            <p:cNvSpPr/>
            <p:nvPr/>
          </p:nvSpPr>
          <p:spPr>
            <a:xfrm>
              <a:off x="2514804" y="2237585"/>
              <a:ext cx="771012" cy="486550"/>
            </a:xfrm>
            <a:prstGeom prst="ellipse">
              <a:avLst/>
            </a:prstGeom>
            <a:noFill/>
            <a:ln w="254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42227447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dissolve">
                                      <p:cBhvr>
                                        <p:cTn id="7" dur="500"/>
                                        <p:tgtEl>
                                          <p:spTgt spid="24"/>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dissolve">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00B1225-3C45-852C-A1A9-BD9B01822C82}"/>
            </a:ext>
          </a:extLst>
        </p:cNvPr>
        <p:cNvGrpSpPr/>
        <p:nvPr/>
      </p:nvGrpSpPr>
      <p:grpSpPr>
        <a:xfrm>
          <a:off x="0" y="0"/>
          <a:ext cx="0" cy="0"/>
          <a:chOff x="0" y="0"/>
          <a:chExt cx="0" cy="0"/>
        </a:xfrm>
      </p:grpSpPr>
      <p:sp>
        <p:nvSpPr>
          <p:cNvPr id="208" name="Rectangle 3">
            <a:extLst>
              <a:ext uri="{FF2B5EF4-FFF2-40B4-BE49-F238E27FC236}">
                <a16:creationId xmlns:a16="http://schemas.microsoft.com/office/drawing/2014/main" id="{BA8EBD8D-7C52-AE2B-7CA1-CE2D8CFD23E6}"/>
              </a:ext>
            </a:extLst>
          </p:cNvPr>
          <p:cNvSpPr>
            <a:spLocks noChangeArrowheads="1"/>
          </p:cNvSpPr>
          <p:nvPr/>
        </p:nvSpPr>
        <p:spPr bwMode="auto">
          <a:xfrm>
            <a:off x="622595" y="234534"/>
            <a:ext cx="11986500" cy="12070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5400" b="1" dirty="0">
                <a:solidFill>
                  <a:srgbClr val="000099"/>
                </a:solidFill>
                <a:latin typeface="+mj-lt"/>
              </a:rPr>
              <a:t>5G RAN components</a:t>
            </a:r>
            <a:endParaRPr lang="en-US" altLang="en-US" sz="5400" b="1" dirty="0">
              <a:solidFill>
                <a:srgbClr val="C00000"/>
              </a:solidFill>
              <a:latin typeface="+mj-lt"/>
            </a:endParaRPr>
          </a:p>
        </p:txBody>
      </p:sp>
      <p:sp>
        <p:nvSpPr>
          <p:cNvPr id="209" name="Slide Number Placeholder 3">
            <a:extLst>
              <a:ext uri="{FF2B5EF4-FFF2-40B4-BE49-F238E27FC236}">
                <a16:creationId xmlns:a16="http://schemas.microsoft.com/office/drawing/2014/main" id="{8FA54C50-4E5B-5FDA-B1FD-097E85454411}"/>
              </a:ext>
            </a:extLst>
          </p:cNvPr>
          <p:cNvSpPr>
            <a:spLocks noGrp="1"/>
          </p:cNvSpPr>
          <p:nvPr>
            <p:ph type="sldNum" sz="quarter" idx="4"/>
          </p:nvPr>
        </p:nvSpPr>
        <p:spPr>
          <a:xfrm>
            <a:off x="9219616" y="6443089"/>
            <a:ext cx="2743200" cy="365125"/>
          </a:xfrm>
        </p:spPr>
        <p:txBody>
          <a:bodyPr/>
          <a:lstStyle/>
          <a:p>
            <a:r>
              <a:rPr lang="en-US" dirty="0"/>
              <a:t>RAN </a:t>
            </a:r>
            <a:fld id="{C4204591-24BD-A542-B9D5-F8D8A88D2FEE}" type="slidenum">
              <a:rPr lang="en-US" smtClean="0"/>
              <a:pPr/>
              <a:t>31</a:t>
            </a:fld>
            <a:endParaRPr lang="en-US" dirty="0"/>
          </a:p>
        </p:txBody>
      </p:sp>
      <p:grpSp>
        <p:nvGrpSpPr>
          <p:cNvPr id="240" name="Group 239">
            <a:extLst>
              <a:ext uri="{FF2B5EF4-FFF2-40B4-BE49-F238E27FC236}">
                <a16:creationId xmlns:a16="http://schemas.microsoft.com/office/drawing/2014/main" id="{0536478F-DF18-F9F5-251A-C6309F753B26}"/>
              </a:ext>
            </a:extLst>
          </p:cNvPr>
          <p:cNvGrpSpPr/>
          <p:nvPr/>
        </p:nvGrpSpPr>
        <p:grpSpPr>
          <a:xfrm>
            <a:off x="393399" y="1894807"/>
            <a:ext cx="3373346" cy="2595761"/>
            <a:chOff x="1257503" y="1789163"/>
            <a:chExt cx="2474431" cy="2058912"/>
          </a:xfrm>
        </p:grpSpPr>
        <p:sp>
          <p:nvSpPr>
            <p:cNvPr id="7" name="Oval 23">
              <a:extLst>
                <a:ext uri="{FF2B5EF4-FFF2-40B4-BE49-F238E27FC236}">
                  <a16:creationId xmlns:a16="http://schemas.microsoft.com/office/drawing/2014/main" id="{96A307BE-5062-9348-5515-2278EDD3B048}"/>
                </a:ext>
              </a:extLst>
            </p:cNvPr>
            <p:cNvSpPr>
              <a:spLocks noChangeArrowheads="1"/>
            </p:cNvSpPr>
            <p:nvPr/>
          </p:nvSpPr>
          <p:spPr bwMode="auto">
            <a:xfrm>
              <a:off x="1259668" y="1789163"/>
              <a:ext cx="2472266" cy="2058912"/>
            </a:xfrm>
            <a:prstGeom prst="ellipse">
              <a:avLst/>
            </a:prstGeom>
            <a:gradFill flip="none" rotWithShape="1">
              <a:gsLst>
                <a:gs pos="2000">
                  <a:schemeClr val="accent1">
                    <a:lumMod val="45000"/>
                    <a:lumOff val="55000"/>
                  </a:schemeClr>
                </a:gs>
                <a:gs pos="99000">
                  <a:schemeClr val="accent1">
                    <a:lumMod val="30000"/>
                    <a:lumOff val="70000"/>
                    <a:alpha val="65599"/>
                  </a:schemeClr>
                </a:gs>
              </a:gsLst>
              <a:path path="circle">
                <a:fillToRect l="50000" t="50000" r="50000" b="50000"/>
              </a:path>
              <a:tileRect/>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dirty="0">
                <a:solidFill>
                  <a:srgbClr val="000000"/>
                </a:solidFill>
                <a:latin typeface="Arial" charset="0"/>
                <a:ea typeface="ＭＳ Ｐゴシック" charset="0"/>
              </a:endParaRPr>
            </a:p>
          </p:txBody>
        </p:sp>
        <p:grpSp>
          <p:nvGrpSpPr>
            <p:cNvPr id="239" name="Group 238">
              <a:extLst>
                <a:ext uri="{FF2B5EF4-FFF2-40B4-BE49-F238E27FC236}">
                  <a16:creationId xmlns:a16="http://schemas.microsoft.com/office/drawing/2014/main" id="{D62165AD-3C96-BC81-9A8E-DC895BFBB68F}"/>
                </a:ext>
              </a:extLst>
            </p:cNvPr>
            <p:cNvGrpSpPr/>
            <p:nvPr/>
          </p:nvGrpSpPr>
          <p:grpSpPr>
            <a:xfrm>
              <a:off x="1257503" y="1856892"/>
              <a:ext cx="2221802" cy="1883944"/>
              <a:chOff x="1257503" y="1856892"/>
              <a:chExt cx="2221802" cy="1883944"/>
            </a:xfrm>
          </p:grpSpPr>
          <p:grpSp>
            <p:nvGrpSpPr>
              <p:cNvPr id="85" name="Group 403">
                <a:extLst>
                  <a:ext uri="{FF2B5EF4-FFF2-40B4-BE49-F238E27FC236}">
                    <a16:creationId xmlns:a16="http://schemas.microsoft.com/office/drawing/2014/main" id="{AA6D64DF-7454-E3D3-AA04-56767E7E8A57}"/>
                  </a:ext>
                </a:extLst>
              </p:cNvPr>
              <p:cNvGrpSpPr>
                <a:grpSpLocks/>
              </p:cNvGrpSpPr>
              <p:nvPr/>
            </p:nvGrpSpPr>
            <p:grpSpPr bwMode="auto">
              <a:xfrm>
                <a:off x="1741782" y="2204252"/>
                <a:ext cx="451636" cy="385409"/>
                <a:chOff x="2751" y="1851"/>
                <a:chExt cx="462" cy="478"/>
              </a:xfrm>
            </p:grpSpPr>
            <p:pic>
              <p:nvPicPr>
                <p:cNvPr id="86" name="Picture 364" descr="iphone_stylized_small">
                  <a:extLst>
                    <a:ext uri="{FF2B5EF4-FFF2-40B4-BE49-F238E27FC236}">
                      <a16:creationId xmlns:a16="http://schemas.microsoft.com/office/drawing/2014/main" id="{61C97579-5F72-015D-076A-4F559F7D07F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87" name="Picture 402" descr="antenna_radiation_stylized">
                  <a:extLst>
                    <a:ext uri="{FF2B5EF4-FFF2-40B4-BE49-F238E27FC236}">
                      <a16:creationId xmlns:a16="http://schemas.microsoft.com/office/drawing/2014/main" id="{DB7361C1-7CCB-A127-D203-77EFC0E37BE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88" name="Group 356">
                <a:extLst>
                  <a:ext uri="{FF2B5EF4-FFF2-40B4-BE49-F238E27FC236}">
                    <a16:creationId xmlns:a16="http://schemas.microsoft.com/office/drawing/2014/main" id="{82E29EFB-CC00-E130-ADA1-C323DC4C6560}"/>
                  </a:ext>
                </a:extLst>
              </p:cNvPr>
              <p:cNvGrpSpPr>
                <a:grpSpLocks/>
              </p:cNvGrpSpPr>
              <p:nvPr/>
            </p:nvGrpSpPr>
            <p:grpSpPr bwMode="auto">
              <a:xfrm>
                <a:off x="2762235" y="3291600"/>
                <a:ext cx="325068" cy="331553"/>
                <a:chOff x="313" y="1497"/>
                <a:chExt cx="1152" cy="1014"/>
              </a:xfrm>
            </p:grpSpPr>
            <p:pic>
              <p:nvPicPr>
                <p:cNvPr id="89" name="Picture 354" descr="laptop_stylized_small">
                  <a:extLst>
                    <a:ext uri="{FF2B5EF4-FFF2-40B4-BE49-F238E27FC236}">
                      <a16:creationId xmlns:a16="http://schemas.microsoft.com/office/drawing/2014/main" id="{43B13069-6FC2-D30D-8188-7BE3F87828D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1" name="Picture 355" descr="antenna_stylized">
                  <a:extLst>
                    <a:ext uri="{FF2B5EF4-FFF2-40B4-BE49-F238E27FC236}">
                      <a16:creationId xmlns:a16="http://schemas.microsoft.com/office/drawing/2014/main" id="{2F551752-88FC-A117-BDB1-C945017720A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92" name="Group 403">
                <a:extLst>
                  <a:ext uri="{FF2B5EF4-FFF2-40B4-BE49-F238E27FC236}">
                    <a16:creationId xmlns:a16="http://schemas.microsoft.com/office/drawing/2014/main" id="{246335BB-1548-388D-0711-469960B2BD3F}"/>
                  </a:ext>
                </a:extLst>
              </p:cNvPr>
              <p:cNvGrpSpPr>
                <a:grpSpLocks/>
              </p:cNvGrpSpPr>
              <p:nvPr/>
            </p:nvGrpSpPr>
            <p:grpSpPr bwMode="auto">
              <a:xfrm>
                <a:off x="2052123" y="3355427"/>
                <a:ext cx="451636" cy="385409"/>
                <a:chOff x="2751" y="1851"/>
                <a:chExt cx="462" cy="478"/>
              </a:xfrm>
            </p:grpSpPr>
            <p:pic>
              <p:nvPicPr>
                <p:cNvPr id="93" name="Picture 364" descr="iphone_stylized_small">
                  <a:extLst>
                    <a:ext uri="{FF2B5EF4-FFF2-40B4-BE49-F238E27FC236}">
                      <a16:creationId xmlns:a16="http://schemas.microsoft.com/office/drawing/2014/main" id="{D3E744A7-125A-8601-83BF-6812DDEF082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4" name="Picture 402" descr="antenna_radiation_stylized">
                  <a:extLst>
                    <a:ext uri="{FF2B5EF4-FFF2-40B4-BE49-F238E27FC236}">
                      <a16:creationId xmlns:a16="http://schemas.microsoft.com/office/drawing/2014/main" id="{713BC66F-42A0-BB52-BD3A-B2183F64A79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98" name="Picture 97" descr="A black drone with white lines&#10;&#10;Description automatically generated">
                <a:extLst>
                  <a:ext uri="{FF2B5EF4-FFF2-40B4-BE49-F238E27FC236}">
                    <a16:creationId xmlns:a16="http://schemas.microsoft.com/office/drawing/2014/main" id="{9B1E1A98-E7C3-2AC7-D44D-B243C12308BC}"/>
                  </a:ext>
                </a:extLst>
              </p:cNvPr>
              <p:cNvPicPr>
                <a:picLocks noChangeAspect="1"/>
              </p:cNvPicPr>
              <p:nvPr/>
            </p:nvPicPr>
            <p:blipFill>
              <a:blip r:embed="rId7"/>
              <a:stretch>
                <a:fillRect/>
              </a:stretch>
            </p:blipFill>
            <p:spPr>
              <a:xfrm>
                <a:off x="2193418" y="1856892"/>
                <a:ext cx="656527" cy="437685"/>
              </a:xfrm>
              <a:prstGeom prst="rect">
                <a:avLst/>
              </a:prstGeom>
            </p:spPr>
          </p:pic>
          <p:pic>
            <p:nvPicPr>
              <p:cNvPr id="99" name="Picture 98" descr="A car with an antenna&#10;&#10;Description automatically generated">
                <a:extLst>
                  <a:ext uri="{FF2B5EF4-FFF2-40B4-BE49-F238E27FC236}">
                    <a16:creationId xmlns:a16="http://schemas.microsoft.com/office/drawing/2014/main" id="{B58EEE20-B943-6DFE-6B6D-5312CC5A35AC}"/>
                  </a:ext>
                </a:extLst>
              </p:cNvPr>
              <p:cNvPicPr>
                <a:picLocks noChangeAspect="1"/>
              </p:cNvPicPr>
              <p:nvPr/>
            </p:nvPicPr>
            <p:blipFill>
              <a:blip r:embed="rId8"/>
              <a:stretch>
                <a:fillRect/>
              </a:stretch>
            </p:blipFill>
            <p:spPr>
              <a:xfrm>
                <a:off x="1391256" y="2903882"/>
                <a:ext cx="776896" cy="407221"/>
              </a:xfrm>
              <a:prstGeom prst="rect">
                <a:avLst/>
              </a:prstGeom>
            </p:spPr>
          </p:pic>
          <p:sp>
            <p:nvSpPr>
              <p:cNvPr id="100" name="TextBox 99">
                <a:extLst>
                  <a:ext uri="{FF2B5EF4-FFF2-40B4-BE49-F238E27FC236}">
                    <a16:creationId xmlns:a16="http://schemas.microsoft.com/office/drawing/2014/main" id="{F1D70B76-4E2D-85EF-7A55-9D80A322587A}"/>
                  </a:ext>
                </a:extLst>
              </p:cNvPr>
              <p:cNvSpPr txBox="1"/>
              <p:nvPr/>
            </p:nvSpPr>
            <p:spPr>
              <a:xfrm>
                <a:off x="2785586" y="3048891"/>
                <a:ext cx="678392" cy="243721"/>
              </a:xfrm>
              <a:prstGeom prst="rect">
                <a:avLst/>
              </a:prstGeom>
              <a:noFill/>
            </p:spPr>
            <p:txBody>
              <a:bodyPr wrap="none" rtlCol="0">
                <a:spAutoFit/>
              </a:bodyPr>
              <a:lstStyle/>
              <a:p>
                <a:pPr algn="r">
                  <a:lnSpc>
                    <a:spcPct val="80000"/>
                  </a:lnSpc>
                </a:pPr>
                <a:r>
                  <a:rPr lang="en-US" sz="1200" dirty="0" err="1">
                    <a:solidFill>
                      <a:prstClr val="black"/>
                    </a:solidFill>
                    <a:latin typeface="Calibri"/>
                  </a:rPr>
                  <a:t>gNodeB</a:t>
                </a:r>
                <a:endParaRPr lang="en-US" sz="1200" dirty="0">
                  <a:solidFill>
                    <a:prstClr val="black"/>
                  </a:solidFill>
                  <a:latin typeface="Calibri"/>
                </a:endParaRPr>
              </a:p>
            </p:txBody>
          </p:sp>
          <p:sp>
            <p:nvSpPr>
              <p:cNvPr id="101" name="TextBox 100">
                <a:extLst>
                  <a:ext uri="{FF2B5EF4-FFF2-40B4-BE49-F238E27FC236}">
                    <a16:creationId xmlns:a16="http://schemas.microsoft.com/office/drawing/2014/main" id="{E012006D-594D-CD34-D27A-C2863FD22F48}"/>
                  </a:ext>
                </a:extLst>
              </p:cNvPr>
              <p:cNvSpPr txBox="1"/>
              <p:nvPr/>
            </p:nvSpPr>
            <p:spPr>
              <a:xfrm>
                <a:off x="1257503" y="2561861"/>
                <a:ext cx="1228413" cy="391454"/>
              </a:xfrm>
              <a:prstGeom prst="rect">
                <a:avLst/>
              </a:prstGeom>
              <a:noFill/>
            </p:spPr>
            <p:txBody>
              <a:bodyPr wrap="none" rtlCol="0">
                <a:spAutoFit/>
              </a:bodyPr>
              <a:lstStyle/>
              <a:p>
                <a:pPr algn="ctr">
                  <a:lnSpc>
                    <a:spcPct val="80000"/>
                  </a:lnSpc>
                </a:pPr>
                <a:r>
                  <a:rPr lang="en-US" sz="1200" dirty="0">
                    <a:solidFill>
                      <a:prstClr val="black"/>
                    </a:solidFill>
                    <a:latin typeface="Calibri"/>
                  </a:rPr>
                  <a:t>User equipment </a:t>
                </a:r>
              </a:p>
              <a:p>
                <a:pPr algn="ctr">
                  <a:lnSpc>
                    <a:spcPct val="80000"/>
                  </a:lnSpc>
                </a:pPr>
                <a:r>
                  <a:rPr lang="en-US" sz="1200" dirty="0">
                    <a:solidFill>
                      <a:prstClr val="black"/>
                    </a:solidFill>
                    <a:latin typeface="Calibri"/>
                  </a:rPr>
                  <a:t>(UEs)</a:t>
                </a:r>
              </a:p>
            </p:txBody>
          </p:sp>
          <p:grpSp>
            <p:nvGrpSpPr>
              <p:cNvPr id="103" name="Group 102">
                <a:extLst>
                  <a:ext uri="{FF2B5EF4-FFF2-40B4-BE49-F238E27FC236}">
                    <a16:creationId xmlns:a16="http://schemas.microsoft.com/office/drawing/2014/main" id="{D3F1A61C-3346-4158-1CE9-A6F36EBAA524}"/>
                  </a:ext>
                </a:extLst>
              </p:cNvPr>
              <p:cNvGrpSpPr/>
              <p:nvPr/>
            </p:nvGrpSpPr>
            <p:grpSpPr>
              <a:xfrm>
                <a:off x="2784447" y="2040192"/>
                <a:ext cx="694858" cy="1046469"/>
                <a:chOff x="5889335" y="1598309"/>
                <a:chExt cx="694858" cy="1046469"/>
              </a:xfrm>
            </p:grpSpPr>
            <p:grpSp>
              <p:nvGrpSpPr>
                <p:cNvPr id="104" name="Group 817">
                  <a:extLst>
                    <a:ext uri="{FF2B5EF4-FFF2-40B4-BE49-F238E27FC236}">
                      <a16:creationId xmlns:a16="http://schemas.microsoft.com/office/drawing/2014/main" id="{452AB05D-230D-330E-F77F-01B0868318CF}"/>
                    </a:ext>
                  </a:extLst>
                </p:cNvPr>
                <p:cNvGrpSpPr>
                  <a:grpSpLocks/>
                </p:cNvGrpSpPr>
                <p:nvPr/>
              </p:nvGrpSpPr>
              <p:grpSpPr bwMode="auto">
                <a:xfrm>
                  <a:off x="5971949" y="1598309"/>
                  <a:ext cx="466245" cy="434369"/>
                  <a:chOff x="2920" y="1424"/>
                  <a:chExt cx="326" cy="320"/>
                </a:xfrm>
              </p:grpSpPr>
              <p:sp>
                <p:nvSpPr>
                  <p:cNvPr id="123" name="Oval 818">
                    <a:extLst>
                      <a:ext uri="{FF2B5EF4-FFF2-40B4-BE49-F238E27FC236}">
                        <a16:creationId xmlns:a16="http://schemas.microsoft.com/office/drawing/2014/main" id="{259DFF99-F3DC-DF48-4306-64D2D22B4CEB}"/>
                      </a:ext>
                    </a:extLst>
                  </p:cNvPr>
                  <p:cNvSpPr>
                    <a:spLocks noChangeArrowheads="1"/>
                  </p:cNvSpPr>
                  <p:nvPr/>
                </p:nvSpPr>
                <p:spPr bwMode="auto">
                  <a:xfrm>
                    <a:off x="2920" y="1445"/>
                    <a:ext cx="326" cy="289"/>
                  </a:xfrm>
                  <a:prstGeom prst="ellipse">
                    <a:avLst/>
                  </a:prstGeom>
                  <a:noFill/>
                  <a:ln w="12700">
                    <a:solidFill>
                      <a:srgbClr val="011199"/>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grpSp>
                <p:nvGrpSpPr>
                  <p:cNvPr id="124" name="Group 819">
                    <a:extLst>
                      <a:ext uri="{FF2B5EF4-FFF2-40B4-BE49-F238E27FC236}">
                        <a16:creationId xmlns:a16="http://schemas.microsoft.com/office/drawing/2014/main" id="{78A30AB6-2B81-01BB-61AC-65E2AA883832}"/>
                      </a:ext>
                    </a:extLst>
                  </p:cNvPr>
                  <p:cNvGrpSpPr>
                    <a:grpSpLocks/>
                  </p:cNvGrpSpPr>
                  <p:nvPr/>
                </p:nvGrpSpPr>
                <p:grpSpPr bwMode="auto">
                  <a:xfrm>
                    <a:off x="2949" y="1424"/>
                    <a:ext cx="265" cy="280"/>
                    <a:chOff x="2949" y="1424"/>
                    <a:chExt cx="265" cy="280"/>
                  </a:xfrm>
                </p:grpSpPr>
                <p:sp>
                  <p:nvSpPr>
                    <p:cNvPr id="126" name="Oval 820">
                      <a:extLst>
                        <a:ext uri="{FF2B5EF4-FFF2-40B4-BE49-F238E27FC236}">
                          <a16:creationId xmlns:a16="http://schemas.microsoft.com/office/drawing/2014/main" id="{E0795400-C311-5985-68E1-DA43AED5AF15}"/>
                        </a:ext>
                      </a:extLst>
                    </p:cNvPr>
                    <p:cNvSpPr>
                      <a:spLocks noChangeArrowheads="1"/>
                    </p:cNvSpPr>
                    <p:nvPr/>
                  </p:nvSpPr>
                  <p:spPr bwMode="auto">
                    <a:xfrm>
                      <a:off x="3030" y="1545"/>
                      <a:ext cx="107" cy="92"/>
                    </a:xfrm>
                    <a:prstGeom prst="ellipse">
                      <a:avLst/>
                    </a:prstGeom>
                    <a:noFill/>
                    <a:ln w="12700">
                      <a:solidFill>
                        <a:srgbClr val="011199"/>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127" name="Oval 821">
                      <a:extLst>
                        <a:ext uri="{FF2B5EF4-FFF2-40B4-BE49-F238E27FC236}">
                          <a16:creationId xmlns:a16="http://schemas.microsoft.com/office/drawing/2014/main" id="{A0EAEBD4-B64F-A483-59AD-EE67FD9444C3}"/>
                        </a:ext>
                      </a:extLst>
                    </p:cNvPr>
                    <p:cNvSpPr>
                      <a:spLocks noChangeArrowheads="1"/>
                    </p:cNvSpPr>
                    <p:nvPr/>
                  </p:nvSpPr>
                  <p:spPr bwMode="auto">
                    <a:xfrm>
                      <a:off x="3006" y="1525"/>
                      <a:ext cx="154" cy="131"/>
                    </a:xfrm>
                    <a:prstGeom prst="ellipse">
                      <a:avLst/>
                    </a:prstGeom>
                    <a:noFill/>
                    <a:ln w="12700">
                      <a:solidFill>
                        <a:srgbClr val="011199"/>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521" name="Oval 822">
                      <a:extLst>
                        <a:ext uri="{FF2B5EF4-FFF2-40B4-BE49-F238E27FC236}">
                          <a16:creationId xmlns:a16="http://schemas.microsoft.com/office/drawing/2014/main" id="{486DC9E3-D5E5-EE6A-085E-C9B40B85983F}"/>
                        </a:ext>
                      </a:extLst>
                    </p:cNvPr>
                    <p:cNvSpPr>
                      <a:spLocks noChangeArrowheads="1"/>
                    </p:cNvSpPr>
                    <p:nvPr/>
                  </p:nvSpPr>
                  <p:spPr bwMode="auto">
                    <a:xfrm>
                      <a:off x="2983" y="1501"/>
                      <a:ext cx="203" cy="179"/>
                    </a:xfrm>
                    <a:prstGeom prst="ellipse">
                      <a:avLst/>
                    </a:prstGeom>
                    <a:noFill/>
                    <a:ln w="12700">
                      <a:solidFill>
                        <a:srgbClr val="011199"/>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523" name="Oval 823">
                      <a:extLst>
                        <a:ext uri="{FF2B5EF4-FFF2-40B4-BE49-F238E27FC236}">
                          <a16:creationId xmlns:a16="http://schemas.microsoft.com/office/drawing/2014/main" id="{FDC37741-0BDB-D3BE-32C1-A1C0E456F447}"/>
                        </a:ext>
                      </a:extLst>
                    </p:cNvPr>
                    <p:cNvSpPr>
                      <a:spLocks noChangeArrowheads="1"/>
                    </p:cNvSpPr>
                    <p:nvPr/>
                  </p:nvSpPr>
                  <p:spPr bwMode="auto">
                    <a:xfrm>
                      <a:off x="2949" y="1476"/>
                      <a:ext cx="265" cy="228"/>
                    </a:xfrm>
                    <a:prstGeom prst="ellipse">
                      <a:avLst/>
                    </a:prstGeom>
                    <a:noFill/>
                    <a:ln w="12700">
                      <a:solidFill>
                        <a:srgbClr val="011199"/>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524" name="Freeform 824">
                      <a:extLst>
                        <a:ext uri="{FF2B5EF4-FFF2-40B4-BE49-F238E27FC236}">
                          <a16:creationId xmlns:a16="http://schemas.microsoft.com/office/drawing/2014/main" id="{A9F2517B-63FA-BEF5-EE57-859E89EFB8A3}"/>
                        </a:ext>
                      </a:extLst>
                    </p:cNvPr>
                    <p:cNvSpPr>
                      <a:spLocks/>
                    </p:cNvSpPr>
                    <p:nvPr/>
                  </p:nvSpPr>
                  <p:spPr bwMode="auto">
                    <a:xfrm flipV="1">
                      <a:off x="2987" y="1424"/>
                      <a:ext cx="205" cy="143"/>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rgbClr val="C8D6EE"/>
                    </a:solidFill>
                    <a:ln>
                      <a:noFill/>
                    </a:ln>
                    <a:effectLst/>
                    <a:extLst>
                      <a:ext uri="{91240B29-F687-4f45-9708-019B960494DF}">
                        <a14:hiddenLine xmlns="" xmlns:a14="http://schemas.microsoft.com/office/drawing/2010/main" w="19050" cmpd="sng">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endParaRPr lang="en-US" dirty="0"/>
                    </a:p>
                  </p:txBody>
                </p:sp>
              </p:grpSp>
              <p:sp>
                <p:nvSpPr>
                  <p:cNvPr id="125" name="Freeform 825">
                    <a:extLst>
                      <a:ext uri="{FF2B5EF4-FFF2-40B4-BE49-F238E27FC236}">
                        <a16:creationId xmlns:a16="http://schemas.microsoft.com/office/drawing/2014/main" id="{C2CC55E8-E6FC-166B-1D25-1FCBD54DA85B}"/>
                      </a:ext>
                    </a:extLst>
                  </p:cNvPr>
                  <p:cNvSpPr>
                    <a:spLocks/>
                  </p:cNvSpPr>
                  <p:nvPr/>
                </p:nvSpPr>
                <p:spPr bwMode="auto">
                  <a:xfrm>
                    <a:off x="2995" y="1615"/>
                    <a:ext cx="178" cy="129"/>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rgbClr val="C8D6EE"/>
                  </a:solidFill>
                  <a:ln w="19050" cmpd="sng">
                    <a:no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endParaRPr lang="en-US" dirty="0"/>
                  </a:p>
                </p:txBody>
              </p:sp>
            </p:grpSp>
            <p:grpSp>
              <p:nvGrpSpPr>
                <p:cNvPr id="105" name="Group 104">
                  <a:extLst>
                    <a:ext uri="{FF2B5EF4-FFF2-40B4-BE49-F238E27FC236}">
                      <a16:creationId xmlns:a16="http://schemas.microsoft.com/office/drawing/2014/main" id="{20708315-A009-389C-9417-9A92B7910A8F}"/>
                    </a:ext>
                  </a:extLst>
                </p:cNvPr>
                <p:cNvGrpSpPr/>
                <p:nvPr/>
              </p:nvGrpSpPr>
              <p:grpSpPr>
                <a:xfrm>
                  <a:off x="5988685" y="1818858"/>
                  <a:ext cx="437474" cy="596272"/>
                  <a:chOff x="3585986" y="1924272"/>
                  <a:chExt cx="468358" cy="1018983"/>
                </a:xfrm>
              </p:grpSpPr>
              <p:sp>
                <p:nvSpPr>
                  <p:cNvPr id="119" name="Rectangle 118">
                    <a:extLst>
                      <a:ext uri="{FF2B5EF4-FFF2-40B4-BE49-F238E27FC236}">
                        <a16:creationId xmlns:a16="http://schemas.microsoft.com/office/drawing/2014/main" id="{F57DB60A-5B3C-55BD-DCFD-294D9A0F727B}"/>
                      </a:ext>
                    </a:extLst>
                  </p:cNvPr>
                  <p:cNvSpPr/>
                  <p:nvPr/>
                </p:nvSpPr>
                <p:spPr>
                  <a:xfrm>
                    <a:off x="3793799" y="1924272"/>
                    <a:ext cx="61211" cy="1018983"/>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Rectangle 119">
                    <a:extLst>
                      <a:ext uri="{FF2B5EF4-FFF2-40B4-BE49-F238E27FC236}">
                        <a16:creationId xmlns:a16="http://schemas.microsoft.com/office/drawing/2014/main" id="{AD13D0E3-063B-78E1-2CC3-3DB144E1207E}"/>
                      </a:ext>
                    </a:extLst>
                  </p:cNvPr>
                  <p:cNvSpPr/>
                  <p:nvPr/>
                </p:nvSpPr>
                <p:spPr>
                  <a:xfrm rot="5400000">
                    <a:off x="3797305" y="1906792"/>
                    <a:ext cx="45719" cy="468358"/>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Rectangle 120">
                    <a:extLst>
                      <a:ext uri="{FF2B5EF4-FFF2-40B4-BE49-F238E27FC236}">
                        <a16:creationId xmlns:a16="http://schemas.microsoft.com/office/drawing/2014/main" id="{B3F1881D-8381-16CB-DAE6-BA768DDAFA05}"/>
                      </a:ext>
                    </a:extLst>
                  </p:cNvPr>
                  <p:cNvSpPr/>
                  <p:nvPr/>
                </p:nvSpPr>
                <p:spPr>
                  <a:xfrm>
                    <a:off x="3641274" y="2079689"/>
                    <a:ext cx="97237" cy="168275"/>
                  </a:xfrm>
                  <a:prstGeom prst="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Rectangle 121">
                    <a:extLst>
                      <a:ext uri="{FF2B5EF4-FFF2-40B4-BE49-F238E27FC236}">
                        <a16:creationId xmlns:a16="http://schemas.microsoft.com/office/drawing/2014/main" id="{7613D3A9-1648-A2FB-6A63-28766D8C1C37}"/>
                      </a:ext>
                    </a:extLst>
                  </p:cNvPr>
                  <p:cNvSpPr/>
                  <p:nvPr/>
                </p:nvSpPr>
                <p:spPr>
                  <a:xfrm>
                    <a:off x="3942084" y="2069884"/>
                    <a:ext cx="45719" cy="303436"/>
                  </a:xfrm>
                  <a:prstGeom prst="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6" name="Group 105">
                  <a:extLst>
                    <a:ext uri="{FF2B5EF4-FFF2-40B4-BE49-F238E27FC236}">
                      <a16:creationId xmlns:a16="http://schemas.microsoft.com/office/drawing/2014/main" id="{9924B2B6-9094-5C44-5A3D-7B809B3EDE27}"/>
                    </a:ext>
                  </a:extLst>
                </p:cNvPr>
                <p:cNvGrpSpPr/>
                <p:nvPr/>
              </p:nvGrpSpPr>
              <p:grpSpPr>
                <a:xfrm>
                  <a:off x="5889335" y="2048021"/>
                  <a:ext cx="694858" cy="596757"/>
                  <a:chOff x="2913744" y="2211770"/>
                  <a:chExt cx="694858" cy="596757"/>
                </a:xfrm>
              </p:grpSpPr>
              <p:grpSp>
                <p:nvGrpSpPr>
                  <p:cNvPr id="107" name="Group 106">
                    <a:extLst>
                      <a:ext uri="{FF2B5EF4-FFF2-40B4-BE49-F238E27FC236}">
                        <a16:creationId xmlns:a16="http://schemas.microsoft.com/office/drawing/2014/main" id="{3A878005-149C-EF37-B1CD-E18B2DA86C06}"/>
                      </a:ext>
                    </a:extLst>
                  </p:cNvPr>
                  <p:cNvGrpSpPr/>
                  <p:nvPr/>
                </p:nvGrpSpPr>
                <p:grpSpPr>
                  <a:xfrm>
                    <a:off x="2913744" y="2416607"/>
                    <a:ext cx="694858" cy="391920"/>
                    <a:chOff x="340314" y="959725"/>
                    <a:chExt cx="710987" cy="333816"/>
                  </a:xfrm>
                </p:grpSpPr>
                <p:sp>
                  <p:nvSpPr>
                    <p:cNvPr id="109" name="Oval 108">
                      <a:extLst>
                        <a:ext uri="{FF2B5EF4-FFF2-40B4-BE49-F238E27FC236}">
                          <a16:creationId xmlns:a16="http://schemas.microsoft.com/office/drawing/2014/main" id="{249F00CF-D0F4-06BA-BBE1-02006FA08A30}"/>
                        </a:ext>
                      </a:extLst>
                    </p:cNvPr>
                    <p:cNvSpPr/>
                    <p:nvPr/>
                  </p:nvSpPr>
                  <p:spPr>
                    <a:xfrm flipV="1">
                      <a:off x="340314" y="1069853"/>
                      <a:ext cx="710987" cy="223688"/>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0" name="Group 109">
                      <a:extLst>
                        <a:ext uri="{FF2B5EF4-FFF2-40B4-BE49-F238E27FC236}">
                          <a16:creationId xmlns:a16="http://schemas.microsoft.com/office/drawing/2014/main" id="{B414393B-DA82-728D-FC94-97825701E108}"/>
                        </a:ext>
                      </a:extLst>
                    </p:cNvPr>
                    <p:cNvGrpSpPr/>
                    <p:nvPr/>
                  </p:nvGrpSpPr>
                  <p:grpSpPr>
                    <a:xfrm>
                      <a:off x="519850" y="1126797"/>
                      <a:ext cx="319417" cy="141293"/>
                      <a:chOff x="7493876" y="2774731"/>
                      <a:chExt cx="1481958" cy="894622"/>
                    </a:xfrm>
                  </p:grpSpPr>
                  <p:sp>
                    <p:nvSpPr>
                      <p:cNvPr id="112" name="Freeform 111">
                        <a:extLst>
                          <a:ext uri="{FF2B5EF4-FFF2-40B4-BE49-F238E27FC236}">
                            <a16:creationId xmlns:a16="http://schemas.microsoft.com/office/drawing/2014/main" id="{E6358CFC-74E9-9355-DA83-3727E71D15D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113" name="Oval 112">
                        <a:extLst>
                          <a:ext uri="{FF2B5EF4-FFF2-40B4-BE49-F238E27FC236}">
                            <a16:creationId xmlns:a16="http://schemas.microsoft.com/office/drawing/2014/main" id="{DB2A782C-D2B9-15B6-1CA9-45A146FD670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114" name="Group 113">
                        <a:extLst>
                          <a:ext uri="{FF2B5EF4-FFF2-40B4-BE49-F238E27FC236}">
                            <a16:creationId xmlns:a16="http://schemas.microsoft.com/office/drawing/2014/main" id="{31FEF123-F42B-5D8D-7F54-CED6C291A3E4}"/>
                          </a:ext>
                        </a:extLst>
                      </p:cNvPr>
                      <p:cNvGrpSpPr/>
                      <p:nvPr/>
                    </p:nvGrpSpPr>
                    <p:grpSpPr>
                      <a:xfrm>
                        <a:off x="7713663" y="2848339"/>
                        <a:ext cx="1042107" cy="425543"/>
                        <a:chOff x="7786941" y="2884917"/>
                        <a:chExt cx="897649" cy="353919"/>
                      </a:xfrm>
                    </p:grpSpPr>
                    <p:sp>
                      <p:nvSpPr>
                        <p:cNvPr id="115" name="Freeform 114">
                          <a:extLst>
                            <a:ext uri="{FF2B5EF4-FFF2-40B4-BE49-F238E27FC236}">
                              <a16:creationId xmlns:a16="http://schemas.microsoft.com/office/drawing/2014/main" id="{D8C249BE-944F-8802-0D3B-E6308B31DE1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6" name="Freeform 115">
                          <a:extLst>
                            <a:ext uri="{FF2B5EF4-FFF2-40B4-BE49-F238E27FC236}">
                              <a16:creationId xmlns:a16="http://schemas.microsoft.com/office/drawing/2014/main" id="{A9D947CF-FDC3-5E9E-39F9-582606C6653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7" name="Freeform 116">
                          <a:extLst>
                            <a:ext uri="{FF2B5EF4-FFF2-40B4-BE49-F238E27FC236}">
                              <a16:creationId xmlns:a16="http://schemas.microsoft.com/office/drawing/2014/main" id="{AE6DFE47-D29C-B740-2340-AA1D20F8991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F866529B-F7AC-18CC-3676-685C1D46B9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111" name="Can 110">
                      <a:extLst>
                        <a:ext uri="{FF2B5EF4-FFF2-40B4-BE49-F238E27FC236}">
                          <a16:creationId xmlns:a16="http://schemas.microsoft.com/office/drawing/2014/main" id="{36866CE4-A3A0-947D-B471-332CF72C66AB}"/>
                        </a:ext>
                      </a:extLst>
                    </p:cNvPr>
                    <p:cNvSpPr/>
                    <p:nvPr/>
                  </p:nvSpPr>
                  <p:spPr>
                    <a:xfrm>
                      <a:off x="790311" y="959725"/>
                      <a:ext cx="174480" cy="184305"/>
                    </a:xfrm>
                    <a:prstGeom prst="can">
                      <a:avLst/>
                    </a:prstGeom>
                    <a:solidFill>
                      <a:srgbClr val="0012A0">
                        <a:alpha val="82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pic>
                <p:nvPicPr>
                  <p:cNvPr id="108" name="Picture 107" descr="A screen shot of a computer&#10;&#10;Description automatically generated">
                    <a:extLst>
                      <a:ext uri="{FF2B5EF4-FFF2-40B4-BE49-F238E27FC236}">
                        <a16:creationId xmlns:a16="http://schemas.microsoft.com/office/drawing/2014/main" id="{7969F3E3-A987-12E8-7A3B-8FC71F3B4D13}"/>
                      </a:ext>
                    </a:extLst>
                  </p:cNvPr>
                  <p:cNvPicPr>
                    <a:picLocks noChangeAspect="1"/>
                  </p:cNvPicPr>
                  <p:nvPr/>
                </p:nvPicPr>
                <p:blipFill>
                  <a:blip r:embed="rId9"/>
                  <a:stretch>
                    <a:fillRect/>
                  </a:stretch>
                </p:blipFill>
                <p:spPr>
                  <a:xfrm>
                    <a:off x="2939352" y="2211770"/>
                    <a:ext cx="249527" cy="465445"/>
                  </a:xfrm>
                  <a:prstGeom prst="rect">
                    <a:avLst/>
                  </a:prstGeom>
                </p:spPr>
              </p:pic>
            </p:grpSp>
          </p:grpSp>
        </p:grpSp>
      </p:grpSp>
      <p:sp>
        <p:nvSpPr>
          <p:cNvPr id="2" name="TextBox 1">
            <a:extLst>
              <a:ext uri="{FF2B5EF4-FFF2-40B4-BE49-F238E27FC236}">
                <a16:creationId xmlns:a16="http://schemas.microsoft.com/office/drawing/2014/main" id="{7CFC549F-A7D0-6A9C-89C6-247619D675CE}"/>
              </a:ext>
            </a:extLst>
          </p:cNvPr>
          <p:cNvSpPr txBox="1"/>
          <p:nvPr/>
        </p:nvSpPr>
        <p:spPr>
          <a:xfrm>
            <a:off x="4319496" y="1880249"/>
            <a:ext cx="7296762" cy="4401205"/>
          </a:xfrm>
          <a:prstGeom prst="rect">
            <a:avLst/>
          </a:prstGeom>
          <a:noFill/>
        </p:spPr>
        <p:txBody>
          <a:bodyPr wrap="square" rtlCol="0">
            <a:spAutoFit/>
          </a:bodyPr>
          <a:lstStyle/>
          <a:p>
            <a:r>
              <a:rPr lang="en-US" sz="3200" kern="0" dirty="0">
                <a:solidFill>
                  <a:srgbClr val="C00000"/>
                </a:solidFill>
                <a:effectLst/>
                <a:latin typeface="Calibri" panose="020F0502020204030204" pitchFamily="34" charset="0"/>
                <a:ea typeface="Aptos" panose="020B0004020202020204" pitchFamily="34" charset="0"/>
                <a:cs typeface="Calibri" panose="020F0502020204030204" pitchFamily="34" charset="0"/>
              </a:rPr>
              <a:t>Base station (aka </a:t>
            </a:r>
            <a:r>
              <a:rPr lang="en-US" sz="3200" kern="0" dirty="0">
                <a:solidFill>
                  <a:srgbClr val="C00000"/>
                </a:solidFill>
                <a:latin typeface="Calibri" panose="020F0502020204030204" pitchFamily="34" charset="0"/>
                <a:ea typeface="Aptos" panose="020B0004020202020204" pitchFamily="34" charset="0"/>
                <a:cs typeface="Calibri" panose="020F0502020204030204" pitchFamily="34" charset="0"/>
              </a:rPr>
              <a:t>Next Generation Node B (gNodeB or gNB in </a:t>
            </a:r>
            <a:r>
              <a:rPr lang="en-US" sz="3200" kern="0" dirty="0">
                <a:solidFill>
                  <a:srgbClr val="C00000"/>
                </a:solidFill>
                <a:effectLst/>
                <a:latin typeface="Calibri" panose="020F0502020204030204" pitchFamily="34" charset="0"/>
                <a:ea typeface="Aptos" panose="020B0004020202020204" pitchFamily="34" charset="0"/>
                <a:cs typeface="Calibri" panose="020F0502020204030204" pitchFamily="34" charset="0"/>
              </a:rPr>
              <a:t>5G):</a:t>
            </a:r>
          </a:p>
          <a:p>
            <a:pPr marL="457200" indent="-276225">
              <a:spcBef>
                <a:spcPts val="600"/>
              </a:spcBef>
              <a:buClr>
                <a:srgbClr val="0E00A3"/>
              </a:buClr>
              <a:buFont typeface="Wingdings" pitchFamily="2" charset="2"/>
              <a:buChar char="§"/>
            </a:pPr>
            <a:r>
              <a:rPr lang="en-US" sz="2800" kern="0" dirty="0">
                <a:latin typeface="Calibri" panose="020F0502020204030204" pitchFamily="34" charset="0"/>
                <a:ea typeface="Aptos" panose="020B0004020202020204" pitchFamily="34" charset="0"/>
                <a:cs typeface="Calibri" panose="020F0502020204030204" pitchFamily="34" charset="0"/>
              </a:rPr>
              <a:t>central control point for RAN, role somewhat analogous to that of WiFi AP</a:t>
            </a:r>
          </a:p>
          <a:p>
            <a:pPr marL="457200" indent="-276225">
              <a:spcBef>
                <a:spcPts val="600"/>
              </a:spcBef>
              <a:buClr>
                <a:srgbClr val="0E00A3"/>
              </a:buClr>
              <a:buFont typeface="Wingdings" pitchFamily="2" charset="2"/>
              <a:buChar char="§"/>
            </a:pPr>
            <a:r>
              <a:rPr lang="en-US" sz="2800" kern="0" dirty="0">
                <a:latin typeface="Calibri" panose="020F0502020204030204" pitchFamily="34" charset="0"/>
                <a:ea typeface="Aptos" panose="020B0004020202020204" pitchFamily="34" charset="0"/>
                <a:cs typeface="Calibri" panose="020F0502020204030204" pitchFamily="34" charset="0"/>
              </a:rPr>
              <a:t>computing, storage may be located at gNB</a:t>
            </a:r>
          </a:p>
          <a:p>
            <a:pPr marL="457200" indent="-276225">
              <a:spcBef>
                <a:spcPts val="600"/>
              </a:spcBef>
              <a:buClr>
                <a:srgbClr val="0E00A3"/>
              </a:buClr>
              <a:buFont typeface="Wingdings" pitchFamily="2" charset="2"/>
              <a:buChar char="§"/>
            </a:pPr>
            <a:r>
              <a:rPr lang="en-US" sz="2800" kern="0" dirty="0">
                <a:latin typeface="Calibri" panose="020F0502020204030204" pitchFamily="34" charset="0"/>
                <a:ea typeface="Aptos" panose="020B0004020202020204" pitchFamily="34" charset="0"/>
                <a:cs typeface="Calibri" panose="020F0502020204030204" pitchFamily="34" charset="0"/>
              </a:rPr>
              <a:t>all communication between UEs and other endpoints (other UEs, 5G Core, Internet) go through gNB </a:t>
            </a:r>
          </a:p>
          <a:p>
            <a:pPr marL="466725" indent="-227013">
              <a:spcBef>
                <a:spcPts val="600"/>
              </a:spcBef>
              <a:buClr>
                <a:srgbClr val="0E00A3"/>
              </a:buClr>
              <a:buFont typeface="Wingdings" pitchFamily="2" charset="2"/>
              <a:buChar char="§"/>
            </a:pPr>
            <a:r>
              <a:rPr lang="en-US" sz="2800" kern="0" dirty="0">
                <a:latin typeface="Calibri" panose="020F0502020204030204" pitchFamily="34" charset="0"/>
                <a:ea typeface="Aptos" panose="020B0004020202020204" pitchFamily="34" charset="0"/>
                <a:cs typeface="Calibri" panose="020F0502020204030204" pitchFamily="34" charset="0"/>
              </a:rPr>
              <a:t>aka Extended Node B (eNB) in 4G</a:t>
            </a:r>
          </a:p>
        </p:txBody>
      </p:sp>
      <p:grpSp>
        <p:nvGrpSpPr>
          <p:cNvPr id="24" name="Group 23">
            <a:extLst>
              <a:ext uri="{FF2B5EF4-FFF2-40B4-BE49-F238E27FC236}">
                <a16:creationId xmlns:a16="http://schemas.microsoft.com/office/drawing/2014/main" id="{CEB1EC17-51AB-1329-F1AB-055D90D3BCD3}"/>
              </a:ext>
            </a:extLst>
          </p:cNvPr>
          <p:cNvGrpSpPr/>
          <p:nvPr/>
        </p:nvGrpSpPr>
        <p:grpSpPr>
          <a:xfrm>
            <a:off x="2301529" y="2161953"/>
            <a:ext cx="2097430" cy="1419071"/>
            <a:chOff x="2301529" y="2161953"/>
            <a:chExt cx="2097430" cy="1419071"/>
          </a:xfrm>
        </p:grpSpPr>
        <p:sp>
          <p:nvSpPr>
            <p:cNvPr id="8" name="Oval 7">
              <a:extLst>
                <a:ext uri="{FF2B5EF4-FFF2-40B4-BE49-F238E27FC236}">
                  <a16:creationId xmlns:a16="http://schemas.microsoft.com/office/drawing/2014/main" id="{05F16318-812B-FC3E-C637-24FB8AE56FE6}"/>
                </a:ext>
              </a:extLst>
            </p:cNvPr>
            <p:cNvSpPr/>
            <p:nvPr/>
          </p:nvSpPr>
          <p:spPr>
            <a:xfrm>
              <a:off x="2301529" y="2201985"/>
              <a:ext cx="1303076" cy="1379039"/>
            </a:xfrm>
            <a:prstGeom prst="ellipse">
              <a:avLst/>
            </a:prstGeom>
            <a:noFill/>
            <a:ln w="254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9" name="Straight Connector 18">
              <a:extLst>
                <a:ext uri="{FF2B5EF4-FFF2-40B4-BE49-F238E27FC236}">
                  <a16:creationId xmlns:a16="http://schemas.microsoft.com/office/drawing/2014/main" id="{01627CDA-3A70-7516-128E-892A18416B2B}"/>
                </a:ext>
              </a:extLst>
            </p:cNvPr>
            <p:cNvCxnSpPr>
              <a:cxnSpLocks/>
              <a:stCxn id="8" idx="6"/>
            </p:cNvCxnSpPr>
            <p:nvPr/>
          </p:nvCxnSpPr>
          <p:spPr>
            <a:xfrm flipV="1">
              <a:off x="3604605" y="2161953"/>
              <a:ext cx="794354" cy="729552"/>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8137845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dissolve">
                                      <p:cBhvr>
                                        <p:cTn id="7" dur="500"/>
                                        <p:tgtEl>
                                          <p:spTgt spid="24"/>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dissolve">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E9E2CAB-F765-F9F3-97CB-791686B2A2CF}"/>
            </a:ext>
          </a:extLst>
        </p:cNvPr>
        <p:cNvGrpSpPr/>
        <p:nvPr/>
      </p:nvGrpSpPr>
      <p:grpSpPr>
        <a:xfrm>
          <a:off x="0" y="0"/>
          <a:ext cx="0" cy="0"/>
          <a:chOff x="0" y="0"/>
          <a:chExt cx="0" cy="0"/>
        </a:xfrm>
      </p:grpSpPr>
      <p:sp>
        <p:nvSpPr>
          <p:cNvPr id="208" name="Rectangle 3">
            <a:extLst>
              <a:ext uri="{FF2B5EF4-FFF2-40B4-BE49-F238E27FC236}">
                <a16:creationId xmlns:a16="http://schemas.microsoft.com/office/drawing/2014/main" id="{C945420A-4E34-21DE-DAD4-8AE5CFCDC366}"/>
              </a:ext>
            </a:extLst>
          </p:cNvPr>
          <p:cNvSpPr>
            <a:spLocks noChangeArrowheads="1"/>
          </p:cNvSpPr>
          <p:nvPr/>
        </p:nvSpPr>
        <p:spPr bwMode="auto">
          <a:xfrm>
            <a:off x="622595" y="234534"/>
            <a:ext cx="11986500" cy="12070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5400" b="1" dirty="0">
                <a:solidFill>
                  <a:srgbClr val="000099"/>
                </a:solidFill>
                <a:latin typeface="+mj-lt"/>
              </a:rPr>
              <a:t>5G Core Network</a:t>
            </a:r>
            <a:endParaRPr lang="en-US" altLang="en-US" sz="5400" b="1" dirty="0">
              <a:solidFill>
                <a:srgbClr val="C00000"/>
              </a:solidFill>
              <a:latin typeface="+mj-lt"/>
            </a:endParaRPr>
          </a:p>
        </p:txBody>
      </p:sp>
      <p:sp>
        <p:nvSpPr>
          <p:cNvPr id="209" name="Slide Number Placeholder 3">
            <a:extLst>
              <a:ext uri="{FF2B5EF4-FFF2-40B4-BE49-F238E27FC236}">
                <a16:creationId xmlns:a16="http://schemas.microsoft.com/office/drawing/2014/main" id="{A183B89D-839C-E721-87D9-ED18C9BEC1FA}"/>
              </a:ext>
            </a:extLst>
          </p:cNvPr>
          <p:cNvSpPr>
            <a:spLocks noGrp="1"/>
          </p:cNvSpPr>
          <p:nvPr>
            <p:ph type="sldNum" sz="quarter" idx="4"/>
          </p:nvPr>
        </p:nvSpPr>
        <p:spPr>
          <a:xfrm>
            <a:off x="9219616" y="6443089"/>
            <a:ext cx="2743200" cy="365125"/>
          </a:xfrm>
        </p:spPr>
        <p:txBody>
          <a:bodyPr/>
          <a:lstStyle/>
          <a:p>
            <a:r>
              <a:rPr lang="en-US" dirty="0"/>
              <a:t>RAN </a:t>
            </a:r>
            <a:fld id="{C4204591-24BD-A542-B9D5-F8D8A88D2FEE}" type="slidenum">
              <a:rPr lang="en-US" smtClean="0"/>
              <a:pPr/>
              <a:t>32</a:t>
            </a:fld>
            <a:endParaRPr lang="en-US" dirty="0"/>
          </a:p>
        </p:txBody>
      </p:sp>
      <p:sp>
        <p:nvSpPr>
          <p:cNvPr id="8" name="Freeform 7">
            <a:extLst>
              <a:ext uri="{FF2B5EF4-FFF2-40B4-BE49-F238E27FC236}">
                <a16:creationId xmlns:a16="http://schemas.microsoft.com/office/drawing/2014/main" id="{A0ABA824-085A-567A-E3BE-40BEF534C840}"/>
              </a:ext>
            </a:extLst>
          </p:cNvPr>
          <p:cNvSpPr/>
          <p:nvPr/>
        </p:nvSpPr>
        <p:spPr>
          <a:xfrm>
            <a:off x="7571761" y="2714505"/>
            <a:ext cx="3678398" cy="2102996"/>
          </a:xfrm>
          <a:custGeom>
            <a:avLst/>
            <a:gdLst>
              <a:gd name="connsiteX0" fmla="*/ 409574 w 1466206"/>
              <a:gd name="connsiteY0" fmla="*/ 41300 h 846656"/>
              <a:gd name="connsiteX1" fmla="*/ 55068 w 1466206"/>
              <a:gd name="connsiteY1" fmla="*/ 92926 h 846656"/>
              <a:gd name="connsiteX2" fmla="*/ 0 w 1466206"/>
              <a:gd name="connsiteY2" fmla="*/ 344169 h 846656"/>
              <a:gd name="connsiteX3" fmla="*/ 37859 w 1466206"/>
              <a:gd name="connsiteY3" fmla="*/ 726197 h 846656"/>
              <a:gd name="connsiteX4" fmla="*/ 320087 w 1466206"/>
              <a:gd name="connsiteY4" fmla="*/ 846656 h 846656"/>
              <a:gd name="connsiteX5" fmla="*/ 949936 w 1466206"/>
              <a:gd name="connsiteY5" fmla="*/ 777822 h 846656"/>
              <a:gd name="connsiteX6" fmla="*/ 1466206 w 1466206"/>
              <a:gd name="connsiteY6" fmla="*/ 757172 h 846656"/>
              <a:gd name="connsiteX7" fmla="*/ 1466206 w 1466206"/>
              <a:gd name="connsiteY7" fmla="*/ 357936 h 846656"/>
              <a:gd name="connsiteX8" fmla="*/ 1287232 w 1466206"/>
              <a:gd name="connsiteY8" fmla="*/ 0 h 846656"/>
              <a:gd name="connsiteX9" fmla="*/ 719336 w 1466206"/>
              <a:gd name="connsiteY9" fmla="*/ 55067 h 846656"/>
              <a:gd name="connsiteX10" fmla="*/ 409574 w 1466206"/>
              <a:gd name="connsiteY10" fmla="*/ 41300 h 846656"/>
              <a:gd name="connsiteX0" fmla="*/ 409574 w 1466206"/>
              <a:gd name="connsiteY0" fmla="*/ 41300 h 846656"/>
              <a:gd name="connsiteX1" fmla="*/ 55068 w 1466206"/>
              <a:gd name="connsiteY1" fmla="*/ 92926 h 846656"/>
              <a:gd name="connsiteX2" fmla="*/ 0 w 1466206"/>
              <a:gd name="connsiteY2" fmla="*/ 344169 h 846656"/>
              <a:gd name="connsiteX3" fmla="*/ 37859 w 1466206"/>
              <a:gd name="connsiteY3" fmla="*/ 726197 h 846656"/>
              <a:gd name="connsiteX4" fmla="*/ 320087 w 1466206"/>
              <a:gd name="connsiteY4" fmla="*/ 846656 h 846656"/>
              <a:gd name="connsiteX5" fmla="*/ 949936 w 1466206"/>
              <a:gd name="connsiteY5" fmla="*/ 777822 h 846656"/>
              <a:gd name="connsiteX6" fmla="*/ 1466206 w 1466206"/>
              <a:gd name="connsiteY6" fmla="*/ 757172 h 846656"/>
              <a:gd name="connsiteX7" fmla="*/ 1466206 w 1466206"/>
              <a:gd name="connsiteY7" fmla="*/ 357936 h 846656"/>
              <a:gd name="connsiteX8" fmla="*/ 1287232 w 1466206"/>
              <a:gd name="connsiteY8" fmla="*/ 0 h 846656"/>
              <a:gd name="connsiteX9" fmla="*/ 719336 w 1466206"/>
              <a:gd name="connsiteY9" fmla="*/ 55067 h 846656"/>
              <a:gd name="connsiteX10" fmla="*/ 409574 w 1466206"/>
              <a:gd name="connsiteY10" fmla="*/ 41300 h 846656"/>
              <a:gd name="connsiteX0" fmla="*/ 416148 w 1472780"/>
              <a:gd name="connsiteY0" fmla="*/ 41300 h 846656"/>
              <a:gd name="connsiteX1" fmla="*/ 61642 w 1472780"/>
              <a:gd name="connsiteY1" fmla="*/ 92926 h 846656"/>
              <a:gd name="connsiteX2" fmla="*/ 6574 w 1472780"/>
              <a:gd name="connsiteY2" fmla="*/ 344169 h 846656"/>
              <a:gd name="connsiteX3" fmla="*/ 44433 w 1472780"/>
              <a:gd name="connsiteY3" fmla="*/ 726197 h 846656"/>
              <a:gd name="connsiteX4" fmla="*/ 326661 w 1472780"/>
              <a:gd name="connsiteY4" fmla="*/ 846656 h 846656"/>
              <a:gd name="connsiteX5" fmla="*/ 956510 w 1472780"/>
              <a:gd name="connsiteY5" fmla="*/ 777822 h 846656"/>
              <a:gd name="connsiteX6" fmla="*/ 1472780 w 1472780"/>
              <a:gd name="connsiteY6" fmla="*/ 757172 h 846656"/>
              <a:gd name="connsiteX7" fmla="*/ 1472780 w 1472780"/>
              <a:gd name="connsiteY7" fmla="*/ 357936 h 846656"/>
              <a:gd name="connsiteX8" fmla="*/ 1293806 w 1472780"/>
              <a:gd name="connsiteY8" fmla="*/ 0 h 846656"/>
              <a:gd name="connsiteX9" fmla="*/ 725910 w 1472780"/>
              <a:gd name="connsiteY9" fmla="*/ 55067 h 846656"/>
              <a:gd name="connsiteX10" fmla="*/ 416148 w 1472780"/>
              <a:gd name="connsiteY10" fmla="*/ 41300 h 846656"/>
              <a:gd name="connsiteX0" fmla="*/ 416148 w 1472780"/>
              <a:gd name="connsiteY0" fmla="*/ 41300 h 846656"/>
              <a:gd name="connsiteX1" fmla="*/ 61642 w 1472780"/>
              <a:gd name="connsiteY1" fmla="*/ 92926 h 846656"/>
              <a:gd name="connsiteX2" fmla="*/ 6574 w 1472780"/>
              <a:gd name="connsiteY2" fmla="*/ 344169 h 846656"/>
              <a:gd name="connsiteX3" fmla="*/ 44433 w 1472780"/>
              <a:gd name="connsiteY3" fmla="*/ 726197 h 846656"/>
              <a:gd name="connsiteX4" fmla="*/ 326661 w 1472780"/>
              <a:gd name="connsiteY4" fmla="*/ 846656 h 846656"/>
              <a:gd name="connsiteX5" fmla="*/ 956510 w 1472780"/>
              <a:gd name="connsiteY5" fmla="*/ 777822 h 846656"/>
              <a:gd name="connsiteX6" fmla="*/ 1472780 w 1472780"/>
              <a:gd name="connsiteY6" fmla="*/ 757172 h 846656"/>
              <a:gd name="connsiteX7" fmla="*/ 1472780 w 1472780"/>
              <a:gd name="connsiteY7" fmla="*/ 357936 h 846656"/>
              <a:gd name="connsiteX8" fmla="*/ 1293806 w 1472780"/>
              <a:gd name="connsiteY8" fmla="*/ 0 h 846656"/>
              <a:gd name="connsiteX9" fmla="*/ 725910 w 1472780"/>
              <a:gd name="connsiteY9" fmla="*/ 55067 h 846656"/>
              <a:gd name="connsiteX10" fmla="*/ 416148 w 1472780"/>
              <a:gd name="connsiteY10" fmla="*/ 41300 h 846656"/>
              <a:gd name="connsiteX0" fmla="*/ 416148 w 1518548"/>
              <a:gd name="connsiteY0" fmla="*/ 41300 h 846656"/>
              <a:gd name="connsiteX1" fmla="*/ 61642 w 1518548"/>
              <a:gd name="connsiteY1" fmla="*/ 92926 h 846656"/>
              <a:gd name="connsiteX2" fmla="*/ 6574 w 1518548"/>
              <a:gd name="connsiteY2" fmla="*/ 344169 h 846656"/>
              <a:gd name="connsiteX3" fmla="*/ 44433 w 1518548"/>
              <a:gd name="connsiteY3" fmla="*/ 726197 h 846656"/>
              <a:gd name="connsiteX4" fmla="*/ 326661 w 1518548"/>
              <a:gd name="connsiteY4" fmla="*/ 846656 h 846656"/>
              <a:gd name="connsiteX5" fmla="*/ 956510 w 1518548"/>
              <a:gd name="connsiteY5" fmla="*/ 777822 h 846656"/>
              <a:gd name="connsiteX6" fmla="*/ 1472780 w 1518548"/>
              <a:gd name="connsiteY6" fmla="*/ 757172 h 846656"/>
              <a:gd name="connsiteX7" fmla="*/ 1472780 w 1518548"/>
              <a:gd name="connsiteY7" fmla="*/ 357936 h 846656"/>
              <a:gd name="connsiteX8" fmla="*/ 1293806 w 1518548"/>
              <a:gd name="connsiteY8" fmla="*/ 0 h 846656"/>
              <a:gd name="connsiteX9" fmla="*/ 725910 w 1518548"/>
              <a:gd name="connsiteY9" fmla="*/ 55067 h 846656"/>
              <a:gd name="connsiteX10" fmla="*/ 416148 w 1518548"/>
              <a:gd name="connsiteY10" fmla="*/ 41300 h 846656"/>
              <a:gd name="connsiteX0" fmla="*/ 416148 w 1518548"/>
              <a:gd name="connsiteY0" fmla="*/ 84063 h 889419"/>
              <a:gd name="connsiteX1" fmla="*/ 61642 w 1518548"/>
              <a:gd name="connsiteY1" fmla="*/ 135689 h 889419"/>
              <a:gd name="connsiteX2" fmla="*/ 6574 w 1518548"/>
              <a:gd name="connsiteY2" fmla="*/ 386932 h 889419"/>
              <a:gd name="connsiteX3" fmla="*/ 44433 w 1518548"/>
              <a:gd name="connsiteY3" fmla="*/ 768960 h 889419"/>
              <a:gd name="connsiteX4" fmla="*/ 326661 w 1518548"/>
              <a:gd name="connsiteY4" fmla="*/ 889419 h 889419"/>
              <a:gd name="connsiteX5" fmla="*/ 956510 w 1518548"/>
              <a:gd name="connsiteY5" fmla="*/ 820585 h 889419"/>
              <a:gd name="connsiteX6" fmla="*/ 1472780 w 1518548"/>
              <a:gd name="connsiteY6" fmla="*/ 799935 h 889419"/>
              <a:gd name="connsiteX7" fmla="*/ 1472780 w 1518548"/>
              <a:gd name="connsiteY7" fmla="*/ 400699 h 889419"/>
              <a:gd name="connsiteX8" fmla="*/ 1293806 w 1518548"/>
              <a:gd name="connsiteY8" fmla="*/ 42763 h 889419"/>
              <a:gd name="connsiteX9" fmla="*/ 725910 w 1518548"/>
              <a:gd name="connsiteY9" fmla="*/ 97830 h 889419"/>
              <a:gd name="connsiteX10" fmla="*/ 416148 w 1518548"/>
              <a:gd name="connsiteY10" fmla="*/ 84063 h 889419"/>
              <a:gd name="connsiteX0" fmla="*/ 416148 w 1518548"/>
              <a:gd name="connsiteY0" fmla="*/ 52053 h 857409"/>
              <a:gd name="connsiteX1" fmla="*/ 61642 w 1518548"/>
              <a:gd name="connsiteY1" fmla="*/ 103679 h 857409"/>
              <a:gd name="connsiteX2" fmla="*/ 6574 w 1518548"/>
              <a:gd name="connsiteY2" fmla="*/ 354922 h 857409"/>
              <a:gd name="connsiteX3" fmla="*/ 44433 w 1518548"/>
              <a:gd name="connsiteY3" fmla="*/ 736950 h 857409"/>
              <a:gd name="connsiteX4" fmla="*/ 326661 w 1518548"/>
              <a:gd name="connsiteY4" fmla="*/ 857409 h 857409"/>
              <a:gd name="connsiteX5" fmla="*/ 956510 w 1518548"/>
              <a:gd name="connsiteY5" fmla="*/ 788575 h 857409"/>
              <a:gd name="connsiteX6" fmla="*/ 1472780 w 1518548"/>
              <a:gd name="connsiteY6" fmla="*/ 767925 h 857409"/>
              <a:gd name="connsiteX7" fmla="*/ 1472780 w 1518548"/>
              <a:gd name="connsiteY7" fmla="*/ 368689 h 857409"/>
              <a:gd name="connsiteX8" fmla="*/ 1293806 w 1518548"/>
              <a:gd name="connsiteY8" fmla="*/ 10753 h 857409"/>
              <a:gd name="connsiteX9" fmla="*/ 928976 w 1518548"/>
              <a:gd name="connsiteY9" fmla="*/ 89911 h 857409"/>
              <a:gd name="connsiteX10" fmla="*/ 416148 w 1518548"/>
              <a:gd name="connsiteY10" fmla="*/ 52053 h 857409"/>
              <a:gd name="connsiteX0" fmla="*/ 430374 w 1519007"/>
              <a:gd name="connsiteY0" fmla="*/ 231021 h 857409"/>
              <a:gd name="connsiteX1" fmla="*/ 62101 w 1519007"/>
              <a:gd name="connsiteY1" fmla="*/ 103679 h 857409"/>
              <a:gd name="connsiteX2" fmla="*/ 7033 w 1519007"/>
              <a:gd name="connsiteY2" fmla="*/ 354922 h 857409"/>
              <a:gd name="connsiteX3" fmla="*/ 44892 w 1519007"/>
              <a:gd name="connsiteY3" fmla="*/ 736950 h 857409"/>
              <a:gd name="connsiteX4" fmla="*/ 327120 w 1519007"/>
              <a:gd name="connsiteY4" fmla="*/ 857409 h 857409"/>
              <a:gd name="connsiteX5" fmla="*/ 956969 w 1519007"/>
              <a:gd name="connsiteY5" fmla="*/ 788575 h 857409"/>
              <a:gd name="connsiteX6" fmla="*/ 1473239 w 1519007"/>
              <a:gd name="connsiteY6" fmla="*/ 767925 h 857409"/>
              <a:gd name="connsiteX7" fmla="*/ 1473239 w 1519007"/>
              <a:gd name="connsiteY7" fmla="*/ 368689 h 857409"/>
              <a:gd name="connsiteX8" fmla="*/ 1294265 w 1519007"/>
              <a:gd name="connsiteY8" fmla="*/ 10753 h 857409"/>
              <a:gd name="connsiteX9" fmla="*/ 929435 w 1519007"/>
              <a:gd name="connsiteY9" fmla="*/ 89911 h 857409"/>
              <a:gd name="connsiteX10" fmla="*/ 430374 w 1519007"/>
              <a:gd name="connsiteY10" fmla="*/ 231021 h 857409"/>
              <a:gd name="connsiteX0" fmla="*/ 457084 w 1545717"/>
              <a:gd name="connsiteY0" fmla="*/ 231021 h 857409"/>
              <a:gd name="connsiteX1" fmla="*/ 88811 w 1545717"/>
              <a:gd name="connsiteY1" fmla="*/ 103679 h 857409"/>
              <a:gd name="connsiteX2" fmla="*/ 33743 w 1545717"/>
              <a:gd name="connsiteY2" fmla="*/ 354922 h 857409"/>
              <a:gd name="connsiteX3" fmla="*/ 71602 w 1545717"/>
              <a:gd name="connsiteY3" fmla="*/ 736950 h 857409"/>
              <a:gd name="connsiteX4" fmla="*/ 353830 w 1545717"/>
              <a:gd name="connsiteY4" fmla="*/ 857409 h 857409"/>
              <a:gd name="connsiteX5" fmla="*/ 983679 w 1545717"/>
              <a:gd name="connsiteY5" fmla="*/ 788575 h 857409"/>
              <a:gd name="connsiteX6" fmla="*/ 1499949 w 1545717"/>
              <a:gd name="connsiteY6" fmla="*/ 767925 h 857409"/>
              <a:gd name="connsiteX7" fmla="*/ 1499949 w 1545717"/>
              <a:gd name="connsiteY7" fmla="*/ 368689 h 857409"/>
              <a:gd name="connsiteX8" fmla="*/ 1320975 w 1545717"/>
              <a:gd name="connsiteY8" fmla="*/ 10753 h 857409"/>
              <a:gd name="connsiteX9" fmla="*/ 956145 w 1545717"/>
              <a:gd name="connsiteY9" fmla="*/ 89911 h 857409"/>
              <a:gd name="connsiteX10" fmla="*/ 457084 w 1545717"/>
              <a:gd name="connsiteY10" fmla="*/ 231021 h 857409"/>
              <a:gd name="connsiteX0" fmla="*/ 563227 w 1524513"/>
              <a:gd name="connsiteY0" fmla="*/ 182837 h 857409"/>
              <a:gd name="connsiteX1" fmla="*/ 67607 w 1524513"/>
              <a:gd name="connsiteY1" fmla="*/ 103679 h 857409"/>
              <a:gd name="connsiteX2" fmla="*/ 12539 w 1524513"/>
              <a:gd name="connsiteY2" fmla="*/ 354922 h 857409"/>
              <a:gd name="connsiteX3" fmla="*/ 50398 w 1524513"/>
              <a:gd name="connsiteY3" fmla="*/ 736950 h 857409"/>
              <a:gd name="connsiteX4" fmla="*/ 332626 w 1524513"/>
              <a:gd name="connsiteY4" fmla="*/ 857409 h 857409"/>
              <a:gd name="connsiteX5" fmla="*/ 962475 w 1524513"/>
              <a:gd name="connsiteY5" fmla="*/ 788575 h 857409"/>
              <a:gd name="connsiteX6" fmla="*/ 1478745 w 1524513"/>
              <a:gd name="connsiteY6" fmla="*/ 767925 h 857409"/>
              <a:gd name="connsiteX7" fmla="*/ 1478745 w 1524513"/>
              <a:gd name="connsiteY7" fmla="*/ 368689 h 857409"/>
              <a:gd name="connsiteX8" fmla="*/ 1299771 w 1524513"/>
              <a:gd name="connsiteY8" fmla="*/ 10753 h 857409"/>
              <a:gd name="connsiteX9" fmla="*/ 934941 w 1524513"/>
              <a:gd name="connsiteY9" fmla="*/ 89911 h 857409"/>
              <a:gd name="connsiteX10" fmla="*/ 563227 w 1524513"/>
              <a:gd name="connsiteY10" fmla="*/ 182837 h 857409"/>
              <a:gd name="connsiteX0" fmla="*/ 563227 w 1539800"/>
              <a:gd name="connsiteY0" fmla="*/ 182837 h 857409"/>
              <a:gd name="connsiteX1" fmla="*/ 67607 w 1539800"/>
              <a:gd name="connsiteY1" fmla="*/ 103679 h 857409"/>
              <a:gd name="connsiteX2" fmla="*/ 12539 w 1539800"/>
              <a:gd name="connsiteY2" fmla="*/ 354922 h 857409"/>
              <a:gd name="connsiteX3" fmla="*/ 50398 w 1539800"/>
              <a:gd name="connsiteY3" fmla="*/ 736950 h 857409"/>
              <a:gd name="connsiteX4" fmla="*/ 332626 w 1539800"/>
              <a:gd name="connsiteY4" fmla="*/ 857409 h 857409"/>
              <a:gd name="connsiteX5" fmla="*/ 752525 w 1539800"/>
              <a:gd name="connsiteY5" fmla="*/ 726625 h 857409"/>
              <a:gd name="connsiteX6" fmla="*/ 1478745 w 1539800"/>
              <a:gd name="connsiteY6" fmla="*/ 767925 h 857409"/>
              <a:gd name="connsiteX7" fmla="*/ 1478745 w 1539800"/>
              <a:gd name="connsiteY7" fmla="*/ 368689 h 857409"/>
              <a:gd name="connsiteX8" fmla="*/ 1299771 w 1539800"/>
              <a:gd name="connsiteY8" fmla="*/ 10753 h 857409"/>
              <a:gd name="connsiteX9" fmla="*/ 934941 w 1539800"/>
              <a:gd name="connsiteY9" fmla="*/ 89911 h 857409"/>
              <a:gd name="connsiteX10" fmla="*/ 563227 w 1539800"/>
              <a:gd name="connsiteY10" fmla="*/ 182837 h 857409"/>
              <a:gd name="connsiteX0" fmla="*/ 563227 w 1539800"/>
              <a:gd name="connsiteY0" fmla="*/ 182837 h 857409"/>
              <a:gd name="connsiteX1" fmla="*/ 67607 w 1539800"/>
              <a:gd name="connsiteY1" fmla="*/ 103679 h 857409"/>
              <a:gd name="connsiteX2" fmla="*/ 12539 w 1539800"/>
              <a:gd name="connsiteY2" fmla="*/ 354922 h 857409"/>
              <a:gd name="connsiteX3" fmla="*/ 50398 w 1539800"/>
              <a:gd name="connsiteY3" fmla="*/ 736950 h 857409"/>
              <a:gd name="connsiteX4" fmla="*/ 332626 w 1539800"/>
              <a:gd name="connsiteY4" fmla="*/ 857409 h 857409"/>
              <a:gd name="connsiteX5" fmla="*/ 752525 w 1539800"/>
              <a:gd name="connsiteY5" fmla="*/ 726625 h 857409"/>
              <a:gd name="connsiteX6" fmla="*/ 1478745 w 1539800"/>
              <a:gd name="connsiteY6" fmla="*/ 767925 h 857409"/>
              <a:gd name="connsiteX7" fmla="*/ 1478745 w 1539800"/>
              <a:gd name="connsiteY7" fmla="*/ 368689 h 857409"/>
              <a:gd name="connsiteX8" fmla="*/ 1299771 w 1539800"/>
              <a:gd name="connsiteY8" fmla="*/ 10753 h 857409"/>
              <a:gd name="connsiteX9" fmla="*/ 934941 w 1539800"/>
              <a:gd name="connsiteY9" fmla="*/ 89911 h 857409"/>
              <a:gd name="connsiteX10" fmla="*/ 563227 w 1539800"/>
              <a:gd name="connsiteY10" fmla="*/ 182837 h 857409"/>
              <a:gd name="connsiteX0" fmla="*/ 563227 w 1539800"/>
              <a:gd name="connsiteY0" fmla="*/ 95020 h 769592"/>
              <a:gd name="connsiteX1" fmla="*/ 67607 w 1539800"/>
              <a:gd name="connsiteY1" fmla="*/ 15862 h 769592"/>
              <a:gd name="connsiteX2" fmla="*/ 12539 w 1539800"/>
              <a:gd name="connsiteY2" fmla="*/ 267105 h 769592"/>
              <a:gd name="connsiteX3" fmla="*/ 50398 w 1539800"/>
              <a:gd name="connsiteY3" fmla="*/ 649133 h 769592"/>
              <a:gd name="connsiteX4" fmla="*/ 332626 w 1539800"/>
              <a:gd name="connsiteY4" fmla="*/ 769592 h 769592"/>
              <a:gd name="connsiteX5" fmla="*/ 752525 w 1539800"/>
              <a:gd name="connsiteY5" fmla="*/ 638808 h 769592"/>
              <a:gd name="connsiteX6" fmla="*/ 1478745 w 1539800"/>
              <a:gd name="connsiteY6" fmla="*/ 680108 h 769592"/>
              <a:gd name="connsiteX7" fmla="*/ 1478745 w 1539800"/>
              <a:gd name="connsiteY7" fmla="*/ 280872 h 769592"/>
              <a:gd name="connsiteX8" fmla="*/ 1299771 w 1539800"/>
              <a:gd name="connsiteY8" fmla="*/ 50279 h 769592"/>
              <a:gd name="connsiteX9" fmla="*/ 934941 w 1539800"/>
              <a:gd name="connsiteY9" fmla="*/ 2094 h 769592"/>
              <a:gd name="connsiteX10" fmla="*/ 563227 w 1539800"/>
              <a:gd name="connsiteY10" fmla="*/ 95020 h 769592"/>
              <a:gd name="connsiteX0" fmla="*/ 563227 w 1539800"/>
              <a:gd name="connsiteY0" fmla="*/ 95020 h 769592"/>
              <a:gd name="connsiteX1" fmla="*/ 67607 w 1539800"/>
              <a:gd name="connsiteY1" fmla="*/ 15862 h 769592"/>
              <a:gd name="connsiteX2" fmla="*/ 12539 w 1539800"/>
              <a:gd name="connsiteY2" fmla="*/ 267105 h 769592"/>
              <a:gd name="connsiteX3" fmla="*/ 50398 w 1539800"/>
              <a:gd name="connsiteY3" fmla="*/ 649133 h 769592"/>
              <a:gd name="connsiteX4" fmla="*/ 332626 w 1539800"/>
              <a:gd name="connsiteY4" fmla="*/ 769592 h 769592"/>
              <a:gd name="connsiteX5" fmla="*/ 752525 w 1539800"/>
              <a:gd name="connsiteY5" fmla="*/ 638808 h 769592"/>
              <a:gd name="connsiteX6" fmla="*/ 1478745 w 1539800"/>
              <a:gd name="connsiteY6" fmla="*/ 680108 h 769592"/>
              <a:gd name="connsiteX7" fmla="*/ 1478745 w 1539800"/>
              <a:gd name="connsiteY7" fmla="*/ 280872 h 769592"/>
              <a:gd name="connsiteX8" fmla="*/ 1299771 w 1539800"/>
              <a:gd name="connsiteY8" fmla="*/ 50279 h 769592"/>
              <a:gd name="connsiteX9" fmla="*/ 934941 w 1539800"/>
              <a:gd name="connsiteY9" fmla="*/ 2094 h 769592"/>
              <a:gd name="connsiteX10" fmla="*/ 563227 w 1539800"/>
              <a:gd name="connsiteY10" fmla="*/ 95020 h 769592"/>
              <a:gd name="connsiteX0" fmla="*/ 580156 w 1556729"/>
              <a:gd name="connsiteY0" fmla="*/ 95020 h 769592"/>
              <a:gd name="connsiteX1" fmla="*/ 349414 w 1556729"/>
              <a:gd name="connsiteY1" fmla="*/ 232475 h 769592"/>
              <a:gd name="connsiteX2" fmla="*/ 29468 w 1556729"/>
              <a:gd name="connsiteY2" fmla="*/ 267105 h 769592"/>
              <a:gd name="connsiteX3" fmla="*/ 67327 w 1556729"/>
              <a:gd name="connsiteY3" fmla="*/ 649133 h 769592"/>
              <a:gd name="connsiteX4" fmla="*/ 349555 w 1556729"/>
              <a:gd name="connsiteY4" fmla="*/ 769592 h 769592"/>
              <a:gd name="connsiteX5" fmla="*/ 769454 w 1556729"/>
              <a:gd name="connsiteY5" fmla="*/ 638808 h 769592"/>
              <a:gd name="connsiteX6" fmla="*/ 1495674 w 1556729"/>
              <a:gd name="connsiteY6" fmla="*/ 680108 h 769592"/>
              <a:gd name="connsiteX7" fmla="*/ 1495674 w 1556729"/>
              <a:gd name="connsiteY7" fmla="*/ 280872 h 769592"/>
              <a:gd name="connsiteX8" fmla="*/ 1316700 w 1556729"/>
              <a:gd name="connsiteY8" fmla="*/ 50279 h 769592"/>
              <a:gd name="connsiteX9" fmla="*/ 951870 w 1556729"/>
              <a:gd name="connsiteY9" fmla="*/ 2094 h 769592"/>
              <a:gd name="connsiteX10" fmla="*/ 580156 w 1556729"/>
              <a:gd name="connsiteY10" fmla="*/ 95020 h 769592"/>
              <a:gd name="connsiteX0" fmla="*/ 552462 w 1529035"/>
              <a:gd name="connsiteY0" fmla="*/ 95020 h 769592"/>
              <a:gd name="connsiteX1" fmla="*/ 321720 w 1529035"/>
              <a:gd name="connsiteY1" fmla="*/ 232475 h 769592"/>
              <a:gd name="connsiteX2" fmla="*/ 1774 w 1529035"/>
              <a:gd name="connsiteY2" fmla="*/ 267105 h 769592"/>
              <a:gd name="connsiteX3" fmla="*/ 205181 w 1529035"/>
              <a:gd name="connsiteY3" fmla="*/ 597734 h 769592"/>
              <a:gd name="connsiteX4" fmla="*/ 321861 w 1529035"/>
              <a:gd name="connsiteY4" fmla="*/ 769592 h 769592"/>
              <a:gd name="connsiteX5" fmla="*/ 741760 w 1529035"/>
              <a:gd name="connsiteY5" fmla="*/ 638808 h 769592"/>
              <a:gd name="connsiteX6" fmla="*/ 1467980 w 1529035"/>
              <a:gd name="connsiteY6" fmla="*/ 680108 h 769592"/>
              <a:gd name="connsiteX7" fmla="*/ 1467980 w 1529035"/>
              <a:gd name="connsiteY7" fmla="*/ 280872 h 769592"/>
              <a:gd name="connsiteX8" fmla="*/ 1289006 w 1529035"/>
              <a:gd name="connsiteY8" fmla="*/ 50279 h 769592"/>
              <a:gd name="connsiteX9" fmla="*/ 924176 w 1529035"/>
              <a:gd name="connsiteY9" fmla="*/ 2094 h 769592"/>
              <a:gd name="connsiteX10" fmla="*/ 552462 w 1529035"/>
              <a:gd name="connsiteY10" fmla="*/ 95020 h 769592"/>
              <a:gd name="connsiteX0" fmla="*/ 552568 w 1529141"/>
              <a:gd name="connsiteY0" fmla="*/ 95020 h 697308"/>
              <a:gd name="connsiteX1" fmla="*/ 321826 w 1529141"/>
              <a:gd name="connsiteY1" fmla="*/ 232475 h 697308"/>
              <a:gd name="connsiteX2" fmla="*/ 1880 w 1529141"/>
              <a:gd name="connsiteY2" fmla="*/ 267105 h 697308"/>
              <a:gd name="connsiteX3" fmla="*/ 205287 w 1529141"/>
              <a:gd name="connsiteY3" fmla="*/ 597734 h 697308"/>
              <a:gd name="connsiteX4" fmla="*/ 526144 w 1529141"/>
              <a:gd name="connsiteY4" fmla="*/ 563993 h 697308"/>
              <a:gd name="connsiteX5" fmla="*/ 741866 w 1529141"/>
              <a:gd name="connsiteY5" fmla="*/ 638808 h 697308"/>
              <a:gd name="connsiteX6" fmla="*/ 1468086 w 1529141"/>
              <a:gd name="connsiteY6" fmla="*/ 680108 h 697308"/>
              <a:gd name="connsiteX7" fmla="*/ 1468086 w 1529141"/>
              <a:gd name="connsiteY7" fmla="*/ 280872 h 697308"/>
              <a:gd name="connsiteX8" fmla="*/ 1289112 w 1529141"/>
              <a:gd name="connsiteY8" fmla="*/ 50279 h 697308"/>
              <a:gd name="connsiteX9" fmla="*/ 924282 w 1529141"/>
              <a:gd name="connsiteY9" fmla="*/ 2094 h 697308"/>
              <a:gd name="connsiteX10" fmla="*/ 552568 w 1529141"/>
              <a:gd name="connsiteY10" fmla="*/ 95020 h 697308"/>
              <a:gd name="connsiteX0" fmla="*/ 503604 w 1480177"/>
              <a:gd name="connsiteY0" fmla="*/ 95020 h 697308"/>
              <a:gd name="connsiteX1" fmla="*/ 272862 w 1480177"/>
              <a:gd name="connsiteY1" fmla="*/ 232475 h 697308"/>
              <a:gd name="connsiteX2" fmla="*/ 2581 w 1480177"/>
              <a:gd name="connsiteY2" fmla="*/ 384590 h 697308"/>
              <a:gd name="connsiteX3" fmla="*/ 156323 w 1480177"/>
              <a:gd name="connsiteY3" fmla="*/ 597734 h 697308"/>
              <a:gd name="connsiteX4" fmla="*/ 477180 w 1480177"/>
              <a:gd name="connsiteY4" fmla="*/ 563993 h 697308"/>
              <a:gd name="connsiteX5" fmla="*/ 692902 w 1480177"/>
              <a:gd name="connsiteY5" fmla="*/ 638808 h 697308"/>
              <a:gd name="connsiteX6" fmla="*/ 1419122 w 1480177"/>
              <a:gd name="connsiteY6" fmla="*/ 680108 h 697308"/>
              <a:gd name="connsiteX7" fmla="*/ 1419122 w 1480177"/>
              <a:gd name="connsiteY7" fmla="*/ 280872 h 697308"/>
              <a:gd name="connsiteX8" fmla="*/ 1240148 w 1480177"/>
              <a:gd name="connsiteY8" fmla="*/ 50279 h 697308"/>
              <a:gd name="connsiteX9" fmla="*/ 875318 w 1480177"/>
              <a:gd name="connsiteY9" fmla="*/ 2094 h 697308"/>
              <a:gd name="connsiteX10" fmla="*/ 503604 w 1480177"/>
              <a:gd name="connsiteY10" fmla="*/ 95020 h 697308"/>
              <a:gd name="connsiteX0" fmla="*/ 503604 w 1480177"/>
              <a:gd name="connsiteY0" fmla="*/ 95020 h 697308"/>
              <a:gd name="connsiteX1" fmla="*/ 272862 w 1480177"/>
              <a:gd name="connsiteY1" fmla="*/ 232475 h 697308"/>
              <a:gd name="connsiteX2" fmla="*/ 2581 w 1480177"/>
              <a:gd name="connsiteY2" fmla="*/ 384590 h 697308"/>
              <a:gd name="connsiteX3" fmla="*/ 156323 w 1480177"/>
              <a:gd name="connsiteY3" fmla="*/ 597734 h 697308"/>
              <a:gd name="connsiteX4" fmla="*/ 477180 w 1480177"/>
              <a:gd name="connsiteY4" fmla="*/ 563993 h 697308"/>
              <a:gd name="connsiteX5" fmla="*/ 692902 w 1480177"/>
              <a:gd name="connsiteY5" fmla="*/ 638808 h 697308"/>
              <a:gd name="connsiteX6" fmla="*/ 1419122 w 1480177"/>
              <a:gd name="connsiteY6" fmla="*/ 680108 h 697308"/>
              <a:gd name="connsiteX7" fmla="*/ 1419122 w 1480177"/>
              <a:gd name="connsiteY7" fmla="*/ 280872 h 697308"/>
              <a:gd name="connsiteX8" fmla="*/ 1240148 w 1480177"/>
              <a:gd name="connsiteY8" fmla="*/ 50279 h 697308"/>
              <a:gd name="connsiteX9" fmla="*/ 875318 w 1480177"/>
              <a:gd name="connsiteY9" fmla="*/ 2094 h 697308"/>
              <a:gd name="connsiteX10" fmla="*/ 503604 w 1480177"/>
              <a:gd name="connsiteY10" fmla="*/ 95020 h 697308"/>
              <a:gd name="connsiteX0" fmla="*/ 504713 w 1481286"/>
              <a:gd name="connsiteY0" fmla="*/ 95020 h 700752"/>
              <a:gd name="connsiteX1" fmla="*/ 273971 w 1481286"/>
              <a:gd name="connsiteY1" fmla="*/ 232475 h 700752"/>
              <a:gd name="connsiteX2" fmla="*/ 3690 w 1481286"/>
              <a:gd name="connsiteY2" fmla="*/ 384590 h 700752"/>
              <a:gd name="connsiteX3" fmla="*/ 157432 w 1481286"/>
              <a:gd name="connsiteY3" fmla="*/ 597734 h 700752"/>
              <a:gd name="connsiteX4" fmla="*/ 694011 w 1481286"/>
              <a:gd name="connsiteY4" fmla="*/ 638808 h 700752"/>
              <a:gd name="connsiteX5" fmla="*/ 1420231 w 1481286"/>
              <a:gd name="connsiteY5" fmla="*/ 680108 h 700752"/>
              <a:gd name="connsiteX6" fmla="*/ 1420231 w 1481286"/>
              <a:gd name="connsiteY6" fmla="*/ 280872 h 700752"/>
              <a:gd name="connsiteX7" fmla="*/ 1241257 w 1481286"/>
              <a:gd name="connsiteY7" fmla="*/ 50279 h 700752"/>
              <a:gd name="connsiteX8" fmla="*/ 876427 w 1481286"/>
              <a:gd name="connsiteY8" fmla="*/ 2094 h 700752"/>
              <a:gd name="connsiteX9" fmla="*/ 504713 w 1481286"/>
              <a:gd name="connsiteY9" fmla="*/ 95020 h 700752"/>
              <a:gd name="connsiteX0" fmla="*/ 501024 w 1477597"/>
              <a:gd name="connsiteY0" fmla="*/ 95020 h 700752"/>
              <a:gd name="connsiteX1" fmla="*/ 270282 w 1477597"/>
              <a:gd name="connsiteY1" fmla="*/ 232475 h 700752"/>
              <a:gd name="connsiteX2" fmla="*/ 1 w 1477597"/>
              <a:gd name="connsiteY2" fmla="*/ 384590 h 700752"/>
              <a:gd name="connsiteX3" fmla="*/ 269626 w 1477597"/>
              <a:gd name="connsiteY3" fmla="*/ 583049 h 700752"/>
              <a:gd name="connsiteX4" fmla="*/ 690322 w 1477597"/>
              <a:gd name="connsiteY4" fmla="*/ 638808 h 700752"/>
              <a:gd name="connsiteX5" fmla="*/ 1416542 w 1477597"/>
              <a:gd name="connsiteY5" fmla="*/ 680108 h 700752"/>
              <a:gd name="connsiteX6" fmla="*/ 1416542 w 1477597"/>
              <a:gd name="connsiteY6" fmla="*/ 280872 h 700752"/>
              <a:gd name="connsiteX7" fmla="*/ 1237568 w 1477597"/>
              <a:gd name="connsiteY7" fmla="*/ 50279 h 700752"/>
              <a:gd name="connsiteX8" fmla="*/ 872738 w 1477597"/>
              <a:gd name="connsiteY8" fmla="*/ 2094 h 700752"/>
              <a:gd name="connsiteX9" fmla="*/ 501024 w 1477597"/>
              <a:gd name="connsiteY9" fmla="*/ 95020 h 700752"/>
              <a:gd name="connsiteX0" fmla="*/ 501024 w 1477597"/>
              <a:gd name="connsiteY0" fmla="*/ 95020 h 700752"/>
              <a:gd name="connsiteX1" fmla="*/ 270282 w 1477597"/>
              <a:gd name="connsiteY1" fmla="*/ 232475 h 700752"/>
              <a:gd name="connsiteX2" fmla="*/ 1 w 1477597"/>
              <a:gd name="connsiteY2" fmla="*/ 384590 h 700752"/>
              <a:gd name="connsiteX3" fmla="*/ 269626 w 1477597"/>
              <a:gd name="connsiteY3" fmla="*/ 583049 h 700752"/>
              <a:gd name="connsiteX4" fmla="*/ 690322 w 1477597"/>
              <a:gd name="connsiteY4" fmla="*/ 638808 h 700752"/>
              <a:gd name="connsiteX5" fmla="*/ 1416542 w 1477597"/>
              <a:gd name="connsiteY5" fmla="*/ 680108 h 700752"/>
              <a:gd name="connsiteX6" fmla="*/ 1416542 w 1477597"/>
              <a:gd name="connsiteY6" fmla="*/ 280872 h 700752"/>
              <a:gd name="connsiteX7" fmla="*/ 1237568 w 1477597"/>
              <a:gd name="connsiteY7" fmla="*/ 50279 h 700752"/>
              <a:gd name="connsiteX8" fmla="*/ 872738 w 1477597"/>
              <a:gd name="connsiteY8" fmla="*/ 2094 h 700752"/>
              <a:gd name="connsiteX9" fmla="*/ 501024 w 1477597"/>
              <a:gd name="connsiteY9" fmla="*/ 95020 h 700752"/>
              <a:gd name="connsiteX0" fmla="*/ 423768 w 1400341"/>
              <a:gd name="connsiteY0" fmla="*/ 95020 h 700752"/>
              <a:gd name="connsiteX1" fmla="*/ 193026 w 1400341"/>
              <a:gd name="connsiteY1" fmla="*/ 232475 h 700752"/>
              <a:gd name="connsiteX2" fmla="*/ 1 w 1400341"/>
              <a:gd name="connsiteY2" fmla="*/ 432318 h 700752"/>
              <a:gd name="connsiteX3" fmla="*/ 192370 w 1400341"/>
              <a:gd name="connsiteY3" fmla="*/ 583049 h 700752"/>
              <a:gd name="connsiteX4" fmla="*/ 613066 w 1400341"/>
              <a:gd name="connsiteY4" fmla="*/ 638808 h 700752"/>
              <a:gd name="connsiteX5" fmla="*/ 1339286 w 1400341"/>
              <a:gd name="connsiteY5" fmla="*/ 680108 h 700752"/>
              <a:gd name="connsiteX6" fmla="*/ 1339286 w 1400341"/>
              <a:gd name="connsiteY6" fmla="*/ 280872 h 700752"/>
              <a:gd name="connsiteX7" fmla="*/ 1160312 w 1400341"/>
              <a:gd name="connsiteY7" fmla="*/ 50279 h 700752"/>
              <a:gd name="connsiteX8" fmla="*/ 795482 w 1400341"/>
              <a:gd name="connsiteY8" fmla="*/ 2094 h 700752"/>
              <a:gd name="connsiteX9" fmla="*/ 423768 w 1400341"/>
              <a:gd name="connsiteY9" fmla="*/ 95020 h 700752"/>
              <a:gd name="connsiteX0" fmla="*/ 423768 w 1411583"/>
              <a:gd name="connsiteY0" fmla="*/ 95020 h 719845"/>
              <a:gd name="connsiteX1" fmla="*/ 193026 w 1411583"/>
              <a:gd name="connsiteY1" fmla="*/ 232475 h 719845"/>
              <a:gd name="connsiteX2" fmla="*/ 1 w 1411583"/>
              <a:gd name="connsiteY2" fmla="*/ 432318 h 719845"/>
              <a:gd name="connsiteX3" fmla="*/ 192370 w 1411583"/>
              <a:gd name="connsiteY3" fmla="*/ 583049 h 719845"/>
              <a:gd name="connsiteX4" fmla="*/ 459775 w 1411583"/>
              <a:gd name="connsiteY4" fmla="*/ 696223 h 719845"/>
              <a:gd name="connsiteX5" fmla="*/ 1339286 w 1411583"/>
              <a:gd name="connsiteY5" fmla="*/ 680108 h 719845"/>
              <a:gd name="connsiteX6" fmla="*/ 1339286 w 1411583"/>
              <a:gd name="connsiteY6" fmla="*/ 280872 h 719845"/>
              <a:gd name="connsiteX7" fmla="*/ 1160312 w 1411583"/>
              <a:gd name="connsiteY7" fmla="*/ 50279 h 719845"/>
              <a:gd name="connsiteX8" fmla="*/ 795482 w 1411583"/>
              <a:gd name="connsiteY8" fmla="*/ 2094 h 719845"/>
              <a:gd name="connsiteX9" fmla="*/ 423768 w 1411583"/>
              <a:gd name="connsiteY9" fmla="*/ 95020 h 719845"/>
              <a:gd name="connsiteX0" fmla="*/ 423768 w 1411583"/>
              <a:gd name="connsiteY0" fmla="*/ 95020 h 698293"/>
              <a:gd name="connsiteX1" fmla="*/ 193026 w 1411583"/>
              <a:gd name="connsiteY1" fmla="*/ 232475 h 698293"/>
              <a:gd name="connsiteX2" fmla="*/ 1 w 1411583"/>
              <a:gd name="connsiteY2" fmla="*/ 432318 h 698293"/>
              <a:gd name="connsiteX3" fmla="*/ 192370 w 1411583"/>
              <a:gd name="connsiteY3" fmla="*/ 583049 h 698293"/>
              <a:gd name="connsiteX4" fmla="*/ 459775 w 1411583"/>
              <a:gd name="connsiteY4" fmla="*/ 696223 h 698293"/>
              <a:gd name="connsiteX5" fmla="*/ 1339286 w 1411583"/>
              <a:gd name="connsiteY5" fmla="*/ 680108 h 698293"/>
              <a:gd name="connsiteX6" fmla="*/ 1339286 w 1411583"/>
              <a:gd name="connsiteY6" fmla="*/ 280872 h 698293"/>
              <a:gd name="connsiteX7" fmla="*/ 1160312 w 1411583"/>
              <a:gd name="connsiteY7" fmla="*/ 50279 h 698293"/>
              <a:gd name="connsiteX8" fmla="*/ 795482 w 1411583"/>
              <a:gd name="connsiteY8" fmla="*/ 2094 h 698293"/>
              <a:gd name="connsiteX9" fmla="*/ 423768 w 1411583"/>
              <a:gd name="connsiteY9" fmla="*/ 95020 h 698293"/>
              <a:gd name="connsiteX0" fmla="*/ 423768 w 1411583"/>
              <a:gd name="connsiteY0" fmla="*/ 95020 h 698293"/>
              <a:gd name="connsiteX1" fmla="*/ 193026 w 1411583"/>
              <a:gd name="connsiteY1" fmla="*/ 232475 h 698293"/>
              <a:gd name="connsiteX2" fmla="*/ 1 w 1411583"/>
              <a:gd name="connsiteY2" fmla="*/ 432318 h 698293"/>
              <a:gd name="connsiteX3" fmla="*/ 192370 w 1411583"/>
              <a:gd name="connsiteY3" fmla="*/ 583049 h 698293"/>
              <a:gd name="connsiteX4" fmla="*/ 256766 w 1411583"/>
              <a:gd name="connsiteY4" fmla="*/ 558307 h 698293"/>
              <a:gd name="connsiteX5" fmla="*/ 459775 w 1411583"/>
              <a:gd name="connsiteY5" fmla="*/ 696223 h 698293"/>
              <a:gd name="connsiteX6" fmla="*/ 1339286 w 1411583"/>
              <a:gd name="connsiteY6" fmla="*/ 680108 h 698293"/>
              <a:gd name="connsiteX7" fmla="*/ 1339286 w 1411583"/>
              <a:gd name="connsiteY7" fmla="*/ 280872 h 698293"/>
              <a:gd name="connsiteX8" fmla="*/ 1160312 w 1411583"/>
              <a:gd name="connsiteY8" fmla="*/ 50279 h 698293"/>
              <a:gd name="connsiteX9" fmla="*/ 795482 w 1411583"/>
              <a:gd name="connsiteY9" fmla="*/ 2094 h 698293"/>
              <a:gd name="connsiteX10" fmla="*/ 423768 w 1411583"/>
              <a:gd name="connsiteY10" fmla="*/ 95020 h 698293"/>
              <a:gd name="connsiteX0" fmla="*/ 424367 w 1412182"/>
              <a:gd name="connsiteY0" fmla="*/ 95020 h 698293"/>
              <a:gd name="connsiteX1" fmla="*/ 193625 w 1412182"/>
              <a:gd name="connsiteY1" fmla="*/ 232475 h 698293"/>
              <a:gd name="connsiteX2" fmla="*/ 600 w 1412182"/>
              <a:gd name="connsiteY2" fmla="*/ 432318 h 698293"/>
              <a:gd name="connsiteX3" fmla="*/ 257365 w 1412182"/>
              <a:gd name="connsiteY3" fmla="*/ 558307 h 698293"/>
              <a:gd name="connsiteX4" fmla="*/ 460374 w 1412182"/>
              <a:gd name="connsiteY4" fmla="*/ 696223 h 698293"/>
              <a:gd name="connsiteX5" fmla="*/ 1339885 w 1412182"/>
              <a:gd name="connsiteY5" fmla="*/ 680108 h 698293"/>
              <a:gd name="connsiteX6" fmla="*/ 1339885 w 1412182"/>
              <a:gd name="connsiteY6" fmla="*/ 280872 h 698293"/>
              <a:gd name="connsiteX7" fmla="*/ 1160911 w 1412182"/>
              <a:gd name="connsiteY7" fmla="*/ 50279 h 698293"/>
              <a:gd name="connsiteX8" fmla="*/ 796081 w 1412182"/>
              <a:gd name="connsiteY8" fmla="*/ 2094 h 698293"/>
              <a:gd name="connsiteX9" fmla="*/ 424367 w 1412182"/>
              <a:gd name="connsiteY9" fmla="*/ 95020 h 698293"/>
              <a:gd name="connsiteX0" fmla="*/ 423978 w 1411793"/>
              <a:gd name="connsiteY0" fmla="*/ 95020 h 698293"/>
              <a:gd name="connsiteX1" fmla="*/ 193236 w 1411793"/>
              <a:gd name="connsiteY1" fmla="*/ 232475 h 698293"/>
              <a:gd name="connsiteX2" fmla="*/ 211 w 1411793"/>
              <a:gd name="connsiteY2" fmla="*/ 432318 h 698293"/>
              <a:gd name="connsiteX3" fmla="*/ 229925 w 1411793"/>
              <a:gd name="connsiteY3" fmla="*/ 587014 h 698293"/>
              <a:gd name="connsiteX4" fmla="*/ 459985 w 1411793"/>
              <a:gd name="connsiteY4" fmla="*/ 696223 h 698293"/>
              <a:gd name="connsiteX5" fmla="*/ 1339496 w 1411793"/>
              <a:gd name="connsiteY5" fmla="*/ 680108 h 698293"/>
              <a:gd name="connsiteX6" fmla="*/ 1339496 w 1411793"/>
              <a:gd name="connsiteY6" fmla="*/ 280872 h 698293"/>
              <a:gd name="connsiteX7" fmla="*/ 1160522 w 1411793"/>
              <a:gd name="connsiteY7" fmla="*/ 50279 h 698293"/>
              <a:gd name="connsiteX8" fmla="*/ 795692 w 1411793"/>
              <a:gd name="connsiteY8" fmla="*/ 2094 h 698293"/>
              <a:gd name="connsiteX9" fmla="*/ 423978 w 1411793"/>
              <a:gd name="connsiteY9" fmla="*/ 95020 h 698293"/>
              <a:gd name="connsiteX0" fmla="*/ 423978 w 1411793"/>
              <a:gd name="connsiteY0" fmla="*/ 95020 h 698293"/>
              <a:gd name="connsiteX1" fmla="*/ 193236 w 1411793"/>
              <a:gd name="connsiteY1" fmla="*/ 232475 h 698293"/>
              <a:gd name="connsiteX2" fmla="*/ 211 w 1411793"/>
              <a:gd name="connsiteY2" fmla="*/ 432318 h 698293"/>
              <a:gd name="connsiteX3" fmla="*/ 229925 w 1411793"/>
              <a:gd name="connsiteY3" fmla="*/ 587014 h 698293"/>
              <a:gd name="connsiteX4" fmla="*/ 459985 w 1411793"/>
              <a:gd name="connsiteY4" fmla="*/ 696223 h 698293"/>
              <a:gd name="connsiteX5" fmla="*/ 1339496 w 1411793"/>
              <a:gd name="connsiteY5" fmla="*/ 680108 h 698293"/>
              <a:gd name="connsiteX6" fmla="*/ 1339496 w 1411793"/>
              <a:gd name="connsiteY6" fmla="*/ 280872 h 698293"/>
              <a:gd name="connsiteX7" fmla="*/ 1160522 w 1411793"/>
              <a:gd name="connsiteY7" fmla="*/ 50279 h 698293"/>
              <a:gd name="connsiteX8" fmla="*/ 795692 w 1411793"/>
              <a:gd name="connsiteY8" fmla="*/ 2094 h 698293"/>
              <a:gd name="connsiteX9" fmla="*/ 423978 w 1411793"/>
              <a:gd name="connsiteY9" fmla="*/ 95020 h 698293"/>
              <a:gd name="connsiteX0" fmla="*/ 423978 w 1463644"/>
              <a:gd name="connsiteY0" fmla="*/ 95020 h 698036"/>
              <a:gd name="connsiteX1" fmla="*/ 193236 w 1463644"/>
              <a:gd name="connsiteY1" fmla="*/ 232475 h 698036"/>
              <a:gd name="connsiteX2" fmla="*/ 211 w 1463644"/>
              <a:gd name="connsiteY2" fmla="*/ 432318 h 698036"/>
              <a:gd name="connsiteX3" fmla="*/ 229925 w 1463644"/>
              <a:gd name="connsiteY3" fmla="*/ 587014 h 698036"/>
              <a:gd name="connsiteX4" fmla="*/ 459985 w 1463644"/>
              <a:gd name="connsiteY4" fmla="*/ 696223 h 698036"/>
              <a:gd name="connsiteX5" fmla="*/ 1339496 w 1463644"/>
              <a:gd name="connsiteY5" fmla="*/ 680108 h 698036"/>
              <a:gd name="connsiteX6" fmla="*/ 1438685 w 1463644"/>
              <a:gd name="connsiteY6" fmla="*/ 284974 h 698036"/>
              <a:gd name="connsiteX7" fmla="*/ 1160522 w 1463644"/>
              <a:gd name="connsiteY7" fmla="*/ 50279 h 698036"/>
              <a:gd name="connsiteX8" fmla="*/ 795692 w 1463644"/>
              <a:gd name="connsiteY8" fmla="*/ 2094 h 698036"/>
              <a:gd name="connsiteX9" fmla="*/ 423978 w 1463644"/>
              <a:gd name="connsiteY9" fmla="*/ 95020 h 698036"/>
              <a:gd name="connsiteX0" fmla="*/ 424054 w 1463720"/>
              <a:gd name="connsiteY0" fmla="*/ 95020 h 698036"/>
              <a:gd name="connsiteX1" fmla="*/ 193312 w 1463720"/>
              <a:gd name="connsiteY1" fmla="*/ 232475 h 698036"/>
              <a:gd name="connsiteX2" fmla="*/ 287 w 1463720"/>
              <a:gd name="connsiteY2" fmla="*/ 432318 h 698036"/>
              <a:gd name="connsiteX3" fmla="*/ 230001 w 1463720"/>
              <a:gd name="connsiteY3" fmla="*/ 587014 h 698036"/>
              <a:gd name="connsiteX4" fmla="*/ 460061 w 1463720"/>
              <a:gd name="connsiteY4" fmla="*/ 696223 h 698036"/>
              <a:gd name="connsiteX5" fmla="*/ 1339572 w 1463720"/>
              <a:gd name="connsiteY5" fmla="*/ 680108 h 698036"/>
              <a:gd name="connsiteX6" fmla="*/ 1438761 w 1463720"/>
              <a:gd name="connsiteY6" fmla="*/ 284974 h 698036"/>
              <a:gd name="connsiteX7" fmla="*/ 1160598 w 1463720"/>
              <a:gd name="connsiteY7" fmla="*/ 50279 h 698036"/>
              <a:gd name="connsiteX8" fmla="*/ 795768 w 1463720"/>
              <a:gd name="connsiteY8" fmla="*/ 2094 h 698036"/>
              <a:gd name="connsiteX9" fmla="*/ 424054 w 1463720"/>
              <a:gd name="connsiteY9" fmla="*/ 95020 h 698036"/>
              <a:gd name="connsiteX0" fmla="*/ 424054 w 1463720"/>
              <a:gd name="connsiteY0" fmla="*/ 95020 h 698036"/>
              <a:gd name="connsiteX1" fmla="*/ 193312 w 1463720"/>
              <a:gd name="connsiteY1" fmla="*/ 232475 h 698036"/>
              <a:gd name="connsiteX2" fmla="*/ 287 w 1463720"/>
              <a:gd name="connsiteY2" fmla="*/ 432318 h 698036"/>
              <a:gd name="connsiteX3" fmla="*/ 230001 w 1463720"/>
              <a:gd name="connsiteY3" fmla="*/ 587014 h 698036"/>
              <a:gd name="connsiteX4" fmla="*/ 460061 w 1463720"/>
              <a:gd name="connsiteY4" fmla="*/ 696223 h 698036"/>
              <a:gd name="connsiteX5" fmla="*/ 1339572 w 1463720"/>
              <a:gd name="connsiteY5" fmla="*/ 680108 h 698036"/>
              <a:gd name="connsiteX6" fmla="*/ 1438761 w 1463720"/>
              <a:gd name="connsiteY6" fmla="*/ 284974 h 698036"/>
              <a:gd name="connsiteX7" fmla="*/ 1160598 w 1463720"/>
              <a:gd name="connsiteY7" fmla="*/ 50279 h 698036"/>
              <a:gd name="connsiteX8" fmla="*/ 795768 w 1463720"/>
              <a:gd name="connsiteY8" fmla="*/ 2094 h 698036"/>
              <a:gd name="connsiteX9" fmla="*/ 424054 w 1463720"/>
              <a:gd name="connsiteY9" fmla="*/ 95020 h 698036"/>
              <a:gd name="connsiteX0" fmla="*/ 424054 w 1463720"/>
              <a:gd name="connsiteY0" fmla="*/ 95020 h 698036"/>
              <a:gd name="connsiteX1" fmla="*/ 193312 w 1463720"/>
              <a:gd name="connsiteY1" fmla="*/ 232475 h 698036"/>
              <a:gd name="connsiteX2" fmla="*/ 287 w 1463720"/>
              <a:gd name="connsiteY2" fmla="*/ 432318 h 698036"/>
              <a:gd name="connsiteX3" fmla="*/ 230001 w 1463720"/>
              <a:gd name="connsiteY3" fmla="*/ 587014 h 698036"/>
              <a:gd name="connsiteX4" fmla="*/ 460061 w 1463720"/>
              <a:gd name="connsiteY4" fmla="*/ 696223 h 698036"/>
              <a:gd name="connsiteX5" fmla="*/ 1339572 w 1463720"/>
              <a:gd name="connsiteY5" fmla="*/ 680108 h 698036"/>
              <a:gd name="connsiteX6" fmla="*/ 1438761 w 1463720"/>
              <a:gd name="connsiteY6" fmla="*/ 284974 h 698036"/>
              <a:gd name="connsiteX7" fmla="*/ 1160598 w 1463720"/>
              <a:gd name="connsiteY7" fmla="*/ 50279 h 698036"/>
              <a:gd name="connsiteX8" fmla="*/ 795768 w 1463720"/>
              <a:gd name="connsiteY8" fmla="*/ 2094 h 698036"/>
              <a:gd name="connsiteX9" fmla="*/ 424054 w 1463720"/>
              <a:gd name="connsiteY9" fmla="*/ 95020 h 698036"/>
              <a:gd name="connsiteX0" fmla="*/ 424054 w 1463720"/>
              <a:gd name="connsiteY0" fmla="*/ 97207 h 700223"/>
              <a:gd name="connsiteX1" fmla="*/ 193312 w 1463720"/>
              <a:gd name="connsiteY1" fmla="*/ 234662 h 700223"/>
              <a:gd name="connsiteX2" fmla="*/ 287 w 1463720"/>
              <a:gd name="connsiteY2" fmla="*/ 434505 h 700223"/>
              <a:gd name="connsiteX3" fmla="*/ 230001 w 1463720"/>
              <a:gd name="connsiteY3" fmla="*/ 589201 h 700223"/>
              <a:gd name="connsiteX4" fmla="*/ 460061 w 1463720"/>
              <a:gd name="connsiteY4" fmla="*/ 698410 h 700223"/>
              <a:gd name="connsiteX5" fmla="*/ 1339572 w 1463720"/>
              <a:gd name="connsiteY5" fmla="*/ 682295 h 700223"/>
              <a:gd name="connsiteX6" fmla="*/ 1438761 w 1463720"/>
              <a:gd name="connsiteY6" fmla="*/ 287161 h 700223"/>
              <a:gd name="connsiteX7" fmla="*/ 1160598 w 1463720"/>
              <a:gd name="connsiteY7" fmla="*/ 52466 h 700223"/>
              <a:gd name="connsiteX8" fmla="*/ 865707 w 1463720"/>
              <a:gd name="connsiteY8" fmla="*/ 31458 h 700223"/>
              <a:gd name="connsiteX9" fmla="*/ 795768 w 1463720"/>
              <a:gd name="connsiteY9" fmla="*/ 4281 h 700223"/>
              <a:gd name="connsiteX10" fmla="*/ 424054 w 1463720"/>
              <a:gd name="connsiteY10" fmla="*/ 97207 h 700223"/>
              <a:gd name="connsiteX0" fmla="*/ 424054 w 1463720"/>
              <a:gd name="connsiteY0" fmla="*/ 70669 h 673685"/>
              <a:gd name="connsiteX1" fmla="*/ 193312 w 1463720"/>
              <a:gd name="connsiteY1" fmla="*/ 208124 h 673685"/>
              <a:gd name="connsiteX2" fmla="*/ 287 w 1463720"/>
              <a:gd name="connsiteY2" fmla="*/ 407967 h 673685"/>
              <a:gd name="connsiteX3" fmla="*/ 230001 w 1463720"/>
              <a:gd name="connsiteY3" fmla="*/ 562663 h 673685"/>
              <a:gd name="connsiteX4" fmla="*/ 460061 w 1463720"/>
              <a:gd name="connsiteY4" fmla="*/ 671872 h 673685"/>
              <a:gd name="connsiteX5" fmla="*/ 1339572 w 1463720"/>
              <a:gd name="connsiteY5" fmla="*/ 655757 h 673685"/>
              <a:gd name="connsiteX6" fmla="*/ 1438761 w 1463720"/>
              <a:gd name="connsiteY6" fmla="*/ 260623 h 673685"/>
              <a:gd name="connsiteX7" fmla="*/ 1160598 w 1463720"/>
              <a:gd name="connsiteY7" fmla="*/ 25928 h 673685"/>
              <a:gd name="connsiteX8" fmla="*/ 865707 w 1463720"/>
              <a:gd name="connsiteY8" fmla="*/ 4920 h 673685"/>
              <a:gd name="connsiteX9" fmla="*/ 424054 w 1463720"/>
              <a:gd name="connsiteY9" fmla="*/ 70669 h 673685"/>
              <a:gd name="connsiteX0" fmla="*/ 423973 w 1463639"/>
              <a:gd name="connsiteY0" fmla="*/ 70669 h 673685"/>
              <a:gd name="connsiteX1" fmla="*/ 270277 w 1463639"/>
              <a:gd name="connsiteY1" fmla="*/ 216081 h 673685"/>
              <a:gd name="connsiteX2" fmla="*/ 206 w 1463639"/>
              <a:gd name="connsiteY2" fmla="*/ 407967 h 673685"/>
              <a:gd name="connsiteX3" fmla="*/ 229920 w 1463639"/>
              <a:gd name="connsiteY3" fmla="*/ 562663 h 673685"/>
              <a:gd name="connsiteX4" fmla="*/ 459980 w 1463639"/>
              <a:gd name="connsiteY4" fmla="*/ 671872 h 673685"/>
              <a:gd name="connsiteX5" fmla="*/ 1339491 w 1463639"/>
              <a:gd name="connsiteY5" fmla="*/ 655757 h 673685"/>
              <a:gd name="connsiteX6" fmla="*/ 1438680 w 1463639"/>
              <a:gd name="connsiteY6" fmla="*/ 260623 h 673685"/>
              <a:gd name="connsiteX7" fmla="*/ 1160517 w 1463639"/>
              <a:gd name="connsiteY7" fmla="*/ 25928 h 673685"/>
              <a:gd name="connsiteX8" fmla="*/ 865626 w 1463639"/>
              <a:gd name="connsiteY8" fmla="*/ 4920 h 673685"/>
              <a:gd name="connsiteX9" fmla="*/ 423973 w 1463639"/>
              <a:gd name="connsiteY9" fmla="*/ 70669 h 673685"/>
              <a:gd name="connsiteX0" fmla="*/ 461508 w 1463639"/>
              <a:gd name="connsiteY0" fmla="*/ 13990 h 680664"/>
              <a:gd name="connsiteX1" fmla="*/ 270277 w 1463639"/>
              <a:gd name="connsiteY1" fmla="*/ 223060 h 680664"/>
              <a:gd name="connsiteX2" fmla="*/ 206 w 1463639"/>
              <a:gd name="connsiteY2" fmla="*/ 414946 h 680664"/>
              <a:gd name="connsiteX3" fmla="*/ 229920 w 1463639"/>
              <a:gd name="connsiteY3" fmla="*/ 569642 h 680664"/>
              <a:gd name="connsiteX4" fmla="*/ 459980 w 1463639"/>
              <a:gd name="connsiteY4" fmla="*/ 678851 h 680664"/>
              <a:gd name="connsiteX5" fmla="*/ 1339491 w 1463639"/>
              <a:gd name="connsiteY5" fmla="*/ 662736 h 680664"/>
              <a:gd name="connsiteX6" fmla="*/ 1438680 w 1463639"/>
              <a:gd name="connsiteY6" fmla="*/ 267602 h 680664"/>
              <a:gd name="connsiteX7" fmla="*/ 1160517 w 1463639"/>
              <a:gd name="connsiteY7" fmla="*/ 32907 h 680664"/>
              <a:gd name="connsiteX8" fmla="*/ 865626 w 1463639"/>
              <a:gd name="connsiteY8" fmla="*/ 11899 h 680664"/>
              <a:gd name="connsiteX9" fmla="*/ 461508 w 1463639"/>
              <a:gd name="connsiteY9" fmla="*/ 13990 h 680664"/>
              <a:gd name="connsiteX0" fmla="*/ 461508 w 1463639"/>
              <a:gd name="connsiteY0" fmla="*/ 17140 h 683814"/>
              <a:gd name="connsiteX1" fmla="*/ 270277 w 1463639"/>
              <a:gd name="connsiteY1" fmla="*/ 226210 h 683814"/>
              <a:gd name="connsiteX2" fmla="*/ 206 w 1463639"/>
              <a:gd name="connsiteY2" fmla="*/ 418096 h 683814"/>
              <a:gd name="connsiteX3" fmla="*/ 229920 w 1463639"/>
              <a:gd name="connsiteY3" fmla="*/ 572792 h 683814"/>
              <a:gd name="connsiteX4" fmla="*/ 459980 w 1463639"/>
              <a:gd name="connsiteY4" fmla="*/ 682001 h 683814"/>
              <a:gd name="connsiteX5" fmla="*/ 1339491 w 1463639"/>
              <a:gd name="connsiteY5" fmla="*/ 665886 h 683814"/>
              <a:gd name="connsiteX6" fmla="*/ 1438680 w 1463639"/>
              <a:gd name="connsiteY6" fmla="*/ 270752 h 683814"/>
              <a:gd name="connsiteX7" fmla="*/ 1160517 w 1463639"/>
              <a:gd name="connsiteY7" fmla="*/ 36057 h 683814"/>
              <a:gd name="connsiteX8" fmla="*/ 875503 w 1463639"/>
              <a:gd name="connsiteY8" fmla="*/ 3909 h 683814"/>
              <a:gd name="connsiteX9" fmla="*/ 461508 w 1463639"/>
              <a:gd name="connsiteY9" fmla="*/ 17140 h 683814"/>
              <a:gd name="connsiteX0" fmla="*/ 461508 w 1463639"/>
              <a:gd name="connsiteY0" fmla="*/ 17140 h 683814"/>
              <a:gd name="connsiteX1" fmla="*/ 270277 w 1463639"/>
              <a:gd name="connsiteY1" fmla="*/ 226210 h 683814"/>
              <a:gd name="connsiteX2" fmla="*/ 206 w 1463639"/>
              <a:gd name="connsiteY2" fmla="*/ 418096 h 683814"/>
              <a:gd name="connsiteX3" fmla="*/ 229920 w 1463639"/>
              <a:gd name="connsiteY3" fmla="*/ 572792 h 683814"/>
              <a:gd name="connsiteX4" fmla="*/ 459980 w 1463639"/>
              <a:gd name="connsiteY4" fmla="*/ 682001 h 683814"/>
              <a:gd name="connsiteX5" fmla="*/ 1339491 w 1463639"/>
              <a:gd name="connsiteY5" fmla="*/ 665886 h 683814"/>
              <a:gd name="connsiteX6" fmla="*/ 1438680 w 1463639"/>
              <a:gd name="connsiteY6" fmla="*/ 270752 h 683814"/>
              <a:gd name="connsiteX7" fmla="*/ 1202003 w 1463639"/>
              <a:gd name="connsiteY7" fmla="*/ 34465 h 683814"/>
              <a:gd name="connsiteX8" fmla="*/ 875503 w 1463639"/>
              <a:gd name="connsiteY8" fmla="*/ 3909 h 683814"/>
              <a:gd name="connsiteX9" fmla="*/ 461508 w 1463639"/>
              <a:gd name="connsiteY9" fmla="*/ 17140 h 683814"/>
              <a:gd name="connsiteX0" fmla="*/ 461508 w 1463639"/>
              <a:gd name="connsiteY0" fmla="*/ 17140 h 683814"/>
              <a:gd name="connsiteX1" fmla="*/ 270277 w 1463639"/>
              <a:gd name="connsiteY1" fmla="*/ 226210 h 683814"/>
              <a:gd name="connsiteX2" fmla="*/ 206 w 1463639"/>
              <a:gd name="connsiteY2" fmla="*/ 418096 h 683814"/>
              <a:gd name="connsiteX3" fmla="*/ 229920 w 1463639"/>
              <a:gd name="connsiteY3" fmla="*/ 572792 h 683814"/>
              <a:gd name="connsiteX4" fmla="*/ 459980 w 1463639"/>
              <a:gd name="connsiteY4" fmla="*/ 682001 h 683814"/>
              <a:gd name="connsiteX5" fmla="*/ 1339491 w 1463639"/>
              <a:gd name="connsiteY5" fmla="*/ 665886 h 683814"/>
              <a:gd name="connsiteX6" fmla="*/ 1438680 w 1463639"/>
              <a:gd name="connsiteY6" fmla="*/ 270752 h 683814"/>
              <a:gd name="connsiteX7" fmla="*/ 1202003 w 1463639"/>
              <a:gd name="connsiteY7" fmla="*/ 34465 h 683814"/>
              <a:gd name="connsiteX8" fmla="*/ 875503 w 1463639"/>
              <a:gd name="connsiteY8" fmla="*/ 3909 h 683814"/>
              <a:gd name="connsiteX9" fmla="*/ 461508 w 1463639"/>
              <a:gd name="connsiteY9" fmla="*/ 17140 h 683814"/>
              <a:gd name="connsiteX0" fmla="*/ 461508 w 1461194"/>
              <a:gd name="connsiteY0" fmla="*/ 17140 h 684068"/>
              <a:gd name="connsiteX1" fmla="*/ 270277 w 1461194"/>
              <a:gd name="connsiteY1" fmla="*/ 226210 h 684068"/>
              <a:gd name="connsiteX2" fmla="*/ 206 w 1461194"/>
              <a:gd name="connsiteY2" fmla="*/ 418096 h 684068"/>
              <a:gd name="connsiteX3" fmla="*/ 229920 w 1461194"/>
              <a:gd name="connsiteY3" fmla="*/ 572792 h 684068"/>
              <a:gd name="connsiteX4" fmla="*/ 511344 w 1461194"/>
              <a:gd name="connsiteY4" fmla="*/ 683593 h 684068"/>
              <a:gd name="connsiteX5" fmla="*/ 1339491 w 1461194"/>
              <a:gd name="connsiteY5" fmla="*/ 665886 h 684068"/>
              <a:gd name="connsiteX6" fmla="*/ 1438680 w 1461194"/>
              <a:gd name="connsiteY6" fmla="*/ 270752 h 684068"/>
              <a:gd name="connsiteX7" fmla="*/ 1202003 w 1461194"/>
              <a:gd name="connsiteY7" fmla="*/ 34465 h 684068"/>
              <a:gd name="connsiteX8" fmla="*/ 875503 w 1461194"/>
              <a:gd name="connsiteY8" fmla="*/ 3909 h 684068"/>
              <a:gd name="connsiteX9" fmla="*/ 461508 w 1461194"/>
              <a:gd name="connsiteY9" fmla="*/ 17140 h 684068"/>
              <a:gd name="connsiteX0" fmla="*/ 461508 w 1461194"/>
              <a:gd name="connsiteY0" fmla="*/ 17140 h 700889"/>
              <a:gd name="connsiteX1" fmla="*/ 270277 w 1461194"/>
              <a:gd name="connsiteY1" fmla="*/ 226210 h 700889"/>
              <a:gd name="connsiteX2" fmla="*/ 206 w 1461194"/>
              <a:gd name="connsiteY2" fmla="*/ 418096 h 700889"/>
              <a:gd name="connsiteX3" fmla="*/ 229920 w 1461194"/>
              <a:gd name="connsiteY3" fmla="*/ 572792 h 700889"/>
              <a:gd name="connsiteX4" fmla="*/ 511344 w 1461194"/>
              <a:gd name="connsiteY4" fmla="*/ 683593 h 700889"/>
              <a:gd name="connsiteX5" fmla="*/ 1339491 w 1461194"/>
              <a:gd name="connsiteY5" fmla="*/ 665886 h 700889"/>
              <a:gd name="connsiteX6" fmla="*/ 1438680 w 1461194"/>
              <a:gd name="connsiteY6" fmla="*/ 270752 h 700889"/>
              <a:gd name="connsiteX7" fmla="*/ 1202003 w 1461194"/>
              <a:gd name="connsiteY7" fmla="*/ 34465 h 700889"/>
              <a:gd name="connsiteX8" fmla="*/ 875503 w 1461194"/>
              <a:gd name="connsiteY8" fmla="*/ 3909 h 700889"/>
              <a:gd name="connsiteX9" fmla="*/ 461508 w 1461194"/>
              <a:gd name="connsiteY9" fmla="*/ 17140 h 700889"/>
              <a:gd name="connsiteX0" fmla="*/ 462271 w 1461957"/>
              <a:gd name="connsiteY0" fmla="*/ 17140 h 700889"/>
              <a:gd name="connsiteX1" fmla="*/ 271040 w 1461957"/>
              <a:gd name="connsiteY1" fmla="*/ 226210 h 700889"/>
              <a:gd name="connsiteX2" fmla="*/ 969 w 1461957"/>
              <a:gd name="connsiteY2" fmla="*/ 418096 h 700889"/>
              <a:gd name="connsiteX3" fmla="*/ 191173 w 1461957"/>
              <a:gd name="connsiteY3" fmla="*/ 596664 h 700889"/>
              <a:gd name="connsiteX4" fmla="*/ 512107 w 1461957"/>
              <a:gd name="connsiteY4" fmla="*/ 683593 h 700889"/>
              <a:gd name="connsiteX5" fmla="*/ 1340254 w 1461957"/>
              <a:gd name="connsiteY5" fmla="*/ 665886 h 700889"/>
              <a:gd name="connsiteX6" fmla="*/ 1439443 w 1461957"/>
              <a:gd name="connsiteY6" fmla="*/ 270752 h 700889"/>
              <a:gd name="connsiteX7" fmla="*/ 1202766 w 1461957"/>
              <a:gd name="connsiteY7" fmla="*/ 34465 h 700889"/>
              <a:gd name="connsiteX8" fmla="*/ 876266 w 1461957"/>
              <a:gd name="connsiteY8" fmla="*/ 3909 h 700889"/>
              <a:gd name="connsiteX9" fmla="*/ 462271 w 1461957"/>
              <a:gd name="connsiteY9" fmla="*/ 17140 h 700889"/>
              <a:gd name="connsiteX0" fmla="*/ 461558 w 1461244"/>
              <a:gd name="connsiteY0" fmla="*/ 17140 h 700889"/>
              <a:gd name="connsiteX1" fmla="*/ 270327 w 1461244"/>
              <a:gd name="connsiteY1" fmla="*/ 226210 h 700889"/>
              <a:gd name="connsiteX2" fmla="*/ 256 w 1461244"/>
              <a:gd name="connsiteY2" fmla="*/ 418096 h 700889"/>
              <a:gd name="connsiteX3" fmla="*/ 190460 w 1461244"/>
              <a:gd name="connsiteY3" fmla="*/ 596664 h 700889"/>
              <a:gd name="connsiteX4" fmla="*/ 511394 w 1461244"/>
              <a:gd name="connsiteY4" fmla="*/ 683593 h 700889"/>
              <a:gd name="connsiteX5" fmla="*/ 1339541 w 1461244"/>
              <a:gd name="connsiteY5" fmla="*/ 665886 h 700889"/>
              <a:gd name="connsiteX6" fmla="*/ 1438730 w 1461244"/>
              <a:gd name="connsiteY6" fmla="*/ 270752 h 700889"/>
              <a:gd name="connsiteX7" fmla="*/ 1202053 w 1461244"/>
              <a:gd name="connsiteY7" fmla="*/ 34465 h 700889"/>
              <a:gd name="connsiteX8" fmla="*/ 875553 w 1461244"/>
              <a:gd name="connsiteY8" fmla="*/ 3909 h 700889"/>
              <a:gd name="connsiteX9" fmla="*/ 461558 w 1461244"/>
              <a:gd name="connsiteY9" fmla="*/ 17140 h 700889"/>
              <a:gd name="connsiteX0" fmla="*/ 463884 w 1463570"/>
              <a:gd name="connsiteY0" fmla="*/ 17140 h 700889"/>
              <a:gd name="connsiteX1" fmla="*/ 272653 w 1463570"/>
              <a:gd name="connsiteY1" fmla="*/ 226210 h 700889"/>
              <a:gd name="connsiteX2" fmla="*/ 2582 w 1463570"/>
              <a:gd name="connsiteY2" fmla="*/ 418096 h 700889"/>
              <a:gd name="connsiteX3" fmla="*/ 155251 w 1463570"/>
              <a:gd name="connsiteY3" fmla="*/ 630085 h 700889"/>
              <a:gd name="connsiteX4" fmla="*/ 513720 w 1463570"/>
              <a:gd name="connsiteY4" fmla="*/ 683593 h 700889"/>
              <a:gd name="connsiteX5" fmla="*/ 1341867 w 1463570"/>
              <a:gd name="connsiteY5" fmla="*/ 665886 h 700889"/>
              <a:gd name="connsiteX6" fmla="*/ 1441056 w 1463570"/>
              <a:gd name="connsiteY6" fmla="*/ 270752 h 700889"/>
              <a:gd name="connsiteX7" fmla="*/ 1204379 w 1463570"/>
              <a:gd name="connsiteY7" fmla="*/ 34465 h 700889"/>
              <a:gd name="connsiteX8" fmla="*/ 877879 w 1463570"/>
              <a:gd name="connsiteY8" fmla="*/ 3909 h 700889"/>
              <a:gd name="connsiteX9" fmla="*/ 463884 w 1463570"/>
              <a:gd name="connsiteY9" fmla="*/ 17140 h 700889"/>
              <a:gd name="connsiteX0" fmla="*/ 463884 w 1465533"/>
              <a:gd name="connsiteY0" fmla="*/ 17140 h 708314"/>
              <a:gd name="connsiteX1" fmla="*/ 272653 w 1465533"/>
              <a:gd name="connsiteY1" fmla="*/ 226210 h 708314"/>
              <a:gd name="connsiteX2" fmla="*/ 2582 w 1465533"/>
              <a:gd name="connsiteY2" fmla="*/ 418096 h 708314"/>
              <a:gd name="connsiteX3" fmla="*/ 155251 w 1465533"/>
              <a:gd name="connsiteY3" fmla="*/ 630085 h 708314"/>
              <a:gd name="connsiteX4" fmla="*/ 472234 w 1465533"/>
              <a:gd name="connsiteY4" fmla="*/ 699508 h 708314"/>
              <a:gd name="connsiteX5" fmla="*/ 1341867 w 1465533"/>
              <a:gd name="connsiteY5" fmla="*/ 665886 h 708314"/>
              <a:gd name="connsiteX6" fmla="*/ 1441056 w 1465533"/>
              <a:gd name="connsiteY6" fmla="*/ 270752 h 708314"/>
              <a:gd name="connsiteX7" fmla="*/ 1204379 w 1465533"/>
              <a:gd name="connsiteY7" fmla="*/ 34465 h 708314"/>
              <a:gd name="connsiteX8" fmla="*/ 877879 w 1465533"/>
              <a:gd name="connsiteY8" fmla="*/ 3909 h 708314"/>
              <a:gd name="connsiteX9" fmla="*/ 463884 w 1465533"/>
              <a:gd name="connsiteY9" fmla="*/ 17140 h 708314"/>
              <a:gd name="connsiteX0" fmla="*/ 463884 w 1467792"/>
              <a:gd name="connsiteY0" fmla="*/ 17140 h 717887"/>
              <a:gd name="connsiteX1" fmla="*/ 272653 w 1467792"/>
              <a:gd name="connsiteY1" fmla="*/ 226210 h 717887"/>
              <a:gd name="connsiteX2" fmla="*/ 2582 w 1467792"/>
              <a:gd name="connsiteY2" fmla="*/ 418096 h 717887"/>
              <a:gd name="connsiteX3" fmla="*/ 155251 w 1467792"/>
              <a:gd name="connsiteY3" fmla="*/ 630085 h 717887"/>
              <a:gd name="connsiteX4" fmla="*/ 426797 w 1467792"/>
              <a:gd name="connsiteY4" fmla="*/ 715423 h 717887"/>
              <a:gd name="connsiteX5" fmla="*/ 1341867 w 1467792"/>
              <a:gd name="connsiteY5" fmla="*/ 665886 h 717887"/>
              <a:gd name="connsiteX6" fmla="*/ 1441056 w 1467792"/>
              <a:gd name="connsiteY6" fmla="*/ 270752 h 717887"/>
              <a:gd name="connsiteX7" fmla="*/ 1204379 w 1467792"/>
              <a:gd name="connsiteY7" fmla="*/ 34465 h 717887"/>
              <a:gd name="connsiteX8" fmla="*/ 877879 w 1467792"/>
              <a:gd name="connsiteY8" fmla="*/ 3909 h 717887"/>
              <a:gd name="connsiteX9" fmla="*/ 463884 w 1467792"/>
              <a:gd name="connsiteY9" fmla="*/ 17140 h 717887"/>
              <a:gd name="connsiteX0" fmla="*/ 467587 w 1471495"/>
              <a:gd name="connsiteY0" fmla="*/ 17140 h 717887"/>
              <a:gd name="connsiteX1" fmla="*/ 276356 w 1471495"/>
              <a:gd name="connsiteY1" fmla="*/ 226210 h 717887"/>
              <a:gd name="connsiteX2" fmla="*/ 6285 w 1471495"/>
              <a:gd name="connsiteY2" fmla="*/ 418096 h 717887"/>
              <a:gd name="connsiteX3" fmla="*/ 117468 w 1471495"/>
              <a:gd name="connsiteY3" fmla="*/ 633268 h 717887"/>
              <a:gd name="connsiteX4" fmla="*/ 430500 w 1471495"/>
              <a:gd name="connsiteY4" fmla="*/ 715423 h 717887"/>
              <a:gd name="connsiteX5" fmla="*/ 1345570 w 1471495"/>
              <a:gd name="connsiteY5" fmla="*/ 665886 h 717887"/>
              <a:gd name="connsiteX6" fmla="*/ 1444759 w 1471495"/>
              <a:gd name="connsiteY6" fmla="*/ 270752 h 717887"/>
              <a:gd name="connsiteX7" fmla="*/ 1208082 w 1471495"/>
              <a:gd name="connsiteY7" fmla="*/ 34465 h 717887"/>
              <a:gd name="connsiteX8" fmla="*/ 881582 w 1471495"/>
              <a:gd name="connsiteY8" fmla="*/ 3909 h 717887"/>
              <a:gd name="connsiteX9" fmla="*/ 467587 w 1471495"/>
              <a:gd name="connsiteY9" fmla="*/ 17140 h 717887"/>
              <a:gd name="connsiteX0" fmla="*/ 437440 w 1471495"/>
              <a:gd name="connsiteY0" fmla="*/ 12273 h 732696"/>
              <a:gd name="connsiteX1" fmla="*/ 276356 w 1471495"/>
              <a:gd name="connsiteY1" fmla="*/ 241019 h 732696"/>
              <a:gd name="connsiteX2" fmla="*/ 6285 w 1471495"/>
              <a:gd name="connsiteY2" fmla="*/ 432905 h 732696"/>
              <a:gd name="connsiteX3" fmla="*/ 117468 w 1471495"/>
              <a:gd name="connsiteY3" fmla="*/ 648077 h 732696"/>
              <a:gd name="connsiteX4" fmla="*/ 430500 w 1471495"/>
              <a:gd name="connsiteY4" fmla="*/ 730232 h 732696"/>
              <a:gd name="connsiteX5" fmla="*/ 1345570 w 1471495"/>
              <a:gd name="connsiteY5" fmla="*/ 680695 h 732696"/>
              <a:gd name="connsiteX6" fmla="*/ 1444759 w 1471495"/>
              <a:gd name="connsiteY6" fmla="*/ 285561 h 732696"/>
              <a:gd name="connsiteX7" fmla="*/ 1208082 w 1471495"/>
              <a:gd name="connsiteY7" fmla="*/ 49274 h 732696"/>
              <a:gd name="connsiteX8" fmla="*/ 881582 w 1471495"/>
              <a:gd name="connsiteY8" fmla="*/ 18718 h 732696"/>
              <a:gd name="connsiteX9" fmla="*/ 437440 w 1471495"/>
              <a:gd name="connsiteY9" fmla="*/ 12273 h 732696"/>
              <a:gd name="connsiteX0" fmla="*/ 437440 w 1471495"/>
              <a:gd name="connsiteY0" fmla="*/ 27540 h 747963"/>
              <a:gd name="connsiteX1" fmla="*/ 276356 w 1471495"/>
              <a:gd name="connsiteY1" fmla="*/ 256286 h 747963"/>
              <a:gd name="connsiteX2" fmla="*/ 6285 w 1471495"/>
              <a:gd name="connsiteY2" fmla="*/ 448172 h 747963"/>
              <a:gd name="connsiteX3" fmla="*/ 117468 w 1471495"/>
              <a:gd name="connsiteY3" fmla="*/ 663344 h 747963"/>
              <a:gd name="connsiteX4" fmla="*/ 430500 w 1471495"/>
              <a:gd name="connsiteY4" fmla="*/ 745499 h 747963"/>
              <a:gd name="connsiteX5" fmla="*/ 1345570 w 1471495"/>
              <a:gd name="connsiteY5" fmla="*/ 695962 h 747963"/>
              <a:gd name="connsiteX6" fmla="*/ 1444759 w 1471495"/>
              <a:gd name="connsiteY6" fmla="*/ 300828 h 747963"/>
              <a:gd name="connsiteX7" fmla="*/ 1208082 w 1471495"/>
              <a:gd name="connsiteY7" fmla="*/ 64541 h 747963"/>
              <a:gd name="connsiteX8" fmla="*/ 906076 w 1471495"/>
              <a:gd name="connsiteY8" fmla="*/ 0 h 747963"/>
              <a:gd name="connsiteX9" fmla="*/ 437440 w 1471495"/>
              <a:gd name="connsiteY9" fmla="*/ 27540 h 747963"/>
              <a:gd name="connsiteX0" fmla="*/ 437440 w 1471495"/>
              <a:gd name="connsiteY0" fmla="*/ 27540 h 747963"/>
              <a:gd name="connsiteX1" fmla="*/ 276356 w 1471495"/>
              <a:gd name="connsiteY1" fmla="*/ 256286 h 747963"/>
              <a:gd name="connsiteX2" fmla="*/ 6285 w 1471495"/>
              <a:gd name="connsiteY2" fmla="*/ 448172 h 747963"/>
              <a:gd name="connsiteX3" fmla="*/ 117468 w 1471495"/>
              <a:gd name="connsiteY3" fmla="*/ 663344 h 747963"/>
              <a:gd name="connsiteX4" fmla="*/ 430500 w 1471495"/>
              <a:gd name="connsiteY4" fmla="*/ 745499 h 747963"/>
              <a:gd name="connsiteX5" fmla="*/ 1345570 w 1471495"/>
              <a:gd name="connsiteY5" fmla="*/ 695962 h 747963"/>
              <a:gd name="connsiteX6" fmla="*/ 1444759 w 1471495"/>
              <a:gd name="connsiteY6" fmla="*/ 300828 h 747963"/>
              <a:gd name="connsiteX7" fmla="*/ 1213735 w 1471495"/>
              <a:gd name="connsiteY7" fmla="*/ 87794 h 747963"/>
              <a:gd name="connsiteX8" fmla="*/ 906076 w 1471495"/>
              <a:gd name="connsiteY8" fmla="*/ 0 h 747963"/>
              <a:gd name="connsiteX9" fmla="*/ 437440 w 1471495"/>
              <a:gd name="connsiteY9" fmla="*/ 27540 h 747963"/>
              <a:gd name="connsiteX0" fmla="*/ 435352 w 1469407"/>
              <a:gd name="connsiteY0" fmla="*/ 27540 h 747963"/>
              <a:gd name="connsiteX1" fmla="*/ 236062 w 1469407"/>
              <a:gd name="connsiteY1" fmla="*/ 246705 h 747963"/>
              <a:gd name="connsiteX2" fmla="*/ 4197 w 1469407"/>
              <a:gd name="connsiteY2" fmla="*/ 448172 h 747963"/>
              <a:gd name="connsiteX3" fmla="*/ 115380 w 1469407"/>
              <a:gd name="connsiteY3" fmla="*/ 663344 h 747963"/>
              <a:gd name="connsiteX4" fmla="*/ 428412 w 1469407"/>
              <a:gd name="connsiteY4" fmla="*/ 745499 h 747963"/>
              <a:gd name="connsiteX5" fmla="*/ 1343482 w 1469407"/>
              <a:gd name="connsiteY5" fmla="*/ 695962 h 747963"/>
              <a:gd name="connsiteX6" fmla="*/ 1442671 w 1469407"/>
              <a:gd name="connsiteY6" fmla="*/ 300828 h 747963"/>
              <a:gd name="connsiteX7" fmla="*/ 1211647 w 1469407"/>
              <a:gd name="connsiteY7" fmla="*/ 87794 h 747963"/>
              <a:gd name="connsiteX8" fmla="*/ 903988 w 1469407"/>
              <a:gd name="connsiteY8" fmla="*/ 0 h 747963"/>
              <a:gd name="connsiteX9" fmla="*/ 435352 w 1469407"/>
              <a:gd name="connsiteY9" fmla="*/ 27540 h 747963"/>
              <a:gd name="connsiteX0" fmla="*/ 287738 w 1469407"/>
              <a:gd name="connsiteY0" fmla="*/ 16581 h 752973"/>
              <a:gd name="connsiteX1" fmla="*/ 236062 w 1469407"/>
              <a:gd name="connsiteY1" fmla="*/ 251715 h 752973"/>
              <a:gd name="connsiteX2" fmla="*/ 4197 w 1469407"/>
              <a:gd name="connsiteY2" fmla="*/ 453182 h 752973"/>
              <a:gd name="connsiteX3" fmla="*/ 115380 w 1469407"/>
              <a:gd name="connsiteY3" fmla="*/ 668354 h 752973"/>
              <a:gd name="connsiteX4" fmla="*/ 428412 w 1469407"/>
              <a:gd name="connsiteY4" fmla="*/ 750509 h 752973"/>
              <a:gd name="connsiteX5" fmla="*/ 1343482 w 1469407"/>
              <a:gd name="connsiteY5" fmla="*/ 700972 h 752973"/>
              <a:gd name="connsiteX6" fmla="*/ 1442671 w 1469407"/>
              <a:gd name="connsiteY6" fmla="*/ 305838 h 752973"/>
              <a:gd name="connsiteX7" fmla="*/ 1211647 w 1469407"/>
              <a:gd name="connsiteY7" fmla="*/ 92804 h 752973"/>
              <a:gd name="connsiteX8" fmla="*/ 903988 w 1469407"/>
              <a:gd name="connsiteY8" fmla="*/ 5010 h 752973"/>
              <a:gd name="connsiteX9" fmla="*/ 287738 w 1469407"/>
              <a:gd name="connsiteY9" fmla="*/ 16581 h 752973"/>
              <a:gd name="connsiteX0" fmla="*/ 284280 w 1465949"/>
              <a:gd name="connsiteY0" fmla="*/ 16581 h 752973"/>
              <a:gd name="connsiteX1" fmla="*/ 153170 w 1465949"/>
              <a:gd name="connsiteY1" fmla="*/ 241755 h 752973"/>
              <a:gd name="connsiteX2" fmla="*/ 739 w 1465949"/>
              <a:gd name="connsiteY2" fmla="*/ 453182 h 752973"/>
              <a:gd name="connsiteX3" fmla="*/ 111922 w 1465949"/>
              <a:gd name="connsiteY3" fmla="*/ 668354 h 752973"/>
              <a:gd name="connsiteX4" fmla="*/ 424954 w 1465949"/>
              <a:gd name="connsiteY4" fmla="*/ 750509 h 752973"/>
              <a:gd name="connsiteX5" fmla="*/ 1340024 w 1465949"/>
              <a:gd name="connsiteY5" fmla="*/ 700972 h 752973"/>
              <a:gd name="connsiteX6" fmla="*/ 1439213 w 1465949"/>
              <a:gd name="connsiteY6" fmla="*/ 305838 h 752973"/>
              <a:gd name="connsiteX7" fmla="*/ 1208189 w 1465949"/>
              <a:gd name="connsiteY7" fmla="*/ 92804 h 752973"/>
              <a:gd name="connsiteX8" fmla="*/ 900530 w 1465949"/>
              <a:gd name="connsiteY8" fmla="*/ 5010 h 752973"/>
              <a:gd name="connsiteX9" fmla="*/ 284280 w 1465949"/>
              <a:gd name="connsiteY9" fmla="*/ 16581 h 752973"/>
              <a:gd name="connsiteX0" fmla="*/ 215678 w 1465949"/>
              <a:gd name="connsiteY0" fmla="*/ 15568 h 755280"/>
              <a:gd name="connsiteX1" fmla="*/ 153170 w 1465949"/>
              <a:gd name="connsiteY1" fmla="*/ 244062 h 755280"/>
              <a:gd name="connsiteX2" fmla="*/ 739 w 1465949"/>
              <a:gd name="connsiteY2" fmla="*/ 455489 h 755280"/>
              <a:gd name="connsiteX3" fmla="*/ 111922 w 1465949"/>
              <a:gd name="connsiteY3" fmla="*/ 670661 h 755280"/>
              <a:gd name="connsiteX4" fmla="*/ 424954 w 1465949"/>
              <a:gd name="connsiteY4" fmla="*/ 752816 h 755280"/>
              <a:gd name="connsiteX5" fmla="*/ 1340024 w 1465949"/>
              <a:gd name="connsiteY5" fmla="*/ 703279 h 755280"/>
              <a:gd name="connsiteX6" fmla="*/ 1439213 w 1465949"/>
              <a:gd name="connsiteY6" fmla="*/ 308145 h 755280"/>
              <a:gd name="connsiteX7" fmla="*/ 1208189 w 1465949"/>
              <a:gd name="connsiteY7" fmla="*/ 95111 h 755280"/>
              <a:gd name="connsiteX8" fmla="*/ 900530 w 1465949"/>
              <a:gd name="connsiteY8" fmla="*/ 7317 h 755280"/>
              <a:gd name="connsiteX9" fmla="*/ 215678 w 1465949"/>
              <a:gd name="connsiteY9" fmla="*/ 15568 h 755280"/>
              <a:gd name="connsiteX0" fmla="*/ 158423 w 1408694"/>
              <a:gd name="connsiteY0" fmla="*/ 15568 h 755280"/>
              <a:gd name="connsiteX1" fmla="*/ 95915 w 1408694"/>
              <a:gd name="connsiteY1" fmla="*/ 244062 h 755280"/>
              <a:gd name="connsiteX2" fmla="*/ 9068 w 1408694"/>
              <a:gd name="connsiteY2" fmla="*/ 472501 h 755280"/>
              <a:gd name="connsiteX3" fmla="*/ 54667 w 1408694"/>
              <a:gd name="connsiteY3" fmla="*/ 670661 h 755280"/>
              <a:gd name="connsiteX4" fmla="*/ 367699 w 1408694"/>
              <a:gd name="connsiteY4" fmla="*/ 752816 h 755280"/>
              <a:gd name="connsiteX5" fmla="*/ 1282769 w 1408694"/>
              <a:gd name="connsiteY5" fmla="*/ 703279 h 755280"/>
              <a:gd name="connsiteX6" fmla="*/ 1381958 w 1408694"/>
              <a:gd name="connsiteY6" fmla="*/ 308145 h 755280"/>
              <a:gd name="connsiteX7" fmla="*/ 1150934 w 1408694"/>
              <a:gd name="connsiteY7" fmla="*/ 95111 h 755280"/>
              <a:gd name="connsiteX8" fmla="*/ 843275 w 1408694"/>
              <a:gd name="connsiteY8" fmla="*/ 7317 h 755280"/>
              <a:gd name="connsiteX9" fmla="*/ 158423 w 1408694"/>
              <a:gd name="connsiteY9" fmla="*/ 15568 h 755280"/>
              <a:gd name="connsiteX0" fmla="*/ 151540 w 1401811"/>
              <a:gd name="connsiteY0" fmla="*/ 15568 h 755280"/>
              <a:gd name="connsiteX1" fmla="*/ 89032 w 1401811"/>
              <a:gd name="connsiteY1" fmla="*/ 244062 h 755280"/>
              <a:gd name="connsiteX2" fmla="*/ 2185 w 1401811"/>
              <a:gd name="connsiteY2" fmla="*/ 472501 h 755280"/>
              <a:gd name="connsiteX3" fmla="*/ 67073 w 1401811"/>
              <a:gd name="connsiteY3" fmla="*/ 640039 h 755280"/>
              <a:gd name="connsiteX4" fmla="*/ 360816 w 1401811"/>
              <a:gd name="connsiteY4" fmla="*/ 752816 h 755280"/>
              <a:gd name="connsiteX5" fmla="*/ 1275886 w 1401811"/>
              <a:gd name="connsiteY5" fmla="*/ 703279 h 755280"/>
              <a:gd name="connsiteX6" fmla="*/ 1375075 w 1401811"/>
              <a:gd name="connsiteY6" fmla="*/ 308145 h 755280"/>
              <a:gd name="connsiteX7" fmla="*/ 1144051 w 1401811"/>
              <a:gd name="connsiteY7" fmla="*/ 95111 h 755280"/>
              <a:gd name="connsiteX8" fmla="*/ 836392 w 1401811"/>
              <a:gd name="connsiteY8" fmla="*/ 7317 h 755280"/>
              <a:gd name="connsiteX9" fmla="*/ 151540 w 1401811"/>
              <a:gd name="connsiteY9" fmla="*/ 15568 h 755280"/>
              <a:gd name="connsiteX0" fmla="*/ 154312 w 1404583"/>
              <a:gd name="connsiteY0" fmla="*/ 21319 h 761031"/>
              <a:gd name="connsiteX1" fmla="*/ 130383 w 1404583"/>
              <a:gd name="connsiteY1" fmla="*/ 294045 h 761031"/>
              <a:gd name="connsiteX2" fmla="*/ 4957 w 1404583"/>
              <a:gd name="connsiteY2" fmla="*/ 478252 h 761031"/>
              <a:gd name="connsiteX3" fmla="*/ 69845 w 1404583"/>
              <a:gd name="connsiteY3" fmla="*/ 645790 h 761031"/>
              <a:gd name="connsiteX4" fmla="*/ 363588 w 1404583"/>
              <a:gd name="connsiteY4" fmla="*/ 758567 h 761031"/>
              <a:gd name="connsiteX5" fmla="*/ 1278658 w 1404583"/>
              <a:gd name="connsiteY5" fmla="*/ 709030 h 761031"/>
              <a:gd name="connsiteX6" fmla="*/ 1377847 w 1404583"/>
              <a:gd name="connsiteY6" fmla="*/ 313896 h 761031"/>
              <a:gd name="connsiteX7" fmla="*/ 1146823 w 1404583"/>
              <a:gd name="connsiteY7" fmla="*/ 100862 h 761031"/>
              <a:gd name="connsiteX8" fmla="*/ 839164 w 1404583"/>
              <a:gd name="connsiteY8" fmla="*/ 13068 h 761031"/>
              <a:gd name="connsiteX9" fmla="*/ 154312 w 1404583"/>
              <a:gd name="connsiteY9" fmla="*/ 21319 h 761031"/>
              <a:gd name="connsiteX0" fmla="*/ 231469 w 1404583"/>
              <a:gd name="connsiteY0" fmla="*/ 21319 h 761031"/>
              <a:gd name="connsiteX1" fmla="*/ 130383 w 1404583"/>
              <a:gd name="connsiteY1" fmla="*/ 294045 h 761031"/>
              <a:gd name="connsiteX2" fmla="*/ 4957 w 1404583"/>
              <a:gd name="connsiteY2" fmla="*/ 478252 h 761031"/>
              <a:gd name="connsiteX3" fmla="*/ 69845 w 1404583"/>
              <a:gd name="connsiteY3" fmla="*/ 645790 h 761031"/>
              <a:gd name="connsiteX4" fmla="*/ 363588 w 1404583"/>
              <a:gd name="connsiteY4" fmla="*/ 758567 h 761031"/>
              <a:gd name="connsiteX5" fmla="*/ 1278658 w 1404583"/>
              <a:gd name="connsiteY5" fmla="*/ 709030 h 761031"/>
              <a:gd name="connsiteX6" fmla="*/ 1377847 w 1404583"/>
              <a:gd name="connsiteY6" fmla="*/ 313896 h 761031"/>
              <a:gd name="connsiteX7" fmla="*/ 1146823 w 1404583"/>
              <a:gd name="connsiteY7" fmla="*/ 100862 h 761031"/>
              <a:gd name="connsiteX8" fmla="*/ 839164 w 1404583"/>
              <a:gd name="connsiteY8" fmla="*/ 13068 h 761031"/>
              <a:gd name="connsiteX9" fmla="*/ 231469 w 1404583"/>
              <a:gd name="connsiteY9" fmla="*/ 21319 h 761031"/>
              <a:gd name="connsiteX0" fmla="*/ 385840 w 1404583"/>
              <a:gd name="connsiteY0" fmla="*/ 93766 h 747963"/>
              <a:gd name="connsiteX1" fmla="*/ 130383 w 1404583"/>
              <a:gd name="connsiteY1" fmla="*/ 280977 h 747963"/>
              <a:gd name="connsiteX2" fmla="*/ 4957 w 1404583"/>
              <a:gd name="connsiteY2" fmla="*/ 465184 h 747963"/>
              <a:gd name="connsiteX3" fmla="*/ 69845 w 1404583"/>
              <a:gd name="connsiteY3" fmla="*/ 632722 h 747963"/>
              <a:gd name="connsiteX4" fmla="*/ 363588 w 1404583"/>
              <a:gd name="connsiteY4" fmla="*/ 745499 h 747963"/>
              <a:gd name="connsiteX5" fmla="*/ 1278658 w 1404583"/>
              <a:gd name="connsiteY5" fmla="*/ 695962 h 747963"/>
              <a:gd name="connsiteX6" fmla="*/ 1377847 w 1404583"/>
              <a:gd name="connsiteY6" fmla="*/ 300828 h 747963"/>
              <a:gd name="connsiteX7" fmla="*/ 1146823 w 1404583"/>
              <a:gd name="connsiteY7" fmla="*/ 87794 h 747963"/>
              <a:gd name="connsiteX8" fmla="*/ 839164 w 1404583"/>
              <a:gd name="connsiteY8" fmla="*/ 0 h 747963"/>
              <a:gd name="connsiteX9" fmla="*/ 385840 w 1404583"/>
              <a:gd name="connsiteY9" fmla="*/ 93766 h 747963"/>
              <a:gd name="connsiteX0" fmla="*/ 396059 w 1414802"/>
              <a:gd name="connsiteY0" fmla="*/ 93766 h 747963"/>
              <a:gd name="connsiteX1" fmla="*/ 280171 w 1414802"/>
              <a:gd name="connsiteY1" fmla="*/ 313554 h 747963"/>
              <a:gd name="connsiteX2" fmla="*/ 15176 w 1414802"/>
              <a:gd name="connsiteY2" fmla="*/ 465184 h 747963"/>
              <a:gd name="connsiteX3" fmla="*/ 80064 w 1414802"/>
              <a:gd name="connsiteY3" fmla="*/ 632722 h 747963"/>
              <a:gd name="connsiteX4" fmla="*/ 373807 w 1414802"/>
              <a:gd name="connsiteY4" fmla="*/ 745499 h 747963"/>
              <a:gd name="connsiteX5" fmla="*/ 1288877 w 1414802"/>
              <a:gd name="connsiteY5" fmla="*/ 695962 h 747963"/>
              <a:gd name="connsiteX6" fmla="*/ 1388066 w 1414802"/>
              <a:gd name="connsiteY6" fmla="*/ 300828 h 747963"/>
              <a:gd name="connsiteX7" fmla="*/ 1157042 w 1414802"/>
              <a:gd name="connsiteY7" fmla="*/ 87794 h 747963"/>
              <a:gd name="connsiteX8" fmla="*/ 849383 w 1414802"/>
              <a:gd name="connsiteY8" fmla="*/ 0 h 747963"/>
              <a:gd name="connsiteX9" fmla="*/ 396059 w 1414802"/>
              <a:gd name="connsiteY9" fmla="*/ 93766 h 747963"/>
              <a:gd name="connsiteX0" fmla="*/ 366457 w 1385200"/>
              <a:gd name="connsiteY0" fmla="*/ 93766 h 747963"/>
              <a:gd name="connsiteX1" fmla="*/ 250569 w 1385200"/>
              <a:gd name="connsiteY1" fmla="*/ 313554 h 747963"/>
              <a:gd name="connsiteX2" fmla="*/ 32097 w 1385200"/>
              <a:gd name="connsiteY2" fmla="*/ 404102 h 747963"/>
              <a:gd name="connsiteX3" fmla="*/ 50462 w 1385200"/>
              <a:gd name="connsiteY3" fmla="*/ 632722 h 747963"/>
              <a:gd name="connsiteX4" fmla="*/ 344205 w 1385200"/>
              <a:gd name="connsiteY4" fmla="*/ 745499 h 747963"/>
              <a:gd name="connsiteX5" fmla="*/ 1259275 w 1385200"/>
              <a:gd name="connsiteY5" fmla="*/ 695962 h 747963"/>
              <a:gd name="connsiteX6" fmla="*/ 1358464 w 1385200"/>
              <a:gd name="connsiteY6" fmla="*/ 300828 h 747963"/>
              <a:gd name="connsiteX7" fmla="*/ 1127440 w 1385200"/>
              <a:gd name="connsiteY7" fmla="*/ 87794 h 747963"/>
              <a:gd name="connsiteX8" fmla="*/ 819781 w 1385200"/>
              <a:gd name="connsiteY8" fmla="*/ 0 h 747963"/>
              <a:gd name="connsiteX9" fmla="*/ 366457 w 1385200"/>
              <a:gd name="connsiteY9" fmla="*/ 93766 h 747963"/>
              <a:gd name="connsiteX0" fmla="*/ 366457 w 1385200"/>
              <a:gd name="connsiteY0" fmla="*/ 93766 h 747963"/>
              <a:gd name="connsiteX1" fmla="*/ 250569 w 1385200"/>
              <a:gd name="connsiteY1" fmla="*/ 313554 h 747963"/>
              <a:gd name="connsiteX2" fmla="*/ 32097 w 1385200"/>
              <a:gd name="connsiteY2" fmla="*/ 404102 h 747963"/>
              <a:gd name="connsiteX3" fmla="*/ 50462 w 1385200"/>
              <a:gd name="connsiteY3" fmla="*/ 632722 h 747963"/>
              <a:gd name="connsiteX4" fmla="*/ 344205 w 1385200"/>
              <a:gd name="connsiteY4" fmla="*/ 745499 h 747963"/>
              <a:gd name="connsiteX5" fmla="*/ 1259275 w 1385200"/>
              <a:gd name="connsiteY5" fmla="*/ 695962 h 747963"/>
              <a:gd name="connsiteX6" fmla="*/ 1358464 w 1385200"/>
              <a:gd name="connsiteY6" fmla="*/ 300828 h 747963"/>
              <a:gd name="connsiteX7" fmla="*/ 1127440 w 1385200"/>
              <a:gd name="connsiteY7" fmla="*/ 87794 h 747963"/>
              <a:gd name="connsiteX8" fmla="*/ 819781 w 1385200"/>
              <a:gd name="connsiteY8" fmla="*/ 0 h 747963"/>
              <a:gd name="connsiteX9" fmla="*/ 366457 w 1385200"/>
              <a:gd name="connsiteY9" fmla="*/ 93766 h 747963"/>
              <a:gd name="connsiteX0" fmla="*/ 366457 w 1385200"/>
              <a:gd name="connsiteY0" fmla="*/ 93766 h 747963"/>
              <a:gd name="connsiteX1" fmla="*/ 250569 w 1385200"/>
              <a:gd name="connsiteY1" fmla="*/ 313554 h 747963"/>
              <a:gd name="connsiteX2" fmla="*/ 32097 w 1385200"/>
              <a:gd name="connsiteY2" fmla="*/ 404102 h 747963"/>
              <a:gd name="connsiteX3" fmla="*/ 50462 w 1385200"/>
              <a:gd name="connsiteY3" fmla="*/ 632722 h 747963"/>
              <a:gd name="connsiteX4" fmla="*/ 344205 w 1385200"/>
              <a:gd name="connsiteY4" fmla="*/ 745499 h 747963"/>
              <a:gd name="connsiteX5" fmla="*/ 1259275 w 1385200"/>
              <a:gd name="connsiteY5" fmla="*/ 695962 h 747963"/>
              <a:gd name="connsiteX6" fmla="*/ 1358464 w 1385200"/>
              <a:gd name="connsiteY6" fmla="*/ 300828 h 747963"/>
              <a:gd name="connsiteX7" fmla="*/ 1127440 w 1385200"/>
              <a:gd name="connsiteY7" fmla="*/ 87794 h 747963"/>
              <a:gd name="connsiteX8" fmla="*/ 819781 w 1385200"/>
              <a:gd name="connsiteY8" fmla="*/ 0 h 747963"/>
              <a:gd name="connsiteX9" fmla="*/ 366457 w 1385200"/>
              <a:gd name="connsiteY9" fmla="*/ 93766 h 747963"/>
              <a:gd name="connsiteX0" fmla="*/ 366457 w 1385200"/>
              <a:gd name="connsiteY0" fmla="*/ 93766 h 747963"/>
              <a:gd name="connsiteX1" fmla="*/ 250569 w 1385200"/>
              <a:gd name="connsiteY1" fmla="*/ 313554 h 747963"/>
              <a:gd name="connsiteX2" fmla="*/ 32097 w 1385200"/>
              <a:gd name="connsiteY2" fmla="*/ 404102 h 747963"/>
              <a:gd name="connsiteX3" fmla="*/ 50462 w 1385200"/>
              <a:gd name="connsiteY3" fmla="*/ 632722 h 747963"/>
              <a:gd name="connsiteX4" fmla="*/ 344205 w 1385200"/>
              <a:gd name="connsiteY4" fmla="*/ 745499 h 747963"/>
              <a:gd name="connsiteX5" fmla="*/ 1259275 w 1385200"/>
              <a:gd name="connsiteY5" fmla="*/ 695962 h 747963"/>
              <a:gd name="connsiteX6" fmla="*/ 1358464 w 1385200"/>
              <a:gd name="connsiteY6" fmla="*/ 300828 h 747963"/>
              <a:gd name="connsiteX7" fmla="*/ 1047082 w 1385200"/>
              <a:gd name="connsiteY7" fmla="*/ 169236 h 747963"/>
              <a:gd name="connsiteX8" fmla="*/ 819781 w 1385200"/>
              <a:gd name="connsiteY8" fmla="*/ 0 h 747963"/>
              <a:gd name="connsiteX9" fmla="*/ 366457 w 1385200"/>
              <a:gd name="connsiteY9" fmla="*/ 93766 h 747963"/>
              <a:gd name="connsiteX0" fmla="*/ 354807 w 1373550"/>
              <a:gd name="connsiteY0" fmla="*/ 93766 h 747963"/>
              <a:gd name="connsiteX1" fmla="*/ 238919 w 1373550"/>
              <a:gd name="connsiteY1" fmla="*/ 313554 h 747963"/>
              <a:gd name="connsiteX2" fmla="*/ 20447 w 1373550"/>
              <a:gd name="connsiteY2" fmla="*/ 404102 h 747963"/>
              <a:gd name="connsiteX3" fmla="*/ 61436 w 1373550"/>
              <a:gd name="connsiteY3" fmla="*/ 719270 h 747963"/>
              <a:gd name="connsiteX4" fmla="*/ 332555 w 1373550"/>
              <a:gd name="connsiteY4" fmla="*/ 745499 h 747963"/>
              <a:gd name="connsiteX5" fmla="*/ 1247625 w 1373550"/>
              <a:gd name="connsiteY5" fmla="*/ 695962 h 747963"/>
              <a:gd name="connsiteX6" fmla="*/ 1346814 w 1373550"/>
              <a:gd name="connsiteY6" fmla="*/ 300828 h 747963"/>
              <a:gd name="connsiteX7" fmla="*/ 1035432 w 1373550"/>
              <a:gd name="connsiteY7" fmla="*/ 169236 h 747963"/>
              <a:gd name="connsiteX8" fmla="*/ 808131 w 1373550"/>
              <a:gd name="connsiteY8" fmla="*/ 0 h 747963"/>
              <a:gd name="connsiteX9" fmla="*/ 354807 w 1373550"/>
              <a:gd name="connsiteY9" fmla="*/ 93766 h 747963"/>
              <a:gd name="connsiteX0" fmla="*/ 354807 w 1356773"/>
              <a:gd name="connsiteY0" fmla="*/ 93766 h 754888"/>
              <a:gd name="connsiteX1" fmla="*/ 238919 w 1356773"/>
              <a:gd name="connsiteY1" fmla="*/ 313554 h 754888"/>
              <a:gd name="connsiteX2" fmla="*/ 20447 w 1356773"/>
              <a:gd name="connsiteY2" fmla="*/ 404102 h 754888"/>
              <a:gd name="connsiteX3" fmla="*/ 61436 w 1356773"/>
              <a:gd name="connsiteY3" fmla="*/ 719270 h 754888"/>
              <a:gd name="connsiteX4" fmla="*/ 332555 w 1356773"/>
              <a:gd name="connsiteY4" fmla="*/ 745499 h 754888"/>
              <a:gd name="connsiteX5" fmla="*/ 802884 w 1356773"/>
              <a:gd name="connsiteY5" fmla="*/ 751532 h 754888"/>
              <a:gd name="connsiteX6" fmla="*/ 1247625 w 1356773"/>
              <a:gd name="connsiteY6" fmla="*/ 695962 h 754888"/>
              <a:gd name="connsiteX7" fmla="*/ 1346814 w 1356773"/>
              <a:gd name="connsiteY7" fmla="*/ 300828 h 754888"/>
              <a:gd name="connsiteX8" fmla="*/ 1035432 w 1356773"/>
              <a:gd name="connsiteY8" fmla="*/ 169236 h 754888"/>
              <a:gd name="connsiteX9" fmla="*/ 808131 w 1356773"/>
              <a:gd name="connsiteY9" fmla="*/ 0 h 754888"/>
              <a:gd name="connsiteX10" fmla="*/ 354807 w 1356773"/>
              <a:gd name="connsiteY10" fmla="*/ 93766 h 754888"/>
              <a:gd name="connsiteX0" fmla="*/ 354807 w 1354894"/>
              <a:gd name="connsiteY0" fmla="*/ 93766 h 745758"/>
              <a:gd name="connsiteX1" fmla="*/ 238919 w 1354894"/>
              <a:gd name="connsiteY1" fmla="*/ 313554 h 745758"/>
              <a:gd name="connsiteX2" fmla="*/ 20447 w 1354894"/>
              <a:gd name="connsiteY2" fmla="*/ 404102 h 745758"/>
              <a:gd name="connsiteX3" fmla="*/ 61436 w 1354894"/>
              <a:gd name="connsiteY3" fmla="*/ 719270 h 745758"/>
              <a:gd name="connsiteX4" fmla="*/ 332555 w 1354894"/>
              <a:gd name="connsiteY4" fmla="*/ 745499 h 745758"/>
              <a:gd name="connsiteX5" fmla="*/ 915696 w 1354894"/>
              <a:gd name="connsiteY5" fmla="*/ 662588 h 745758"/>
              <a:gd name="connsiteX6" fmla="*/ 1247625 w 1354894"/>
              <a:gd name="connsiteY6" fmla="*/ 695962 h 745758"/>
              <a:gd name="connsiteX7" fmla="*/ 1346814 w 1354894"/>
              <a:gd name="connsiteY7" fmla="*/ 300828 h 745758"/>
              <a:gd name="connsiteX8" fmla="*/ 1035432 w 1354894"/>
              <a:gd name="connsiteY8" fmla="*/ 169236 h 745758"/>
              <a:gd name="connsiteX9" fmla="*/ 808131 w 1354894"/>
              <a:gd name="connsiteY9" fmla="*/ 0 h 745758"/>
              <a:gd name="connsiteX10" fmla="*/ 354807 w 1354894"/>
              <a:gd name="connsiteY10" fmla="*/ 93766 h 745758"/>
              <a:gd name="connsiteX0" fmla="*/ 354807 w 1354894"/>
              <a:gd name="connsiteY0" fmla="*/ 93766 h 746554"/>
              <a:gd name="connsiteX1" fmla="*/ 238919 w 1354894"/>
              <a:gd name="connsiteY1" fmla="*/ 313554 h 746554"/>
              <a:gd name="connsiteX2" fmla="*/ 20447 w 1354894"/>
              <a:gd name="connsiteY2" fmla="*/ 404102 h 746554"/>
              <a:gd name="connsiteX3" fmla="*/ 61436 w 1354894"/>
              <a:gd name="connsiteY3" fmla="*/ 719270 h 746554"/>
              <a:gd name="connsiteX4" fmla="*/ 332555 w 1354894"/>
              <a:gd name="connsiteY4" fmla="*/ 745499 h 746554"/>
              <a:gd name="connsiteX5" fmla="*/ 915696 w 1354894"/>
              <a:gd name="connsiteY5" fmla="*/ 662588 h 746554"/>
              <a:gd name="connsiteX6" fmla="*/ 1247625 w 1354894"/>
              <a:gd name="connsiteY6" fmla="*/ 695962 h 746554"/>
              <a:gd name="connsiteX7" fmla="*/ 1346814 w 1354894"/>
              <a:gd name="connsiteY7" fmla="*/ 300828 h 746554"/>
              <a:gd name="connsiteX8" fmla="*/ 1035432 w 1354894"/>
              <a:gd name="connsiteY8" fmla="*/ 169236 h 746554"/>
              <a:gd name="connsiteX9" fmla="*/ 808131 w 1354894"/>
              <a:gd name="connsiteY9" fmla="*/ 0 h 746554"/>
              <a:gd name="connsiteX10" fmla="*/ 354807 w 1354894"/>
              <a:gd name="connsiteY10" fmla="*/ 93766 h 746554"/>
              <a:gd name="connsiteX0" fmla="*/ 354807 w 1372101"/>
              <a:gd name="connsiteY0" fmla="*/ 93766 h 746554"/>
              <a:gd name="connsiteX1" fmla="*/ 238919 w 1372101"/>
              <a:gd name="connsiteY1" fmla="*/ 313554 h 746554"/>
              <a:gd name="connsiteX2" fmla="*/ 20447 w 1372101"/>
              <a:gd name="connsiteY2" fmla="*/ 404102 h 746554"/>
              <a:gd name="connsiteX3" fmla="*/ 61436 w 1372101"/>
              <a:gd name="connsiteY3" fmla="*/ 719270 h 746554"/>
              <a:gd name="connsiteX4" fmla="*/ 332555 w 1372101"/>
              <a:gd name="connsiteY4" fmla="*/ 745499 h 746554"/>
              <a:gd name="connsiteX5" fmla="*/ 915696 w 1372101"/>
              <a:gd name="connsiteY5" fmla="*/ 662588 h 746554"/>
              <a:gd name="connsiteX6" fmla="*/ 1320952 w 1372101"/>
              <a:gd name="connsiteY6" fmla="*/ 629254 h 746554"/>
              <a:gd name="connsiteX7" fmla="*/ 1346814 w 1372101"/>
              <a:gd name="connsiteY7" fmla="*/ 300828 h 746554"/>
              <a:gd name="connsiteX8" fmla="*/ 1035432 w 1372101"/>
              <a:gd name="connsiteY8" fmla="*/ 169236 h 746554"/>
              <a:gd name="connsiteX9" fmla="*/ 808131 w 1372101"/>
              <a:gd name="connsiteY9" fmla="*/ 0 h 746554"/>
              <a:gd name="connsiteX10" fmla="*/ 354807 w 1372101"/>
              <a:gd name="connsiteY10" fmla="*/ 93766 h 746554"/>
              <a:gd name="connsiteX0" fmla="*/ 354807 w 1372101"/>
              <a:gd name="connsiteY0" fmla="*/ 93766 h 746554"/>
              <a:gd name="connsiteX1" fmla="*/ 238919 w 1372101"/>
              <a:gd name="connsiteY1" fmla="*/ 313554 h 746554"/>
              <a:gd name="connsiteX2" fmla="*/ 20447 w 1372101"/>
              <a:gd name="connsiteY2" fmla="*/ 404102 h 746554"/>
              <a:gd name="connsiteX3" fmla="*/ 61436 w 1372101"/>
              <a:gd name="connsiteY3" fmla="*/ 719270 h 746554"/>
              <a:gd name="connsiteX4" fmla="*/ 332555 w 1372101"/>
              <a:gd name="connsiteY4" fmla="*/ 745499 h 746554"/>
              <a:gd name="connsiteX5" fmla="*/ 915696 w 1372101"/>
              <a:gd name="connsiteY5" fmla="*/ 662588 h 746554"/>
              <a:gd name="connsiteX6" fmla="*/ 1320952 w 1372101"/>
              <a:gd name="connsiteY6" fmla="*/ 629254 h 746554"/>
              <a:gd name="connsiteX7" fmla="*/ 1346814 w 1372101"/>
              <a:gd name="connsiteY7" fmla="*/ 300828 h 746554"/>
              <a:gd name="connsiteX8" fmla="*/ 1035432 w 1372101"/>
              <a:gd name="connsiteY8" fmla="*/ 169236 h 746554"/>
              <a:gd name="connsiteX9" fmla="*/ 808131 w 1372101"/>
              <a:gd name="connsiteY9" fmla="*/ 0 h 746554"/>
              <a:gd name="connsiteX10" fmla="*/ 354807 w 1372101"/>
              <a:gd name="connsiteY10" fmla="*/ 93766 h 746554"/>
              <a:gd name="connsiteX0" fmla="*/ 354807 w 1372101"/>
              <a:gd name="connsiteY0" fmla="*/ 93766 h 745668"/>
              <a:gd name="connsiteX1" fmla="*/ 238919 w 1372101"/>
              <a:gd name="connsiteY1" fmla="*/ 313554 h 745668"/>
              <a:gd name="connsiteX2" fmla="*/ 20447 w 1372101"/>
              <a:gd name="connsiteY2" fmla="*/ 404102 h 745668"/>
              <a:gd name="connsiteX3" fmla="*/ 61436 w 1372101"/>
              <a:gd name="connsiteY3" fmla="*/ 719270 h 745668"/>
              <a:gd name="connsiteX4" fmla="*/ 332555 w 1372101"/>
              <a:gd name="connsiteY4" fmla="*/ 745499 h 745668"/>
              <a:gd name="connsiteX5" fmla="*/ 915696 w 1372101"/>
              <a:gd name="connsiteY5" fmla="*/ 662588 h 745668"/>
              <a:gd name="connsiteX6" fmla="*/ 1320952 w 1372101"/>
              <a:gd name="connsiteY6" fmla="*/ 629254 h 745668"/>
              <a:gd name="connsiteX7" fmla="*/ 1346814 w 1372101"/>
              <a:gd name="connsiteY7" fmla="*/ 300828 h 745668"/>
              <a:gd name="connsiteX8" fmla="*/ 1035432 w 1372101"/>
              <a:gd name="connsiteY8" fmla="*/ 169236 h 745668"/>
              <a:gd name="connsiteX9" fmla="*/ 808131 w 1372101"/>
              <a:gd name="connsiteY9" fmla="*/ 0 h 745668"/>
              <a:gd name="connsiteX10" fmla="*/ 354807 w 1372101"/>
              <a:gd name="connsiteY10" fmla="*/ 93766 h 745668"/>
              <a:gd name="connsiteX0" fmla="*/ 342321 w 1359615"/>
              <a:gd name="connsiteY0" fmla="*/ 93766 h 773107"/>
              <a:gd name="connsiteX1" fmla="*/ 226433 w 1359615"/>
              <a:gd name="connsiteY1" fmla="*/ 313554 h 773107"/>
              <a:gd name="connsiteX2" fmla="*/ 7961 w 1359615"/>
              <a:gd name="connsiteY2" fmla="*/ 404102 h 773107"/>
              <a:gd name="connsiteX3" fmla="*/ 88434 w 1359615"/>
              <a:gd name="connsiteY3" fmla="*/ 769301 h 773107"/>
              <a:gd name="connsiteX4" fmla="*/ 320069 w 1359615"/>
              <a:gd name="connsiteY4" fmla="*/ 745499 h 773107"/>
              <a:gd name="connsiteX5" fmla="*/ 903210 w 1359615"/>
              <a:gd name="connsiteY5" fmla="*/ 662588 h 773107"/>
              <a:gd name="connsiteX6" fmla="*/ 1308466 w 1359615"/>
              <a:gd name="connsiteY6" fmla="*/ 629254 h 773107"/>
              <a:gd name="connsiteX7" fmla="*/ 1334328 w 1359615"/>
              <a:gd name="connsiteY7" fmla="*/ 300828 h 773107"/>
              <a:gd name="connsiteX8" fmla="*/ 1022946 w 1359615"/>
              <a:gd name="connsiteY8" fmla="*/ 169236 h 773107"/>
              <a:gd name="connsiteX9" fmla="*/ 795645 w 1359615"/>
              <a:gd name="connsiteY9" fmla="*/ 0 h 773107"/>
              <a:gd name="connsiteX10" fmla="*/ 342321 w 1359615"/>
              <a:gd name="connsiteY10" fmla="*/ 93766 h 773107"/>
              <a:gd name="connsiteX0" fmla="*/ 342321 w 1359615"/>
              <a:gd name="connsiteY0" fmla="*/ 93766 h 778179"/>
              <a:gd name="connsiteX1" fmla="*/ 226433 w 1359615"/>
              <a:gd name="connsiteY1" fmla="*/ 313554 h 778179"/>
              <a:gd name="connsiteX2" fmla="*/ 7961 w 1359615"/>
              <a:gd name="connsiteY2" fmla="*/ 404102 h 778179"/>
              <a:gd name="connsiteX3" fmla="*/ 88434 w 1359615"/>
              <a:gd name="connsiteY3" fmla="*/ 769301 h 778179"/>
              <a:gd name="connsiteX4" fmla="*/ 903210 w 1359615"/>
              <a:gd name="connsiteY4" fmla="*/ 662588 h 778179"/>
              <a:gd name="connsiteX5" fmla="*/ 1308466 w 1359615"/>
              <a:gd name="connsiteY5" fmla="*/ 629254 h 778179"/>
              <a:gd name="connsiteX6" fmla="*/ 1334328 w 1359615"/>
              <a:gd name="connsiteY6" fmla="*/ 300828 h 778179"/>
              <a:gd name="connsiteX7" fmla="*/ 1022946 w 1359615"/>
              <a:gd name="connsiteY7" fmla="*/ 169236 h 778179"/>
              <a:gd name="connsiteX8" fmla="*/ 795645 w 1359615"/>
              <a:gd name="connsiteY8" fmla="*/ 0 h 778179"/>
              <a:gd name="connsiteX9" fmla="*/ 342321 w 1359615"/>
              <a:gd name="connsiteY9" fmla="*/ 93766 h 778179"/>
              <a:gd name="connsiteX0" fmla="*/ 343892 w 1361186"/>
              <a:gd name="connsiteY0" fmla="*/ 93766 h 778179"/>
              <a:gd name="connsiteX1" fmla="*/ 228004 w 1361186"/>
              <a:gd name="connsiteY1" fmla="*/ 313554 h 778179"/>
              <a:gd name="connsiteX2" fmla="*/ 9532 w 1361186"/>
              <a:gd name="connsiteY2" fmla="*/ 404102 h 778179"/>
              <a:gd name="connsiteX3" fmla="*/ 90005 w 1361186"/>
              <a:gd name="connsiteY3" fmla="*/ 769301 h 778179"/>
              <a:gd name="connsiteX4" fmla="*/ 904781 w 1361186"/>
              <a:gd name="connsiteY4" fmla="*/ 662588 h 778179"/>
              <a:gd name="connsiteX5" fmla="*/ 1310037 w 1361186"/>
              <a:gd name="connsiteY5" fmla="*/ 629254 h 778179"/>
              <a:gd name="connsiteX6" fmla="*/ 1335899 w 1361186"/>
              <a:gd name="connsiteY6" fmla="*/ 300828 h 778179"/>
              <a:gd name="connsiteX7" fmla="*/ 1024517 w 1361186"/>
              <a:gd name="connsiteY7" fmla="*/ 169236 h 778179"/>
              <a:gd name="connsiteX8" fmla="*/ 797216 w 1361186"/>
              <a:gd name="connsiteY8" fmla="*/ 0 h 778179"/>
              <a:gd name="connsiteX9" fmla="*/ 343892 w 1361186"/>
              <a:gd name="connsiteY9" fmla="*/ 93766 h 778179"/>
              <a:gd name="connsiteX0" fmla="*/ 359389 w 1376683"/>
              <a:gd name="connsiteY0" fmla="*/ 93766 h 778179"/>
              <a:gd name="connsiteX1" fmla="*/ 243501 w 1376683"/>
              <a:gd name="connsiteY1" fmla="*/ 313554 h 778179"/>
              <a:gd name="connsiteX2" fmla="*/ 25029 w 1376683"/>
              <a:gd name="connsiteY2" fmla="*/ 404102 h 778179"/>
              <a:gd name="connsiteX3" fmla="*/ 105502 w 1376683"/>
              <a:gd name="connsiteY3" fmla="*/ 769301 h 778179"/>
              <a:gd name="connsiteX4" fmla="*/ 920278 w 1376683"/>
              <a:gd name="connsiteY4" fmla="*/ 662588 h 778179"/>
              <a:gd name="connsiteX5" fmla="*/ 1325534 w 1376683"/>
              <a:gd name="connsiteY5" fmla="*/ 629254 h 778179"/>
              <a:gd name="connsiteX6" fmla="*/ 1351396 w 1376683"/>
              <a:gd name="connsiteY6" fmla="*/ 300828 h 778179"/>
              <a:gd name="connsiteX7" fmla="*/ 1040014 w 1376683"/>
              <a:gd name="connsiteY7" fmla="*/ 169236 h 778179"/>
              <a:gd name="connsiteX8" fmla="*/ 812713 w 1376683"/>
              <a:gd name="connsiteY8" fmla="*/ 0 h 778179"/>
              <a:gd name="connsiteX9" fmla="*/ 359389 w 1376683"/>
              <a:gd name="connsiteY9" fmla="*/ 93766 h 778179"/>
              <a:gd name="connsiteX0" fmla="*/ 355866 w 1373160"/>
              <a:gd name="connsiteY0" fmla="*/ 93766 h 779671"/>
              <a:gd name="connsiteX1" fmla="*/ 239978 w 1373160"/>
              <a:gd name="connsiteY1" fmla="*/ 313554 h 779671"/>
              <a:gd name="connsiteX2" fmla="*/ 27147 w 1373160"/>
              <a:gd name="connsiteY2" fmla="*/ 376307 h 779671"/>
              <a:gd name="connsiteX3" fmla="*/ 101979 w 1373160"/>
              <a:gd name="connsiteY3" fmla="*/ 769301 h 779671"/>
              <a:gd name="connsiteX4" fmla="*/ 916755 w 1373160"/>
              <a:gd name="connsiteY4" fmla="*/ 662588 h 779671"/>
              <a:gd name="connsiteX5" fmla="*/ 1322011 w 1373160"/>
              <a:gd name="connsiteY5" fmla="*/ 629254 h 779671"/>
              <a:gd name="connsiteX6" fmla="*/ 1347873 w 1373160"/>
              <a:gd name="connsiteY6" fmla="*/ 300828 h 779671"/>
              <a:gd name="connsiteX7" fmla="*/ 1036491 w 1373160"/>
              <a:gd name="connsiteY7" fmla="*/ 169236 h 779671"/>
              <a:gd name="connsiteX8" fmla="*/ 809190 w 1373160"/>
              <a:gd name="connsiteY8" fmla="*/ 0 h 779671"/>
              <a:gd name="connsiteX9" fmla="*/ 355866 w 1373160"/>
              <a:gd name="connsiteY9" fmla="*/ 93766 h 779671"/>
              <a:gd name="connsiteX0" fmla="*/ 355866 w 1373160"/>
              <a:gd name="connsiteY0" fmla="*/ 93766 h 779671"/>
              <a:gd name="connsiteX1" fmla="*/ 239978 w 1373160"/>
              <a:gd name="connsiteY1" fmla="*/ 313554 h 779671"/>
              <a:gd name="connsiteX2" fmla="*/ 27147 w 1373160"/>
              <a:gd name="connsiteY2" fmla="*/ 376307 h 779671"/>
              <a:gd name="connsiteX3" fmla="*/ 101979 w 1373160"/>
              <a:gd name="connsiteY3" fmla="*/ 769301 h 779671"/>
              <a:gd name="connsiteX4" fmla="*/ 916755 w 1373160"/>
              <a:gd name="connsiteY4" fmla="*/ 662588 h 779671"/>
              <a:gd name="connsiteX5" fmla="*/ 1322011 w 1373160"/>
              <a:gd name="connsiteY5" fmla="*/ 629254 h 779671"/>
              <a:gd name="connsiteX6" fmla="*/ 1347873 w 1373160"/>
              <a:gd name="connsiteY6" fmla="*/ 300828 h 779671"/>
              <a:gd name="connsiteX7" fmla="*/ 1104178 w 1373160"/>
              <a:gd name="connsiteY7" fmla="*/ 252621 h 779671"/>
              <a:gd name="connsiteX8" fmla="*/ 809190 w 1373160"/>
              <a:gd name="connsiteY8" fmla="*/ 0 h 779671"/>
              <a:gd name="connsiteX9" fmla="*/ 355866 w 1373160"/>
              <a:gd name="connsiteY9" fmla="*/ 93766 h 779671"/>
              <a:gd name="connsiteX0" fmla="*/ 355866 w 1384127"/>
              <a:gd name="connsiteY0" fmla="*/ 93766 h 779671"/>
              <a:gd name="connsiteX1" fmla="*/ 239978 w 1384127"/>
              <a:gd name="connsiteY1" fmla="*/ 313554 h 779671"/>
              <a:gd name="connsiteX2" fmla="*/ 27147 w 1384127"/>
              <a:gd name="connsiteY2" fmla="*/ 376307 h 779671"/>
              <a:gd name="connsiteX3" fmla="*/ 101979 w 1384127"/>
              <a:gd name="connsiteY3" fmla="*/ 769301 h 779671"/>
              <a:gd name="connsiteX4" fmla="*/ 916755 w 1384127"/>
              <a:gd name="connsiteY4" fmla="*/ 662588 h 779671"/>
              <a:gd name="connsiteX5" fmla="*/ 1322011 w 1384127"/>
              <a:gd name="connsiteY5" fmla="*/ 629254 h 779671"/>
              <a:gd name="connsiteX6" fmla="*/ 1364794 w 1384127"/>
              <a:gd name="connsiteY6" fmla="*/ 400890 h 779671"/>
              <a:gd name="connsiteX7" fmla="*/ 1104178 w 1384127"/>
              <a:gd name="connsiteY7" fmla="*/ 252621 h 779671"/>
              <a:gd name="connsiteX8" fmla="*/ 809190 w 1384127"/>
              <a:gd name="connsiteY8" fmla="*/ 0 h 779671"/>
              <a:gd name="connsiteX9" fmla="*/ 355866 w 1384127"/>
              <a:gd name="connsiteY9" fmla="*/ 93766 h 779671"/>
              <a:gd name="connsiteX0" fmla="*/ 355866 w 1384127"/>
              <a:gd name="connsiteY0" fmla="*/ 93766 h 779671"/>
              <a:gd name="connsiteX1" fmla="*/ 239978 w 1384127"/>
              <a:gd name="connsiteY1" fmla="*/ 313554 h 779671"/>
              <a:gd name="connsiteX2" fmla="*/ 27147 w 1384127"/>
              <a:gd name="connsiteY2" fmla="*/ 376307 h 779671"/>
              <a:gd name="connsiteX3" fmla="*/ 101979 w 1384127"/>
              <a:gd name="connsiteY3" fmla="*/ 769301 h 779671"/>
              <a:gd name="connsiteX4" fmla="*/ 916755 w 1384127"/>
              <a:gd name="connsiteY4" fmla="*/ 662588 h 779671"/>
              <a:gd name="connsiteX5" fmla="*/ 1322011 w 1384127"/>
              <a:gd name="connsiteY5" fmla="*/ 629254 h 779671"/>
              <a:gd name="connsiteX6" fmla="*/ 1364794 w 1384127"/>
              <a:gd name="connsiteY6" fmla="*/ 400890 h 779671"/>
              <a:gd name="connsiteX7" fmla="*/ 1104178 w 1384127"/>
              <a:gd name="connsiteY7" fmla="*/ 252621 h 779671"/>
              <a:gd name="connsiteX8" fmla="*/ 809190 w 1384127"/>
              <a:gd name="connsiteY8" fmla="*/ 0 h 779671"/>
              <a:gd name="connsiteX9" fmla="*/ 355866 w 1384127"/>
              <a:gd name="connsiteY9" fmla="*/ 93766 h 779671"/>
              <a:gd name="connsiteX0" fmla="*/ 355866 w 1384127"/>
              <a:gd name="connsiteY0" fmla="*/ 93975 h 779880"/>
              <a:gd name="connsiteX1" fmla="*/ 239978 w 1384127"/>
              <a:gd name="connsiteY1" fmla="*/ 313763 h 779880"/>
              <a:gd name="connsiteX2" fmla="*/ 27147 w 1384127"/>
              <a:gd name="connsiteY2" fmla="*/ 376516 h 779880"/>
              <a:gd name="connsiteX3" fmla="*/ 101979 w 1384127"/>
              <a:gd name="connsiteY3" fmla="*/ 769510 h 779880"/>
              <a:gd name="connsiteX4" fmla="*/ 916755 w 1384127"/>
              <a:gd name="connsiteY4" fmla="*/ 662797 h 779880"/>
              <a:gd name="connsiteX5" fmla="*/ 1322011 w 1384127"/>
              <a:gd name="connsiteY5" fmla="*/ 629463 h 779880"/>
              <a:gd name="connsiteX6" fmla="*/ 1364794 w 1384127"/>
              <a:gd name="connsiteY6" fmla="*/ 401099 h 779880"/>
              <a:gd name="connsiteX7" fmla="*/ 1104178 w 1384127"/>
              <a:gd name="connsiteY7" fmla="*/ 252830 h 779880"/>
              <a:gd name="connsiteX8" fmla="*/ 809190 w 1384127"/>
              <a:gd name="connsiteY8" fmla="*/ 209 h 779880"/>
              <a:gd name="connsiteX9" fmla="*/ 355866 w 1384127"/>
              <a:gd name="connsiteY9" fmla="*/ 93975 h 779880"/>
              <a:gd name="connsiteX0" fmla="*/ 355866 w 1384127"/>
              <a:gd name="connsiteY0" fmla="*/ 93975 h 779880"/>
              <a:gd name="connsiteX1" fmla="*/ 239978 w 1384127"/>
              <a:gd name="connsiteY1" fmla="*/ 313763 h 779880"/>
              <a:gd name="connsiteX2" fmla="*/ 27147 w 1384127"/>
              <a:gd name="connsiteY2" fmla="*/ 376516 h 779880"/>
              <a:gd name="connsiteX3" fmla="*/ 101979 w 1384127"/>
              <a:gd name="connsiteY3" fmla="*/ 769510 h 779880"/>
              <a:gd name="connsiteX4" fmla="*/ 916755 w 1384127"/>
              <a:gd name="connsiteY4" fmla="*/ 662797 h 779880"/>
              <a:gd name="connsiteX5" fmla="*/ 1322011 w 1384127"/>
              <a:gd name="connsiteY5" fmla="*/ 629463 h 779880"/>
              <a:gd name="connsiteX6" fmla="*/ 1364794 w 1384127"/>
              <a:gd name="connsiteY6" fmla="*/ 401099 h 779880"/>
              <a:gd name="connsiteX7" fmla="*/ 1104178 w 1384127"/>
              <a:gd name="connsiteY7" fmla="*/ 252830 h 779880"/>
              <a:gd name="connsiteX8" fmla="*/ 809190 w 1384127"/>
              <a:gd name="connsiteY8" fmla="*/ 209 h 779880"/>
              <a:gd name="connsiteX9" fmla="*/ 355866 w 1384127"/>
              <a:gd name="connsiteY9" fmla="*/ 93975 h 77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4127" h="779880">
                <a:moveTo>
                  <a:pt x="355866" y="93975"/>
                </a:moveTo>
                <a:cubicBezTo>
                  <a:pt x="260997" y="146234"/>
                  <a:pt x="294764" y="266673"/>
                  <a:pt x="239978" y="313763"/>
                </a:cubicBezTo>
                <a:cubicBezTo>
                  <a:pt x="185192" y="360853"/>
                  <a:pt x="50147" y="300558"/>
                  <a:pt x="27147" y="376516"/>
                </a:cubicBezTo>
                <a:cubicBezTo>
                  <a:pt x="4147" y="452474"/>
                  <a:pt x="-46289" y="721797"/>
                  <a:pt x="101979" y="769510"/>
                </a:cubicBezTo>
                <a:cubicBezTo>
                  <a:pt x="250247" y="817223"/>
                  <a:pt x="713416" y="686138"/>
                  <a:pt x="916755" y="662797"/>
                </a:cubicBezTo>
                <a:cubicBezTo>
                  <a:pt x="1120094" y="639456"/>
                  <a:pt x="1247338" y="673079"/>
                  <a:pt x="1322011" y="629463"/>
                </a:cubicBezTo>
                <a:cubicBezTo>
                  <a:pt x="1396684" y="585847"/>
                  <a:pt x="1394623" y="527294"/>
                  <a:pt x="1364794" y="401099"/>
                </a:cubicBezTo>
                <a:cubicBezTo>
                  <a:pt x="1305136" y="281787"/>
                  <a:pt x="1196778" y="319645"/>
                  <a:pt x="1104178" y="252830"/>
                </a:cubicBezTo>
                <a:cubicBezTo>
                  <a:pt x="1011578" y="186015"/>
                  <a:pt x="971431" y="3870"/>
                  <a:pt x="809190" y="209"/>
                </a:cubicBezTo>
                <a:cubicBezTo>
                  <a:pt x="646949" y="-3452"/>
                  <a:pt x="450735" y="41716"/>
                  <a:pt x="355866" y="93975"/>
                </a:cubicBezTo>
                <a:close/>
              </a:path>
            </a:pathLst>
          </a:custGeom>
          <a:solidFill>
            <a:srgbClr val="9AE0F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solidFill>
                <a:prstClr val="white"/>
              </a:solidFill>
              <a:latin typeface="Calibri"/>
            </a:endParaRPr>
          </a:p>
        </p:txBody>
      </p:sp>
      <p:cxnSp>
        <p:nvCxnSpPr>
          <p:cNvPr id="10" name="Straight Connector 9">
            <a:extLst>
              <a:ext uri="{FF2B5EF4-FFF2-40B4-BE49-F238E27FC236}">
                <a16:creationId xmlns:a16="http://schemas.microsoft.com/office/drawing/2014/main" id="{AC621197-986E-6ED5-2BD3-2C994BC813BE}"/>
              </a:ext>
            </a:extLst>
          </p:cNvPr>
          <p:cNvCxnSpPr>
            <a:cxnSpLocks/>
          </p:cNvCxnSpPr>
          <p:nvPr/>
        </p:nvCxnSpPr>
        <p:spPr>
          <a:xfrm>
            <a:off x="8253710" y="3925862"/>
            <a:ext cx="837872" cy="126854"/>
          </a:xfrm>
          <a:prstGeom prst="line">
            <a:avLst/>
          </a:prstGeom>
          <a:ln w="952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BC03A2CD-20EE-E9E9-4909-82E374ABE9AD}"/>
              </a:ext>
            </a:extLst>
          </p:cNvPr>
          <p:cNvCxnSpPr>
            <a:cxnSpLocks/>
          </p:cNvCxnSpPr>
          <p:nvPr/>
        </p:nvCxnSpPr>
        <p:spPr>
          <a:xfrm>
            <a:off x="9328504" y="4024208"/>
            <a:ext cx="2231087" cy="13139"/>
          </a:xfrm>
          <a:prstGeom prst="line">
            <a:avLst/>
          </a:prstGeom>
          <a:ln w="952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94A1219F-9B05-D373-563E-80DF000564BA}"/>
              </a:ext>
            </a:extLst>
          </p:cNvPr>
          <p:cNvCxnSpPr>
            <a:cxnSpLocks/>
            <a:stCxn id="48" idx="1"/>
          </p:cNvCxnSpPr>
          <p:nvPr/>
        </p:nvCxnSpPr>
        <p:spPr>
          <a:xfrm flipV="1">
            <a:off x="8253394" y="4067416"/>
            <a:ext cx="2409685" cy="494859"/>
          </a:xfrm>
          <a:prstGeom prst="line">
            <a:avLst/>
          </a:prstGeom>
          <a:ln w="952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8F07449E-35DD-6C9E-C2B7-B894A1E20A0D}"/>
              </a:ext>
            </a:extLst>
          </p:cNvPr>
          <p:cNvCxnSpPr>
            <a:cxnSpLocks/>
            <a:endCxn id="72" idx="2"/>
          </p:cNvCxnSpPr>
          <p:nvPr/>
        </p:nvCxnSpPr>
        <p:spPr>
          <a:xfrm>
            <a:off x="8006047" y="3911838"/>
            <a:ext cx="19693" cy="579620"/>
          </a:xfrm>
          <a:prstGeom prst="line">
            <a:avLst/>
          </a:prstGeom>
          <a:ln w="952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6E6B145B-315A-96FA-3A1C-7FAD12548137}"/>
              </a:ext>
            </a:extLst>
          </p:cNvPr>
          <p:cNvCxnSpPr>
            <a:cxnSpLocks/>
            <a:stCxn id="48" idx="0"/>
          </p:cNvCxnSpPr>
          <p:nvPr/>
        </p:nvCxnSpPr>
        <p:spPr>
          <a:xfrm flipV="1">
            <a:off x="8253348" y="4024210"/>
            <a:ext cx="1101506" cy="467155"/>
          </a:xfrm>
          <a:prstGeom prst="line">
            <a:avLst/>
          </a:prstGeom>
          <a:ln w="9525">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6" name="TextBox 45">
            <a:extLst>
              <a:ext uri="{FF2B5EF4-FFF2-40B4-BE49-F238E27FC236}">
                <a16:creationId xmlns:a16="http://schemas.microsoft.com/office/drawing/2014/main" id="{492DC3C4-18F8-CD24-8A25-030F22383EB5}"/>
              </a:ext>
            </a:extLst>
          </p:cNvPr>
          <p:cNvSpPr txBox="1"/>
          <p:nvPr/>
        </p:nvSpPr>
        <p:spPr>
          <a:xfrm>
            <a:off x="11202931" y="3847093"/>
            <a:ext cx="688907" cy="391454"/>
          </a:xfrm>
          <a:prstGeom prst="rect">
            <a:avLst/>
          </a:prstGeom>
          <a:noFill/>
        </p:spPr>
        <p:txBody>
          <a:bodyPr wrap="none" rtlCol="0">
            <a:spAutoFit/>
          </a:bodyPr>
          <a:lstStyle/>
          <a:p>
            <a:pPr>
              <a:lnSpc>
                <a:spcPct val="80000"/>
              </a:lnSpc>
            </a:pPr>
            <a:r>
              <a:rPr lang="en-US" sz="1200" dirty="0">
                <a:solidFill>
                  <a:prstClr val="black"/>
                </a:solidFill>
                <a:latin typeface="Calibri"/>
              </a:rPr>
              <a:t>to </a:t>
            </a:r>
          </a:p>
          <a:p>
            <a:pPr>
              <a:lnSpc>
                <a:spcPct val="80000"/>
              </a:lnSpc>
            </a:pPr>
            <a:r>
              <a:rPr lang="en-US" sz="1200" dirty="0">
                <a:solidFill>
                  <a:prstClr val="black"/>
                </a:solidFill>
                <a:latin typeface="Calibri"/>
              </a:rPr>
              <a:t>Internet</a:t>
            </a:r>
          </a:p>
        </p:txBody>
      </p:sp>
      <p:grpSp>
        <p:nvGrpSpPr>
          <p:cNvPr id="47" name="Group 46">
            <a:extLst>
              <a:ext uri="{FF2B5EF4-FFF2-40B4-BE49-F238E27FC236}">
                <a16:creationId xmlns:a16="http://schemas.microsoft.com/office/drawing/2014/main" id="{58A47BDB-CA4A-5EC9-FDE9-AF0549D875AA}"/>
              </a:ext>
            </a:extLst>
          </p:cNvPr>
          <p:cNvGrpSpPr/>
          <p:nvPr/>
        </p:nvGrpSpPr>
        <p:grpSpPr>
          <a:xfrm>
            <a:off x="7801045" y="4419628"/>
            <a:ext cx="452349" cy="206325"/>
            <a:chOff x="7493876" y="2774731"/>
            <a:chExt cx="1481958" cy="894622"/>
          </a:xfrm>
        </p:grpSpPr>
        <p:sp>
          <p:nvSpPr>
            <p:cNvPr id="48" name="Freeform 47">
              <a:extLst>
                <a:ext uri="{FF2B5EF4-FFF2-40B4-BE49-F238E27FC236}">
                  <a16:creationId xmlns:a16="http://schemas.microsoft.com/office/drawing/2014/main" id="{9AEC21D8-72B4-6EA6-9864-3706E10E320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9" name="Oval 48">
              <a:extLst>
                <a:ext uri="{FF2B5EF4-FFF2-40B4-BE49-F238E27FC236}">
                  <a16:creationId xmlns:a16="http://schemas.microsoft.com/office/drawing/2014/main" id="{4CC978CC-96DB-0F31-2958-DD4E7EE6106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2" name="Group 51">
              <a:extLst>
                <a:ext uri="{FF2B5EF4-FFF2-40B4-BE49-F238E27FC236}">
                  <a16:creationId xmlns:a16="http://schemas.microsoft.com/office/drawing/2014/main" id="{A3C70571-452F-E279-9060-CFD42F76DA0B}"/>
                </a:ext>
              </a:extLst>
            </p:cNvPr>
            <p:cNvGrpSpPr/>
            <p:nvPr/>
          </p:nvGrpSpPr>
          <p:grpSpPr>
            <a:xfrm>
              <a:off x="7713663" y="2848339"/>
              <a:ext cx="1042107" cy="425543"/>
              <a:chOff x="7786941" y="2884917"/>
              <a:chExt cx="897649" cy="353919"/>
            </a:xfrm>
          </p:grpSpPr>
          <p:sp>
            <p:nvSpPr>
              <p:cNvPr id="53" name="Freeform 52">
                <a:extLst>
                  <a:ext uri="{FF2B5EF4-FFF2-40B4-BE49-F238E27FC236}">
                    <a16:creationId xmlns:a16="http://schemas.microsoft.com/office/drawing/2014/main" id="{EE878792-1F70-8CC7-B832-04BBF7DD687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 name="Freeform 53">
                <a:extLst>
                  <a:ext uri="{FF2B5EF4-FFF2-40B4-BE49-F238E27FC236}">
                    <a16:creationId xmlns:a16="http://schemas.microsoft.com/office/drawing/2014/main" id="{1C36A011-CA64-BB2C-42FA-3C80D9B3141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 name="Freeform 59">
                <a:extLst>
                  <a:ext uri="{FF2B5EF4-FFF2-40B4-BE49-F238E27FC236}">
                    <a16:creationId xmlns:a16="http://schemas.microsoft.com/office/drawing/2014/main" id="{425D3D20-0B12-E420-B6A5-CE3E1B7E4C1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2" name="Freeform 71">
                <a:extLst>
                  <a:ext uri="{FF2B5EF4-FFF2-40B4-BE49-F238E27FC236}">
                    <a16:creationId xmlns:a16="http://schemas.microsoft.com/office/drawing/2014/main" id="{F1BE7F7C-D15F-9D9E-4E09-22C54B0E4A2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73" name="Oval 72">
            <a:extLst>
              <a:ext uri="{FF2B5EF4-FFF2-40B4-BE49-F238E27FC236}">
                <a16:creationId xmlns:a16="http://schemas.microsoft.com/office/drawing/2014/main" id="{55B347FF-44A2-5A06-A21C-4A2E069FA058}"/>
              </a:ext>
            </a:extLst>
          </p:cNvPr>
          <p:cNvSpPr/>
          <p:nvPr/>
        </p:nvSpPr>
        <p:spPr>
          <a:xfrm>
            <a:off x="8787717" y="3328557"/>
            <a:ext cx="1395975" cy="365479"/>
          </a:xfrm>
          <a:prstGeom prst="ellips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4" name="Straight Connector 73">
            <a:extLst>
              <a:ext uri="{FF2B5EF4-FFF2-40B4-BE49-F238E27FC236}">
                <a16:creationId xmlns:a16="http://schemas.microsoft.com/office/drawing/2014/main" id="{0A777709-F29C-B2EB-877F-B45B8C87531C}"/>
              </a:ext>
            </a:extLst>
          </p:cNvPr>
          <p:cNvCxnSpPr>
            <a:cxnSpLocks/>
          </p:cNvCxnSpPr>
          <p:nvPr/>
        </p:nvCxnSpPr>
        <p:spPr>
          <a:xfrm flipV="1">
            <a:off x="9272485" y="3516662"/>
            <a:ext cx="0" cy="419141"/>
          </a:xfrm>
          <a:prstGeom prst="line">
            <a:avLst/>
          </a:prstGeom>
          <a:ln w="9525">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530" name="Group 529">
            <a:extLst>
              <a:ext uri="{FF2B5EF4-FFF2-40B4-BE49-F238E27FC236}">
                <a16:creationId xmlns:a16="http://schemas.microsoft.com/office/drawing/2014/main" id="{4B0BC696-CD4C-EFDD-15D1-2D9A771E715B}"/>
              </a:ext>
            </a:extLst>
          </p:cNvPr>
          <p:cNvGrpSpPr/>
          <p:nvPr/>
        </p:nvGrpSpPr>
        <p:grpSpPr>
          <a:xfrm>
            <a:off x="6398006" y="4483597"/>
            <a:ext cx="1252484" cy="939798"/>
            <a:chOff x="342047" y="413395"/>
            <a:chExt cx="2472266" cy="2058912"/>
          </a:xfrm>
        </p:grpSpPr>
        <p:sp>
          <p:nvSpPr>
            <p:cNvPr id="534" name="Oval 23">
              <a:extLst>
                <a:ext uri="{FF2B5EF4-FFF2-40B4-BE49-F238E27FC236}">
                  <a16:creationId xmlns:a16="http://schemas.microsoft.com/office/drawing/2014/main" id="{AE0F1152-710C-F92E-E8D2-C308FEC25360}"/>
                </a:ext>
              </a:extLst>
            </p:cNvPr>
            <p:cNvSpPr>
              <a:spLocks noChangeArrowheads="1"/>
            </p:cNvSpPr>
            <p:nvPr/>
          </p:nvSpPr>
          <p:spPr bwMode="auto">
            <a:xfrm>
              <a:off x="342047" y="413395"/>
              <a:ext cx="2472266" cy="2058912"/>
            </a:xfrm>
            <a:prstGeom prst="ellipse">
              <a:avLst/>
            </a:prstGeom>
            <a:gradFill flip="none" rotWithShape="1">
              <a:gsLst>
                <a:gs pos="2000">
                  <a:schemeClr val="accent1">
                    <a:lumMod val="45000"/>
                    <a:lumOff val="55000"/>
                  </a:schemeClr>
                </a:gs>
                <a:gs pos="99000">
                  <a:schemeClr val="accent1">
                    <a:lumMod val="30000"/>
                    <a:lumOff val="70000"/>
                    <a:alpha val="65599"/>
                  </a:schemeClr>
                </a:gs>
              </a:gsLst>
              <a:path path="circle">
                <a:fillToRect l="50000" t="50000" r="50000" b="50000"/>
              </a:path>
              <a:tileRect/>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dirty="0">
                <a:solidFill>
                  <a:srgbClr val="000000"/>
                </a:solidFill>
                <a:latin typeface="Arial" charset="0"/>
                <a:ea typeface="ＭＳ Ｐゴシック" charset="0"/>
              </a:endParaRPr>
            </a:p>
          </p:txBody>
        </p:sp>
        <p:grpSp>
          <p:nvGrpSpPr>
            <p:cNvPr id="535" name="Group 403">
              <a:extLst>
                <a:ext uri="{FF2B5EF4-FFF2-40B4-BE49-F238E27FC236}">
                  <a16:creationId xmlns:a16="http://schemas.microsoft.com/office/drawing/2014/main" id="{518D249D-CE91-EF42-340B-98171D79FC05}"/>
                </a:ext>
              </a:extLst>
            </p:cNvPr>
            <p:cNvGrpSpPr>
              <a:grpSpLocks/>
            </p:cNvGrpSpPr>
            <p:nvPr/>
          </p:nvGrpSpPr>
          <p:grpSpPr bwMode="auto">
            <a:xfrm>
              <a:off x="824161" y="828484"/>
              <a:ext cx="451636" cy="385409"/>
              <a:chOff x="2751" y="1851"/>
              <a:chExt cx="462" cy="478"/>
            </a:xfrm>
          </p:grpSpPr>
          <p:pic>
            <p:nvPicPr>
              <p:cNvPr id="572" name="Picture 364" descr="iphone_stylized_small">
                <a:extLst>
                  <a:ext uri="{FF2B5EF4-FFF2-40B4-BE49-F238E27FC236}">
                    <a16:creationId xmlns:a16="http://schemas.microsoft.com/office/drawing/2014/main" id="{260E4582-0386-F2F7-5E1B-2ED09C3DE00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73" name="Picture 402" descr="antenna_radiation_stylized">
                <a:extLst>
                  <a:ext uri="{FF2B5EF4-FFF2-40B4-BE49-F238E27FC236}">
                    <a16:creationId xmlns:a16="http://schemas.microsoft.com/office/drawing/2014/main" id="{716D1179-5BF8-E06E-E59D-03BF08F5ADA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536" name="Group 356">
              <a:extLst>
                <a:ext uri="{FF2B5EF4-FFF2-40B4-BE49-F238E27FC236}">
                  <a16:creationId xmlns:a16="http://schemas.microsoft.com/office/drawing/2014/main" id="{D2D5BCDA-69A2-7AE7-1D1F-0E16571C500D}"/>
                </a:ext>
              </a:extLst>
            </p:cNvPr>
            <p:cNvGrpSpPr>
              <a:grpSpLocks/>
            </p:cNvGrpSpPr>
            <p:nvPr/>
          </p:nvGrpSpPr>
          <p:grpSpPr bwMode="auto">
            <a:xfrm>
              <a:off x="1844614" y="1915832"/>
              <a:ext cx="325068" cy="331553"/>
              <a:chOff x="313" y="1497"/>
              <a:chExt cx="1152" cy="1014"/>
            </a:xfrm>
          </p:grpSpPr>
          <p:pic>
            <p:nvPicPr>
              <p:cNvPr id="570" name="Picture 354" descr="laptop_stylized_small">
                <a:extLst>
                  <a:ext uri="{FF2B5EF4-FFF2-40B4-BE49-F238E27FC236}">
                    <a16:creationId xmlns:a16="http://schemas.microsoft.com/office/drawing/2014/main" id="{087C95EF-7B08-A4EE-1E2F-FA6F000CD80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71" name="Picture 355" descr="antenna_stylized">
                <a:extLst>
                  <a:ext uri="{FF2B5EF4-FFF2-40B4-BE49-F238E27FC236}">
                    <a16:creationId xmlns:a16="http://schemas.microsoft.com/office/drawing/2014/main" id="{24DC4BA6-6675-4F6E-9F6A-244257AFC34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537" name="Group 403">
              <a:extLst>
                <a:ext uri="{FF2B5EF4-FFF2-40B4-BE49-F238E27FC236}">
                  <a16:creationId xmlns:a16="http://schemas.microsoft.com/office/drawing/2014/main" id="{3E50A971-8850-E804-376D-36E8F53006A6}"/>
                </a:ext>
              </a:extLst>
            </p:cNvPr>
            <p:cNvGrpSpPr>
              <a:grpSpLocks/>
            </p:cNvGrpSpPr>
            <p:nvPr/>
          </p:nvGrpSpPr>
          <p:grpSpPr bwMode="auto">
            <a:xfrm>
              <a:off x="1134502" y="1979659"/>
              <a:ext cx="451636" cy="385409"/>
              <a:chOff x="2751" y="1851"/>
              <a:chExt cx="462" cy="478"/>
            </a:xfrm>
          </p:grpSpPr>
          <p:pic>
            <p:nvPicPr>
              <p:cNvPr id="568" name="Picture 364" descr="iphone_stylized_small">
                <a:extLst>
                  <a:ext uri="{FF2B5EF4-FFF2-40B4-BE49-F238E27FC236}">
                    <a16:creationId xmlns:a16="http://schemas.microsoft.com/office/drawing/2014/main" id="{52CEF700-60E3-C92B-B76D-5452C6736DF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69" name="Picture 402" descr="antenna_radiation_stylized">
                <a:extLst>
                  <a:ext uri="{FF2B5EF4-FFF2-40B4-BE49-F238E27FC236}">
                    <a16:creationId xmlns:a16="http://schemas.microsoft.com/office/drawing/2014/main" id="{6B8FC16C-1248-43DA-ECFF-4FBF0233576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538" name="Picture 537" descr="A black drone with white lines&#10;&#10;Description automatically generated">
              <a:extLst>
                <a:ext uri="{FF2B5EF4-FFF2-40B4-BE49-F238E27FC236}">
                  <a16:creationId xmlns:a16="http://schemas.microsoft.com/office/drawing/2014/main" id="{651D8DAF-FCBE-2403-694F-072D3D9C46B9}"/>
                </a:ext>
              </a:extLst>
            </p:cNvPr>
            <p:cNvPicPr>
              <a:picLocks noChangeAspect="1"/>
            </p:cNvPicPr>
            <p:nvPr/>
          </p:nvPicPr>
          <p:blipFill>
            <a:blip r:embed="rId7"/>
            <a:stretch>
              <a:fillRect/>
            </a:stretch>
          </p:blipFill>
          <p:spPr>
            <a:xfrm>
              <a:off x="1275797" y="481124"/>
              <a:ext cx="656527" cy="437685"/>
            </a:xfrm>
            <a:prstGeom prst="rect">
              <a:avLst/>
            </a:prstGeom>
          </p:spPr>
        </p:pic>
        <p:pic>
          <p:nvPicPr>
            <p:cNvPr id="539" name="Picture 538" descr="A car with an antenna&#10;&#10;Description automatically generated">
              <a:extLst>
                <a:ext uri="{FF2B5EF4-FFF2-40B4-BE49-F238E27FC236}">
                  <a16:creationId xmlns:a16="http://schemas.microsoft.com/office/drawing/2014/main" id="{BB424ABC-C772-46C7-82F2-929D5EC5C733}"/>
                </a:ext>
              </a:extLst>
            </p:cNvPr>
            <p:cNvPicPr>
              <a:picLocks noChangeAspect="1"/>
            </p:cNvPicPr>
            <p:nvPr/>
          </p:nvPicPr>
          <p:blipFill>
            <a:blip r:embed="rId8"/>
            <a:stretch>
              <a:fillRect/>
            </a:stretch>
          </p:blipFill>
          <p:spPr>
            <a:xfrm>
              <a:off x="473635" y="1528114"/>
              <a:ext cx="776896" cy="407221"/>
            </a:xfrm>
            <a:prstGeom prst="rect">
              <a:avLst/>
            </a:prstGeom>
          </p:spPr>
        </p:pic>
        <p:grpSp>
          <p:nvGrpSpPr>
            <p:cNvPr id="540" name="Group 539">
              <a:extLst>
                <a:ext uri="{FF2B5EF4-FFF2-40B4-BE49-F238E27FC236}">
                  <a16:creationId xmlns:a16="http://schemas.microsoft.com/office/drawing/2014/main" id="{6A969C44-EC9C-32E6-F73B-D683C95FE20E}"/>
                </a:ext>
              </a:extLst>
            </p:cNvPr>
            <p:cNvGrpSpPr/>
            <p:nvPr/>
          </p:nvGrpSpPr>
          <p:grpSpPr>
            <a:xfrm>
              <a:off x="1866826" y="664424"/>
              <a:ext cx="694858" cy="1046469"/>
              <a:chOff x="5889335" y="1598309"/>
              <a:chExt cx="694858" cy="1046469"/>
            </a:xfrm>
          </p:grpSpPr>
          <p:grpSp>
            <p:nvGrpSpPr>
              <p:cNvPr id="541" name="Group 817">
                <a:extLst>
                  <a:ext uri="{FF2B5EF4-FFF2-40B4-BE49-F238E27FC236}">
                    <a16:creationId xmlns:a16="http://schemas.microsoft.com/office/drawing/2014/main" id="{F1CFE3BC-C27A-80B9-E261-0521C9095B58}"/>
                  </a:ext>
                </a:extLst>
              </p:cNvPr>
              <p:cNvGrpSpPr>
                <a:grpSpLocks/>
              </p:cNvGrpSpPr>
              <p:nvPr/>
            </p:nvGrpSpPr>
            <p:grpSpPr bwMode="auto">
              <a:xfrm>
                <a:off x="5971949" y="1598309"/>
                <a:ext cx="466245" cy="434369"/>
                <a:chOff x="2920" y="1424"/>
                <a:chExt cx="326" cy="320"/>
              </a:xfrm>
            </p:grpSpPr>
            <p:sp>
              <p:nvSpPr>
                <p:cNvPr id="560" name="Oval 818">
                  <a:extLst>
                    <a:ext uri="{FF2B5EF4-FFF2-40B4-BE49-F238E27FC236}">
                      <a16:creationId xmlns:a16="http://schemas.microsoft.com/office/drawing/2014/main" id="{15CCB171-BBA8-5807-9A6D-1B1776BDAEA8}"/>
                    </a:ext>
                  </a:extLst>
                </p:cNvPr>
                <p:cNvSpPr>
                  <a:spLocks noChangeArrowheads="1"/>
                </p:cNvSpPr>
                <p:nvPr/>
              </p:nvSpPr>
              <p:spPr bwMode="auto">
                <a:xfrm>
                  <a:off x="2920" y="1445"/>
                  <a:ext cx="326" cy="289"/>
                </a:xfrm>
                <a:prstGeom prst="ellipse">
                  <a:avLst/>
                </a:prstGeom>
                <a:noFill/>
                <a:ln w="12700">
                  <a:solidFill>
                    <a:srgbClr val="011199"/>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grpSp>
              <p:nvGrpSpPr>
                <p:cNvPr id="561" name="Group 819">
                  <a:extLst>
                    <a:ext uri="{FF2B5EF4-FFF2-40B4-BE49-F238E27FC236}">
                      <a16:creationId xmlns:a16="http://schemas.microsoft.com/office/drawing/2014/main" id="{64865BF4-6F0F-0603-B4E2-F4CC2AEA5F12}"/>
                    </a:ext>
                  </a:extLst>
                </p:cNvPr>
                <p:cNvGrpSpPr>
                  <a:grpSpLocks/>
                </p:cNvGrpSpPr>
                <p:nvPr/>
              </p:nvGrpSpPr>
              <p:grpSpPr bwMode="auto">
                <a:xfrm>
                  <a:off x="2949" y="1424"/>
                  <a:ext cx="265" cy="280"/>
                  <a:chOff x="2949" y="1424"/>
                  <a:chExt cx="265" cy="280"/>
                </a:xfrm>
              </p:grpSpPr>
              <p:sp>
                <p:nvSpPr>
                  <p:cNvPr id="563" name="Oval 820">
                    <a:extLst>
                      <a:ext uri="{FF2B5EF4-FFF2-40B4-BE49-F238E27FC236}">
                        <a16:creationId xmlns:a16="http://schemas.microsoft.com/office/drawing/2014/main" id="{BFAA3493-1E20-246E-C08A-19853074E9DF}"/>
                      </a:ext>
                    </a:extLst>
                  </p:cNvPr>
                  <p:cNvSpPr>
                    <a:spLocks noChangeArrowheads="1"/>
                  </p:cNvSpPr>
                  <p:nvPr/>
                </p:nvSpPr>
                <p:spPr bwMode="auto">
                  <a:xfrm>
                    <a:off x="3030" y="1545"/>
                    <a:ext cx="107" cy="92"/>
                  </a:xfrm>
                  <a:prstGeom prst="ellipse">
                    <a:avLst/>
                  </a:prstGeom>
                  <a:noFill/>
                  <a:ln w="12700">
                    <a:solidFill>
                      <a:srgbClr val="011199"/>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564" name="Oval 821">
                    <a:extLst>
                      <a:ext uri="{FF2B5EF4-FFF2-40B4-BE49-F238E27FC236}">
                        <a16:creationId xmlns:a16="http://schemas.microsoft.com/office/drawing/2014/main" id="{0661A871-751E-E5FA-6E0E-866123F62875}"/>
                      </a:ext>
                    </a:extLst>
                  </p:cNvPr>
                  <p:cNvSpPr>
                    <a:spLocks noChangeArrowheads="1"/>
                  </p:cNvSpPr>
                  <p:nvPr/>
                </p:nvSpPr>
                <p:spPr bwMode="auto">
                  <a:xfrm>
                    <a:off x="3006" y="1525"/>
                    <a:ext cx="154" cy="131"/>
                  </a:xfrm>
                  <a:prstGeom prst="ellipse">
                    <a:avLst/>
                  </a:prstGeom>
                  <a:noFill/>
                  <a:ln w="12700">
                    <a:solidFill>
                      <a:srgbClr val="011199"/>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565" name="Oval 822">
                    <a:extLst>
                      <a:ext uri="{FF2B5EF4-FFF2-40B4-BE49-F238E27FC236}">
                        <a16:creationId xmlns:a16="http://schemas.microsoft.com/office/drawing/2014/main" id="{6A011579-2D2D-FF95-2C18-51C974BFCA68}"/>
                      </a:ext>
                    </a:extLst>
                  </p:cNvPr>
                  <p:cNvSpPr>
                    <a:spLocks noChangeArrowheads="1"/>
                  </p:cNvSpPr>
                  <p:nvPr/>
                </p:nvSpPr>
                <p:spPr bwMode="auto">
                  <a:xfrm>
                    <a:off x="2983" y="1501"/>
                    <a:ext cx="203" cy="179"/>
                  </a:xfrm>
                  <a:prstGeom prst="ellipse">
                    <a:avLst/>
                  </a:prstGeom>
                  <a:noFill/>
                  <a:ln w="12700">
                    <a:solidFill>
                      <a:srgbClr val="011199"/>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566" name="Oval 823">
                    <a:extLst>
                      <a:ext uri="{FF2B5EF4-FFF2-40B4-BE49-F238E27FC236}">
                        <a16:creationId xmlns:a16="http://schemas.microsoft.com/office/drawing/2014/main" id="{111684AE-8EB7-EAD3-2A65-524B9B3C8C22}"/>
                      </a:ext>
                    </a:extLst>
                  </p:cNvPr>
                  <p:cNvSpPr>
                    <a:spLocks noChangeArrowheads="1"/>
                  </p:cNvSpPr>
                  <p:nvPr/>
                </p:nvSpPr>
                <p:spPr bwMode="auto">
                  <a:xfrm>
                    <a:off x="2949" y="1476"/>
                    <a:ext cx="265" cy="228"/>
                  </a:xfrm>
                  <a:prstGeom prst="ellipse">
                    <a:avLst/>
                  </a:prstGeom>
                  <a:noFill/>
                  <a:ln w="12700">
                    <a:solidFill>
                      <a:srgbClr val="011199"/>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567" name="Freeform 824">
                    <a:extLst>
                      <a:ext uri="{FF2B5EF4-FFF2-40B4-BE49-F238E27FC236}">
                        <a16:creationId xmlns:a16="http://schemas.microsoft.com/office/drawing/2014/main" id="{80B18F3D-488C-F465-387F-813CAB0F11EC}"/>
                      </a:ext>
                    </a:extLst>
                  </p:cNvPr>
                  <p:cNvSpPr>
                    <a:spLocks/>
                  </p:cNvSpPr>
                  <p:nvPr/>
                </p:nvSpPr>
                <p:spPr bwMode="auto">
                  <a:xfrm flipV="1">
                    <a:off x="2987" y="1424"/>
                    <a:ext cx="205" cy="143"/>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rgbClr val="C8D6EE"/>
                  </a:solidFill>
                  <a:ln>
                    <a:noFill/>
                  </a:ln>
                  <a:effectLst/>
                  <a:extLst>
                    <a:ext uri="{91240B29-F687-4f45-9708-019B960494DF}">
                      <a14:hiddenLine xmlns="" xmlns:a14="http://schemas.microsoft.com/office/drawing/2010/main" w="19050" cmpd="sng">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endParaRPr lang="en-US" dirty="0"/>
                  </a:p>
                </p:txBody>
              </p:sp>
            </p:grpSp>
            <p:sp>
              <p:nvSpPr>
                <p:cNvPr id="562" name="Freeform 825">
                  <a:extLst>
                    <a:ext uri="{FF2B5EF4-FFF2-40B4-BE49-F238E27FC236}">
                      <a16:creationId xmlns:a16="http://schemas.microsoft.com/office/drawing/2014/main" id="{541F022D-2BE4-CAE7-C0C6-9DDCE95EDFA8}"/>
                    </a:ext>
                  </a:extLst>
                </p:cNvPr>
                <p:cNvSpPr>
                  <a:spLocks/>
                </p:cNvSpPr>
                <p:nvPr/>
              </p:nvSpPr>
              <p:spPr bwMode="auto">
                <a:xfrm>
                  <a:off x="2995" y="1615"/>
                  <a:ext cx="178" cy="129"/>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rgbClr val="C8D6EE"/>
                </a:solidFill>
                <a:ln w="19050" cmpd="sng">
                  <a:no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endParaRPr lang="en-US" dirty="0"/>
                </a:p>
              </p:txBody>
            </p:sp>
          </p:grpSp>
          <p:grpSp>
            <p:nvGrpSpPr>
              <p:cNvPr id="542" name="Group 541">
                <a:extLst>
                  <a:ext uri="{FF2B5EF4-FFF2-40B4-BE49-F238E27FC236}">
                    <a16:creationId xmlns:a16="http://schemas.microsoft.com/office/drawing/2014/main" id="{D91D9EA4-4B3F-22DA-E01B-7A7061C1492E}"/>
                  </a:ext>
                </a:extLst>
              </p:cNvPr>
              <p:cNvGrpSpPr/>
              <p:nvPr/>
            </p:nvGrpSpPr>
            <p:grpSpPr>
              <a:xfrm>
                <a:off x="5988685" y="1818858"/>
                <a:ext cx="437474" cy="596272"/>
                <a:chOff x="3585986" y="1924272"/>
                <a:chExt cx="468358" cy="1018983"/>
              </a:xfrm>
            </p:grpSpPr>
            <p:sp>
              <p:nvSpPr>
                <p:cNvPr id="556" name="Rectangle 555">
                  <a:extLst>
                    <a:ext uri="{FF2B5EF4-FFF2-40B4-BE49-F238E27FC236}">
                      <a16:creationId xmlns:a16="http://schemas.microsoft.com/office/drawing/2014/main" id="{D15D755A-C3DC-F67C-878D-18F60BE9A643}"/>
                    </a:ext>
                  </a:extLst>
                </p:cNvPr>
                <p:cNvSpPr/>
                <p:nvPr/>
              </p:nvSpPr>
              <p:spPr>
                <a:xfrm>
                  <a:off x="3793799" y="1924272"/>
                  <a:ext cx="61211" cy="1018983"/>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7" name="Rectangle 556">
                  <a:extLst>
                    <a:ext uri="{FF2B5EF4-FFF2-40B4-BE49-F238E27FC236}">
                      <a16:creationId xmlns:a16="http://schemas.microsoft.com/office/drawing/2014/main" id="{F5028AB8-AE3C-9A7B-E5AD-D41A356468F3}"/>
                    </a:ext>
                  </a:extLst>
                </p:cNvPr>
                <p:cNvSpPr/>
                <p:nvPr/>
              </p:nvSpPr>
              <p:spPr>
                <a:xfrm rot="5400000">
                  <a:off x="3797305" y="1906792"/>
                  <a:ext cx="45719" cy="468358"/>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8" name="Rectangle 557">
                  <a:extLst>
                    <a:ext uri="{FF2B5EF4-FFF2-40B4-BE49-F238E27FC236}">
                      <a16:creationId xmlns:a16="http://schemas.microsoft.com/office/drawing/2014/main" id="{FD0F9069-46E1-D2C6-58A8-C1D39FAC8D1E}"/>
                    </a:ext>
                  </a:extLst>
                </p:cNvPr>
                <p:cNvSpPr/>
                <p:nvPr/>
              </p:nvSpPr>
              <p:spPr>
                <a:xfrm>
                  <a:off x="3641274" y="2079689"/>
                  <a:ext cx="97237" cy="168275"/>
                </a:xfrm>
                <a:prstGeom prst="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9" name="Rectangle 558">
                  <a:extLst>
                    <a:ext uri="{FF2B5EF4-FFF2-40B4-BE49-F238E27FC236}">
                      <a16:creationId xmlns:a16="http://schemas.microsoft.com/office/drawing/2014/main" id="{BD301154-315E-35E2-A61D-179E0F828B92}"/>
                    </a:ext>
                  </a:extLst>
                </p:cNvPr>
                <p:cNvSpPr/>
                <p:nvPr/>
              </p:nvSpPr>
              <p:spPr>
                <a:xfrm>
                  <a:off x="3942084" y="2069884"/>
                  <a:ext cx="45719" cy="303436"/>
                </a:xfrm>
                <a:prstGeom prst="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3" name="Group 542">
                <a:extLst>
                  <a:ext uri="{FF2B5EF4-FFF2-40B4-BE49-F238E27FC236}">
                    <a16:creationId xmlns:a16="http://schemas.microsoft.com/office/drawing/2014/main" id="{B00C3B8F-58E3-8E31-4E36-45FA7E23F0E1}"/>
                  </a:ext>
                </a:extLst>
              </p:cNvPr>
              <p:cNvGrpSpPr/>
              <p:nvPr/>
            </p:nvGrpSpPr>
            <p:grpSpPr>
              <a:xfrm>
                <a:off x="5889335" y="2048021"/>
                <a:ext cx="694858" cy="596757"/>
                <a:chOff x="2913744" y="2211770"/>
                <a:chExt cx="694858" cy="596757"/>
              </a:xfrm>
            </p:grpSpPr>
            <p:grpSp>
              <p:nvGrpSpPr>
                <p:cNvPr id="544" name="Group 543">
                  <a:extLst>
                    <a:ext uri="{FF2B5EF4-FFF2-40B4-BE49-F238E27FC236}">
                      <a16:creationId xmlns:a16="http://schemas.microsoft.com/office/drawing/2014/main" id="{933096CD-AAD1-DBB4-5CD3-37A25C6D035C}"/>
                    </a:ext>
                  </a:extLst>
                </p:cNvPr>
                <p:cNvGrpSpPr/>
                <p:nvPr/>
              </p:nvGrpSpPr>
              <p:grpSpPr>
                <a:xfrm>
                  <a:off x="2913744" y="2416607"/>
                  <a:ext cx="694858" cy="391920"/>
                  <a:chOff x="340314" y="959725"/>
                  <a:chExt cx="710987" cy="333816"/>
                </a:xfrm>
              </p:grpSpPr>
              <p:sp>
                <p:nvSpPr>
                  <p:cNvPr id="546" name="Oval 545">
                    <a:extLst>
                      <a:ext uri="{FF2B5EF4-FFF2-40B4-BE49-F238E27FC236}">
                        <a16:creationId xmlns:a16="http://schemas.microsoft.com/office/drawing/2014/main" id="{BE2CCB32-FB4C-150B-BE3F-58EFAD65C4A7}"/>
                      </a:ext>
                    </a:extLst>
                  </p:cNvPr>
                  <p:cNvSpPr/>
                  <p:nvPr/>
                </p:nvSpPr>
                <p:spPr>
                  <a:xfrm flipV="1">
                    <a:off x="340314" y="1069853"/>
                    <a:ext cx="710987" cy="223688"/>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47" name="Group 546">
                    <a:extLst>
                      <a:ext uri="{FF2B5EF4-FFF2-40B4-BE49-F238E27FC236}">
                        <a16:creationId xmlns:a16="http://schemas.microsoft.com/office/drawing/2014/main" id="{5565CE55-0A89-8882-520C-7FF7C18A5BD1}"/>
                      </a:ext>
                    </a:extLst>
                  </p:cNvPr>
                  <p:cNvGrpSpPr/>
                  <p:nvPr/>
                </p:nvGrpSpPr>
                <p:grpSpPr>
                  <a:xfrm>
                    <a:off x="519850" y="1126797"/>
                    <a:ext cx="319417" cy="141293"/>
                    <a:chOff x="7493876" y="2774731"/>
                    <a:chExt cx="1481958" cy="894622"/>
                  </a:xfrm>
                </p:grpSpPr>
                <p:sp>
                  <p:nvSpPr>
                    <p:cNvPr id="549" name="Freeform 548">
                      <a:extLst>
                        <a:ext uri="{FF2B5EF4-FFF2-40B4-BE49-F238E27FC236}">
                          <a16:creationId xmlns:a16="http://schemas.microsoft.com/office/drawing/2014/main" id="{71FB0BD2-2400-3CBD-0C99-B6DE1937CEF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550" name="Oval 549">
                      <a:extLst>
                        <a:ext uri="{FF2B5EF4-FFF2-40B4-BE49-F238E27FC236}">
                          <a16:creationId xmlns:a16="http://schemas.microsoft.com/office/drawing/2014/main" id="{DD6F0B41-5B13-24E6-61E8-CE2C8C7D453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551" name="Group 550">
                      <a:extLst>
                        <a:ext uri="{FF2B5EF4-FFF2-40B4-BE49-F238E27FC236}">
                          <a16:creationId xmlns:a16="http://schemas.microsoft.com/office/drawing/2014/main" id="{585B3784-650A-4562-9618-92209A6B2AA5}"/>
                        </a:ext>
                      </a:extLst>
                    </p:cNvPr>
                    <p:cNvGrpSpPr/>
                    <p:nvPr/>
                  </p:nvGrpSpPr>
                  <p:grpSpPr>
                    <a:xfrm>
                      <a:off x="7713663" y="2848339"/>
                      <a:ext cx="1042107" cy="425543"/>
                      <a:chOff x="7786941" y="2884917"/>
                      <a:chExt cx="897649" cy="353919"/>
                    </a:xfrm>
                  </p:grpSpPr>
                  <p:sp>
                    <p:nvSpPr>
                      <p:cNvPr id="552" name="Freeform 551">
                        <a:extLst>
                          <a:ext uri="{FF2B5EF4-FFF2-40B4-BE49-F238E27FC236}">
                            <a16:creationId xmlns:a16="http://schemas.microsoft.com/office/drawing/2014/main" id="{B5038C4C-AE5D-9A1D-5D13-2403EFBBF7D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3" name="Freeform 552">
                        <a:extLst>
                          <a:ext uri="{FF2B5EF4-FFF2-40B4-BE49-F238E27FC236}">
                            <a16:creationId xmlns:a16="http://schemas.microsoft.com/office/drawing/2014/main" id="{010748D1-9147-DBCF-661F-54037944C33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4" name="Freeform 553">
                        <a:extLst>
                          <a:ext uri="{FF2B5EF4-FFF2-40B4-BE49-F238E27FC236}">
                            <a16:creationId xmlns:a16="http://schemas.microsoft.com/office/drawing/2014/main" id="{6A37BED4-177E-0C27-C2A4-A57B0EA229C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5" name="Freeform 554">
                        <a:extLst>
                          <a:ext uri="{FF2B5EF4-FFF2-40B4-BE49-F238E27FC236}">
                            <a16:creationId xmlns:a16="http://schemas.microsoft.com/office/drawing/2014/main" id="{77C7DA43-6FA8-A4DA-9629-20674022E38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548" name="Can 547">
                    <a:extLst>
                      <a:ext uri="{FF2B5EF4-FFF2-40B4-BE49-F238E27FC236}">
                        <a16:creationId xmlns:a16="http://schemas.microsoft.com/office/drawing/2014/main" id="{F0A0E8F7-60AC-E72D-9AB3-1A1E95E53885}"/>
                      </a:ext>
                    </a:extLst>
                  </p:cNvPr>
                  <p:cNvSpPr/>
                  <p:nvPr/>
                </p:nvSpPr>
                <p:spPr>
                  <a:xfrm>
                    <a:off x="790311" y="959725"/>
                    <a:ext cx="174480" cy="184305"/>
                  </a:xfrm>
                  <a:prstGeom prst="can">
                    <a:avLst/>
                  </a:prstGeom>
                  <a:solidFill>
                    <a:srgbClr val="0012A0">
                      <a:alpha val="82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pic>
              <p:nvPicPr>
                <p:cNvPr id="545" name="Picture 544" descr="A screen shot of a computer&#10;&#10;Description automatically generated">
                  <a:extLst>
                    <a:ext uri="{FF2B5EF4-FFF2-40B4-BE49-F238E27FC236}">
                      <a16:creationId xmlns:a16="http://schemas.microsoft.com/office/drawing/2014/main" id="{98B903E0-BB65-2132-9AA0-C634354866DD}"/>
                    </a:ext>
                  </a:extLst>
                </p:cNvPr>
                <p:cNvPicPr>
                  <a:picLocks noChangeAspect="1"/>
                </p:cNvPicPr>
                <p:nvPr/>
              </p:nvPicPr>
              <p:blipFill>
                <a:blip r:embed="rId9"/>
                <a:stretch>
                  <a:fillRect/>
                </a:stretch>
              </p:blipFill>
              <p:spPr>
                <a:xfrm>
                  <a:off x="2939352" y="2211770"/>
                  <a:ext cx="249527" cy="465445"/>
                </a:xfrm>
                <a:prstGeom prst="rect">
                  <a:avLst/>
                </a:prstGeom>
              </p:spPr>
            </p:pic>
          </p:grpSp>
        </p:grpSp>
      </p:grpSp>
      <p:grpSp>
        <p:nvGrpSpPr>
          <p:cNvPr id="574" name="Group 573">
            <a:extLst>
              <a:ext uri="{FF2B5EF4-FFF2-40B4-BE49-F238E27FC236}">
                <a16:creationId xmlns:a16="http://schemas.microsoft.com/office/drawing/2014/main" id="{669518C5-13FE-DA5B-9A4F-FDB5EFB18262}"/>
              </a:ext>
            </a:extLst>
          </p:cNvPr>
          <p:cNvGrpSpPr/>
          <p:nvPr/>
        </p:nvGrpSpPr>
        <p:grpSpPr>
          <a:xfrm>
            <a:off x="9078955" y="3947001"/>
            <a:ext cx="355312" cy="162065"/>
            <a:chOff x="7493876" y="2774731"/>
            <a:chExt cx="1481958" cy="894622"/>
          </a:xfrm>
        </p:grpSpPr>
        <p:sp>
          <p:nvSpPr>
            <p:cNvPr id="575" name="Freeform 574">
              <a:extLst>
                <a:ext uri="{FF2B5EF4-FFF2-40B4-BE49-F238E27FC236}">
                  <a16:creationId xmlns:a16="http://schemas.microsoft.com/office/drawing/2014/main" id="{E8281E1C-6600-560F-43BE-477B5AB108E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76" name="Oval 575">
              <a:extLst>
                <a:ext uri="{FF2B5EF4-FFF2-40B4-BE49-F238E27FC236}">
                  <a16:creationId xmlns:a16="http://schemas.microsoft.com/office/drawing/2014/main" id="{BD93EFC8-03D8-A137-6066-9204D5411A1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77" name="Group 576">
              <a:extLst>
                <a:ext uri="{FF2B5EF4-FFF2-40B4-BE49-F238E27FC236}">
                  <a16:creationId xmlns:a16="http://schemas.microsoft.com/office/drawing/2014/main" id="{83652D44-EFCD-1C2D-7301-CC3E8DA09154}"/>
                </a:ext>
              </a:extLst>
            </p:cNvPr>
            <p:cNvGrpSpPr/>
            <p:nvPr/>
          </p:nvGrpSpPr>
          <p:grpSpPr>
            <a:xfrm>
              <a:off x="7713663" y="2848339"/>
              <a:ext cx="1042107" cy="425543"/>
              <a:chOff x="7786941" y="2884917"/>
              <a:chExt cx="897649" cy="353919"/>
            </a:xfrm>
          </p:grpSpPr>
          <p:sp>
            <p:nvSpPr>
              <p:cNvPr id="580" name="Freeform 579">
                <a:extLst>
                  <a:ext uri="{FF2B5EF4-FFF2-40B4-BE49-F238E27FC236}">
                    <a16:creationId xmlns:a16="http://schemas.microsoft.com/office/drawing/2014/main" id="{A1F317AB-C43A-991A-8418-ECF70500E6A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1" name="Freeform 580">
                <a:extLst>
                  <a:ext uri="{FF2B5EF4-FFF2-40B4-BE49-F238E27FC236}">
                    <a16:creationId xmlns:a16="http://schemas.microsoft.com/office/drawing/2014/main" id="{169863E2-AD30-BEB7-09ED-31AFFBA7AB8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5" name="Freeform 634">
                <a:extLst>
                  <a:ext uri="{FF2B5EF4-FFF2-40B4-BE49-F238E27FC236}">
                    <a16:creationId xmlns:a16="http://schemas.microsoft.com/office/drawing/2014/main" id="{C7446A6B-67CE-F571-954C-EC0C7465FFD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6" name="Freeform 635">
                <a:extLst>
                  <a:ext uri="{FF2B5EF4-FFF2-40B4-BE49-F238E27FC236}">
                    <a16:creationId xmlns:a16="http://schemas.microsoft.com/office/drawing/2014/main" id="{40CA9BB9-812B-7A5F-4727-97BC1D3F916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37" name="Group 636">
            <a:extLst>
              <a:ext uri="{FF2B5EF4-FFF2-40B4-BE49-F238E27FC236}">
                <a16:creationId xmlns:a16="http://schemas.microsoft.com/office/drawing/2014/main" id="{3EF6E4E2-F173-4FD2-C246-F6E867A4609E}"/>
              </a:ext>
            </a:extLst>
          </p:cNvPr>
          <p:cNvGrpSpPr/>
          <p:nvPr/>
        </p:nvGrpSpPr>
        <p:grpSpPr>
          <a:xfrm>
            <a:off x="7902319" y="3812024"/>
            <a:ext cx="355312" cy="162065"/>
            <a:chOff x="7493876" y="2774731"/>
            <a:chExt cx="1481958" cy="894622"/>
          </a:xfrm>
        </p:grpSpPr>
        <p:sp>
          <p:nvSpPr>
            <p:cNvPr id="638" name="Freeform 637">
              <a:extLst>
                <a:ext uri="{FF2B5EF4-FFF2-40B4-BE49-F238E27FC236}">
                  <a16:creationId xmlns:a16="http://schemas.microsoft.com/office/drawing/2014/main" id="{A61A27FD-F326-C779-1BB1-F46635114C1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2" name="Oval 191">
              <a:extLst>
                <a:ext uri="{FF2B5EF4-FFF2-40B4-BE49-F238E27FC236}">
                  <a16:creationId xmlns:a16="http://schemas.microsoft.com/office/drawing/2014/main" id="{4B707E9B-1E17-7A1C-7316-FBE6C2766B1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3" name="Group 192">
              <a:extLst>
                <a:ext uri="{FF2B5EF4-FFF2-40B4-BE49-F238E27FC236}">
                  <a16:creationId xmlns:a16="http://schemas.microsoft.com/office/drawing/2014/main" id="{D8CE7120-E6EE-A546-CD24-930EF924C577}"/>
                </a:ext>
              </a:extLst>
            </p:cNvPr>
            <p:cNvGrpSpPr/>
            <p:nvPr/>
          </p:nvGrpSpPr>
          <p:grpSpPr>
            <a:xfrm>
              <a:off x="7713663" y="2848339"/>
              <a:ext cx="1042107" cy="425543"/>
              <a:chOff x="7786941" y="2884917"/>
              <a:chExt cx="897649" cy="353919"/>
            </a:xfrm>
          </p:grpSpPr>
          <p:sp>
            <p:nvSpPr>
              <p:cNvPr id="194" name="Freeform 193">
                <a:extLst>
                  <a:ext uri="{FF2B5EF4-FFF2-40B4-BE49-F238E27FC236}">
                    <a16:creationId xmlns:a16="http://schemas.microsoft.com/office/drawing/2014/main" id="{48873D7C-FC1B-EF61-0AEB-B22F0A4F52A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5" name="Freeform 194">
                <a:extLst>
                  <a:ext uri="{FF2B5EF4-FFF2-40B4-BE49-F238E27FC236}">
                    <a16:creationId xmlns:a16="http://schemas.microsoft.com/office/drawing/2014/main" id="{16399CE3-669E-70DB-AFFB-6341FE4C960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6" name="Freeform 195">
                <a:extLst>
                  <a:ext uri="{FF2B5EF4-FFF2-40B4-BE49-F238E27FC236}">
                    <a16:creationId xmlns:a16="http://schemas.microsoft.com/office/drawing/2014/main" id="{6258DA00-8DDD-5BCA-7217-6130E0AF45C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7" name="Freeform 196">
                <a:extLst>
                  <a:ext uri="{FF2B5EF4-FFF2-40B4-BE49-F238E27FC236}">
                    <a16:creationId xmlns:a16="http://schemas.microsoft.com/office/drawing/2014/main" id="{166F86B6-5109-8628-9BCF-87F53BEA64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8" name="Group 197">
            <a:extLst>
              <a:ext uri="{FF2B5EF4-FFF2-40B4-BE49-F238E27FC236}">
                <a16:creationId xmlns:a16="http://schemas.microsoft.com/office/drawing/2014/main" id="{B0769B2F-8FF1-7BDD-CA00-8801366D99D4}"/>
              </a:ext>
            </a:extLst>
          </p:cNvPr>
          <p:cNvGrpSpPr/>
          <p:nvPr/>
        </p:nvGrpSpPr>
        <p:grpSpPr>
          <a:xfrm>
            <a:off x="10501328" y="3968396"/>
            <a:ext cx="355312" cy="162065"/>
            <a:chOff x="7493876" y="2774731"/>
            <a:chExt cx="1481958" cy="894622"/>
          </a:xfrm>
        </p:grpSpPr>
        <p:sp>
          <p:nvSpPr>
            <p:cNvPr id="199" name="Freeform 198">
              <a:extLst>
                <a:ext uri="{FF2B5EF4-FFF2-40B4-BE49-F238E27FC236}">
                  <a16:creationId xmlns:a16="http://schemas.microsoft.com/office/drawing/2014/main" id="{C4174C70-6DBF-83A2-F5CB-3E6D8CD2ABF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0" name="Oval 199">
              <a:extLst>
                <a:ext uri="{FF2B5EF4-FFF2-40B4-BE49-F238E27FC236}">
                  <a16:creationId xmlns:a16="http://schemas.microsoft.com/office/drawing/2014/main" id="{6568DCCB-4F61-394A-1CC5-93BE13D2B32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1" name="Group 200">
              <a:extLst>
                <a:ext uri="{FF2B5EF4-FFF2-40B4-BE49-F238E27FC236}">
                  <a16:creationId xmlns:a16="http://schemas.microsoft.com/office/drawing/2014/main" id="{5F155FE1-F8F6-F832-4F36-3A6F674B8F7D}"/>
                </a:ext>
              </a:extLst>
            </p:cNvPr>
            <p:cNvGrpSpPr/>
            <p:nvPr/>
          </p:nvGrpSpPr>
          <p:grpSpPr>
            <a:xfrm>
              <a:off x="7713663" y="2848339"/>
              <a:ext cx="1042107" cy="425543"/>
              <a:chOff x="7786941" y="2884917"/>
              <a:chExt cx="897649" cy="353919"/>
            </a:xfrm>
          </p:grpSpPr>
          <p:sp>
            <p:nvSpPr>
              <p:cNvPr id="202" name="Freeform 201">
                <a:extLst>
                  <a:ext uri="{FF2B5EF4-FFF2-40B4-BE49-F238E27FC236}">
                    <a16:creationId xmlns:a16="http://schemas.microsoft.com/office/drawing/2014/main" id="{39FE622C-617E-3C11-DB57-D43EFB2D76F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3" name="Freeform 202">
                <a:extLst>
                  <a:ext uri="{FF2B5EF4-FFF2-40B4-BE49-F238E27FC236}">
                    <a16:creationId xmlns:a16="http://schemas.microsoft.com/office/drawing/2014/main" id="{C1EAF7EC-62A6-EA1C-32EA-989C7A3789B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BBB51474-B777-254F-9CEA-EC9AA6399F4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4ED5B747-906E-4B79-99A6-0C92C83231D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07" name="Freeform 206">
            <a:extLst>
              <a:ext uri="{FF2B5EF4-FFF2-40B4-BE49-F238E27FC236}">
                <a16:creationId xmlns:a16="http://schemas.microsoft.com/office/drawing/2014/main" id="{CA10D6DA-7EA5-A245-B634-CA648B826329}"/>
              </a:ext>
            </a:extLst>
          </p:cNvPr>
          <p:cNvSpPr/>
          <p:nvPr/>
        </p:nvSpPr>
        <p:spPr>
          <a:xfrm>
            <a:off x="7628910" y="2562881"/>
            <a:ext cx="4010927" cy="603001"/>
          </a:xfrm>
          <a:custGeom>
            <a:avLst/>
            <a:gdLst>
              <a:gd name="connsiteX0" fmla="*/ 0 w 2365882"/>
              <a:gd name="connsiteY0" fmla="*/ 6798 h 628862"/>
              <a:gd name="connsiteX1" fmla="*/ 2365882 w 2365882"/>
              <a:gd name="connsiteY1" fmla="*/ 0 h 628862"/>
              <a:gd name="connsiteX2" fmla="*/ 1468479 w 2365882"/>
              <a:gd name="connsiteY2" fmla="*/ 594870 h 628862"/>
              <a:gd name="connsiteX3" fmla="*/ 686650 w 2365882"/>
              <a:gd name="connsiteY3" fmla="*/ 628862 h 628862"/>
              <a:gd name="connsiteX4" fmla="*/ 0 w 2365882"/>
              <a:gd name="connsiteY4" fmla="*/ 6798 h 628862"/>
              <a:gd name="connsiteX0" fmla="*/ 0 w 2365882"/>
              <a:gd name="connsiteY0" fmla="*/ 6798 h 594870"/>
              <a:gd name="connsiteX1" fmla="*/ 2365882 w 2365882"/>
              <a:gd name="connsiteY1" fmla="*/ 0 h 594870"/>
              <a:gd name="connsiteX2" fmla="*/ 1468479 w 2365882"/>
              <a:gd name="connsiteY2" fmla="*/ 594870 h 594870"/>
              <a:gd name="connsiteX3" fmla="*/ 696848 w 2365882"/>
              <a:gd name="connsiteY3" fmla="*/ 594870 h 594870"/>
              <a:gd name="connsiteX4" fmla="*/ 0 w 2365882"/>
              <a:gd name="connsiteY4" fmla="*/ 6798 h 594870"/>
              <a:gd name="connsiteX0" fmla="*/ 0 w 2365882"/>
              <a:gd name="connsiteY0" fmla="*/ 6798 h 594870"/>
              <a:gd name="connsiteX1" fmla="*/ 2365882 w 2365882"/>
              <a:gd name="connsiteY1" fmla="*/ 0 h 594870"/>
              <a:gd name="connsiteX2" fmla="*/ 1468479 w 2365882"/>
              <a:gd name="connsiteY2" fmla="*/ 594870 h 594870"/>
              <a:gd name="connsiteX3" fmla="*/ 696848 w 2365882"/>
              <a:gd name="connsiteY3" fmla="*/ 594870 h 594870"/>
              <a:gd name="connsiteX4" fmla="*/ 0 w 2365882"/>
              <a:gd name="connsiteY4" fmla="*/ 6798 h 594870"/>
              <a:gd name="connsiteX0" fmla="*/ 0 w 2365882"/>
              <a:gd name="connsiteY0" fmla="*/ 6798 h 594870"/>
              <a:gd name="connsiteX1" fmla="*/ 2365882 w 2365882"/>
              <a:gd name="connsiteY1" fmla="*/ 0 h 594870"/>
              <a:gd name="connsiteX2" fmla="*/ 1468479 w 2365882"/>
              <a:gd name="connsiteY2" fmla="*/ 594870 h 594870"/>
              <a:gd name="connsiteX3" fmla="*/ 696848 w 2365882"/>
              <a:gd name="connsiteY3" fmla="*/ 594870 h 594870"/>
              <a:gd name="connsiteX4" fmla="*/ 0 w 2365882"/>
              <a:gd name="connsiteY4" fmla="*/ 6798 h 594870"/>
              <a:gd name="connsiteX0" fmla="*/ 0 w 2365882"/>
              <a:gd name="connsiteY0" fmla="*/ 6798 h 594870"/>
              <a:gd name="connsiteX1" fmla="*/ 2365882 w 2365882"/>
              <a:gd name="connsiteY1" fmla="*/ 0 h 594870"/>
              <a:gd name="connsiteX2" fmla="*/ 1468479 w 2365882"/>
              <a:gd name="connsiteY2" fmla="*/ 594870 h 594870"/>
              <a:gd name="connsiteX3" fmla="*/ 696848 w 2365882"/>
              <a:gd name="connsiteY3" fmla="*/ 594870 h 594870"/>
              <a:gd name="connsiteX4" fmla="*/ 0 w 2365882"/>
              <a:gd name="connsiteY4" fmla="*/ 6798 h 594870"/>
              <a:gd name="connsiteX0" fmla="*/ 0 w 2365882"/>
              <a:gd name="connsiteY0" fmla="*/ 6798 h 594870"/>
              <a:gd name="connsiteX1" fmla="*/ 2365882 w 2365882"/>
              <a:gd name="connsiteY1" fmla="*/ 0 h 594870"/>
              <a:gd name="connsiteX2" fmla="*/ 1468479 w 2365882"/>
              <a:gd name="connsiteY2" fmla="*/ 594870 h 594870"/>
              <a:gd name="connsiteX3" fmla="*/ 696848 w 2365882"/>
              <a:gd name="connsiteY3" fmla="*/ 594870 h 594870"/>
              <a:gd name="connsiteX4" fmla="*/ 0 w 2365882"/>
              <a:gd name="connsiteY4" fmla="*/ 6798 h 594870"/>
              <a:gd name="connsiteX0" fmla="*/ 0 w 3418375"/>
              <a:gd name="connsiteY0" fmla="*/ 21727 h 609799"/>
              <a:gd name="connsiteX1" fmla="*/ 3418375 w 3418375"/>
              <a:gd name="connsiteY1" fmla="*/ 0 h 609799"/>
              <a:gd name="connsiteX2" fmla="*/ 1468479 w 3418375"/>
              <a:gd name="connsiteY2" fmla="*/ 609799 h 609799"/>
              <a:gd name="connsiteX3" fmla="*/ 696848 w 3418375"/>
              <a:gd name="connsiteY3" fmla="*/ 609799 h 609799"/>
              <a:gd name="connsiteX4" fmla="*/ 0 w 3418375"/>
              <a:gd name="connsiteY4" fmla="*/ 21727 h 609799"/>
              <a:gd name="connsiteX0" fmla="*/ 0 w 3418375"/>
              <a:gd name="connsiteY0" fmla="*/ 21727 h 609799"/>
              <a:gd name="connsiteX1" fmla="*/ 3418375 w 3418375"/>
              <a:gd name="connsiteY1" fmla="*/ 0 h 609799"/>
              <a:gd name="connsiteX2" fmla="*/ 1468479 w 3418375"/>
              <a:gd name="connsiteY2" fmla="*/ 609799 h 609799"/>
              <a:gd name="connsiteX3" fmla="*/ 696848 w 3418375"/>
              <a:gd name="connsiteY3" fmla="*/ 609799 h 609799"/>
              <a:gd name="connsiteX4" fmla="*/ 0 w 3418375"/>
              <a:gd name="connsiteY4" fmla="*/ 21727 h 609799"/>
              <a:gd name="connsiteX0" fmla="*/ 0 w 3843851"/>
              <a:gd name="connsiteY0" fmla="*/ 6798 h 609799"/>
              <a:gd name="connsiteX1" fmla="*/ 3843851 w 3843851"/>
              <a:gd name="connsiteY1" fmla="*/ 0 h 609799"/>
              <a:gd name="connsiteX2" fmla="*/ 1893955 w 3843851"/>
              <a:gd name="connsiteY2" fmla="*/ 609799 h 609799"/>
              <a:gd name="connsiteX3" fmla="*/ 1122324 w 3843851"/>
              <a:gd name="connsiteY3" fmla="*/ 609799 h 609799"/>
              <a:gd name="connsiteX4" fmla="*/ 0 w 3843851"/>
              <a:gd name="connsiteY4" fmla="*/ 6798 h 609799"/>
              <a:gd name="connsiteX0" fmla="*/ 0 w 3843851"/>
              <a:gd name="connsiteY0" fmla="*/ 6798 h 609799"/>
              <a:gd name="connsiteX1" fmla="*/ 3843851 w 3843851"/>
              <a:gd name="connsiteY1" fmla="*/ 0 h 609799"/>
              <a:gd name="connsiteX2" fmla="*/ 1893955 w 3843851"/>
              <a:gd name="connsiteY2" fmla="*/ 609799 h 609799"/>
              <a:gd name="connsiteX3" fmla="*/ 1122324 w 3843851"/>
              <a:gd name="connsiteY3" fmla="*/ 609799 h 609799"/>
              <a:gd name="connsiteX4" fmla="*/ 0 w 3843851"/>
              <a:gd name="connsiteY4" fmla="*/ 6798 h 609799"/>
              <a:gd name="connsiteX0" fmla="*/ 0 w 3825190"/>
              <a:gd name="connsiteY0" fmla="*/ 0 h 603001"/>
              <a:gd name="connsiteX1" fmla="*/ 3825190 w 3825190"/>
              <a:gd name="connsiteY1" fmla="*/ 11863 h 603001"/>
              <a:gd name="connsiteX2" fmla="*/ 1893955 w 3825190"/>
              <a:gd name="connsiteY2" fmla="*/ 603001 h 603001"/>
              <a:gd name="connsiteX3" fmla="*/ 1122324 w 3825190"/>
              <a:gd name="connsiteY3" fmla="*/ 603001 h 603001"/>
              <a:gd name="connsiteX4" fmla="*/ 0 w 3825190"/>
              <a:gd name="connsiteY4" fmla="*/ 0 h 603001"/>
              <a:gd name="connsiteX0" fmla="*/ 0 w 3825190"/>
              <a:gd name="connsiteY0" fmla="*/ 0 h 603001"/>
              <a:gd name="connsiteX1" fmla="*/ 3825190 w 3825190"/>
              <a:gd name="connsiteY1" fmla="*/ 11863 h 603001"/>
              <a:gd name="connsiteX2" fmla="*/ 1893955 w 3825190"/>
              <a:gd name="connsiteY2" fmla="*/ 603001 h 603001"/>
              <a:gd name="connsiteX3" fmla="*/ 1122324 w 3825190"/>
              <a:gd name="connsiteY3" fmla="*/ 603001 h 603001"/>
              <a:gd name="connsiteX4" fmla="*/ 0 w 3825190"/>
              <a:gd name="connsiteY4" fmla="*/ 0 h 603001"/>
              <a:gd name="connsiteX0" fmla="*/ 0 w 3825190"/>
              <a:gd name="connsiteY0" fmla="*/ 0 h 603001"/>
              <a:gd name="connsiteX1" fmla="*/ 3825190 w 3825190"/>
              <a:gd name="connsiteY1" fmla="*/ 11863 h 603001"/>
              <a:gd name="connsiteX2" fmla="*/ 1893955 w 3825190"/>
              <a:gd name="connsiteY2" fmla="*/ 603001 h 603001"/>
              <a:gd name="connsiteX3" fmla="*/ 1122324 w 3825190"/>
              <a:gd name="connsiteY3" fmla="*/ 603001 h 603001"/>
              <a:gd name="connsiteX4" fmla="*/ 0 w 3825190"/>
              <a:gd name="connsiteY4" fmla="*/ 0 h 6030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25190" h="603001">
                <a:moveTo>
                  <a:pt x="0" y="0"/>
                </a:moveTo>
                <a:lnTo>
                  <a:pt x="3825190" y="11863"/>
                </a:lnTo>
                <a:cubicBezTo>
                  <a:pt x="3047053" y="168098"/>
                  <a:pt x="2155697" y="306133"/>
                  <a:pt x="1893955" y="603001"/>
                </a:cubicBezTo>
                <a:lnTo>
                  <a:pt x="1122324" y="603001"/>
                </a:lnTo>
                <a:cubicBezTo>
                  <a:pt x="930832" y="376384"/>
                  <a:pt x="707623" y="214824"/>
                  <a:pt x="0" y="0"/>
                </a:cubicBezTo>
                <a:close/>
              </a:path>
            </a:pathLst>
          </a:custGeom>
          <a:gradFill>
            <a:gsLst>
              <a:gs pos="0">
                <a:schemeClr val="bg1"/>
              </a:gs>
              <a:gs pos="100000">
                <a:schemeClr val="bg1">
                  <a:lumMod val="65000"/>
                </a:schemeClr>
              </a:gs>
            </a:gsLst>
            <a:lin ang="162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095C5367-4788-4381-C884-25ED44F4534D}"/>
              </a:ext>
            </a:extLst>
          </p:cNvPr>
          <p:cNvGrpSpPr/>
          <p:nvPr/>
        </p:nvGrpSpPr>
        <p:grpSpPr>
          <a:xfrm>
            <a:off x="9096273" y="2776837"/>
            <a:ext cx="787307" cy="784763"/>
            <a:chOff x="7931929" y="1048244"/>
            <a:chExt cx="787307" cy="784763"/>
          </a:xfrm>
        </p:grpSpPr>
        <p:sp>
          <p:nvSpPr>
            <p:cNvPr id="211" name="Freeform 210">
              <a:extLst>
                <a:ext uri="{FF2B5EF4-FFF2-40B4-BE49-F238E27FC236}">
                  <a16:creationId xmlns:a16="http://schemas.microsoft.com/office/drawing/2014/main" id="{8F9CC302-8F29-27B4-91CD-30CD114A796D}"/>
                </a:ext>
              </a:extLst>
            </p:cNvPr>
            <p:cNvSpPr/>
            <p:nvPr/>
          </p:nvSpPr>
          <p:spPr>
            <a:xfrm>
              <a:off x="8234379" y="1048244"/>
              <a:ext cx="475548" cy="78442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212" name="Freeform 211">
              <a:extLst>
                <a:ext uri="{FF2B5EF4-FFF2-40B4-BE49-F238E27FC236}">
                  <a16:creationId xmlns:a16="http://schemas.microsoft.com/office/drawing/2014/main" id="{21FB84E2-7492-B533-E41F-51428510BA19}"/>
                </a:ext>
              </a:extLst>
            </p:cNvPr>
            <p:cNvSpPr/>
            <p:nvPr/>
          </p:nvSpPr>
          <p:spPr>
            <a:xfrm>
              <a:off x="7931929" y="1249708"/>
              <a:ext cx="590335" cy="582956"/>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cxnSp>
          <p:nvCxnSpPr>
            <p:cNvPr id="213" name="Straight Connector 212">
              <a:extLst>
                <a:ext uri="{FF2B5EF4-FFF2-40B4-BE49-F238E27FC236}">
                  <a16:creationId xmlns:a16="http://schemas.microsoft.com/office/drawing/2014/main" id="{CEE40950-2F5C-BB79-EF25-CF693528AC1D}"/>
                </a:ext>
              </a:extLst>
            </p:cNvPr>
            <p:cNvCxnSpPr/>
            <p:nvPr/>
          </p:nvCxnSpPr>
          <p:spPr>
            <a:xfrm flipV="1">
              <a:off x="7993055" y="1378022"/>
              <a:ext cx="267616" cy="8703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14" name="Straight Connector 213">
              <a:extLst>
                <a:ext uri="{FF2B5EF4-FFF2-40B4-BE49-F238E27FC236}">
                  <a16:creationId xmlns:a16="http://schemas.microsoft.com/office/drawing/2014/main" id="{50594F92-2E3C-5BD4-C795-FC2631BD828D}"/>
                </a:ext>
              </a:extLst>
            </p:cNvPr>
            <p:cNvCxnSpPr/>
            <p:nvPr/>
          </p:nvCxnSpPr>
          <p:spPr>
            <a:xfrm>
              <a:off x="7992663" y="1762496"/>
              <a:ext cx="268008"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15" name="Straight Connector 214">
              <a:extLst>
                <a:ext uri="{FF2B5EF4-FFF2-40B4-BE49-F238E27FC236}">
                  <a16:creationId xmlns:a16="http://schemas.microsoft.com/office/drawing/2014/main" id="{2163E63A-B7DC-5A14-445F-EDBDD8C9C411}"/>
                </a:ext>
              </a:extLst>
            </p:cNvPr>
            <p:cNvCxnSpPr/>
            <p:nvPr/>
          </p:nvCxnSpPr>
          <p:spPr>
            <a:xfrm flipV="1">
              <a:off x="8609154" y="1185325"/>
              <a:ext cx="0" cy="551210"/>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grpSp>
          <p:nvGrpSpPr>
            <p:cNvPr id="216" name="Group 215">
              <a:extLst>
                <a:ext uri="{FF2B5EF4-FFF2-40B4-BE49-F238E27FC236}">
                  <a16:creationId xmlns:a16="http://schemas.microsoft.com/office/drawing/2014/main" id="{35162121-A726-C357-7D37-544CD2C5E099}"/>
                </a:ext>
              </a:extLst>
            </p:cNvPr>
            <p:cNvGrpSpPr/>
            <p:nvPr/>
          </p:nvGrpSpPr>
          <p:grpSpPr>
            <a:xfrm>
              <a:off x="8193210" y="1386981"/>
              <a:ext cx="526026" cy="430095"/>
              <a:chOff x="5103720" y="2710261"/>
              <a:chExt cx="580342" cy="363041"/>
            </a:xfrm>
          </p:grpSpPr>
          <p:cxnSp>
            <p:nvCxnSpPr>
              <p:cNvPr id="230" name="Straight Connector 229">
                <a:extLst>
                  <a:ext uri="{FF2B5EF4-FFF2-40B4-BE49-F238E27FC236}">
                    <a16:creationId xmlns:a16="http://schemas.microsoft.com/office/drawing/2014/main" id="{8269878A-7076-CCCE-AECE-309B474C5BEA}"/>
                  </a:ext>
                </a:extLst>
              </p:cNvPr>
              <p:cNvCxnSpPr/>
              <p:nvPr/>
            </p:nvCxnSpPr>
            <p:spPr>
              <a:xfrm>
                <a:off x="5103720" y="295709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231" name="Group 230">
                <a:extLst>
                  <a:ext uri="{FF2B5EF4-FFF2-40B4-BE49-F238E27FC236}">
                    <a16:creationId xmlns:a16="http://schemas.microsoft.com/office/drawing/2014/main" id="{6B64421A-2B7F-E8BF-50C6-C3C61A2CBE39}"/>
                  </a:ext>
                </a:extLst>
              </p:cNvPr>
              <p:cNvGrpSpPr/>
              <p:nvPr/>
            </p:nvGrpSpPr>
            <p:grpSpPr>
              <a:xfrm>
                <a:off x="5338659" y="2710261"/>
                <a:ext cx="345403" cy="363041"/>
                <a:chOff x="5340524" y="2727977"/>
                <a:chExt cx="355597" cy="354928"/>
              </a:xfrm>
            </p:grpSpPr>
            <p:pic>
              <p:nvPicPr>
                <p:cNvPr id="232" name="Picture 231" descr="server_rack.png">
                  <a:extLst>
                    <a:ext uri="{FF2B5EF4-FFF2-40B4-BE49-F238E27FC236}">
                      <a16:creationId xmlns:a16="http://schemas.microsoft.com/office/drawing/2014/main" id="{B3A63658-A21C-E6CD-67EA-4FF63873E9A5}"/>
                    </a:ext>
                  </a:extLst>
                </p:cNvPr>
                <p:cNvPicPr>
                  <a:picLocks noChangeAspect="1"/>
                </p:cNvPicPr>
                <p:nvPr/>
              </p:nvPicPr>
              <p:blipFill>
                <a:blip r:embed="rId10" cstate="print">
                  <a:extLst>
                    <a:ext uri="{28A0092B-C50C-407E-A947-70E740481C1C}">
                      <a14:useLocalDpi xmlns:a14="http://schemas.microsoft.com/office/drawing/2010/main"/>
                    </a:ext>
                  </a:extLst>
                </a:blip>
                <a:stretch>
                  <a:fillRect/>
                </a:stretch>
              </p:blipFill>
              <p:spPr>
                <a:xfrm>
                  <a:off x="5533348" y="2813386"/>
                  <a:ext cx="162773" cy="267072"/>
                </a:xfrm>
                <a:prstGeom prst="rect">
                  <a:avLst/>
                </a:prstGeom>
              </p:spPr>
            </p:pic>
            <p:pic>
              <p:nvPicPr>
                <p:cNvPr id="233" name="Picture 232" descr="server_rack.png">
                  <a:extLst>
                    <a:ext uri="{FF2B5EF4-FFF2-40B4-BE49-F238E27FC236}">
                      <a16:creationId xmlns:a16="http://schemas.microsoft.com/office/drawing/2014/main" id="{2D75A6A7-9808-97FC-11D7-6F5776698FCD}"/>
                    </a:ext>
                  </a:extLst>
                </p:cNvPr>
                <p:cNvPicPr>
                  <a:picLocks noChangeAspect="1"/>
                </p:cNvPicPr>
                <p:nvPr/>
              </p:nvPicPr>
              <p:blipFill>
                <a:blip r:embed="rId10" cstate="print">
                  <a:extLst>
                    <a:ext uri="{28A0092B-C50C-407E-A947-70E740481C1C}">
                      <a14:useLocalDpi xmlns:a14="http://schemas.microsoft.com/office/drawing/2010/main"/>
                    </a:ext>
                  </a:extLst>
                </a:blip>
                <a:stretch>
                  <a:fillRect/>
                </a:stretch>
              </p:blipFill>
              <p:spPr>
                <a:xfrm>
                  <a:off x="5340524" y="2827248"/>
                  <a:ext cx="155816" cy="255657"/>
                </a:xfrm>
                <a:prstGeom prst="rect">
                  <a:avLst/>
                </a:prstGeom>
              </p:spPr>
            </p:pic>
            <p:pic>
              <p:nvPicPr>
                <p:cNvPr id="234" name="Picture 233" descr="server_rack.png">
                  <a:extLst>
                    <a:ext uri="{FF2B5EF4-FFF2-40B4-BE49-F238E27FC236}">
                      <a16:creationId xmlns:a16="http://schemas.microsoft.com/office/drawing/2014/main" id="{B6DCB74D-460D-E3AA-FA88-DDD762A4BABE}"/>
                    </a:ext>
                  </a:extLst>
                </p:cNvPr>
                <p:cNvPicPr>
                  <a:picLocks noChangeAspect="1"/>
                </p:cNvPicPr>
                <p:nvPr/>
              </p:nvPicPr>
              <p:blipFill>
                <a:blip r:embed="rId11" cstate="print">
                  <a:extLst>
                    <a:ext uri="{28A0092B-C50C-407E-A947-70E740481C1C}">
                      <a14:useLocalDpi xmlns:a14="http://schemas.microsoft.com/office/drawing/2010/main"/>
                    </a:ext>
                  </a:extLst>
                </a:blip>
                <a:stretch>
                  <a:fillRect/>
                </a:stretch>
              </p:blipFill>
              <p:spPr>
                <a:xfrm>
                  <a:off x="5415195" y="2727977"/>
                  <a:ext cx="205522" cy="337212"/>
                </a:xfrm>
                <a:prstGeom prst="rect">
                  <a:avLst/>
                </a:prstGeom>
              </p:spPr>
            </p:pic>
          </p:grpSp>
        </p:grpSp>
        <p:cxnSp>
          <p:nvCxnSpPr>
            <p:cNvPr id="217" name="Straight Connector 216">
              <a:extLst>
                <a:ext uri="{FF2B5EF4-FFF2-40B4-BE49-F238E27FC236}">
                  <a16:creationId xmlns:a16="http://schemas.microsoft.com/office/drawing/2014/main" id="{DEC61876-8804-A8FC-379B-497185B0C660}"/>
                </a:ext>
              </a:extLst>
            </p:cNvPr>
            <p:cNvCxnSpPr/>
            <p:nvPr/>
          </p:nvCxnSpPr>
          <p:spPr>
            <a:xfrm flipV="1">
              <a:off x="7997478" y="1599083"/>
              <a:ext cx="263193" cy="19846"/>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18" name="Straight Connector 217">
              <a:extLst>
                <a:ext uri="{FF2B5EF4-FFF2-40B4-BE49-F238E27FC236}">
                  <a16:creationId xmlns:a16="http://schemas.microsoft.com/office/drawing/2014/main" id="{52221E00-B614-F09B-5071-271DD3FCF570}"/>
                </a:ext>
              </a:extLst>
            </p:cNvPr>
            <p:cNvCxnSpPr/>
            <p:nvPr/>
          </p:nvCxnSpPr>
          <p:spPr>
            <a:xfrm flipV="1">
              <a:off x="7997478" y="1478364"/>
              <a:ext cx="263193" cy="5734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grpSp>
          <p:nvGrpSpPr>
            <p:cNvPr id="219" name="Group 218">
              <a:extLst>
                <a:ext uri="{FF2B5EF4-FFF2-40B4-BE49-F238E27FC236}">
                  <a16:creationId xmlns:a16="http://schemas.microsoft.com/office/drawing/2014/main" id="{E969E2D2-13DC-53ED-9FB6-C6F4702F51B8}"/>
                </a:ext>
              </a:extLst>
            </p:cNvPr>
            <p:cNvGrpSpPr/>
            <p:nvPr/>
          </p:nvGrpSpPr>
          <p:grpSpPr>
            <a:xfrm>
              <a:off x="8023158" y="1649487"/>
              <a:ext cx="255728" cy="127629"/>
              <a:chOff x="8031847" y="1585112"/>
              <a:chExt cx="258386" cy="130948"/>
            </a:xfrm>
          </p:grpSpPr>
          <p:sp>
            <p:nvSpPr>
              <p:cNvPr id="223" name="Freeform 222">
                <a:extLst>
                  <a:ext uri="{FF2B5EF4-FFF2-40B4-BE49-F238E27FC236}">
                    <a16:creationId xmlns:a16="http://schemas.microsoft.com/office/drawing/2014/main" id="{D4E84770-2A37-1B2D-3648-4897C0574063}"/>
                  </a:ext>
                </a:extLst>
              </p:cNvPr>
              <p:cNvSpPr/>
              <p:nvPr/>
            </p:nvSpPr>
            <p:spPr>
              <a:xfrm>
                <a:off x="8031847" y="1630439"/>
                <a:ext cx="258386" cy="85621"/>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224" name="Oval 223">
                <a:extLst>
                  <a:ext uri="{FF2B5EF4-FFF2-40B4-BE49-F238E27FC236}">
                    <a16:creationId xmlns:a16="http://schemas.microsoft.com/office/drawing/2014/main" id="{DF4F45F3-241B-B41F-98B3-6444873E18F9}"/>
                  </a:ext>
                </a:extLst>
              </p:cNvPr>
              <p:cNvSpPr/>
              <p:nvPr/>
            </p:nvSpPr>
            <p:spPr>
              <a:xfrm>
                <a:off x="8031996" y="1585112"/>
                <a:ext cx="258073" cy="84771"/>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225" name="Group 224">
                <a:extLst>
                  <a:ext uri="{FF2B5EF4-FFF2-40B4-BE49-F238E27FC236}">
                    <a16:creationId xmlns:a16="http://schemas.microsoft.com/office/drawing/2014/main" id="{C9F196F5-D4E9-E6E9-6750-398FC0AACC08}"/>
                  </a:ext>
                </a:extLst>
              </p:cNvPr>
              <p:cNvGrpSpPr/>
              <p:nvPr/>
            </p:nvGrpSpPr>
            <p:grpSpPr>
              <a:xfrm>
                <a:off x="8070168" y="1595886"/>
                <a:ext cx="181696" cy="62287"/>
                <a:chOff x="7786941" y="2884917"/>
                <a:chExt cx="897649" cy="353919"/>
              </a:xfrm>
            </p:grpSpPr>
            <p:sp>
              <p:nvSpPr>
                <p:cNvPr id="226" name="Freeform 225">
                  <a:extLst>
                    <a:ext uri="{FF2B5EF4-FFF2-40B4-BE49-F238E27FC236}">
                      <a16:creationId xmlns:a16="http://schemas.microsoft.com/office/drawing/2014/main" id="{F1673CAB-A396-AE6D-71AD-9CAF2149BF3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7" name="Freeform 226">
                  <a:extLst>
                    <a:ext uri="{FF2B5EF4-FFF2-40B4-BE49-F238E27FC236}">
                      <a16:creationId xmlns:a16="http://schemas.microsoft.com/office/drawing/2014/main" id="{6DF01F39-D88A-9E6C-B1C5-A507063D86E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Freeform 227">
                  <a:extLst>
                    <a:ext uri="{FF2B5EF4-FFF2-40B4-BE49-F238E27FC236}">
                      <a16:creationId xmlns:a16="http://schemas.microsoft.com/office/drawing/2014/main" id="{4677064C-5AE0-3217-A244-37B68D767D0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9" name="Freeform 228">
                  <a:extLst>
                    <a:ext uri="{FF2B5EF4-FFF2-40B4-BE49-F238E27FC236}">
                      <a16:creationId xmlns:a16="http://schemas.microsoft.com/office/drawing/2014/main" id="{C7BD203A-C6A3-1E61-0148-B69AF1081A5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220" name="Can 219">
              <a:extLst>
                <a:ext uri="{FF2B5EF4-FFF2-40B4-BE49-F238E27FC236}">
                  <a16:creationId xmlns:a16="http://schemas.microsoft.com/office/drawing/2014/main" id="{46C117DE-9B6B-D4A0-99A8-B8F117365482}"/>
                </a:ext>
              </a:extLst>
            </p:cNvPr>
            <p:cNvSpPr/>
            <p:nvPr/>
          </p:nvSpPr>
          <p:spPr>
            <a:xfrm>
              <a:off x="8309514" y="1475041"/>
              <a:ext cx="124055" cy="161289"/>
            </a:xfrm>
            <a:prstGeom prst="can">
              <a:avLst/>
            </a:prstGeom>
            <a:solidFill>
              <a:srgbClr val="0012A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21" name="Straight Connector 220">
              <a:extLst>
                <a:ext uri="{FF2B5EF4-FFF2-40B4-BE49-F238E27FC236}">
                  <a16:creationId xmlns:a16="http://schemas.microsoft.com/office/drawing/2014/main" id="{5B250C15-A0EA-808F-2010-D3E4DC874139}"/>
                </a:ext>
              </a:extLst>
            </p:cNvPr>
            <p:cNvCxnSpPr>
              <a:cxnSpLocks/>
              <a:endCxn id="220" idx="3"/>
            </p:cNvCxnSpPr>
            <p:nvPr/>
          </p:nvCxnSpPr>
          <p:spPr>
            <a:xfrm flipV="1">
              <a:off x="8371542" y="1636330"/>
              <a:ext cx="0" cy="36345"/>
            </a:xfrm>
            <a:prstGeom prst="line">
              <a:avLst/>
            </a:prstGeom>
            <a:ln w="952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22" name="Straight Connector 221">
              <a:extLst>
                <a:ext uri="{FF2B5EF4-FFF2-40B4-BE49-F238E27FC236}">
                  <a16:creationId xmlns:a16="http://schemas.microsoft.com/office/drawing/2014/main" id="{5C7C6336-2FBB-0F2B-06F9-82544777D5B1}"/>
                </a:ext>
              </a:extLst>
            </p:cNvPr>
            <p:cNvCxnSpPr/>
            <p:nvPr/>
          </p:nvCxnSpPr>
          <p:spPr>
            <a:xfrm>
              <a:off x="8317605" y="1268077"/>
              <a:ext cx="0" cy="564930"/>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235" name="TextBox 234">
            <a:extLst>
              <a:ext uri="{FF2B5EF4-FFF2-40B4-BE49-F238E27FC236}">
                <a16:creationId xmlns:a16="http://schemas.microsoft.com/office/drawing/2014/main" id="{9E9F0E59-3F3A-8E96-7C6A-1840242176B0}"/>
              </a:ext>
            </a:extLst>
          </p:cNvPr>
          <p:cNvSpPr txBox="1"/>
          <p:nvPr/>
        </p:nvSpPr>
        <p:spPr>
          <a:xfrm>
            <a:off x="8852721" y="2494350"/>
            <a:ext cx="1944571" cy="307777"/>
          </a:xfrm>
          <a:prstGeom prst="rect">
            <a:avLst/>
          </a:prstGeom>
          <a:noFill/>
        </p:spPr>
        <p:txBody>
          <a:bodyPr wrap="none" rtlCol="0">
            <a:spAutoFit/>
          </a:bodyPr>
          <a:lstStyle/>
          <a:p>
            <a:r>
              <a:rPr lang="en-US" sz="1400" dirty="0">
                <a:solidFill>
                  <a:schemeClr val="bg1"/>
                </a:solidFill>
              </a:rPr>
              <a:t>Core Network Functions</a:t>
            </a:r>
          </a:p>
        </p:txBody>
      </p:sp>
      <p:pic>
        <p:nvPicPr>
          <p:cNvPr id="236" name="Picture 235">
            <a:extLst>
              <a:ext uri="{FF2B5EF4-FFF2-40B4-BE49-F238E27FC236}">
                <a16:creationId xmlns:a16="http://schemas.microsoft.com/office/drawing/2014/main" id="{AE82BE00-AFBF-4C38-2174-F6FE5BD43A5A}"/>
              </a:ext>
            </a:extLst>
          </p:cNvPr>
          <p:cNvPicPr>
            <a:picLocks noChangeAspect="1"/>
          </p:cNvPicPr>
          <p:nvPr/>
        </p:nvPicPr>
        <p:blipFill>
          <a:blip r:embed="rId12"/>
          <a:stretch>
            <a:fillRect/>
          </a:stretch>
        </p:blipFill>
        <p:spPr>
          <a:xfrm>
            <a:off x="7518658" y="1569762"/>
            <a:ext cx="4244865" cy="1008057"/>
          </a:xfrm>
          <a:prstGeom prst="rect">
            <a:avLst/>
          </a:prstGeom>
        </p:spPr>
      </p:pic>
      <p:cxnSp>
        <p:nvCxnSpPr>
          <p:cNvPr id="44" name="Straight Connector 43">
            <a:extLst>
              <a:ext uri="{FF2B5EF4-FFF2-40B4-BE49-F238E27FC236}">
                <a16:creationId xmlns:a16="http://schemas.microsoft.com/office/drawing/2014/main" id="{945F7844-529F-78BB-E339-1DA1827B3653}"/>
              </a:ext>
            </a:extLst>
          </p:cNvPr>
          <p:cNvCxnSpPr>
            <a:cxnSpLocks/>
            <a:stCxn id="192" idx="3"/>
            <a:endCxn id="30" idx="5"/>
          </p:cNvCxnSpPr>
          <p:nvPr/>
        </p:nvCxnSpPr>
        <p:spPr>
          <a:xfrm flipH="1" flipV="1">
            <a:off x="7372709" y="3607700"/>
            <a:ext cx="581786" cy="293874"/>
          </a:xfrm>
          <a:prstGeom prst="line">
            <a:avLst/>
          </a:prstGeom>
          <a:ln w="952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2" name="Straight Connector 101">
            <a:extLst>
              <a:ext uri="{FF2B5EF4-FFF2-40B4-BE49-F238E27FC236}">
                <a16:creationId xmlns:a16="http://schemas.microsoft.com/office/drawing/2014/main" id="{F2767AAC-E88E-4FAA-EBAA-C1313487E121}"/>
              </a:ext>
            </a:extLst>
          </p:cNvPr>
          <p:cNvCxnSpPr>
            <a:cxnSpLocks/>
            <a:stCxn id="49" idx="3"/>
            <a:endCxn id="548" idx="3"/>
          </p:cNvCxnSpPr>
          <p:nvPr/>
        </p:nvCxnSpPr>
        <p:spPr>
          <a:xfrm flipH="1">
            <a:off x="7436478" y="4533634"/>
            <a:ext cx="430992" cy="462088"/>
          </a:xfrm>
          <a:prstGeom prst="line">
            <a:avLst/>
          </a:prstGeom>
          <a:ln w="9525">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5" name="Group 4">
            <a:extLst>
              <a:ext uri="{FF2B5EF4-FFF2-40B4-BE49-F238E27FC236}">
                <a16:creationId xmlns:a16="http://schemas.microsoft.com/office/drawing/2014/main" id="{226AEA8F-036B-F79C-1C70-4FA9D0D110AF}"/>
              </a:ext>
            </a:extLst>
          </p:cNvPr>
          <p:cNvGrpSpPr/>
          <p:nvPr/>
        </p:nvGrpSpPr>
        <p:grpSpPr>
          <a:xfrm>
            <a:off x="6376426" y="3062972"/>
            <a:ext cx="1252484" cy="939798"/>
            <a:chOff x="342047" y="413395"/>
            <a:chExt cx="2472266" cy="2058912"/>
          </a:xfrm>
        </p:grpSpPr>
        <p:sp>
          <p:nvSpPr>
            <p:cNvPr id="9" name="Oval 23">
              <a:extLst>
                <a:ext uri="{FF2B5EF4-FFF2-40B4-BE49-F238E27FC236}">
                  <a16:creationId xmlns:a16="http://schemas.microsoft.com/office/drawing/2014/main" id="{F6749701-9223-9D5F-9DEC-FF2AD121B861}"/>
                </a:ext>
              </a:extLst>
            </p:cNvPr>
            <p:cNvSpPr>
              <a:spLocks noChangeArrowheads="1"/>
            </p:cNvSpPr>
            <p:nvPr/>
          </p:nvSpPr>
          <p:spPr bwMode="auto">
            <a:xfrm>
              <a:off x="342047" y="413395"/>
              <a:ext cx="2472266" cy="2058912"/>
            </a:xfrm>
            <a:prstGeom prst="ellipse">
              <a:avLst/>
            </a:prstGeom>
            <a:gradFill flip="none" rotWithShape="1">
              <a:gsLst>
                <a:gs pos="2000">
                  <a:schemeClr val="accent1">
                    <a:lumMod val="45000"/>
                    <a:lumOff val="55000"/>
                  </a:schemeClr>
                </a:gs>
                <a:gs pos="99000">
                  <a:schemeClr val="accent1">
                    <a:lumMod val="30000"/>
                    <a:lumOff val="70000"/>
                    <a:alpha val="65599"/>
                  </a:schemeClr>
                </a:gs>
              </a:gsLst>
              <a:path path="circle">
                <a:fillToRect l="50000" t="50000" r="50000" b="50000"/>
              </a:path>
              <a:tileRect/>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dirty="0">
                <a:solidFill>
                  <a:srgbClr val="000000"/>
                </a:solidFill>
                <a:latin typeface="Arial" charset="0"/>
                <a:ea typeface="ＭＳ Ｐゴシック" charset="0"/>
              </a:endParaRPr>
            </a:p>
          </p:txBody>
        </p:sp>
        <p:grpSp>
          <p:nvGrpSpPr>
            <p:cNvPr id="11" name="Group 403">
              <a:extLst>
                <a:ext uri="{FF2B5EF4-FFF2-40B4-BE49-F238E27FC236}">
                  <a16:creationId xmlns:a16="http://schemas.microsoft.com/office/drawing/2014/main" id="{4C452CD4-AD5B-95AA-D4F9-6FE020575CCB}"/>
                </a:ext>
              </a:extLst>
            </p:cNvPr>
            <p:cNvGrpSpPr>
              <a:grpSpLocks/>
            </p:cNvGrpSpPr>
            <p:nvPr/>
          </p:nvGrpSpPr>
          <p:grpSpPr bwMode="auto">
            <a:xfrm>
              <a:off x="824161" y="828484"/>
              <a:ext cx="451636" cy="385409"/>
              <a:chOff x="2751" y="1851"/>
              <a:chExt cx="462" cy="478"/>
            </a:xfrm>
          </p:grpSpPr>
          <p:pic>
            <p:nvPicPr>
              <p:cNvPr id="61" name="Picture 364" descr="iphone_stylized_small">
                <a:extLst>
                  <a:ext uri="{FF2B5EF4-FFF2-40B4-BE49-F238E27FC236}">
                    <a16:creationId xmlns:a16="http://schemas.microsoft.com/office/drawing/2014/main" id="{FBF94A5C-B694-AF51-9006-C472C50025C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2" name="Picture 402" descr="antenna_radiation_stylized">
                <a:extLst>
                  <a:ext uri="{FF2B5EF4-FFF2-40B4-BE49-F238E27FC236}">
                    <a16:creationId xmlns:a16="http://schemas.microsoft.com/office/drawing/2014/main" id="{DB9225D3-15EA-7F5E-E9D8-AD92F3C84F2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2" name="Group 356">
              <a:extLst>
                <a:ext uri="{FF2B5EF4-FFF2-40B4-BE49-F238E27FC236}">
                  <a16:creationId xmlns:a16="http://schemas.microsoft.com/office/drawing/2014/main" id="{BEDBB11A-33F3-74FA-783E-69D23FD4B445}"/>
                </a:ext>
              </a:extLst>
            </p:cNvPr>
            <p:cNvGrpSpPr>
              <a:grpSpLocks/>
            </p:cNvGrpSpPr>
            <p:nvPr/>
          </p:nvGrpSpPr>
          <p:grpSpPr bwMode="auto">
            <a:xfrm>
              <a:off x="1844614" y="1915832"/>
              <a:ext cx="325068" cy="331553"/>
              <a:chOff x="313" y="1497"/>
              <a:chExt cx="1152" cy="1014"/>
            </a:xfrm>
          </p:grpSpPr>
          <p:pic>
            <p:nvPicPr>
              <p:cNvPr id="58" name="Picture 354" descr="laptop_stylized_small">
                <a:extLst>
                  <a:ext uri="{FF2B5EF4-FFF2-40B4-BE49-F238E27FC236}">
                    <a16:creationId xmlns:a16="http://schemas.microsoft.com/office/drawing/2014/main" id="{7CFB7C69-E361-BEB3-8C20-BF3283D35D6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9" name="Picture 355" descr="antenna_stylized">
                <a:extLst>
                  <a:ext uri="{FF2B5EF4-FFF2-40B4-BE49-F238E27FC236}">
                    <a16:creationId xmlns:a16="http://schemas.microsoft.com/office/drawing/2014/main" id="{37F28B4D-9BFB-1531-65FA-69DD4F6492A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3" name="Group 403">
              <a:extLst>
                <a:ext uri="{FF2B5EF4-FFF2-40B4-BE49-F238E27FC236}">
                  <a16:creationId xmlns:a16="http://schemas.microsoft.com/office/drawing/2014/main" id="{60EEF4E6-EDC3-D9BF-D035-DE55E7B971E9}"/>
                </a:ext>
              </a:extLst>
            </p:cNvPr>
            <p:cNvGrpSpPr>
              <a:grpSpLocks/>
            </p:cNvGrpSpPr>
            <p:nvPr/>
          </p:nvGrpSpPr>
          <p:grpSpPr bwMode="auto">
            <a:xfrm>
              <a:off x="1134502" y="1979659"/>
              <a:ext cx="451636" cy="385409"/>
              <a:chOff x="2751" y="1851"/>
              <a:chExt cx="462" cy="478"/>
            </a:xfrm>
          </p:grpSpPr>
          <p:pic>
            <p:nvPicPr>
              <p:cNvPr id="56" name="Picture 364" descr="iphone_stylized_small">
                <a:extLst>
                  <a:ext uri="{FF2B5EF4-FFF2-40B4-BE49-F238E27FC236}">
                    <a16:creationId xmlns:a16="http://schemas.microsoft.com/office/drawing/2014/main" id="{6CAB2EF8-8F03-E257-ACDE-3F2202EB426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7" name="Picture 402" descr="antenna_radiation_stylized">
                <a:extLst>
                  <a:ext uri="{FF2B5EF4-FFF2-40B4-BE49-F238E27FC236}">
                    <a16:creationId xmlns:a16="http://schemas.microsoft.com/office/drawing/2014/main" id="{C96FF0AA-2FD6-45A4-51F7-92A24182B80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16" name="Picture 15" descr="A black drone with white lines&#10;&#10;Description automatically generated">
              <a:extLst>
                <a:ext uri="{FF2B5EF4-FFF2-40B4-BE49-F238E27FC236}">
                  <a16:creationId xmlns:a16="http://schemas.microsoft.com/office/drawing/2014/main" id="{A427BDCA-9C08-B865-CFA7-8DD3B184DB4F}"/>
                </a:ext>
              </a:extLst>
            </p:cNvPr>
            <p:cNvPicPr>
              <a:picLocks noChangeAspect="1"/>
            </p:cNvPicPr>
            <p:nvPr/>
          </p:nvPicPr>
          <p:blipFill>
            <a:blip r:embed="rId7"/>
            <a:stretch>
              <a:fillRect/>
            </a:stretch>
          </p:blipFill>
          <p:spPr>
            <a:xfrm>
              <a:off x="1275797" y="481124"/>
              <a:ext cx="656527" cy="437685"/>
            </a:xfrm>
            <a:prstGeom prst="rect">
              <a:avLst/>
            </a:prstGeom>
          </p:spPr>
        </p:pic>
        <p:pic>
          <p:nvPicPr>
            <p:cNvPr id="17" name="Picture 16" descr="A car with an antenna&#10;&#10;Description automatically generated">
              <a:extLst>
                <a:ext uri="{FF2B5EF4-FFF2-40B4-BE49-F238E27FC236}">
                  <a16:creationId xmlns:a16="http://schemas.microsoft.com/office/drawing/2014/main" id="{F974D42C-F516-2BCB-F557-0E56F008CC9F}"/>
                </a:ext>
              </a:extLst>
            </p:cNvPr>
            <p:cNvPicPr>
              <a:picLocks noChangeAspect="1"/>
            </p:cNvPicPr>
            <p:nvPr/>
          </p:nvPicPr>
          <p:blipFill>
            <a:blip r:embed="rId8"/>
            <a:stretch>
              <a:fillRect/>
            </a:stretch>
          </p:blipFill>
          <p:spPr>
            <a:xfrm>
              <a:off x="473635" y="1528114"/>
              <a:ext cx="776896" cy="407221"/>
            </a:xfrm>
            <a:prstGeom prst="rect">
              <a:avLst/>
            </a:prstGeom>
          </p:spPr>
        </p:pic>
        <p:grpSp>
          <p:nvGrpSpPr>
            <p:cNvPr id="18" name="Group 17">
              <a:extLst>
                <a:ext uri="{FF2B5EF4-FFF2-40B4-BE49-F238E27FC236}">
                  <a16:creationId xmlns:a16="http://schemas.microsoft.com/office/drawing/2014/main" id="{0BCFD2DB-1E1C-C02C-747D-8A351DDD546F}"/>
                </a:ext>
              </a:extLst>
            </p:cNvPr>
            <p:cNvGrpSpPr/>
            <p:nvPr/>
          </p:nvGrpSpPr>
          <p:grpSpPr>
            <a:xfrm>
              <a:off x="1866826" y="664424"/>
              <a:ext cx="694858" cy="1046469"/>
              <a:chOff x="5889335" y="1598309"/>
              <a:chExt cx="694858" cy="1046469"/>
            </a:xfrm>
          </p:grpSpPr>
          <p:grpSp>
            <p:nvGrpSpPr>
              <p:cNvPr id="19" name="Group 817">
                <a:extLst>
                  <a:ext uri="{FF2B5EF4-FFF2-40B4-BE49-F238E27FC236}">
                    <a16:creationId xmlns:a16="http://schemas.microsoft.com/office/drawing/2014/main" id="{EAFACFC5-5A93-5CC3-5824-F76FCB00DC91}"/>
                  </a:ext>
                </a:extLst>
              </p:cNvPr>
              <p:cNvGrpSpPr>
                <a:grpSpLocks/>
              </p:cNvGrpSpPr>
              <p:nvPr/>
            </p:nvGrpSpPr>
            <p:grpSpPr bwMode="auto">
              <a:xfrm>
                <a:off x="5971949" y="1598309"/>
                <a:ext cx="466245" cy="434369"/>
                <a:chOff x="2920" y="1424"/>
                <a:chExt cx="326" cy="320"/>
              </a:xfrm>
            </p:grpSpPr>
            <p:sp>
              <p:nvSpPr>
                <p:cNvPr id="40" name="Oval 818">
                  <a:extLst>
                    <a:ext uri="{FF2B5EF4-FFF2-40B4-BE49-F238E27FC236}">
                      <a16:creationId xmlns:a16="http://schemas.microsoft.com/office/drawing/2014/main" id="{7C629BE1-4E53-C928-C6D5-0979E2F7D1C1}"/>
                    </a:ext>
                  </a:extLst>
                </p:cNvPr>
                <p:cNvSpPr>
                  <a:spLocks noChangeArrowheads="1"/>
                </p:cNvSpPr>
                <p:nvPr/>
              </p:nvSpPr>
              <p:spPr bwMode="auto">
                <a:xfrm>
                  <a:off x="2920" y="1445"/>
                  <a:ext cx="326" cy="289"/>
                </a:xfrm>
                <a:prstGeom prst="ellipse">
                  <a:avLst/>
                </a:prstGeom>
                <a:noFill/>
                <a:ln w="12700">
                  <a:solidFill>
                    <a:srgbClr val="011199"/>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grpSp>
              <p:nvGrpSpPr>
                <p:cNvPr id="41" name="Group 819">
                  <a:extLst>
                    <a:ext uri="{FF2B5EF4-FFF2-40B4-BE49-F238E27FC236}">
                      <a16:creationId xmlns:a16="http://schemas.microsoft.com/office/drawing/2014/main" id="{923EAF1A-467E-AAF4-28D4-644DE5CBC28C}"/>
                    </a:ext>
                  </a:extLst>
                </p:cNvPr>
                <p:cNvGrpSpPr>
                  <a:grpSpLocks/>
                </p:cNvGrpSpPr>
                <p:nvPr/>
              </p:nvGrpSpPr>
              <p:grpSpPr bwMode="auto">
                <a:xfrm>
                  <a:off x="2949" y="1424"/>
                  <a:ext cx="265" cy="280"/>
                  <a:chOff x="2949" y="1424"/>
                  <a:chExt cx="265" cy="280"/>
                </a:xfrm>
              </p:grpSpPr>
              <p:sp>
                <p:nvSpPr>
                  <p:cNvPr id="43" name="Oval 820">
                    <a:extLst>
                      <a:ext uri="{FF2B5EF4-FFF2-40B4-BE49-F238E27FC236}">
                        <a16:creationId xmlns:a16="http://schemas.microsoft.com/office/drawing/2014/main" id="{62056BE7-222C-9E47-2933-C0156EFAF520}"/>
                      </a:ext>
                    </a:extLst>
                  </p:cNvPr>
                  <p:cNvSpPr>
                    <a:spLocks noChangeArrowheads="1"/>
                  </p:cNvSpPr>
                  <p:nvPr/>
                </p:nvSpPr>
                <p:spPr bwMode="auto">
                  <a:xfrm>
                    <a:off x="3030" y="1545"/>
                    <a:ext cx="107" cy="92"/>
                  </a:xfrm>
                  <a:prstGeom prst="ellipse">
                    <a:avLst/>
                  </a:prstGeom>
                  <a:noFill/>
                  <a:ln w="12700">
                    <a:solidFill>
                      <a:srgbClr val="011199"/>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45" name="Oval 821">
                    <a:extLst>
                      <a:ext uri="{FF2B5EF4-FFF2-40B4-BE49-F238E27FC236}">
                        <a16:creationId xmlns:a16="http://schemas.microsoft.com/office/drawing/2014/main" id="{A0C3B448-4CFF-AB01-C677-49AFB835DDD7}"/>
                      </a:ext>
                    </a:extLst>
                  </p:cNvPr>
                  <p:cNvSpPr>
                    <a:spLocks noChangeArrowheads="1"/>
                  </p:cNvSpPr>
                  <p:nvPr/>
                </p:nvSpPr>
                <p:spPr bwMode="auto">
                  <a:xfrm>
                    <a:off x="3006" y="1525"/>
                    <a:ext cx="154" cy="131"/>
                  </a:xfrm>
                  <a:prstGeom prst="ellipse">
                    <a:avLst/>
                  </a:prstGeom>
                  <a:noFill/>
                  <a:ln w="12700">
                    <a:solidFill>
                      <a:srgbClr val="011199"/>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50" name="Oval 822">
                    <a:extLst>
                      <a:ext uri="{FF2B5EF4-FFF2-40B4-BE49-F238E27FC236}">
                        <a16:creationId xmlns:a16="http://schemas.microsoft.com/office/drawing/2014/main" id="{55AE3259-E3BA-F030-C567-E13F8519B7DE}"/>
                      </a:ext>
                    </a:extLst>
                  </p:cNvPr>
                  <p:cNvSpPr>
                    <a:spLocks noChangeArrowheads="1"/>
                  </p:cNvSpPr>
                  <p:nvPr/>
                </p:nvSpPr>
                <p:spPr bwMode="auto">
                  <a:xfrm>
                    <a:off x="2983" y="1501"/>
                    <a:ext cx="203" cy="179"/>
                  </a:xfrm>
                  <a:prstGeom prst="ellipse">
                    <a:avLst/>
                  </a:prstGeom>
                  <a:noFill/>
                  <a:ln w="12700">
                    <a:solidFill>
                      <a:srgbClr val="011199"/>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51" name="Oval 823">
                    <a:extLst>
                      <a:ext uri="{FF2B5EF4-FFF2-40B4-BE49-F238E27FC236}">
                        <a16:creationId xmlns:a16="http://schemas.microsoft.com/office/drawing/2014/main" id="{E613C7BE-9DF3-7A30-9E43-9D31DCDD1AA0}"/>
                      </a:ext>
                    </a:extLst>
                  </p:cNvPr>
                  <p:cNvSpPr>
                    <a:spLocks noChangeArrowheads="1"/>
                  </p:cNvSpPr>
                  <p:nvPr/>
                </p:nvSpPr>
                <p:spPr bwMode="auto">
                  <a:xfrm>
                    <a:off x="2949" y="1476"/>
                    <a:ext cx="265" cy="228"/>
                  </a:xfrm>
                  <a:prstGeom prst="ellipse">
                    <a:avLst/>
                  </a:prstGeom>
                  <a:noFill/>
                  <a:ln w="12700">
                    <a:solidFill>
                      <a:srgbClr val="011199"/>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55" name="Freeform 824">
                    <a:extLst>
                      <a:ext uri="{FF2B5EF4-FFF2-40B4-BE49-F238E27FC236}">
                        <a16:creationId xmlns:a16="http://schemas.microsoft.com/office/drawing/2014/main" id="{48AA6B0F-6D4A-2C2F-86BC-CB794F14E745}"/>
                      </a:ext>
                    </a:extLst>
                  </p:cNvPr>
                  <p:cNvSpPr>
                    <a:spLocks/>
                  </p:cNvSpPr>
                  <p:nvPr/>
                </p:nvSpPr>
                <p:spPr bwMode="auto">
                  <a:xfrm flipV="1">
                    <a:off x="2987" y="1424"/>
                    <a:ext cx="205" cy="143"/>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rgbClr val="C8D6EE"/>
                  </a:solidFill>
                  <a:ln>
                    <a:noFill/>
                  </a:ln>
                  <a:effectLst/>
                  <a:extLst>
                    <a:ext uri="{91240B29-F687-4f45-9708-019B960494DF}">
                      <a14:hiddenLine xmlns="" xmlns:a14="http://schemas.microsoft.com/office/drawing/2010/main" w="19050" cmpd="sng">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endParaRPr lang="en-US" dirty="0"/>
                  </a:p>
                </p:txBody>
              </p:sp>
            </p:grpSp>
            <p:sp>
              <p:nvSpPr>
                <p:cNvPr id="42" name="Freeform 825">
                  <a:extLst>
                    <a:ext uri="{FF2B5EF4-FFF2-40B4-BE49-F238E27FC236}">
                      <a16:creationId xmlns:a16="http://schemas.microsoft.com/office/drawing/2014/main" id="{2A3DD5CC-2739-7C02-0AB9-6DEC46D0B518}"/>
                    </a:ext>
                  </a:extLst>
                </p:cNvPr>
                <p:cNvSpPr>
                  <a:spLocks/>
                </p:cNvSpPr>
                <p:nvPr/>
              </p:nvSpPr>
              <p:spPr bwMode="auto">
                <a:xfrm>
                  <a:off x="2995" y="1615"/>
                  <a:ext cx="178" cy="129"/>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rgbClr val="C8D6EE"/>
                </a:solidFill>
                <a:ln w="19050" cmpd="sng">
                  <a:no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endParaRPr lang="en-US" dirty="0"/>
                </a:p>
              </p:txBody>
            </p:sp>
          </p:grpSp>
          <p:grpSp>
            <p:nvGrpSpPr>
              <p:cNvPr id="20" name="Group 19">
                <a:extLst>
                  <a:ext uri="{FF2B5EF4-FFF2-40B4-BE49-F238E27FC236}">
                    <a16:creationId xmlns:a16="http://schemas.microsoft.com/office/drawing/2014/main" id="{174AAA7C-BFFA-14FC-7479-E8AFD0159B89}"/>
                  </a:ext>
                </a:extLst>
              </p:cNvPr>
              <p:cNvGrpSpPr/>
              <p:nvPr/>
            </p:nvGrpSpPr>
            <p:grpSpPr>
              <a:xfrm>
                <a:off x="5988685" y="1818858"/>
                <a:ext cx="437474" cy="596272"/>
                <a:chOff x="3585986" y="1924272"/>
                <a:chExt cx="468358" cy="1018983"/>
              </a:xfrm>
            </p:grpSpPr>
            <p:sp>
              <p:nvSpPr>
                <p:cNvPr id="36" name="Rectangle 35">
                  <a:extLst>
                    <a:ext uri="{FF2B5EF4-FFF2-40B4-BE49-F238E27FC236}">
                      <a16:creationId xmlns:a16="http://schemas.microsoft.com/office/drawing/2014/main" id="{C14695CF-2A93-B5FF-DD3C-56832E7ECEE4}"/>
                    </a:ext>
                  </a:extLst>
                </p:cNvPr>
                <p:cNvSpPr/>
                <p:nvPr/>
              </p:nvSpPr>
              <p:spPr>
                <a:xfrm>
                  <a:off x="3793799" y="1924272"/>
                  <a:ext cx="61211" cy="1018983"/>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a:extLst>
                    <a:ext uri="{FF2B5EF4-FFF2-40B4-BE49-F238E27FC236}">
                      <a16:creationId xmlns:a16="http://schemas.microsoft.com/office/drawing/2014/main" id="{1B70BC73-A507-E6F0-5864-0C76995799B4}"/>
                    </a:ext>
                  </a:extLst>
                </p:cNvPr>
                <p:cNvSpPr/>
                <p:nvPr/>
              </p:nvSpPr>
              <p:spPr>
                <a:xfrm rot="5400000">
                  <a:off x="3797305" y="1906792"/>
                  <a:ext cx="45719" cy="468358"/>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a:extLst>
                    <a:ext uri="{FF2B5EF4-FFF2-40B4-BE49-F238E27FC236}">
                      <a16:creationId xmlns:a16="http://schemas.microsoft.com/office/drawing/2014/main" id="{CF531865-E6D5-3391-17E3-A39C6043324F}"/>
                    </a:ext>
                  </a:extLst>
                </p:cNvPr>
                <p:cNvSpPr/>
                <p:nvPr/>
              </p:nvSpPr>
              <p:spPr>
                <a:xfrm>
                  <a:off x="3641274" y="2079689"/>
                  <a:ext cx="97237" cy="168275"/>
                </a:xfrm>
                <a:prstGeom prst="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Rectangle 38">
                  <a:extLst>
                    <a:ext uri="{FF2B5EF4-FFF2-40B4-BE49-F238E27FC236}">
                      <a16:creationId xmlns:a16="http://schemas.microsoft.com/office/drawing/2014/main" id="{4DF89039-E60B-DD48-49DA-5A6C6775083C}"/>
                    </a:ext>
                  </a:extLst>
                </p:cNvPr>
                <p:cNvSpPr/>
                <p:nvPr/>
              </p:nvSpPr>
              <p:spPr>
                <a:xfrm>
                  <a:off x="3942084" y="2069884"/>
                  <a:ext cx="45719" cy="303436"/>
                </a:xfrm>
                <a:prstGeom prst="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 name="Group 21">
                <a:extLst>
                  <a:ext uri="{FF2B5EF4-FFF2-40B4-BE49-F238E27FC236}">
                    <a16:creationId xmlns:a16="http://schemas.microsoft.com/office/drawing/2014/main" id="{915E7A83-A518-5558-C0A8-FA430FE1C635}"/>
                  </a:ext>
                </a:extLst>
              </p:cNvPr>
              <p:cNvGrpSpPr/>
              <p:nvPr/>
            </p:nvGrpSpPr>
            <p:grpSpPr>
              <a:xfrm>
                <a:off x="5889335" y="2048021"/>
                <a:ext cx="694858" cy="596757"/>
                <a:chOff x="2913744" y="2211770"/>
                <a:chExt cx="694858" cy="596757"/>
              </a:xfrm>
            </p:grpSpPr>
            <p:grpSp>
              <p:nvGrpSpPr>
                <p:cNvPr id="23" name="Group 22">
                  <a:extLst>
                    <a:ext uri="{FF2B5EF4-FFF2-40B4-BE49-F238E27FC236}">
                      <a16:creationId xmlns:a16="http://schemas.microsoft.com/office/drawing/2014/main" id="{B012621E-DA43-EC3A-A6ED-F83292BB53CF}"/>
                    </a:ext>
                  </a:extLst>
                </p:cNvPr>
                <p:cNvGrpSpPr/>
                <p:nvPr/>
              </p:nvGrpSpPr>
              <p:grpSpPr>
                <a:xfrm>
                  <a:off x="2913744" y="2416607"/>
                  <a:ext cx="694858" cy="391920"/>
                  <a:chOff x="340314" y="959725"/>
                  <a:chExt cx="710987" cy="333816"/>
                </a:xfrm>
              </p:grpSpPr>
              <p:sp>
                <p:nvSpPr>
                  <p:cNvPr id="25" name="Oval 24">
                    <a:extLst>
                      <a:ext uri="{FF2B5EF4-FFF2-40B4-BE49-F238E27FC236}">
                        <a16:creationId xmlns:a16="http://schemas.microsoft.com/office/drawing/2014/main" id="{7C87FFBA-F613-6BEC-87A1-9DD400EE27AA}"/>
                      </a:ext>
                    </a:extLst>
                  </p:cNvPr>
                  <p:cNvSpPr/>
                  <p:nvPr/>
                </p:nvSpPr>
                <p:spPr>
                  <a:xfrm flipV="1">
                    <a:off x="340314" y="1069853"/>
                    <a:ext cx="710987" cy="223688"/>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26" name="Group 25">
                    <a:extLst>
                      <a:ext uri="{FF2B5EF4-FFF2-40B4-BE49-F238E27FC236}">
                        <a16:creationId xmlns:a16="http://schemas.microsoft.com/office/drawing/2014/main" id="{2A70034A-32C1-7AF5-9277-B739597BF239}"/>
                      </a:ext>
                    </a:extLst>
                  </p:cNvPr>
                  <p:cNvGrpSpPr/>
                  <p:nvPr/>
                </p:nvGrpSpPr>
                <p:grpSpPr>
                  <a:xfrm>
                    <a:off x="519850" y="1126797"/>
                    <a:ext cx="319417" cy="141293"/>
                    <a:chOff x="7493876" y="2774731"/>
                    <a:chExt cx="1481958" cy="894622"/>
                  </a:xfrm>
                </p:grpSpPr>
                <p:sp>
                  <p:nvSpPr>
                    <p:cNvPr id="29" name="Freeform 28">
                      <a:extLst>
                        <a:ext uri="{FF2B5EF4-FFF2-40B4-BE49-F238E27FC236}">
                          <a16:creationId xmlns:a16="http://schemas.microsoft.com/office/drawing/2014/main" id="{6E1E8BD9-D800-E2C7-15B9-D3E07145FAC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30" name="Oval 29">
                      <a:extLst>
                        <a:ext uri="{FF2B5EF4-FFF2-40B4-BE49-F238E27FC236}">
                          <a16:creationId xmlns:a16="http://schemas.microsoft.com/office/drawing/2014/main" id="{F8C9A0FB-952B-5AE2-1CDD-51380C55A90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31" name="Group 30">
                      <a:extLst>
                        <a:ext uri="{FF2B5EF4-FFF2-40B4-BE49-F238E27FC236}">
                          <a16:creationId xmlns:a16="http://schemas.microsoft.com/office/drawing/2014/main" id="{6CF80FDF-C9F5-DD1A-B1BD-26A0B3D0C988}"/>
                        </a:ext>
                      </a:extLst>
                    </p:cNvPr>
                    <p:cNvGrpSpPr/>
                    <p:nvPr/>
                  </p:nvGrpSpPr>
                  <p:grpSpPr>
                    <a:xfrm>
                      <a:off x="7713663" y="2848339"/>
                      <a:ext cx="1042107" cy="425543"/>
                      <a:chOff x="7786941" y="2884917"/>
                      <a:chExt cx="897649" cy="353919"/>
                    </a:xfrm>
                  </p:grpSpPr>
                  <p:sp>
                    <p:nvSpPr>
                      <p:cNvPr id="32" name="Freeform 31">
                        <a:extLst>
                          <a:ext uri="{FF2B5EF4-FFF2-40B4-BE49-F238E27FC236}">
                            <a16:creationId xmlns:a16="http://schemas.microsoft.com/office/drawing/2014/main" id="{CF02C3A6-4C24-2576-2784-5D7876F829E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Freeform 32">
                        <a:extLst>
                          <a:ext uri="{FF2B5EF4-FFF2-40B4-BE49-F238E27FC236}">
                            <a16:creationId xmlns:a16="http://schemas.microsoft.com/office/drawing/2014/main" id="{CA07D771-8020-E596-F669-2F576F275FB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 name="Freeform 33">
                        <a:extLst>
                          <a:ext uri="{FF2B5EF4-FFF2-40B4-BE49-F238E27FC236}">
                            <a16:creationId xmlns:a16="http://schemas.microsoft.com/office/drawing/2014/main" id="{40610599-EA80-466E-03F7-901E30B3BE0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 name="Freeform 34">
                        <a:extLst>
                          <a:ext uri="{FF2B5EF4-FFF2-40B4-BE49-F238E27FC236}">
                            <a16:creationId xmlns:a16="http://schemas.microsoft.com/office/drawing/2014/main" id="{4721EB2D-16AB-69C7-7152-F31BEE6250C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28" name="Can 27">
                    <a:extLst>
                      <a:ext uri="{FF2B5EF4-FFF2-40B4-BE49-F238E27FC236}">
                        <a16:creationId xmlns:a16="http://schemas.microsoft.com/office/drawing/2014/main" id="{0746E39B-3845-8807-8508-791515DE7068}"/>
                      </a:ext>
                    </a:extLst>
                  </p:cNvPr>
                  <p:cNvSpPr/>
                  <p:nvPr/>
                </p:nvSpPr>
                <p:spPr>
                  <a:xfrm>
                    <a:off x="790311" y="959725"/>
                    <a:ext cx="174480" cy="184305"/>
                  </a:xfrm>
                  <a:prstGeom prst="can">
                    <a:avLst/>
                  </a:prstGeom>
                  <a:solidFill>
                    <a:srgbClr val="0012A0">
                      <a:alpha val="82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pic>
              <p:nvPicPr>
                <p:cNvPr id="24" name="Picture 23" descr="A screen shot of a computer&#10;&#10;Description automatically generated">
                  <a:extLst>
                    <a:ext uri="{FF2B5EF4-FFF2-40B4-BE49-F238E27FC236}">
                      <a16:creationId xmlns:a16="http://schemas.microsoft.com/office/drawing/2014/main" id="{4BF16F9A-4E20-4CB2-79D7-652779CB3A26}"/>
                    </a:ext>
                  </a:extLst>
                </p:cNvPr>
                <p:cNvPicPr>
                  <a:picLocks noChangeAspect="1"/>
                </p:cNvPicPr>
                <p:nvPr/>
              </p:nvPicPr>
              <p:blipFill>
                <a:blip r:embed="rId9"/>
                <a:stretch>
                  <a:fillRect/>
                </a:stretch>
              </p:blipFill>
              <p:spPr>
                <a:xfrm>
                  <a:off x="2939352" y="2211770"/>
                  <a:ext cx="249527" cy="465445"/>
                </a:xfrm>
                <a:prstGeom prst="rect">
                  <a:avLst/>
                </a:prstGeom>
              </p:spPr>
            </p:pic>
          </p:grpSp>
        </p:grpSp>
      </p:grpSp>
      <p:sp>
        <p:nvSpPr>
          <p:cNvPr id="66" name="TextBox 65">
            <a:extLst>
              <a:ext uri="{FF2B5EF4-FFF2-40B4-BE49-F238E27FC236}">
                <a16:creationId xmlns:a16="http://schemas.microsoft.com/office/drawing/2014/main" id="{7CB5D3F1-75F9-699C-F72C-581D0A157C83}"/>
              </a:ext>
            </a:extLst>
          </p:cNvPr>
          <p:cNvSpPr txBox="1"/>
          <p:nvPr/>
        </p:nvSpPr>
        <p:spPr>
          <a:xfrm>
            <a:off x="458419" y="1435086"/>
            <a:ext cx="5848840" cy="4724370"/>
          </a:xfrm>
          <a:prstGeom prst="rect">
            <a:avLst/>
          </a:prstGeom>
          <a:noFill/>
        </p:spPr>
        <p:txBody>
          <a:bodyPr wrap="square" rtlCol="0">
            <a:spAutoFit/>
          </a:bodyPr>
          <a:lstStyle/>
          <a:p>
            <a:pPr marL="457200" indent="-276225">
              <a:spcBef>
                <a:spcPts val="600"/>
              </a:spcBef>
              <a:buClr>
                <a:srgbClr val="0E00A3"/>
              </a:buClr>
              <a:buFont typeface="Wingdings" pitchFamily="2" charset="2"/>
              <a:buChar char="§"/>
            </a:pPr>
            <a:r>
              <a:rPr lang="en-US" sz="2600" dirty="0">
                <a:latin typeface="Calibri" panose="020F0502020204030204" pitchFamily="34" charset="0"/>
                <a:cs typeface="Calibri" panose="020F0502020204030204" pitchFamily="34" charset="0"/>
              </a:rPr>
              <a:t>Core situated between RAN and other endpoints (Core, larger Internet)</a:t>
            </a:r>
          </a:p>
          <a:p>
            <a:pPr marL="801688" lvl="1" indent="-227013">
              <a:spcBef>
                <a:spcPts val="600"/>
              </a:spcBef>
              <a:buClr>
                <a:srgbClr val="0E00A3"/>
              </a:buClr>
              <a:buFont typeface="Arial" panose="020B0604020202020204" pitchFamily="34" charset="0"/>
              <a:buChar char="•"/>
            </a:pPr>
            <a:r>
              <a:rPr lang="en-US" sz="2400" kern="0" dirty="0">
                <a:latin typeface="Calibri" panose="020F0502020204030204" pitchFamily="34" charset="0"/>
                <a:ea typeface="Aptos" panose="020B0004020202020204" pitchFamily="34" charset="0"/>
                <a:cs typeface="Calibri" panose="020F0502020204030204" pitchFamily="34" charset="0"/>
              </a:rPr>
              <a:t>single Core; multiple RANs</a:t>
            </a:r>
            <a:endParaRPr lang="en-US" sz="2400" dirty="0">
              <a:latin typeface="Calibri" panose="020F0502020204030204" pitchFamily="34" charset="0"/>
              <a:cs typeface="Calibri" panose="020F0502020204030204" pitchFamily="34" charset="0"/>
            </a:endParaRPr>
          </a:p>
          <a:p>
            <a:pPr marL="457200" indent="-276225">
              <a:spcBef>
                <a:spcPts val="600"/>
              </a:spcBef>
              <a:buClr>
                <a:srgbClr val="0E00A3"/>
              </a:buClr>
              <a:buFont typeface="Wingdings" pitchFamily="2" charset="2"/>
              <a:buChar char="§"/>
            </a:pPr>
            <a:r>
              <a:rPr lang="en-US" sz="2600" dirty="0">
                <a:latin typeface="Calibri" panose="020F0502020204030204" pitchFamily="34" charset="0"/>
                <a:cs typeface="Calibri" panose="020F0502020204030204" pitchFamily="34" charset="0"/>
              </a:rPr>
              <a:t>consist of links, routers, servers, providing services to UEs and gNBs </a:t>
            </a:r>
          </a:p>
          <a:p>
            <a:pPr marL="801688" lvl="1" indent="-163513">
              <a:spcBef>
                <a:spcPts val="600"/>
              </a:spcBef>
              <a:buClr>
                <a:srgbClr val="0E00A3"/>
              </a:buClr>
              <a:buFont typeface="Arial" panose="020B0604020202020204" pitchFamily="34" charset="0"/>
              <a:buChar char="•"/>
            </a:pPr>
            <a:r>
              <a:rPr lang="en-US" sz="2400" kern="0" dirty="0">
                <a:latin typeface="Calibri" panose="020F0502020204030204" pitchFamily="34" charset="0"/>
                <a:ea typeface="Aptos" panose="020B0004020202020204" pitchFamily="34" charset="0"/>
                <a:cs typeface="Calibri" panose="020F0502020204030204" pitchFamily="34" charset="0"/>
              </a:rPr>
              <a:t>“all Internet” Core, but very different services than traditional Internet apps</a:t>
            </a:r>
          </a:p>
          <a:p>
            <a:pPr marL="457200" indent="-276225">
              <a:spcBef>
                <a:spcPts val="600"/>
              </a:spcBef>
              <a:buClr>
                <a:srgbClr val="0E00A3"/>
              </a:buClr>
              <a:buFont typeface="Wingdings" pitchFamily="2" charset="2"/>
              <a:buChar char="§"/>
            </a:pPr>
            <a:r>
              <a:rPr lang="en-US" sz="2600" kern="0" dirty="0">
                <a:latin typeface="Calibri" panose="020F0502020204030204" pitchFamily="34" charset="0"/>
                <a:ea typeface="Aptos" panose="020B0004020202020204" pitchFamily="34" charset="0"/>
                <a:cs typeface="Calibri" panose="020F0502020204030204" pitchFamily="34" charset="0"/>
              </a:rPr>
              <a:t>clear logical separation between control-plane, user plane:</a:t>
            </a:r>
          </a:p>
          <a:p>
            <a:pPr marL="868363" lvl="1" indent="-227013">
              <a:spcBef>
                <a:spcPts val="600"/>
              </a:spcBef>
              <a:buClr>
                <a:srgbClr val="0E00A3"/>
              </a:buClr>
              <a:buFont typeface="Arial" panose="020B0604020202020204" pitchFamily="34" charset="0"/>
              <a:buChar char="•"/>
            </a:pPr>
            <a:r>
              <a:rPr lang="en-US" sz="2400" i="1" dirty="0">
                <a:solidFill>
                  <a:srgbClr val="C00000"/>
                </a:solidFill>
                <a:latin typeface="Calibri" panose="020F0502020204030204" pitchFamily="34" charset="0"/>
                <a:ea typeface="Aptos" panose="020B0004020202020204" pitchFamily="34" charset="0"/>
                <a:cs typeface="Calibri" panose="020F0502020204030204" pitchFamily="34" charset="0"/>
              </a:rPr>
              <a:t>CUPS: </a:t>
            </a:r>
            <a:r>
              <a:rPr lang="en-US" sz="2400" dirty="0">
                <a:latin typeface="Calibri" panose="020F0502020204030204" pitchFamily="34" charset="0"/>
                <a:ea typeface="Aptos" panose="020B0004020202020204" pitchFamily="34" charset="0"/>
                <a:cs typeface="Calibri" panose="020F0502020204030204" pitchFamily="34" charset="0"/>
              </a:rPr>
              <a:t>Control-Plane and User-Plane Separation</a:t>
            </a:r>
            <a:endParaRPr lang="en-US" sz="2400"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1476871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6">
                                            <p:txEl>
                                              <p:pRg st="2" end="2"/>
                                            </p:txEl>
                                          </p:spTgt>
                                        </p:tgtEl>
                                        <p:attrNameLst>
                                          <p:attrName>style.visibility</p:attrName>
                                        </p:attrNameLst>
                                      </p:cBhvr>
                                      <p:to>
                                        <p:strVal val="visible"/>
                                      </p:to>
                                    </p:set>
                                    <p:animEffect transition="in" filter="dissolve">
                                      <p:cBhvr>
                                        <p:cTn id="7" dur="500"/>
                                        <p:tgtEl>
                                          <p:spTgt spid="66">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6">
                                            <p:txEl>
                                              <p:pRg st="3" end="3"/>
                                            </p:txEl>
                                          </p:spTgt>
                                        </p:tgtEl>
                                        <p:attrNameLst>
                                          <p:attrName>style.visibility</p:attrName>
                                        </p:attrNameLst>
                                      </p:cBhvr>
                                      <p:to>
                                        <p:strVal val="visible"/>
                                      </p:to>
                                    </p:set>
                                    <p:animEffect transition="in" filter="dissolve">
                                      <p:cBhvr>
                                        <p:cTn id="10" dur="500"/>
                                        <p:tgtEl>
                                          <p:spTgt spid="66">
                                            <p:txEl>
                                              <p:pRg st="3" end="3"/>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66">
                                            <p:txEl>
                                              <p:pRg st="4" end="4"/>
                                            </p:txEl>
                                          </p:spTgt>
                                        </p:tgtEl>
                                        <p:attrNameLst>
                                          <p:attrName>style.visibility</p:attrName>
                                        </p:attrNameLst>
                                      </p:cBhvr>
                                      <p:to>
                                        <p:strVal val="visible"/>
                                      </p:to>
                                    </p:set>
                                    <p:animEffect transition="in" filter="dissolve">
                                      <p:cBhvr>
                                        <p:cTn id="15" dur="500"/>
                                        <p:tgtEl>
                                          <p:spTgt spid="66">
                                            <p:txEl>
                                              <p:pRg st="4" end="4"/>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66">
                                            <p:txEl>
                                              <p:pRg st="5" end="5"/>
                                            </p:txEl>
                                          </p:spTgt>
                                        </p:tgtEl>
                                        <p:attrNameLst>
                                          <p:attrName>style.visibility</p:attrName>
                                        </p:attrNameLst>
                                      </p:cBhvr>
                                      <p:to>
                                        <p:strVal val="visible"/>
                                      </p:to>
                                    </p:set>
                                    <p:animEffect transition="in" filter="dissolve">
                                      <p:cBhvr>
                                        <p:cTn id="18" dur="500"/>
                                        <p:tgtEl>
                                          <p:spTgt spid="66">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631FB7CC-D2A5-C749-8D9F-01B9FA12978B}"/>
              </a:ext>
            </a:extLst>
          </p:cNvPr>
          <p:cNvSpPr>
            <a:spLocks noGrp="1"/>
          </p:cNvSpPr>
          <p:nvPr>
            <p:ph type="title"/>
          </p:nvPr>
        </p:nvSpPr>
        <p:spPr>
          <a:xfrm>
            <a:off x="621146" y="380460"/>
            <a:ext cx="11208370" cy="894622"/>
          </a:xfrm>
        </p:spPr>
        <p:txBody>
          <a:bodyPr>
            <a:normAutofit/>
          </a:bodyPr>
          <a:lstStyle/>
          <a:p>
            <a:r>
              <a:rPr lang="en-US" b="0" kern="0" dirty="0">
                <a:solidFill>
                  <a:srgbClr val="000099"/>
                </a:solidFill>
                <a:latin typeface="+mn-lt"/>
                <a:ea typeface="ＭＳ Ｐゴシック" charset="0"/>
              </a:rPr>
              <a:t>5G control- and user- plane separation (CUPS)</a:t>
            </a:r>
          </a:p>
        </p:txBody>
      </p:sp>
      <p:sp>
        <p:nvSpPr>
          <p:cNvPr id="424" name="TextBox 423">
            <a:extLst>
              <a:ext uri="{FF2B5EF4-FFF2-40B4-BE49-F238E27FC236}">
                <a16:creationId xmlns:a16="http://schemas.microsoft.com/office/drawing/2014/main" id="{AAA8F82F-654F-9942-AD50-2930B192FCDE}"/>
              </a:ext>
            </a:extLst>
          </p:cNvPr>
          <p:cNvSpPr txBox="1"/>
          <p:nvPr/>
        </p:nvSpPr>
        <p:spPr>
          <a:xfrm>
            <a:off x="7617884" y="1751092"/>
            <a:ext cx="4226082" cy="2536079"/>
          </a:xfrm>
          <a:prstGeom prst="rect">
            <a:avLst/>
          </a:prstGeom>
          <a:noFill/>
        </p:spPr>
        <p:txBody>
          <a:bodyPr wrap="square" rtlCol="0">
            <a:spAutoFit/>
          </a:bodyPr>
          <a:lstStyle/>
          <a:p>
            <a:pPr>
              <a:lnSpc>
                <a:spcPct val="80000"/>
              </a:lnSpc>
            </a:pPr>
            <a:r>
              <a:rPr lang="en-US" sz="2400" dirty="0">
                <a:solidFill>
                  <a:srgbClr val="C00000"/>
                </a:solidFill>
                <a:latin typeface="Calibri"/>
              </a:rPr>
              <a:t>control plane</a:t>
            </a:r>
          </a:p>
          <a:p>
            <a:pPr marL="342900" indent="-282575">
              <a:lnSpc>
                <a:spcPct val="90000"/>
              </a:lnSpc>
              <a:spcBef>
                <a:spcPts val="600"/>
              </a:spcBef>
              <a:buClr>
                <a:srgbClr val="011199"/>
              </a:buClr>
              <a:buFont typeface="Wingdings" pitchFamily="2" charset="2"/>
              <a:buChar char="§"/>
            </a:pPr>
            <a:r>
              <a:rPr lang="en-US" sz="2400" dirty="0"/>
              <a:t>functionality  for managing and configuring network devices (routing, wireless resource allocation)</a:t>
            </a:r>
          </a:p>
          <a:p>
            <a:pPr marL="342900" indent="-282575">
              <a:lnSpc>
                <a:spcPct val="90000"/>
              </a:lnSpc>
              <a:spcBef>
                <a:spcPts val="600"/>
              </a:spcBef>
              <a:buClr>
                <a:srgbClr val="011199"/>
              </a:buClr>
              <a:buFont typeface="Wingdings" pitchFamily="2" charset="2"/>
              <a:buChar char="§"/>
            </a:pPr>
            <a:r>
              <a:rPr lang="en-US" sz="2400" dirty="0"/>
              <a:t>user mobility management, security, authentication </a:t>
            </a:r>
          </a:p>
        </p:txBody>
      </p:sp>
      <p:grpSp>
        <p:nvGrpSpPr>
          <p:cNvPr id="234" name="Group 652">
            <a:extLst>
              <a:ext uri="{FF2B5EF4-FFF2-40B4-BE49-F238E27FC236}">
                <a16:creationId xmlns:a16="http://schemas.microsoft.com/office/drawing/2014/main" id="{B99BFC49-9641-384A-81F3-F0BAE889FFCA}"/>
              </a:ext>
            </a:extLst>
          </p:cNvPr>
          <p:cNvGrpSpPr>
            <a:grpSpLocks/>
          </p:cNvGrpSpPr>
          <p:nvPr/>
        </p:nvGrpSpPr>
        <p:grpSpPr bwMode="auto">
          <a:xfrm>
            <a:off x="885336" y="2673363"/>
            <a:ext cx="733407" cy="660273"/>
            <a:chOff x="2751" y="1851"/>
            <a:chExt cx="462" cy="478"/>
          </a:xfrm>
        </p:grpSpPr>
        <p:pic>
          <p:nvPicPr>
            <p:cNvPr id="235" name="Picture 653" descr="iphone_stylized_small">
              <a:extLst>
                <a:ext uri="{FF2B5EF4-FFF2-40B4-BE49-F238E27FC236}">
                  <a16:creationId xmlns:a16="http://schemas.microsoft.com/office/drawing/2014/main" id="{7F92004C-CA90-E441-9D28-0A87A086919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6" name="Picture 654" descr="antenna_radiation_stylized">
              <a:extLst>
                <a:ext uri="{FF2B5EF4-FFF2-40B4-BE49-F238E27FC236}">
                  <a16:creationId xmlns:a16="http://schemas.microsoft.com/office/drawing/2014/main" id="{FCE2E1DC-AAE8-CB49-93A7-22F433DEFDA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29" name="TextBox 428">
            <a:extLst>
              <a:ext uri="{FF2B5EF4-FFF2-40B4-BE49-F238E27FC236}">
                <a16:creationId xmlns:a16="http://schemas.microsoft.com/office/drawing/2014/main" id="{E1EEDFB5-38A5-7C45-8543-184158D481FE}"/>
              </a:ext>
            </a:extLst>
          </p:cNvPr>
          <p:cNvSpPr txBox="1"/>
          <p:nvPr/>
        </p:nvSpPr>
        <p:spPr>
          <a:xfrm>
            <a:off x="1651789" y="3531528"/>
            <a:ext cx="1294104" cy="338554"/>
          </a:xfrm>
          <a:prstGeom prst="rect">
            <a:avLst/>
          </a:prstGeom>
          <a:noFill/>
        </p:spPr>
        <p:txBody>
          <a:bodyPr wrap="square" rtlCol="0">
            <a:spAutoFit/>
          </a:bodyPr>
          <a:lstStyle/>
          <a:p>
            <a:pPr algn="ctr"/>
            <a:r>
              <a:rPr lang="en-US" sz="1600" dirty="0" err="1">
                <a:solidFill>
                  <a:prstClr val="black"/>
                </a:solidFill>
                <a:latin typeface="Calibri"/>
              </a:rPr>
              <a:t>gNB</a:t>
            </a:r>
            <a:r>
              <a:rPr lang="en-US" sz="1600" dirty="0">
                <a:solidFill>
                  <a:prstClr val="black"/>
                </a:solidFill>
                <a:latin typeface="Calibri"/>
              </a:rPr>
              <a:t>, RAN</a:t>
            </a:r>
            <a:endParaRPr lang="en-US" sz="1200" dirty="0">
              <a:solidFill>
                <a:prstClr val="black"/>
              </a:solidFill>
              <a:latin typeface="Calibri"/>
            </a:endParaRPr>
          </a:p>
        </p:txBody>
      </p:sp>
      <p:cxnSp>
        <p:nvCxnSpPr>
          <p:cNvPr id="44" name="Straight Connector 43">
            <a:extLst>
              <a:ext uri="{FF2B5EF4-FFF2-40B4-BE49-F238E27FC236}">
                <a16:creationId xmlns:a16="http://schemas.microsoft.com/office/drawing/2014/main" id="{633D1603-A64B-F145-A1E2-09B91D2DFF3E}"/>
              </a:ext>
            </a:extLst>
          </p:cNvPr>
          <p:cNvCxnSpPr/>
          <p:nvPr/>
        </p:nvCxnSpPr>
        <p:spPr>
          <a:xfrm>
            <a:off x="1124466" y="4370654"/>
            <a:ext cx="9564129" cy="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2" name="Slide Number Placeholder 3">
            <a:extLst>
              <a:ext uri="{FF2B5EF4-FFF2-40B4-BE49-F238E27FC236}">
                <a16:creationId xmlns:a16="http://schemas.microsoft.com/office/drawing/2014/main" id="{BC58C774-3EAB-0A26-C939-483BD9615C05}"/>
              </a:ext>
            </a:extLst>
          </p:cNvPr>
          <p:cNvSpPr>
            <a:spLocks noGrp="1"/>
          </p:cNvSpPr>
          <p:nvPr>
            <p:ph type="sldNum" sz="quarter" idx="4"/>
          </p:nvPr>
        </p:nvSpPr>
        <p:spPr>
          <a:xfrm>
            <a:off x="9219616" y="6443089"/>
            <a:ext cx="2743200" cy="365125"/>
          </a:xfrm>
        </p:spPr>
        <p:txBody>
          <a:bodyPr/>
          <a:lstStyle/>
          <a:p>
            <a:r>
              <a:rPr lang="en-US" dirty="0"/>
              <a:t> Overview, Introduction </a:t>
            </a:r>
            <a:fld id="{C4204591-24BD-A542-B9D5-F8D8A88D2FEE}" type="slidenum">
              <a:rPr lang="en-US" smtClean="0"/>
              <a:pPr/>
              <a:t>33</a:t>
            </a:fld>
            <a:endParaRPr lang="en-US" dirty="0"/>
          </a:p>
        </p:txBody>
      </p:sp>
      <p:grpSp>
        <p:nvGrpSpPr>
          <p:cNvPr id="7" name="Group 6">
            <a:extLst>
              <a:ext uri="{FF2B5EF4-FFF2-40B4-BE49-F238E27FC236}">
                <a16:creationId xmlns:a16="http://schemas.microsoft.com/office/drawing/2014/main" id="{3E7B999F-DB1E-3234-4F59-7D58C67363A2}"/>
              </a:ext>
            </a:extLst>
          </p:cNvPr>
          <p:cNvGrpSpPr/>
          <p:nvPr/>
        </p:nvGrpSpPr>
        <p:grpSpPr>
          <a:xfrm>
            <a:off x="1968357" y="2548257"/>
            <a:ext cx="694858" cy="1046469"/>
            <a:chOff x="5889335" y="1598309"/>
            <a:chExt cx="694858" cy="1046469"/>
          </a:xfrm>
        </p:grpSpPr>
        <p:grpSp>
          <p:nvGrpSpPr>
            <p:cNvPr id="8" name="Group 817">
              <a:extLst>
                <a:ext uri="{FF2B5EF4-FFF2-40B4-BE49-F238E27FC236}">
                  <a16:creationId xmlns:a16="http://schemas.microsoft.com/office/drawing/2014/main" id="{39B638C2-4E21-3ECE-DDF7-C68956825669}"/>
                </a:ext>
              </a:extLst>
            </p:cNvPr>
            <p:cNvGrpSpPr>
              <a:grpSpLocks/>
            </p:cNvGrpSpPr>
            <p:nvPr/>
          </p:nvGrpSpPr>
          <p:grpSpPr bwMode="auto">
            <a:xfrm>
              <a:off x="5971949" y="1598309"/>
              <a:ext cx="466245" cy="434369"/>
              <a:chOff x="2920" y="1424"/>
              <a:chExt cx="326" cy="320"/>
            </a:xfrm>
          </p:grpSpPr>
          <p:sp>
            <p:nvSpPr>
              <p:cNvPr id="31" name="Oval 818">
                <a:extLst>
                  <a:ext uri="{FF2B5EF4-FFF2-40B4-BE49-F238E27FC236}">
                    <a16:creationId xmlns:a16="http://schemas.microsoft.com/office/drawing/2014/main" id="{05AC3D82-4DF8-FFD4-92CD-EEE5F6627BCF}"/>
                  </a:ext>
                </a:extLst>
              </p:cNvPr>
              <p:cNvSpPr>
                <a:spLocks noChangeArrowheads="1"/>
              </p:cNvSpPr>
              <p:nvPr/>
            </p:nvSpPr>
            <p:spPr bwMode="auto">
              <a:xfrm>
                <a:off x="2920" y="1445"/>
                <a:ext cx="326" cy="289"/>
              </a:xfrm>
              <a:prstGeom prst="ellipse">
                <a:avLst/>
              </a:prstGeom>
              <a:noFill/>
              <a:ln w="12700">
                <a:solidFill>
                  <a:srgbClr val="011199"/>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grpSp>
            <p:nvGrpSpPr>
              <p:cNvPr id="32" name="Group 819">
                <a:extLst>
                  <a:ext uri="{FF2B5EF4-FFF2-40B4-BE49-F238E27FC236}">
                    <a16:creationId xmlns:a16="http://schemas.microsoft.com/office/drawing/2014/main" id="{CF2C4D1D-4DCF-8D7C-01C3-B396A17873B6}"/>
                  </a:ext>
                </a:extLst>
              </p:cNvPr>
              <p:cNvGrpSpPr>
                <a:grpSpLocks/>
              </p:cNvGrpSpPr>
              <p:nvPr/>
            </p:nvGrpSpPr>
            <p:grpSpPr bwMode="auto">
              <a:xfrm>
                <a:off x="2949" y="1424"/>
                <a:ext cx="265" cy="280"/>
                <a:chOff x="2949" y="1424"/>
                <a:chExt cx="265" cy="280"/>
              </a:xfrm>
            </p:grpSpPr>
            <p:sp>
              <p:nvSpPr>
                <p:cNvPr id="34" name="Oval 820">
                  <a:extLst>
                    <a:ext uri="{FF2B5EF4-FFF2-40B4-BE49-F238E27FC236}">
                      <a16:creationId xmlns:a16="http://schemas.microsoft.com/office/drawing/2014/main" id="{40514705-98B7-B1F9-2562-F79EA5BC7659}"/>
                    </a:ext>
                  </a:extLst>
                </p:cNvPr>
                <p:cNvSpPr>
                  <a:spLocks noChangeArrowheads="1"/>
                </p:cNvSpPr>
                <p:nvPr/>
              </p:nvSpPr>
              <p:spPr bwMode="auto">
                <a:xfrm>
                  <a:off x="3030" y="1545"/>
                  <a:ext cx="107" cy="92"/>
                </a:xfrm>
                <a:prstGeom prst="ellipse">
                  <a:avLst/>
                </a:prstGeom>
                <a:noFill/>
                <a:ln w="12700">
                  <a:solidFill>
                    <a:srgbClr val="011199"/>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35" name="Oval 821">
                  <a:extLst>
                    <a:ext uri="{FF2B5EF4-FFF2-40B4-BE49-F238E27FC236}">
                      <a16:creationId xmlns:a16="http://schemas.microsoft.com/office/drawing/2014/main" id="{FF1A5EB3-16F5-2723-3550-5255E93C326D}"/>
                    </a:ext>
                  </a:extLst>
                </p:cNvPr>
                <p:cNvSpPr>
                  <a:spLocks noChangeArrowheads="1"/>
                </p:cNvSpPr>
                <p:nvPr/>
              </p:nvSpPr>
              <p:spPr bwMode="auto">
                <a:xfrm>
                  <a:off x="3006" y="1525"/>
                  <a:ext cx="154" cy="131"/>
                </a:xfrm>
                <a:prstGeom prst="ellipse">
                  <a:avLst/>
                </a:prstGeom>
                <a:noFill/>
                <a:ln w="12700">
                  <a:solidFill>
                    <a:srgbClr val="011199"/>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36" name="Oval 822">
                  <a:extLst>
                    <a:ext uri="{FF2B5EF4-FFF2-40B4-BE49-F238E27FC236}">
                      <a16:creationId xmlns:a16="http://schemas.microsoft.com/office/drawing/2014/main" id="{834E9C4B-0818-F0C2-0C61-5365CBA04781}"/>
                    </a:ext>
                  </a:extLst>
                </p:cNvPr>
                <p:cNvSpPr>
                  <a:spLocks noChangeArrowheads="1"/>
                </p:cNvSpPr>
                <p:nvPr/>
              </p:nvSpPr>
              <p:spPr bwMode="auto">
                <a:xfrm>
                  <a:off x="2983" y="1501"/>
                  <a:ext cx="203" cy="179"/>
                </a:xfrm>
                <a:prstGeom prst="ellipse">
                  <a:avLst/>
                </a:prstGeom>
                <a:noFill/>
                <a:ln w="12700">
                  <a:solidFill>
                    <a:srgbClr val="011199"/>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38" name="Oval 823">
                  <a:extLst>
                    <a:ext uri="{FF2B5EF4-FFF2-40B4-BE49-F238E27FC236}">
                      <a16:creationId xmlns:a16="http://schemas.microsoft.com/office/drawing/2014/main" id="{DE6DBACB-E0B2-8287-927A-F5C4163B62AB}"/>
                    </a:ext>
                  </a:extLst>
                </p:cNvPr>
                <p:cNvSpPr>
                  <a:spLocks noChangeArrowheads="1"/>
                </p:cNvSpPr>
                <p:nvPr/>
              </p:nvSpPr>
              <p:spPr bwMode="auto">
                <a:xfrm>
                  <a:off x="2949" y="1476"/>
                  <a:ext cx="265" cy="228"/>
                </a:xfrm>
                <a:prstGeom prst="ellipse">
                  <a:avLst/>
                </a:prstGeom>
                <a:noFill/>
                <a:ln w="12700">
                  <a:solidFill>
                    <a:srgbClr val="011199"/>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39" name="Freeform 824">
                  <a:extLst>
                    <a:ext uri="{FF2B5EF4-FFF2-40B4-BE49-F238E27FC236}">
                      <a16:creationId xmlns:a16="http://schemas.microsoft.com/office/drawing/2014/main" id="{5D2C32C0-BF3D-E571-84DA-9867888152A3}"/>
                    </a:ext>
                  </a:extLst>
                </p:cNvPr>
                <p:cNvSpPr>
                  <a:spLocks/>
                </p:cNvSpPr>
                <p:nvPr/>
              </p:nvSpPr>
              <p:spPr bwMode="auto">
                <a:xfrm flipV="1">
                  <a:off x="2987" y="1424"/>
                  <a:ext cx="205" cy="143"/>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chemeClr val="bg1"/>
                </a:solidFill>
                <a:ln>
                  <a:noFill/>
                </a:ln>
                <a:effectLst/>
                <a:extLst>
                  <a:ext uri="{91240B29-F687-4f45-9708-019B960494DF}">
                    <a14:hiddenLine xmlns="" xmlns:a14="http://schemas.microsoft.com/office/drawing/2010/main" w="19050" cmpd="sng">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endParaRPr lang="en-US" dirty="0"/>
                </a:p>
              </p:txBody>
            </p:sp>
          </p:grpSp>
          <p:sp>
            <p:nvSpPr>
              <p:cNvPr id="33" name="Freeform 825">
                <a:extLst>
                  <a:ext uri="{FF2B5EF4-FFF2-40B4-BE49-F238E27FC236}">
                    <a16:creationId xmlns:a16="http://schemas.microsoft.com/office/drawing/2014/main" id="{A36EEEA4-0C05-3F97-BF35-CD454C321A8B}"/>
                  </a:ext>
                </a:extLst>
              </p:cNvPr>
              <p:cNvSpPr>
                <a:spLocks/>
              </p:cNvSpPr>
              <p:nvPr/>
            </p:nvSpPr>
            <p:spPr bwMode="auto">
              <a:xfrm>
                <a:off x="2995" y="1615"/>
                <a:ext cx="178" cy="129"/>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rgbClr val="9CE0FA"/>
              </a:solidFill>
              <a:ln w="19050" cmpd="sng">
                <a:no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endParaRPr lang="en-US" dirty="0"/>
              </a:p>
            </p:txBody>
          </p:sp>
        </p:grpSp>
        <p:grpSp>
          <p:nvGrpSpPr>
            <p:cNvPr id="13" name="Group 12">
              <a:extLst>
                <a:ext uri="{FF2B5EF4-FFF2-40B4-BE49-F238E27FC236}">
                  <a16:creationId xmlns:a16="http://schemas.microsoft.com/office/drawing/2014/main" id="{0A91BF13-04BE-6382-C02E-ED574694FF1F}"/>
                </a:ext>
              </a:extLst>
            </p:cNvPr>
            <p:cNvGrpSpPr/>
            <p:nvPr/>
          </p:nvGrpSpPr>
          <p:grpSpPr>
            <a:xfrm>
              <a:off x="5988685" y="1818858"/>
              <a:ext cx="437474" cy="596272"/>
              <a:chOff x="3585986" y="1924272"/>
              <a:chExt cx="468358" cy="1018983"/>
            </a:xfrm>
          </p:grpSpPr>
          <p:sp>
            <p:nvSpPr>
              <p:cNvPr id="27" name="Rectangle 26">
                <a:extLst>
                  <a:ext uri="{FF2B5EF4-FFF2-40B4-BE49-F238E27FC236}">
                    <a16:creationId xmlns:a16="http://schemas.microsoft.com/office/drawing/2014/main" id="{DE4BAD9B-A7DA-2BB4-77BA-E345684D435E}"/>
                  </a:ext>
                </a:extLst>
              </p:cNvPr>
              <p:cNvSpPr/>
              <p:nvPr/>
            </p:nvSpPr>
            <p:spPr>
              <a:xfrm>
                <a:off x="3793799" y="1924272"/>
                <a:ext cx="61211" cy="1018983"/>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a:extLst>
                  <a:ext uri="{FF2B5EF4-FFF2-40B4-BE49-F238E27FC236}">
                    <a16:creationId xmlns:a16="http://schemas.microsoft.com/office/drawing/2014/main" id="{7264E849-55BE-BCED-A304-D33BBF19DCA0}"/>
                  </a:ext>
                </a:extLst>
              </p:cNvPr>
              <p:cNvSpPr/>
              <p:nvPr/>
            </p:nvSpPr>
            <p:spPr>
              <a:xfrm rot="5400000">
                <a:off x="3797305" y="1906792"/>
                <a:ext cx="45719" cy="468358"/>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a:extLst>
                  <a:ext uri="{FF2B5EF4-FFF2-40B4-BE49-F238E27FC236}">
                    <a16:creationId xmlns:a16="http://schemas.microsoft.com/office/drawing/2014/main" id="{A1601923-3C4F-3D13-5F3A-510A6DE806BE}"/>
                  </a:ext>
                </a:extLst>
              </p:cNvPr>
              <p:cNvSpPr/>
              <p:nvPr/>
            </p:nvSpPr>
            <p:spPr>
              <a:xfrm>
                <a:off x="3641274" y="2079689"/>
                <a:ext cx="97237" cy="168275"/>
              </a:xfrm>
              <a:prstGeom prst="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a:extLst>
                  <a:ext uri="{FF2B5EF4-FFF2-40B4-BE49-F238E27FC236}">
                    <a16:creationId xmlns:a16="http://schemas.microsoft.com/office/drawing/2014/main" id="{88EBDC0D-90FC-AF8A-4BCC-8FB9EB228913}"/>
                  </a:ext>
                </a:extLst>
              </p:cNvPr>
              <p:cNvSpPr/>
              <p:nvPr/>
            </p:nvSpPr>
            <p:spPr>
              <a:xfrm>
                <a:off x="3942084" y="2069884"/>
                <a:ext cx="45719" cy="303436"/>
              </a:xfrm>
              <a:prstGeom prst="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 name="Group 13">
              <a:extLst>
                <a:ext uri="{FF2B5EF4-FFF2-40B4-BE49-F238E27FC236}">
                  <a16:creationId xmlns:a16="http://schemas.microsoft.com/office/drawing/2014/main" id="{5046FF32-6145-BFC8-6193-0A95FE80F3D0}"/>
                </a:ext>
              </a:extLst>
            </p:cNvPr>
            <p:cNvGrpSpPr/>
            <p:nvPr/>
          </p:nvGrpSpPr>
          <p:grpSpPr>
            <a:xfrm>
              <a:off x="5889335" y="2048021"/>
              <a:ext cx="694858" cy="596757"/>
              <a:chOff x="2913744" y="2211770"/>
              <a:chExt cx="694858" cy="596757"/>
            </a:xfrm>
          </p:grpSpPr>
          <p:grpSp>
            <p:nvGrpSpPr>
              <p:cNvPr id="15" name="Group 14">
                <a:extLst>
                  <a:ext uri="{FF2B5EF4-FFF2-40B4-BE49-F238E27FC236}">
                    <a16:creationId xmlns:a16="http://schemas.microsoft.com/office/drawing/2014/main" id="{36728775-F795-E32E-6D2A-996AF02A9C29}"/>
                  </a:ext>
                </a:extLst>
              </p:cNvPr>
              <p:cNvGrpSpPr/>
              <p:nvPr/>
            </p:nvGrpSpPr>
            <p:grpSpPr>
              <a:xfrm>
                <a:off x="2913744" y="2416607"/>
                <a:ext cx="694858" cy="391920"/>
                <a:chOff x="340314" y="959725"/>
                <a:chExt cx="710987" cy="333816"/>
              </a:xfrm>
            </p:grpSpPr>
            <p:sp>
              <p:nvSpPr>
                <p:cNvPr id="17" name="Oval 16">
                  <a:extLst>
                    <a:ext uri="{FF2B5EF4-FFF2-40B4-BE49-F238E27FC236}">
                      <a16:creationId xmlns:a16="http://schemas.microsoft.com/office/drawing/2014/main" id="{0F0CC1B0-A360-4CD1-60C7-DECF79B17BBB}"/>
                    </a:ext>
                  </a:extLst>
                </p:cNvPr>
                <p:cNvSpPr/>
                <p:nvPr/>
              </p:nvSpPr>
              <p:spPr>
                <a:xfrm flipV="1">
                  <a:off x="340314" y="1069853"/>
                  <a:ext cx="710987" cy="223688"/>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8" name="Group 17">
                  <a:extLst>
                    <a:ext uri="{FF2B5EF4-FFF2-40B4-BE49-F238E27FC236}">
                      <a16:creationId xmlns:a16="http://schemas.microsoft.com/office/drawing/2014/main" id="{9E8FD564-285C-B17D-5DA2-356CAA814506}"/>
                    </a:ext>
                  </a:extLst>
                </p:cNvPr>
                <p:cNvGrpSpPr/>
                <p:nvPr/>
              </p:nvGrpSpPr>
              <p:grpSpPr>
                <a:xfrm>
                  <a:off x="519850" y="1126797"/>
                  <a:ext cx="319417" cy="141293"/>
                  <a:chOff x="7493876" y="2774731"/>
                  <a:chExt cx="1481958" cy="894622"/>
                </a:xfrm>
              </p:grpSpPr>
              <p:sp>
                <p:nvSpPr>
                  <p:cNvPr id="20" name="Freeform 19">
                    <a:extLst>
                      <a:ext uri="{FF2B5EF4-FFF2-40B4-BE49-F238E27FC236}">
                        <a16:creationId xmlns:a16="http://schemas.microsoft.com/office/drawing/2014/main" id="{A8898A3D-AD4F-4C5C-D30F-00B15CAF5FE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21" name="Oval 20">
                    <a:extLst>
                      <a:ext uri="{FF2B5EF4-FFF2-40B4-BE49-F238E27FC236}">
                        <a16:creationId xmlns:a16="http://schemas.microsoft.com/office/drawing/2014/main" id="{605C48EA-7B68-B091-26C4-5E060934698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22" name="Group 21">
                    <a:extLst>
                      <a:ext uri="{FF2B5EF4-FFF2-40B4-BE49-F238E27FC236}">
                        <a16:creationId xmlns:a16="http://schemas.microsoft.com/office/drawing/2014/main" id="{E6740A6D-080A-8CD3-AC2E-38EF5AF21AF0}"/>
                      </a:ext>
                    </a:extLst>
                  </p:cNvPr>
                  <p:cNvGrpSpPr/>
                  <p:nvPr/>
                </p:nvGrpSpPr>
                <p:grpSpPr>
                  <a:xfrm>
                    <a:off x="7713663" y="2848339"/>
                    <a:ext cx="1042107" cy="425543"/>
                    <a:chOff x="7786941" y="2884917"/>
                    <a:chExt cx="897649" cy="353919"/>
                  </a:xfrm>
                </p:grpSpPr>
                <p:sp>
                  <p:nvSpPr>
                    <p:cNvPr id="23" name="Freeform 22">
                      <a:extLst>
                        <a:ext uri="{FF2B5EF4-FFF2-40B4-BE49-F238E27FC236}">
                          <a16:creationId xmlns:a16="http://schemas.microsoft.com/office/drawing/2014/main" id="{675A6C54-123D-E554-A7E6-D827786EA3F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Freeform 23">
                      <a:extLst>
                        <a:ext uri="{FF2B5EF4-FFF2-40B4-BE49-F238E27FC236}">
                          <a16:creationId xmlns:a16="http://schemas.microsoft.com/office/drawing/2014/main" id="{EE38F30B-C9A9-848D-2098-404C276B97B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Freeform 24">
                      <a:extLst>
                        <a:ext uri="{FF2B5EF4-FFF2-40B4-BE49-F238E27FC236}">
                          <a16:creationId xmlns:a16="http://schemas.microsoft.com/office/drawing/2014/main" id="{DE7D4123-E16A-2042-DAD4-93DF5643560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Freeform 25">
                      <a:extLst>
                        <a:ext uri="{FF2B5EF4-FFF2-40B4-BE49-F238E27FC236}">
                          <a16:creationId xmlns:a16="http://schemas.microsoft.com/office/drawing/2014/main" id="{A3809247-7A0B-B1B1-A2BE-3C5AF972C76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19" name="Can 18">
                  <a:extLst>
                    <a:ext uri="{FF2B5EF4-FFF2-40B4-BE49-F238E27FC236}">
                      <a16:creationId xmlns:a16="http://schemas.microsoft.com/office/drawing/2014/main" id="{853C75C9-F41A-8A4D-81CF-31A1C7B30507}"/>
                    </a:ext>
                  </a:extLst>
                </p:cNvPr>
                <p:cNvSpPr/>
                <p:nvPr/>
              </p:nvSpPr>
              <p:spPr>
                <a:xfrm>
                  <a:off x="790311" y="959725"/>
                  <a:ext cx="174480" cy="184305"/>
                </a:xfrm>
                <a:prstGeom prst="can">
                  <a:avLst/>
                </a:prstGeom>
                <a:solidFill>
                  <a:srgbClr val="0012A0">
                    <a:alpha val="82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pic>
            <p:nvPicPr>
              <p:cNvPr id="16" name="Picture 15" descr="A screen shot of a computer&#10;&#10;Description automatically generated">
                <a:extLst>
                  <a:ext uri="{FF2B5EF4-FFF2-40B4-BE49-F238E27FC236}">
                    <a16:creationId xmlns:a16="http://schemas.microsoft.com/office/drawing/2014/main" id="{A7E3FFC5-FAFF-FB6A-3F22-22543A207CC6}"/>
                  </a:ext>
                </a:extLst>
              </p:cNvPr>
              <p:cNvPicPr>
                <a:picLocks noChangeAspect="1"/>
              </p:cNvPicPr>
              <p:nvPr/>
            </p:nvPicPr>
            <p:blipFill>
              <a:blip r:embed="rId5"/>
              <a:stretch>
                <a:fillRect/>
              </a:stretch>
            </p:blipFill>
            <p:spPr>
              <a:xfrm>
                <a:off x="2939352" y="2211770"/>
                <a:ext cx="249527" cy="465445"/>
              </a:xfrm>
              <a:prstGeom prst="rect">
                <a:avLst/>
              </a:prstGeom>
            </p:spPr>
          </p:pic>
        </p:grpSp>
      </p:grpSp>
      <p:grpSp>
        <p:nvGrpSpPr>
          <p:cNvPr id="674" name="Group 673">
            <a:extLst>
              <a:ext uri="{FF2B5EF4-FFF2-40B4-BE49-F238E27FC236}">
                <a16:creationId xmlns:a16="http://schemas.microsoft.com/office/drawing/2014/main" id="{84F599A5-E5AE-9C34-931B-4D926266CF7A}"/>
              </a:ext>
            </a:extLst>
          </p:cNvPr>
          <p:cNvGrpSpPr/>
          <p:nvPr/>
        </p:nvGrpSpPr>
        <p:grpSpPr>
          <a:xfrm>
            <a:off x="914169" y="4717668"/>
            <a:ext cx="10925628" cy="1796297"/>
            <a:chOff x="914169" y="4330798"/>
            <a:chExt cx="10925628" cy="1796297"/>
          </a:xfrm>
        </p:grpSpPr>
        <p:sp>
          <p:nvSpPr>
            <p:cNvPr id="590" name="Freeform 589">
              <a:extLst>
                <a:ext uri="{FF2B5EF4-FFF2-40B4-BE49-F238E27FC236}">
                  <a16:creationId xmlns:a16="http://schemas.microsoft.com/office/drawing/2014/main" id="{14BE4348-A8EF-074B-A9F5-5DCA38BC7661}"/>
                </a:ext>
              </a:extLst>
            </p:cNvPr>
            <p:cNvSpPr/>
            <p:nvPr/>
          </p:nvSpPr>
          <p:spPr>
            <a:xfrm>
              <a:off x="2793288" y="4875236"/>
              <a:ext cx="3975509" cy="574881"/>
            </a:xfrm>
            <a:custGeom>
              <a:avLst/>
              <a:gdLst>
                <a:gd name="connsiteX0" fmla="*/ 409574 w 1466206"/>
                <a:gd name="connsiteY0" fmla="*/ 41300 h 846656"/>
                <a:gd name="connsiteX1" fmla="*/ 55068 w 1466206"/>
                <a:gd name="connsiteY1" fmla="*/ 92926 h 846656"/>
                <a:gd name="connsiteX2" fmla="*/ 0 w 1466206"/>
                <a:gd name="connsiteY2" fmla="*/ 344169 h 846656"/>
                <a:gd name="connsiteX3" fmla="*/ 37859 w 1466206"/>
                <a:gd name="connsiteY3" fmla="*/ 726197 h 846656"/>
                <a:gd name="connsiteX4" fmla="*/ 320087 w 1466206"/>
                <a:gd name="connsiteY4" fmla="*/ 846656 h 846656"/>
                <a:gd name="connsiteX5" fmla="*/ 949936 w 1466206"/>
                <a:gd name="connsiteY5" fmla="*/ 777822 h 846656"/>
                <a:gd name="connsiteX6" fmla="*/ 1466206 w 1466206"/>
                <a:gd name="connsiteY6" fmla="*/ 757172 h 846656"/>
                <a:gd name="connsiteX7" fmla="*/ 1466206 w 1466206"/>
                <a:gd name="connsiteY7" fmla="*/ 357936 h 846656"/>
                <a:gd name="connsiteX8" fmla="*/ 1287232 w 1466206"/>
                <a:gd name="connsiteY8" fmla="*/ 0 h 846656"/>
                <a:gd name="connsiteX9" fmla="*/ 719336 w 1466206"/>
                <a:gd name="connsiteY9" fmla="*/ 55067 h 846656"/>
                <a:gd name="connsiteX10" fmla="*/ 409574 w 1466206"/>
                <a:gd name="connsiteY10" fmla="*/ 41300 h 846656"/>
                <a:gd name="connsiteX0" fmla="*/ 409574 w 1466206"/>
                <a:gd name="connsiteY0" fmla="*/ 41300 h 846656"/>
                <a:gd name="connsiteX1" fmla="*/ 55068 w 1466206"/>
                <a:gd name="connsiteY1" fmla="*/ 92926 h 846656"/>
                <a:gd name="connsiteX2" fmla="*/ 0 w 1466206"/>
                <a:gd name="connsiteY2" fmla="*/ 344169 h 846656"/>
                <a:gd name="connsiteX3" fmla="*/ 37859 w 1466206"/>
                <a:gd name="connsiteY3" fmla="*/ 726197 h 846656"/>
                <a:gd name="connsiteX4" fmla="*/ 320087 w 1466206"/>
                <a:gd name="connsiteY4" fmla="*/ 846656 h 846656"/>
                <a:gd name="connsiteX5" fmla="*/ 949936 w 1466206"/>
                <a:gd name="connsiteY5" fmla="*/ 777822 h 846656"/>
                <a:gd name="connsiteX6" fmla="*/ 1466206 w 1466206"/>
                <a:gd name="connsiteY6" fmla="*/ 757172 h 846656"/>
                <a:gd name="connsiteX7" fmla="*/ 1466206 w 1466206"/>
                <a:gd name="connsiteY7" fmla="*/ 357936 h 846656"/>
                <a:gd name="connsiteX8" fmla="*/ 1287232 w 1466206"/>
                <a:gd name="connsiteY8" fmla="*/ 0 h 846656"/>
                <a:gd name="connsiteX9" fmla="*/ 719336 w 1466206"/>
                <a:gd name="connsiteY9" fmla="*/ 55067 h 846656"/>
                <a:gd name="connsiteX10" fmla="*/ 409574 w 1466206"/>
                <a:gd name="connsiteY10" fmla="*/ 41300 h 846656"/>
                <a:gd name="connsiteX0" fmla="*/ 416148 w 1472780"/>
                <a:gd name="connsiteY0" fmla="*/ 41300 h 846656"/>
                <a:gd name="connsiteX1" fmla="*/ 61642 w 1472780"/>
                <a:gd name="connsiteY1" fmla="*/ 92926 h 846656"/>
                <a:gd name="connsiteX2" fmla="*/ 6574 w 1472780"/>
                <a:gd name="connsiteY2" fmla="*/ 344169 h 846656"/>
                <a:gd name="connsiteX3" fmla="*/ 44433 w 1472780"/>
                <a:gd name="connsiteY3" fmla="*/ 726197 h 846656"/>
                <a:gd name="connsiteX4" fmla="*/ 326661 w 1472780"/>
                <a:gd name="connsiteY4" fmla="*/ 846656 h 846656"/>
                <a:gd name="connsiteX5" fmla="*/ 956510 w 1472780"/>
                <a:gd name="connsiteY5" fmla="*/ 777822 h 846656"/>
                <a:gd name="connsiteX6" fmla="*/ 1472780 w 1472780"/>
                <a:gd name="connsiteY6" fmla="*/ 757172 h 846656"/>
                <a:gd name="connsiteX7" fmla="*/ 1472780 w 1472780"/>
                <a:gd name="connsiteY7" fmla="*/ 357936 h 846656"/>
                <a:gd name="connsiteX8" fmla="*/ 1293806 w 1472780"/>
                <a:gd name="connsiteY8" fmla="*/ 0 h 846656"/>
                <a:gd name="connsiteX9" fmla="*/ 725910 w 1472780"/>
                <a:gd name="connsiteY9" fmla="*/ 55067 h 846656"/>
                <a:gd name="connsiteX10" fmla="*/ 416148 w 1472780"/>
                <a:gd name="connsiteY10" fmla="*/ 41300 h 846656"/>
                <a:gd name="connsiteX0" fmla="*/ 416148 w 1472780"/>
                <a:gd name="connsiteY0" fmla="*/ 41300 h 846656"/>
                <a:gd name="connsiteX1" fmla="*/ 61642 w 1472780"/>
                <a:gd name="connsiteY1" fmla="*/ 92926 h 846656"/>
                <a:gd name="connsiteX2" fmla="*/ 6574 w 1472780"/>
                <a:gd name="connsiteY2" fmla="*/ 344169 h 846656"/>
                <a:gd name="connsiteX3" fmla="*/ 44433 w 1472780"/>
                <a:gd name="connsiteY3" fmla="*/ 726197 h 846656"/>
                <a:gd name="connsiteX4" fmla="*/ 326661 w 1472780"/>
                <a:gd name="connsiteY4" fmla="*/ 846656 h 846656"/>
                <a:gd name="connsiteX5" fmla="*/ 956510 w 1472780"/>
                <a:gd name="connsiteY5" fmla="*/ 777822 h 846656"/>
                <a:gd name="connsiteX6" fmla="*/ 1472780 w 1472780"/>
                <a:gd name="connsiteY6" fmla="*/ 757172 h 846656"/>
                <a:gd name="connsiteX7" fmla="*/ 1472780 w 1472780"/>
                <a:gd name="connsiteY7" fmla="*/ 357936 h 846656"/>
                <a:gd name="connsiteX8" fmla="*/ 1293806 w 1472780"/>
                <a:gd name="connsiteY8" fmla="*/ 0 h 846656"/>
                <a:gd name="connsiteX9" fmla="*/ 725910 w 1472780"/>
                <a:gd name="connsiteY9" fmla="*/ 55067 h 846656"/>
                <a:gd name="connsiteX10" fmla="*/ 416148 w 1472780"/>
                <a:gd name="connsiteY10" fmla="*/ 41300 h 846656"/>
                <a:gd name="connsiteX0" fmla="*/ 416148 w 1518548"/>
                <a:gd name="connsiteY0" fmla="*/ 41300 h 846656"/>
                <a:gd name="connsiteX1" fmla="*/ 61642 w 1518548"/>
                <a:gd name="connsiteY1" fmla="*/ 92926 h 846656"/>
                <a:gd name="connsiteX2" fmla="*/ 6574 w 1518548"/>
                <a:gd name="connsiteY2" fmla="*/ 344169 h 846656"/>
                <a:gd name="connsiteX3" fmla="*/ 44433 w 1518548"/>
                <a:gd name="connsiteY3" fmla="*/ 726197 h 846656"/>
                <a:gd name="connsiteX4" fmla="*/ 326661 w 1518548"/>
                <a:gd name="connsiteY4" fmla="*/ 846656 h 846656"/>
                <a:gd name="connsiteX5" fmla="*/ 956510 w 1518548"/>
                <a:gd name="connsiteY5" fmla="*/ 777822 h 846656"/>
                <a:gd name="connsiteX6" fmla="*/ 1472780 w 1518548"/>
                <a:gd name="connsiteY6" fmla="*/ 757172 h 846656"/>
                <a:gd name="connsiteX7" fmla="*/ 1472780 w 1518548"/>
                <a:gd name="connsiteY7" fmla="*/ 357936 h 846656"/>
                <a:gd name="connsiteX8" fmla="*/ 1293806 w 1518548"/>
                <a:gd name="connsiteY8" fmla="*/ 0 h 846656"/>
                <a:gd name="connsiteX9" fmla="*/ 725910 w 1518548"/>
                <a:gd name="connsiteY9" fmla="*/ 55067 h 846656"/>
                <a:gd name="connsiteX10" fmla="*/ 416148 w 1518548"/>
                <a:gd name="connsiteY10" fmla="*/ 41300 h 846656"/>
                <a:gd name="connsiteX0" fmla="*/ 416148 w 1518548"/>
                <a:gd name="connsiteY0" fmla="*/ 84063 h 889419"/>
                <a:gd name="connsiteX1" fmla="*/ 61642 w 1518548"/>
                <a:gd name="connsiteY1" fmla="*/ 135689 h 889419"/>
                <a:gd name="connsiteX2" fmla="*/ 6574 w 1518548"/>
                <a:gd name="connsiteY2" fmla="*/ 386932 h 889419"/>
                <a:gd name="connsiteX3" fmla="*/ 44433 w 1518548"/>
                <a:gd name="connsiteY3" fmla="*/ 768960 h 889419"/>
                <a:gd name="connsiteX4" fmla="*/ 326661 w 1518548"/>
                <a:gd name="connsiteY4" fmla="*/ 889419 h 889419"/>
                <a:gd name="connsiteX5" fmla="*/ 956510 w 1518548"/>
                <a:gd name="connsiteY5" fmla="*/ 820585 h 889419"/>
                <a:gd name="connsiteX6" fmla="*/ 1472780 w 1518548"/>
                <a:gd name="connsiteY6" fmla="*/ 799935 h 889419"/>
                <a:gd name="connsiteX7" fmla="*/ 1472780 w 1518548"/>
                <a:gd name="connsiteY7" fmla="*/ 400699 h 889419"/>
                <a:gd name="connsiteX8" fmla="*/ 1293806 w 1518548"/>
                <a:gd name="connsiteY8" fmla="*/ 42763 h 889419"/>
                <a:gd name="connsiteX9" fmla="*/ 725910 w 1518548"/>
                <a:gd name="connsiteY9" fmla="*/ 97830 h 889419"/>
                <a:gd name="connsiteX10" fmla="*/ 416148 w 1518548"/>
                <a:gd name="connsiteY10" fmla="*/ 84063 h 889419"/>
                <a:gd name="connsiteX0" fmla="*/ 416148 w 1518548"/>
                <a:gd name="connsiteY0" fmla="*/ 52053 h 857409"/>
                <a:gd name="connsiteX1" fmla="*/ 61642 w 1518548"/>
                <a:gd name="connsiteY1" fmla="*/ 103679 h 857409"/>
                <a:gd name="connsiteX2" fmla="*/ 6574 w 1518548"/>
                <a:gd name="connsiteY2" fmla="*/ 354922 h 857409"/>
                <a:gd name="connsiteX3" fmla="*/ 44433 w 1518548"/>
                <a:gd name="connsiteY3" fmla="*/ 736950 h 857409"/>
                <a:gd name="connsiteX4" fmla="*/ 326661 w 1518548"/>
                <a:gd name="connsiteY4" fmla="*/ 857409 h 857409"/>
                <a:gd name="connsiteX5" fmla="*/ 956510 w 1518548"/>
                <a:gd name="connsiteY5" fmla="*/ 788575 h 857409"/>
                <a:gd name="connsiteX6" fmla="*/ 1472780 w 1518548"/>
                <a:gd name="connsiteY6" fmla="*/ 767925 h 857409"/>
                <a:gd name="connsiteX7" fmla="*/ 1472780 w 1518548"/>
                <a:gd name="connsiteY7" fmla="*/ 368689 h 857409"/>
                <a:gd name="connsiteX8" fmla="*/ 1293806 w 1518548"/>
                <a:gd name="connsiteY8" fmla="*/ 10753 h 857409"/>
                <a:gd name="connsiteX9" fmla="*/ 928976 w 1518548"/>
                <a:gd name="connsiteY9" fmla="*/ 89911 h 857409"/>
                <a:gd name="connsiteX10" fmla="*/ 416148 w 1518548"/>
                <a:gd name="connsiteY10" fmla="*/ 52053 h 857409"/>
                <a:gd name="connsiteX0" fmla="*/ 430374 w 1519007"/>
                <a:gd name="connsiteY0" fmla="*/ 231021 h 857409"/>
                <a:gd name="connsiteX1" fmla="*/ 62101 w 1519007"/>
                <a:gd name="connsiteY1" fmla="*/ 103679 h 857409"/>
                <a:gd name="connsiteX2" fmla="*/ 7033 w 1519007"/>
                <a:gd name="connsiteY2" fmla="*/ 354922 h 857409"/>
                <a:gd name="connsiteX3" fmla="*/ 44892 w 1519007"/>
                <a:gd name="connsiteY3" fmla="*/ 736950 h 857409"/>
                <a:gd name="connsiteX4" fmla="*/ 327120 w 1519007"/>
                <a:gd name="connsiteY4" fmla="*/ 857409 h 857409"/>
                <a:gd name="connsiteX5" fmla="*/ 956969 w 1519007"/>
                <a:gd name="connsiteY5" fmla="*/ 788575 h 857409"/>
                <a:gd name="connsiteX6" fmla="*/ 1473239 w 1519007"/>
                <a:gd name="connsiteY6" fmla="*/ 767925 h 857409"/>
                <a:gd name="connsiteX7" fmla="*/ 1473239 w 1519007"/>
                <a:gd name="connsiteY7" fmla="*/ 368689 h 857409"/>
                <a:gd name="connsiteX8" fmla="*/ 1294265 w 1519007"/>
                <a:gd name="connsiteY8" fmla="*/ 10753 h 857409"/>
                <a:gd name="connsiteX9" fmla="*/ 929435 w 1519007"/>
                <a:gd name="connsiteY9" fmla="*/ 89911 h 857409"/>
                <a:gd name="connsiteX10" fmla="*/ 430374 w 1519007"/>
                <a:gd name="connsiteY10" fmla="*/ 231021 h 857409"/>
                <a:gd name="connsiteX0" fmla="*/ 457084 w 1545717"/>
                <a:gd name="connsiteY0" fmla="*/ 231021 h 857409"/>
                <a:gd name="connsiteX1" fmla="*/ 88811 w 1545717"/>
                <a:gd name="connsiteY1" fmla="*/ 103679 h 857409"/>
                <a:gd name="connsiteX2" fmla="*/ 33743 w 1545717"/>
                <a:gd name="connsiteY2" fmla="*/ 354922 h 857409"/>
                <a:gd name="connsiteX3" fmla="*/ 71602 w 1545717"/>
                <a:gd name="connsiteY3" fmla="*/ 736950 h 857409"/>
                <a:gd name="connsiteX4" fmla="*/ 353830 w 1545717"/>
                <a:gd name="connsiteY4" fmla="*/ 857409 h 857409"/>
                <a:gd name="connsiteX5" fmla="*/ 983679 w 1545717"/>
                <a:gd name="connsiteY5" fmla="*/ 788575 h 857409"/>
                <a:gd name="connsiteX6" fmla="*/ 1499949 w 1545717"/>
                <a:gd name="connsiteY6" fmla="*/ 767925 h 857409"/>
                <a:gd name="connsiteX7" fmla="*/ 1499949 w 1545717"/>
                <a:gd name="connsiteY7" fmla="*/ 368689 h 857409"/>
                <a:gd name="connsiteX8" fmla="*/ 1320975 w 1545717"/>
                <a:gd name="connsiteY8" fmla="*/ 10753 h 857409"/>
                <a:gd name="connsiteX9" fmla="*/ 956145 w 1545717"/>
                <a:gd name="connsiteY9" fmla="*/ 89911 h 857409"/>
                <a:gd name="connsiteX10" fmla="*/ 457084 w 1545717"/>
                <a:gd name="connsiteY10" fmla="*/ 231021 h 857409"/>
                <a:gd name="connsiteX0" fmla="*/ 563227 w 1524513"/>
                <a:gd name="connsiteY0" fmla="*/ 182837 h 857409"/>
                <a:gd name="connsiteX1" fmla="*/ 67607 w 1524513"/>
                <a:gd name="connsiteY1" fmla="*/ 103679 h 857409"/>
                <a:gd name="connsiteX2" fmla="*/ 12539 w 1524513"/>
                <a:gd name="connsiteY2" fmla="*/ 354922 h 857409"/>
                <a:gd name="connsiteX3" fmla="*/ 50398 w 1524513"/>
                <a:gd name="connsiteY3" fmla="*/ 736950 h 857409"/>
                <a:gd name="connsiteX4" fmla="*/ 332626 w 1524513"/>
                <a:gd name="connsiteY4" fmla="*/ 857409 h 857409"/>
                <a:gd name="connsiteX5" fmla="*/ 962475 w 1524513"/>
                <a:gd name="connsiteY5" fmla="*/ 788575 h 857409"/>
                <a:gd name="connsiteX6" fmla="*/ 1478745 w 1524513"/>
                <a:gd name="connsiteY6" fmla="*/ 767925 h 857409"/>
                <a:gd name="connsiteX7" fmla="*/ 1478745 w 1524513"/>
                <a:gd name="connsiteY7" fmla="*/ 368689 h 857409"/>
                <a:gd name="connsiteX8" fmla="*/ 1299771 w 1524513"/>
                <a:gd name="connsiteY8" fmla="*/ 10753 h 857409"/>
                <a:gd name="connsiteX9" fmla="*/ 934941 w 1524513"/>
                <a:gd name="connsiteY9" fmla="*/ 89911 h 857409"/>
                <a:gd name="connsiteX10" fmla="*/ 563227 w 1524513"/>
                <a:gd name="connsiteY10" fmla="*/ 182837 h 857409"/>
                <a:gd name="connsiteX0" fmla="*/ 563227 w 1539800"/>
                <a:gd name="connsiteY0" fmla="*/ 182837 h 857409"/>
                <a:gd name="connsiteX1" fmla="*/ 67607 w 1539800"/>
                <a:gd name="connsiteY1" fmla="*/ 103679 h 857409"/>
                <a:gd name="connsiteX2" fmla="*/ 12539 w 1539800"/>
                <a:gd name="connsiteY2" fmla="*/ 354922 h 857409"/>
                <a:gd name="connsiteX3" fmla="*/ 50398 w 1539800"/>
                <a:gd name="connsiteY3" fmla="*/ 736950 h 857409"/>
                <a:gd name="connsiteX4" fmla="*/ 332626 w 1539800"/>
                <a:gd name="connsiteY4" fmla="*/ 857409 h 857409"/>
                <a:gd name="connsiteX5" fmla="*/ 752525 w 1539800"/>
                <a:gd name="connsiteY5" fmla="*/ 726625 h 857409"/>
                <a:gd name="connsiteX6" fmla="*/ 1478745 w 1539800"/>
                <a:gd name="connsiteY6" fmla="*/ 767925 h 857409"/>
                <a:gd name="connsiteX7" fmla="*/ 1478745 w 1539800"/>
                <a:gd name="connsiteY7" fmla="*/ 368689 h 857409"/>
                <a:gd name="connsiteX8" fmla="*/ 1299771 w 1539800"/>
                <a:gd name="connsiteY8" fmla="*/ 10753 h 857409"/>
                <a:gd name="connsiteX9" fmla="*/ 934941 w 1539800"/>
                <a:gd name="connsiteY9" fmla="*/ 89911 h 857409"/>
                <a:gd name="connsiteX10" fmla="*/ 563227 w 1539800"/>
                <a:gd name="connsiteY10" fmla="*/ 182837 h 857409"/>
                <a:gd name="connsiteX0" fmla="*/ 563227 w 1539800"/>
                <a:gd name="connsiteY0" fmla="*/ 182837 h 857409"/>
                <a:gd name="connsiteX1" fmla="*/ 67607 w 1539800"/>
                <a:gd name="connsiteY1" fmla="*/ 103679 h 857409"/>
                <a:gd name="connsiteX2" fmla="*/ 12539 w 1539800"/>
                <a:gd name="connsiteY2" fmla="*/ 354922 h 857409"/>
                <a:gd name="connsiteX3" fmla="*/ 50398 w 1539800"/>
                <a:gd name="connsiteY3" fmla="*/ 736950 h 857409"/>
                <a:gd name="connsiteX4" fmla="*/ 332626 w 1539800"/>
                <a:gd name="connsiteY4" fmla="*/ 857409 h 857409"/>
                <a:gd name="connsiteX5" fmla="*/ 752525 w 1539800"/>
                <a:gd name="connsiteY5" fmla="*/ 726625 h 857409"/>
                <a:gd name="connsiteX6" fmla="*/ 1478745 w 1539800"/>
                <a:gd name="connsiteY6" fmla="*/ 767925 h 857409"/>
                <a:gd name="connsiteX7" fmla="*/ 1478745 w 1539800"/>
                <a:gd name="connsiteY7" fmla="*/ 368689 h 857409"/>
                <a:gd name="connsiteX8" fmla="*/ 1299771 w 1539800"/>
                <a:gd name="connsiteY8" fmla="*/ 10753 h 857409"/>
                <a:gd name="connsiteX9" fmla="*/ 934941 w 1539800"/>
                <a:gd name="connsiteY9" fmla="*/ 89911 h 857409"/>
                <a:gd name="connsiteX10" fmla="*/ 563227 w 1539800"/>
                <a:gd name="connsiteY10" fmla="*/ 182837 h 857409"/>
                <a:gd name="connsiteX0" fmla="*/ 563227 w 1539800"/>
                <a:gd name="connsiteY0" fmla="*/ 95020 h 769592"/>
                <a:gd name="connsiteX1" fmla="*/ 67607 w 1539800"/>
                <a:gd name="connsiteY1" fmla="*/ 15862 h 769592"/>
                <a:gd name="connsiteX2" fmla="*/ 12539 w 1539800"/>
                <a:gd name="connsiteY2" fmla="*/ 267105 h 769592"/>
                <a:gd name="connsiteX3" fmla="*/ 50398 w 1539800"/>
                <a:gd name="connsiteY3" fmla="*/ 649133 h 769592"/>
                <a:gd name="connsiteX4" fmla="*/ 332626 w 1539800"/>
                <a:gd name="connsiteY4" fmla="*/ 769592 h 769592"/>
                <a:gd name="connsiteX5" fmla="*/ 752525 w 1539800"/>
                <a:gd name="connsiteY5" fmla="*/ 638808 h 769592"/>
                <a:gd name="connsiteX6" fmla="*/ 1478745 w 1539800"/>
                <a:gd name="connsiteY6" fmla="*/ 680108 h 769592"/>
                <a:gd name="connsiteX7" fmla="*/ 1478745 w 1539800"/>
                <a:gd name="connsiteY7" fmla="*/ 280872 h 769592"/>
                <a:gd name="connsiteX8" fmla="*/ 1299771 w 1539800"/>
                <a:gd name="connsiteY8" fmla="*/ 50279 h 769592"/>
                <a:gd name="connsiteX9" fmla="*/ 934941 w 1539800"/>
                <a:gd name="connsiteY9" fmla="*/ 2094 h 769592"/>
                <a:gd name="connsiteX10" fmla="*/ 563227 w 1539800"/>
                <a:gd name="connsiteY10" fmla="*/ 95020 h 769592"/>
                <a:gd name="connsiteX0" fmla="*/ 563227 w 1539800"/>
                <a:gd name="connsiteY0" fmla="*/ 95020 h 769592"/>
                <a:gd name="connsiteX1" fmla="*/ 67607 w 1539800"/>
                <a:gd name="connsiteY1" fmla="*/ 15862 h 769592"/>
                <a:gd name="connsiteX2" fmla="*/ 12539 w 1539800"/>
                <a:gd name="connsiteY2" fmla="*/ 267105 h 769592"/>
                <a:gd name="connsiteX3" fmla="*/ 50398 w 1539800"/>
                <a:gd name="connsiteY3" fmla="*/ 649133 h 769592"/>
                <a:gd name="connsiteX4" fmla="*/ 332626 w 1539800"/>
                <a:gd name="connsiteY4" fmla="*/ 769592 h 769592"/>
                <a:gd name="connsiteX5" fmla="*/ 752525 w 1539800"/>
                <a:gd name="connsiteY5" fmla="*/ 638808 h 769592"/>
                <a:gd name="connsiteX6" fmla="*/ 1478745 w 1539800"/>
                <a:gd name="connsiteY6" fmla="*/ 680108 h 769592"/>
                <a:gd name="connsiteX7" fmla="*/ 1478745 w 1539800"/>
                <a:gd name="connsiteY7" fmla="*/ 280872 h 769592"/>
                <a:gd name="connsiteX8" fmla="*/ 1299771 w 1539800"/>
                <a:gd name="connsiteY8" fmla="*/ 50279 h 769592"/>
                <a:gd name="connsiteX9" fmla="*/ 934941 w 1539800"/>
                <a:gd name="connsiteY9" fmla="*/ 2094 h 769592"/>
                <a:gd name="connsiteX10" fmla="*/ 563227 w 1539800"/>
                <a:gd name="connsiteY10" fmla="*/ 95020 h 769592"/>
                <a:gd name="connsiteX0" fmla="*/ 580156 w 1556729"/>
                <a:gd name="connsiteY0" fmla="*/ 95020 h 769592"/>
                <a:gd name="connsiteX1" fmla="*/ 349414 w 1556729"/>
                <a:gd name="connsiteY1" fmla="*/ 232475 h 769592"/>
                <a:gd name="connsiteX2" fmla="*/ 29468 w 1556729"/>
                <a:gd name="connsiteY2" fmla="*/ 267105 h 769592"/>
                <a:gd name="connsiteX3" fmla="*/ 67327 w 1556729"/>
                <a:gd name="connsiteY3" fmla="*/ 649133 h 769592"/>
                <a:gd name="connsiteX4" fmla="*/ 349555 w 1556729"/>
                <a:gd name="connsiteY4" fmla="*/ 769592 h 769592"/>
                <a:gd name="connsiteX5" fmla="*/ 769454 w 1556729"/>
                <a:gd name="connsiteY5" fmla="*/ 638808 h 769592"/>
                <a:gd name="connsiteX6" fmla="*/ 1495674 w 1556729"/>
                <a:gd name="connsiteY6" fmla="*/ 680108 h 769592"/>
                <a:gd name="connsiteX7" fmla="*/ 1495674 w 1556729"/>
                <a:gd name="connsiteY7" fmla="*/ 280872 h 769592"/>
                <a:gd name="connsiteX8" fmla="*/ 1316700 w 1556729"/>
                <a:gd name="connsiteY8" fmla="*/ 50279 h 769592"/>
                <a:gd name="connsiteX9" fmla="*/ 951870 w 1556729"/>
                <a:gd name="connsiteY9" fmla="*/ 2094 h 769592"/>
                <a:gd name="connsiteX10" fmla="*/ 580156 w 1556729"/>
                <a:gd name="connsiteY10" fmla="*/ 95020 h 769592"/>
                <a:gd name="connsiteX0" fmla="*/ 552462 w 1529035"/>
                <a:gd name="connsiteY0" fmla="*/ 95020 h 769592"/>
                <a:gd name="connsiteX1" fmla="*/ 321720 w 1529035"/>
                <a:gd name="connsiteY1" fmla="*/ 232475 h 769592"/>
                <a:gd name="connsiteX2" fmla="*/ 1774 w 1529035"/>
                <a:gd name="connsiteY2" fmla="*/ 267105 h 769592"/>
                <a:gd name="connsiteX3" fmla="*/ 205181 w 1529035"/>
                <a:gd name="connsiteY3" fmla="*/ 597734 h 769592"/>
                <a:gd name="connsiteX4" fmla="*/ 321861 w 1529035"/>
                <a:gd name="connsiteY4" fmla="*/ 769592 h 769592"/>
                <a:gd name="connsiteX5" fmla="*/ 741760 w 1529035"/>
                <a:gd name="connsiteY5" fmla="*/ 638808 h 769592"/>
                <a:gd name="connsiteX6" fmla="*/ 1467980 w 1529035"/>
                <a:gd name="connsiteY6" fmla="*/ 680108 h 769592"/>
                <a:gd name="connsiteX7" fmla="*/ 1467980 w 1529035"/>
                <a:gd name="connsiteY7" fmla="*/ 280872 h 769592"/>
                <a:gd name="connsiteX8" fmla="*/ 1289006 w 1529035"/>
                <a:gd name="connsiteY8" fmla="*/ 50279 h 769592"/>
                <a:gd name="connsiteX9" fmla="*/ 924176 w 1529035"/>
                <a:gd name="connsiteY9" fmla="*/ 2094 h 769592"/>
                <a:gd name="connsiteX10" fmla="*/ 552462 w 1529035"/>
                <a:gd name="connsiteY10" fmla="*/ 95020 h 769592"/>
                <a:gd name="connsiteX0" fmla="*/ 552568 w 1529141"/>
                <a:gd name="connsiteY0" fmla="*/ 95020 h 697308"/>
                <a:gd name="connsiteX1" fmla="*/ 321826 w 1529141"/>
                <a:gd name="connsiteY1" fmla="*/ 232475 h 697308"/>
                <a:gd name="connsiteX2" fmla="*/ 1880 w 1529141"/>
                <a:gd name="connsiteY2" fmla="*/ 267105 h 697308"/>
                <a:gd name="connsiteX3" fmla="*/ 205287 w 1529141"/>
                <a:gd name="connsiteY3" fmla="*/ 597734 h 697308"/>
                <a:gd name="connsiteX4" fmla="*/ 526144 w 1529141"/>
                <a:gd name="connsiteY4" fmla="*/ 563993 h 697308"/>
                <a:gd name="connsiteX5" fmla="*/ 741866 w 1529141"/>
                <a:gd name="connsiteY5" fmla="*/ 638808 h 697308"/>
                <a:gd name="connsiteX6" fmla="*/ 1468086 w 1529141"/>
                <a:gd name="connsiteY6" fmla="*/ 680108 h 697308"/>
                <a:gd name="connsiteX7" fmla="*/ 1468086 w 1529141"/>
                <a:gd name="connsiteY7" fmla="*/ 280872 h 697308"/>
                <a:gd name="connsiteX8" fmla="*/ 1289112 w 1529141"/>
                <a:gd name="connsiteY8" fmla="*/ 50279 h 697308"/>
                <a:gd name="connsiteX9" fmla="*/ 924282 w 1529141"/>
                <a:gd name="connsiteY9" fmla="*/ 2094 h 697308"/>
                <a:gd name="connsiteX10" fmla="*/ 552568 w 1529141"/>
                <a:gd name="connsiteY10" fmla="*/ 95020 h 697308"/>
                <a:gd name="connsiteX0" fmla="*/ 503604 w 1480177"/>
                <a:gd name="connsiteY0" fmla="*/ 95020 h 697308"/>
                <a:gd name="connsiteX1" fmla="*/ 272862 w 1480177"/>
                <a:gd name="connsiteY1" fmla="*/ 232475 h 697308"/>
                <a:gd name="connsiteX2" fmla="*/ 2581 w 1480177"/>
                <a:gd name="connsiteY2" fmla="*/ 384590 h 697308"/>
                <a:gd name="connsiteX3" fmla="*/ 156323 w 1480177"/>
                <a:gd name="connsiteY3" fmla="*/ 597734 h 697308"/>
                <a:gd name="connsiteX4" fmla="*/ 477180 w 1480177"/>
                <a:gd name="connsiteY4" fmla="*/ 563993 h 697308"/>
                <a:gd name="connsiteX5" fmla="*/ 692902 w 1480177"/>
                <a:gd name="connsiteY5" fmla="*/ 638808 h 697308"/>
                <a:gd name="connsiteX6" fmla="*/ 1419122 w 1480177"/>
                <a:gd name="connsiteY6" fmla="*/ 680108 h 697308"/>
                <a:gd name="connsiteX7" fmla="*/ 1419122 w 1480177"/>
                <a:gd name="connsiteY7" fmla="*/ 280872 h 697308"/>
                <a:gd name="connsiteX8" fmla="*/ 1240148 w 1480177"/>
                <a:gd name="connsiteY8" fmla="*/ 50279 h 697308"/>
                <a:gd name="connsiteX9" fmla="*/ 875318 w 1480177"/>
                <a:gd name="connsiteY9" fmla="*/ 2094 h 697308"/>
                <a:gd name="connsiteX10" fmla="*/ 503604 w 1480177"/>
                <a:gd name="connsiteY10" fmla="*/ 95020 h 697308"/>
                <a:gd name="connsiteX0" fmla="*/ 503604 w 1480177"/>
                <a:gd name="connsiteY0" fmla="*/ 95020 h 697308"/>
                <a:gd name="connsiteX1" fmla="*/ 272862 w 1480177"/>
                <a:gd name="connsiteY1" fmla="*/ 232475 h 697308"/>
                <a:gd name="connsiteX2" fmla="*/ 2581 w 1480177"/>
                <a:gd name="connsiteY2" fmla="*/ 384590 h 697308"/>
                <a:gd name="connsiteX3" fmla="*/ 156323 w 1480177"/>
                <a:gd name="connsiteY3" fmla="*/ 597734 h 697308"/>
                <a:gd name="connsiteX4" fmla="*/ 477180 w 1480177"/>
                <a:gd name="connsiteY4" fmla="*/ 563993 h 697308"/>
                <a:gd name="connsiteX5" fmla="*/ 692902 w 1480177"/>
                <a:gd name="connsiteY5" fmla="*/ 638808 h 697308"/>
                <a:gd name="connsiteX6" fmla="*/ 1419122 w 1480177"/>
                <a:gd name="connsiteY6" fmla="*/ 680108 h 697308"/>
                <a:gd name="connsiteX7" fmla="*/ 1419122 w 1480177"/>
                <a:gd name="connsiteY7" fmla="*/ 280872 h 697308"/>
                <a:gd name="connsiteX8" fmla="*/ 1240148 w 1480177"/>
                <a:gd name="connsiteY8" fmla="*/ 50279 h 697308"/>
                <a:gd name="connsiteX9" fmla="*/ 875318 w 1480177"/>
                <a:gd name="connsiteY9" fmla="*/ 2094 h 697308"/>
                <a:gd name="connsiteX10" fmla="*/ 503604 w 1480177"/>
                <a:gd name="connsiteY10" fmla="*/ 95020 h 697308"/>
                <a:gd name="connsiteX0" fmla="*/ 504713 w 1481286"/>
                <a:gd name="connsiteY0" fmla="*/ 95020 h 700752"/>
                <a:gd name="connsiteX1" fmla="*/ 273971 w 1481286"/>
                <a:gd name="connsiteY1" fmla="*/ 232475 h 700752"/>
                <a:gd name="connsiteX2" fmla="*/ 3690 w 1481286"/>
                <a:gd name="connsiteY2" fmla="*/ 384590 h 700752"/>
                <a:gd name="connsiteX3" fmla="*/ 157432 w 1481286"/>
                <a:gd name="connsiteY3" fmla="*/ 597734 h 700752"/>
                <a:gd name="connsiteX4" fmla="*/ 694011 w 1481286"/>
                <a:gd name="connsiteY4" fmla="*/ 638808 h 700752"/>
                <a:gd name="connsiteX5" fmla="*/ 1420231 w 1481286"/>
                <a:gd name="connsiteY5" fmla="*/ 680108 h 700752"/>
                <a:gd name="connsiteX6" fmla="*/ 1420231 w 1481286"/>
                <a:gd name="connsiteY6" fmla="*/ 280872 h 700752"/>
                <a:gd name="connsiteX7" fmla="*/ 1241257 w 1481286"/>
                <a:gd name="connsiteY7" fmla="*/ 50279 h 700752"/>
                <a:gd name="connsiteX8" fmla="*/ 876427 w 1481286"/>
                <a:gd name="connsiteY8" fmla="*/ 2094 h 700752"/>
                <a:gd name="connsiteX9" fmla="*/ 504713 w 1481286"/>
                <a:gd name="connsiteY9" fmla="*/ 95020 h 700752"/>
                <a:gd name="connsiteX0" fmla="*/ 501024 w 1477597"/>
                <a:gd name="connsiteY0" fmla="*/ 95020 h 700752"/>
                <a:gd name="connsiteX1" fmla="*/ 270282 w 1477597"/>
                <a:gd name="connsiteY1" fmla="*/ 232475 h 700752"/>
                <a:gd name="connsiteX2" fmla="*/ 1 w 1477597"/>
                <a:gd name="connsiteY2" fmla="*/ 384590 h 700752"/>
                <a:gd name="connsiteX3" fmla="*/ 269626 w 1477597"/>
                <a:gd name="connsiteY3" fmla="*/ 583049 h 700752"/>
                <a:gd name="connsiteX4" fmla="*/ 690322 w 1477597"/>
                <a:gd name="connsiteY4" fmla="*/ 638808 h 700752"/>
                <a:gd name="connsiteX5" fmla="*/ 1416542 w 1477597"/>
                <a:gd name="connsiteY5" fmla="*/ 680108 h 700752"/>
                <a:gd name="connsiteX6" fmla="*/ 1416542 w 1477597"/>
                <a:gd name="connsiteY6" fmla="*/ 280872 h 700752"/>
                <a:gd name="connsiteX7" fmla="*/ 1237568 w 1477597"/>
                <a:gd name="connsiteY7" fmla="*/ 50279 h 700752"/>
                <a:gd name="connsiteX8" fmla="*/ 872738 w 1477597"/>
                <a:gd name="connsiteY8" fmla="*/ 2094 h 700752"/>
                <a:gd name="connsiteX9" fmla="*/ 501024 w 1477597"/>
                <a:gd name="connsiteY9" fmla="*/ 95020 h 700752"/>
                <a:gd name="connsiteX0" fmla="*/ 501024 w 1477597"/>
                <a:gd name="connsiteY0" fmla="*/ 95020 h 700752"/>
                <a:gd name="connsiteX1" fmla="*/ 270282 w 1477597"/>
                <a:gd name="connsiteY1" fmla="*/ 232475 h 700752"/>
                <a:gd name="connsiteX2" fmla="*/ 1 w 1477597"/>
                <a:gd name="connsiteY2" fmla="*/ 384590 h 700752"/>
                <a:gd name="connsiteX3" fmla="*/ 269626 w 1477597"/>
                <a:gd name="connsiteY3" fmla="*/ 583049 h 700752"/>
                <a:gd name="connsiteX4" fmla="*/ 690322 w 1477597"/>
                <a:gd name="connsiteY4" fmla="*/ 638808 h 700752"/>
                <a:gd name="connsiteX5" fmla="*/ 1416542 w 1477597"/>
                <a:gd name="connsiteY5" fmla="*/ 680108 h 700752"/>
                <a:gd name="connsiteX6" fmla="*/ 1416542 w 1477597"/>
                <a:gd name="connsiteY6" fmla="*/ 280872 h 700752"/>
                <a:gd name="connsiteX7" fmla="*/ 1237568 w 1477597"/>
                <a:gd name="connsiteY7" fmla="*/ 50279 h 700752"/>
                <a:gd name="connsiteX8" fmla="*/ 872738 w 1477597"/>
                <a:gd name="connsiteY8" fmla="*/ 2094 h 700752"/>
                <a:gd name="connsiteX9" fmla="*/ 501024 w 1477597"/>
                <a:gd name="connsiteY9" fmla="*/ 95020 h 700752"/>
                <a:gd name="connsiteX0" fmla="*/ 423768 w 1400341"/>
                <a:gd name="connsiteY0" fmla="*/ 95020 h 700752"/>
                <a:gd name="connsiteX1" fmla="*/ 193026 w 1400341"/>
                <a:gd name="connsiteY1" fmla="*/ 232475 h 700752"/>
                <a:gd name="connsiteX2" fmla="*/ 1 w 1400341"/>
                <a:gd name="connsiteY2" fmla="*/ 432318 h 700752"/>
                <a:gd name="connsiteX3" fmla="*/ 192370 w 1400341"/>
                <a:gd name="connsiteY3" fmla="*/ 583049 h 700752"/>
                <a:gd name="connsiteX4" fmla="*/ 613066 w 1400341"/>
                <a:gd name="connsiteY4" fmla="*/ 638808 h 700752"/>
                <a:gd name="connsiteX5" fmla="*/ 1339286 w 1400341"/>
                <a:gd name="connsiteY5" fmla="*/ 680108 h 700752"/>
                <a:gd name="connsiteX6" fmla="*/ 1339286 w 1400341"/>
                <a:gd name="connsiteY6" fmla="*/ 280872 h 700752"/>
                <a:gd name="connsiteX7" fmla="*/ 1160312 w 1400341"/>
                <a:gd name="connsiteY7" fmla="*/ 50279 h 700752"/>
                <a:gd name="connsiteX8" fmla="*/ 795482 w 1400341"/>
                <a:gd name="connsiteY8" fmla="*/ 2094 h 700752"/>
                <a:gd name="connsiteX9" fmla="*/ 423768 w 1400341"/>
                <a:gd name="connsiteY9" fmla="*/ 95020 h 700752"/>
                <a:gd name="connsiteX0" fmla="*/ 423768 w 1411583"/>
                <a:gd name="connsiteY0" fmla="*/ 95020 h 719845"/>
                <a:gd name="connsiteX1" fmla="*/ 193026 w 1411583"/>
                <a:gd name="connsiteY1" fmla="*/ 232475 h 719845"/>
                <a:gd name="connsiteX2" fmla="*/ 1 w 1411583"/>
                <a:gd name="connsiteY2" fmla="*/ 432318 h 719845"/>
                <a:gd name="connsiteX3" fmla="*/ 192370 w 1411583"/>
                <a:gd name="connsiteY3" fmla="*/ 583049 h 719845"/>
                <a:gd name="connsiteX4" fmla="*/ 459775 w 1411583"/>
                <a:gd name="connsiteY4" fmla="*/ 696223 h 719845"/>
                <a:gd name="connsiteX5" fmla="*/ 1339286 w 1411583"/>
                <a:gd name="connsiteY5" fmla="*/ 680108 h 719845"/>
                <a:gd name="connsiteX6" fmla="*/ 1339286 w 1411583"/>
                <a:gd name="connsiteY6" fmla="*/ 280872 h 719845"/>
                <a:gd name="connsiteX7" fmla="*/ 1160312 w 1411583"/>
                <a:gd name="connsiteY7" fmla="*/ 50279 h 719845"/>
                <a:gd name="connsiteX8" fmla="*/ 795482 w 1411583"/>
                <a:gd name="connsiteY8" fmla="*/ 2094 h 719845"/>
                <a:gd name="connsiteX9" fmla="*/ 423768 w 1411583"/>
                <a:gd name="connsiteY9" fmla="*/ 95020 h 719845"/>
                <a:gd name="connsiteX0" fmla="*/ 423768 w 1411583"/>
                <a:gd name="connsiteY0" fmla="*/ 95020 h 698293"/>
                <a:gd name="connsiteX1" fmla="*/ 193026 w 1411583"/>
                <a:gd name="connsiteY1" fmla="*/ 232475 h 698293"/>
                <a:gd name="connsiteX2" fmla="*/ 1 w 1411583"/>
                <a:gd name="connsiteY2" fmla="*/ 432318 h 698293"/>
                <a:gd name="connsiteX3" fmla="*/ 192370 w 1411583"/>
                <a:gd name="connsiteY3" fmla="*/ 583049 h 698293"/>
                <a:gd name="connsiteX4" fmla="*/ 459775 w 1411583"/>
                <a:gd name="connsiteY4" fmla="*/ 696223 h 698293"/>
                <a:gd name="connsiteX5" fmla="*/ 1339286 w 1411583"/>
                <a:gd name="connsiteY5" fmla="*/ 680108 h 698293"/>
                <a:gd name="connsiteX6" fmla="*/ 1339286 w 1411583"/>
                <a:gd name="connsiteY6" fmla="*/ 280872 h 698293"/>
                <a:gd name="connsiteX7" fmla="*/ 1160312 w 1411583"/>
                <a:gd name="connsiteY7" fmla="*/ 50279 h 698293"/>
                <a:gd name="connsiteX8" fmla="*/ 795482 w 1411583"/>
                <a:gd name="connsiteY8" fmla="*/ 2094 h 698293"/>
                <a:gd name="connsiteX9" fmla="*/ 423768 w 1411583"/>
                <a:gd name="connsiteY9" fmla="*/ 95020 h 698293"/>
                <a:gd name="connsiteX0" fmla="*/ 423768 w 1411583"/>
                <a:gd name="connsiteY0" fmla="*/ 95020 h 698293"/>
                <a:gd name="connsiteX1" fmla="*/ 193026 w 1411583"/>
                <a:gd name="connsiteY1" fmla="*/ 232475 h 698293"/>
                <a:gd name="connsiteX2" fmla="*/ 1 w 1411583"/>
                <a:gd name="connsiteY2" fmla="*/ 432318 h 698293"/>
                <a:gd name="connsiteX3" fmla="*/ 192370 w 1411583"/>
                <a:gd name="connsiteY3" fmla="*/ 583049 h 698293"/>
                <a:gd name="connsiteX4" fmla="*/ 256766 w 1411583"/>
                <a:gd name="connsiteY4" fmla="*/ 558307 h 698293"/>
                <a:gd name="connsiteX5" fmla="*/ 459775 w 1411583"/>
                <a:gd name="connsiteY5" fmla="*/ 696223 h 698293"/>
                <a:gd name="connsiteX6" fmla="*/ 1339286 w 1411583"/>
                <a:gd name="connsiteY6" fmla="*/ 680108 h 698293"/>
                <a:gd name="connsiteX7" fmla="*/ 1339286 w 1411583"/>
                <a:gd name="connsiteY7" fmla="*/ 280872 h 698293"/>
                <a:gd name="connsiteX8" fmla="*/ 1160312 w 1411583"/>
                <a:gd name="connsiteY8" fmla="*/ 50279 h 698293"/>
                <a:gd name="connsiteX9" fmla="*/ 795482 w 1411583"/>
                <a:gd name="connsiteY9" fmla="*/ 2094 h 698293"/>
                <a:gd name="connsiteX10" fmla="*/ 423768 w 1411583"/>
                <a:gd name="connsiteY10" fmla="*/ 95020 h 698293"/>
                <a:gd name="connsiteX0" fmla="*/ 424367 w 1412182"/>
                <a:gd name="connsiteY0" fmla="*/ 95020 h 698293"/>
                <a:gd name="connsiteX1" fmla="*/ 193625 w 1412182"/>
                <a:gd name="connsiteY1" fmla="*/ 232475 h 698293"/>
                <a:gd name="connsiteX2" fmla="*/ 600 w 1412182"/>
                <a:gd name="connsiteY2" fmla="*/ 432318 h 698293"/>
                <a:gd name="connsiteX3" fmla="*/ 257365 w 1412182"/>
                <a:gd name="connsiteY3" fmla="*/ 558307 h 698293"/>
                <a:gd name="connsiteX4" fmla="*/ 460374 w 1412182"/>
                <a:gd name="connsiteY4" fmla="*/ 696223 h 698293"/>
                <a:gd name="connsiteX5" fmla="*/ 1339885 w 1412182"/>
                <a:gd name="connsiteY5" fmla="*/ 680108 h 698293"/>
                <a:gd name="connsiteX6" fmla="*/ 1339885 w 1412182"/>
                <a:gd name="connsiteY6" fmla="*/ 280872 h 698293"/>
                <a:gd name="connsiteX7" fmla="*/ 1160911 w 1412182"/>
                <a:gd name="connsiteY7" fmla="*/ 50279 h 698293"/>
                <a:gd name="connsiteX8" fmla="*/ 796081 w 1412182"/>
                <a:gd name="connsiteY8" fmla="*/ 2094 h 698293"/>
                <a:gd name="connsiteX9" fmla="*/ 424367 w 1412182"/>
                <a:gd name="connsiteY9" fmla="*/ 95020 h 698293"/>
                <a:gd name="connsiteX0" fmla="*/ 423978 w 1411793"/>
                <a:gd name="connsiteY0" fmla="*/ 95020 h 698293"/>
                <a:gd name="connsiteX1" fmla="*/ 193236 w 1411793"/>
                <a:gd name="connsiteY1" fmla="*/ 232475 h 698293"/>
                <a:gd name="connsiteX2" fmla="*/ 211 w 1411793"/>
                <a:gd name="connsiteY2" fmla="*/ 432318 h 698293"/>
                <a:gd name="connsiteX3" fmla="*/ 229925 w 1411793"/>
                <a:gd name="connsiteY3" fmla="*/ 587014 h 698293"/>
                <a:gd name="connsiteX4" fmla="*/ 459985 w 1411793"/>
                <a:gd name="connsiteY4" fmla="*/ 696223 h 698293"/>
                <a:gd name="connsiteX5" fmla="*/ 1339496 w 1411793"/>
                <a:gd name="connsiteY5" fmla="*/ 680108 h 698293"/>
                <a:gd name="connsiteX6" fmla="*/ 1339496 w 1411793"/>
                <a:gd name="connsiteY6" fmla="*/ 280872 h 698293"/>
                <a:gd name="connsiteX7" fmla="*/ 1160522 w 1411793"/>
                <a:gd name="connsiteY7" fmla="*/ 50279 h 698293"/>
                <a:gd name="connsiteX8" fmla="*/ 795692 w 1411793"/>
                <a:gd name="connsiteY8" fmla="*/ 2094 h 698293"/>
                <a:gd name="connsiteX9" fmla="*/ 423978 w 1411793"/>
                <a:gd name="connsiteY9" fmla="*/ 95020 h 698293"/>
                <a:gd name="connsiteX0" fmla="*/ 423978 w 1411793"/>
                <a:gd name="connsiteY0" fmla="*/ 95020 h 698293"/>
                <a:gd name="connsiteX1" fmla="*/ 193236 w 1411793"/>
                <a:gd name="connsiteY1" fmla="*/ 232475 h 698293"/>
                <a:gd name="connsiteX2" fmla="*/ 211 w 1411793"/>
                <a:gd name="connsiteY2" fmla="*/ 432318 h 698293"/>
                <a:gd name="connsiteX3" fmla="*/ 229925 w 1411793"/>
                <a:gd name="connsiteY3" fmla="*/ 587014 h 698293"/>
                <a:gd name="connsiteX4" fmla="*/ 459985 w 1411793"/>
                <a:gd name="connsiteY4" fmla="*/ 696223 h 698293"/>
                <a:gd name="connsiteX5" fmla="*/ 1339496 w 1411793"/>
                <a:gd name="connsiteY5" fmla="*/ 680108 h 698293"/>
                <a:gd name="connsiteX6" fmla="*/ 1339496 w 1411793"/>
                <a:gd name="connsiteY6" fmla="*/ 280872 h 698293"/>
                <a:gd name="connsiteX7" fmla="*/ 1160522 w 1411793"/>
                <a:gd name="connsiteY7" fmla="*/ 50279 h 698293"/>
                <a:gd name="connsiteX8" fmla="*/ 795692 w 1411793"/>
                <a:gd name="connsiteY8" fmla="*/ 2094 h 698293"/>
                <a:gd name="connsiteX9" fmla="*/ 423978 w 1411793"/>
                <a:gd name="connsiteY9" fmla="*/ 95020 h 698293"/>
                <a:gd name="connsiteX0" fmla="*/ 423978 w 1463644"/>
                <a:gd name="connsiteY0" fmla="*/ 95020 h 698036"/>
                <a:gd name="connsiteX1" fmla="*/ 193236 w 1463644"/>
                <a:gd name="connsiteY1" fmla="*/ 232475 h 698036"/>
                <a:gd name="connsiteX2" fmla="*/ 211 w 1463644"/>
                <a:gd name="connsiteY2" fmla="*/ 432318 h 698036"/>
                <a:gd name="connsiteX3" fmla="*/ 229925 w 1463644"/>
                <a:gd name="connsiteY3" fmla="*/ 587014 h 698036"/>
                <a:gd name="connsiteX4" fmla="*/ 459985 w 1463644"/>
                <a:gd name="connsiteY4" fmla="*/ 696223 h 698036"/>
                <a:gd name="connsiteX5" fmla="*/ 1339496 w 1463644"/>
                <a:gd name="connsiteY5" fmla="*/ 680108 h 698036"/>
                <a:gd name="connsiteX6" fmla="*/ 1438685 w 1463644"/>
                <a:gd name="connsiteY6" fmla="*/ 284974 h 698036"/>
                <a:gd name="connsiteX7" fmla="*/ 1160522 w 1463644"/>
                <a:gd name="connsiteY7" fmla="*/ 50279 h 698036"/>
                <a:gd name="connsiteX8" fmla="*/ 795692 w 1463644"/>
                <a:gd name="connsiteY8" fmla="*/ 2094 h 698036"/>
                <a:gd name="connsiteX9" fmla="*/ 423978 w 1463644"/>
                <a:gd name="connsiteY9" fmla="*/ 95020 h 698036"/>
                <a:gd name="connsiteX0" fmla="*/ 424054 w 1463720"/>
                <a:gd name="connsiteY0" fmla="*/ 95020 h 698036"/>
                <a:gd name="connsiteX1" fmla="*/ 193312 w 1463720"/>
                <a:gd name="connsiteY1" fmla="*/ 232475 h 698036"/>
                <a:gd name="connsiteX2" fmla="*/ 287 w 1463720"/>
                <a:gd name="connsiteY2" fmla="*/ 432318 h 698036"/>
                <a:gd name="connsiteX3" fmla="*/ 230001 w 1463720"/>
                <a:gd name="connsiteY3" fmla="*/ 587014 h 698036"/>
                <a:gd name="connsiteX4" fmla="*/ 460061 w 1463720"/>
                <a:gd name="connsiteY4" fmla="*/ 696223 h 698036"/>
                <a:gd name="connsiteX5" fmla="*/ 1339572 w 1463720"/>
                <a:gd name="connsiteY5" fmla="*/ 680108 h 698036"/>
                <a:gd name="connsiteX6" fmla="*/ 1438761 w 1463720"/>
                <a:gd name="connsiteY6" fmla="*/ 284974 h 698036"/>
                <a:gd name="connsiteX7" fmla="*/ 1160598 w 1463720"/>
                <a:gd name="connsiteY7" fmla="*/ 50279 h 698036"/>
                <a:gd name="connsiteX8" fmla="*/ 795768 w 1463720"/>
                <a:gd name="connsiteY8" fmla="*/ 2094 h 698036"/>
                <a:gd name="connsiteX9" fmla="*/ 424054 w 1463720"/>
                <a:gd name="connsiteY9" fmla="*/ 95020 h 698036"/>
                <a:gd name="connsiteX0" fmla="*/ 424054 w 1463720"/>
                <a:gd name="connsiteY0" fmla="*/ 95020 h 698036"/>
                <a:gd name="connsiteX1" fmla="*/ 193312 w 1463720"/>
                <a:gd name="connsiteY1" fmla="*/ 232475 h 698036"/>
                <a:gd name="connsiteX2" fmla="*/ 287 w 1463720"/>
                <a:gd name="connsiteY2" fmla="*/ 432318 h 698036"/>
                <a:gd name="connsiteX3" fmla="*/ 230001 w 1463720"/>
                <a:gd name="connsiteY3" fmla="*/ 587014 h 698036"/>
                <a:gd name="connsiteX4" fmla="*/ 460061 w 1463720"/>
                <a:gd name="connsiteY4" fmla="*/ 696223 h 698036"/>
                <a:gd name="connsiteX5" fmla="*/ 1339572 w 1463720"/>
                <a:gd name="connsiteY5" fmla="*/ 680108 h 698036"/>
                <a:gd name="connsiteX6" fmla="*/ 1438761 w 1463720"/>
                <a:gd name="connsiteY6" fmla="*/ 284974 h 698036"/>
                <a:gd name="connsiteX7" fmla="*/ 1160598 w 1463720"/>
                <a:gd name="connsiteY7" fmla="*/ 50279 h 698036"/>
                <a:gd name="connsiteX8" fmla="*/ 795768 w 1463720"/>
                <a:gd name="connsiteY8" fmla="*/ 2094 h 698036"/>
                <a:gd name="connsiteX9" fmla="*/ 424054 w 1463720"/>
                <a:gd name="connsiteY9" fmla="*/ 95020 h 698036"/>
                <a:gd name="connsiteX0" fmla="*/ 424054 w 1463720"/>
                <a:gd name="connsiteY0" fmla="*/ 95020 h 698036"/>
                <a:gd name="connsiteX1" fmla="*/ 193312 w 1463720"/>
                <a:gd name="connsiteY1" fmla="*/ 232475 h 698036"/>
                <a:gd name="connsiteX2" fmla="*/ 287 w 1463720"/>
                <a:gd name="connsiteY2" fmla="*/ 432318 h 698036"/>
                <a:gd name="connsiteX3" fmla="*/ 230001 w 1463720"/>
                <a:gd name="connsiteY3" fmla="*/ 587014 h 698036"/>
                <a:gd name="connsiteX4" fmla="*/ 460061 w 1463720"/>
                <a:gd name="connsiteY4" fmla="*/ 696223 h 698036"/>
                <a:gd name="connsiteX5" fmla="*/ 1339572 w 1463720"/>
                <a:gd name="connsiteY5" fmla="*/ 680108 h 698036"/>
                <a:gd name="connsiteX6" fmla="*/ 1438761 w 1463720"/>
                <a:gd name="connsiteY6" fmla="*/ 284974 h 698036"/>
                <a:gd name="connsiteX7" fmla="*/ 1160598 w 1463720"/>
                <a:gd name="connsiteY7" fmla="*/ 50279 h 698036"/>
                <a:gd name="connsiteX8" fmla="*/ 795768 w 1463720"/>
                <a:gd name="connsiteY8" fmla="*/ 2094 h 698036"/>
                <a:gd name="connsiteX9" fmla="*/ 424054 w 1463720"/>
                <a:gd name="connsiteY9" fmla="*/ 95020 h 698036"/>
                <a:gd name="connsiteX0" fmla="*/ 424054 w 1463720"/>
                <a:gd name="connsiteY0" fmla="*/ 97207 h 700223"/>
                <a:gd name="connsiteX1" fmla="*/ 193312 w 1463720"/>
                <a:gd name="connsiteY1" fmla="*/ 234662 h 700223"/>
                <a:gd name="connsiteX2" fmla="*/ 287 w 1463720"/>
                <a:gd name="connsiteY2" fmla="*/ 434505 h 700223"/>
                <a:gd name="connsiteX3" fmla="*/ 230001 w 1463720"/>
                <a:gd name="connsiteY3" fmla="*/ 589201 h 700223"/>
                <a:gd name="connsiteX4" fmla="*/ 460061 w 1463720"/>
                <a:gd name="connsiteY4" fmla="*/ 698410 h 700223"/>
                <a:gd name="connsiteX5" fmla="*/ 1339572 w 1463720"/>
                <a:gd name="connsiteY5" fmla="*/ 682295 h 700223"/>
                <a:gd name="connsiteX6" fmla="*/ 1438761 w 1463720"/>
                <a:gd name="connsiteY6" fmla="*/ 287161 h 700223"/>
                <a:gd name="connsiteX7" fmla="*/ 1160598 w 1463720"/>
                <a:gd name="connsiteY7" fmla="*/ 52466 h 700223"/>
                <a:gd name="connsiteX8" fmla="*/ 865707 w 1463720"/>
                <a:gd name="connsiteY8" fmla="*/ 31458 h 700223"/>
                <a:gd name="connsiteX9" fmla="*/ 795768 w 1463720"/>
                <a:gd name="connsiteY9" fmla="*/ 4281 h 700223"/>
                <a:gd name="connsiteX10" fmla="*/ 424054 w 1463720"/>
                <a:gd name="connsiteY10" fmla="*/ 97207 h 700223"/>
                <a:gd name="connsiteX0" fmla="*/ 424054 w 1463720"/>
                <a:gd name="connsiteY0" fmla="*/ 70669 h 673685"/>
                <a:gd name="connsiteX1" fmla="*/ 193312 w 1463720"/>
                <a:gd name="connsiteY1" fmla="*/ 208124 h 673685"/>
                <a:gd name="connsiteX2" fmla="*/ 287 w 1463720"/>
                <a:gd name="connsiteY2" fmla="*/ 407967 h 673685"/>
                <a:gd name="connsiteX3" fmla="*/ 230001 w 1463720"/>
                <a:gd name="connsiteY3" fmla="*/ 562663 h 673685"/>
                <a:gd name="connsiteX4" fmla="*/ 460061 w 1463720"/>
                <a:gd name="connsiteY4" fmla="*/ 671872 h 673685"/>
                <a:gd name="connsiteX5" fmla="*/ 1339572 w 1463720"/>
                <a:gd name="connsiteY5" fmla="*/ 655757 h 673685"/>
                <a:gd name="connsiteX6" fmla="*/ 1438761 w 1463720"/>
                <a:gd name="connsiteY6" fmla="*/ 260623 h 673685"/>
                <a:gd name="connsiteX7" fmla="*/ 1160598 w 1463720"/>
                <a:gd name="connsiteY7" fmla="*/ 25928 h 673685"/>
                <a:gd name="connsiteX8" fmla="*/ 865707 w 1463720"/>
                <a:gd name="connsiteY8" fmla="*/ 4920 h 673685"/>
                <a:gd name="connsiteX9" fmla="*/ 424054 w 1463720"/>
                <a:gd name="connsiteY9" fmla="*/ 70669 h 673685"/>
                <a:gd name="connsiteX0" fmla="*/ 423973 w 1463639"/>
                <a:gd name="connsiteY0" fmla="*/ 70669 h 673685"/>
                <a:gd name="connsiteX1" fmla="*/ 270277 w 1463639"/>
                <a:gd name="connsiteY1" fmla="*/ 216081 h 673685"/>
                <a:gd name="connsiteX2" fmla="*/ 206 w 1463639"/>
                <a:gd name="connsiteY2" fmla="*/ 407967 h 673685"/>
                <a:gd name="connsiteX3" fmla="*/ 229920 w 1463639"/>
                <a:gd name="connsiteY3" fmla="*/ 562663 h 673685"/>
                <a:gd name="connsiteX4" fmla="*/ 459980 w 1463639"/>
                <a:gd name="connsiteY4" fmla="*/ 671872 h 673685"/>
                <a:gd name="connsiteX5" fmla="*/ 1339491 w 1463639"/>
                <a:gd name="connsiteY5" fmla="*/ 655757 h 673685"/>
                <a:gd name="connsiteX6" fmla="*/ 1438680 w 1463639"/>
                <a:gd name="connsiteY6" fmla="*/ 260623 h 673685"/>
                <a:gd name="connsiteX7" fmla="*/ 1160517 w 1463639"/>
                <a:gd name="connsiteY7" fmla="*/ 25928 h 673685"/>
                <a:gd name="connsiteX8" fmla="*/ 865626 w 1463639"/>
                <a:gd name="connsiteY8" fmla="*/ 4920 h 673685"/>
                <a:gd name="connsiteX9" fmla="*/ 423973 w 1463639"/>
                <a:gd name="connsiteY9" fmla="*/ 70669 h 673685"/>
                <a:gd name="connsiteX0" fmla="*/ 461508 w 1463639"/>
                <a:gd name="connsiteY0" fmla="*/ 13990 h 680664"/>
                <a:gd name="connsiteX1" fmla="*/ 270277 w 1463639"/>
                <a:gd name="connsiteY1" fmla="*/ 223060 h 680664"/>
                <a:gd name="connsiteX2" fmla="*/ 206 w 1463639"/>
                <a:gd name="connsiteY2" fmla="*/ 414946 h 680664"/>
                <a:gd name="connsiteX3" fmla="*/ 229920 w 1463639"/>
                <a:gd name="connsiteY3" fmla="*/ 569642 h 680664"/>
                <a:gd name="connsiteX4" fmla="*/ 459980 w 1463639"/>
                <a:gd name="connsiteY4" fmla="*/ 678851 h 680664"/>
                <a:gd name="connsiteX5" fmla="*/ 1339491 w 1463639"/>
                <a:gd name="connsiteY5" fmla="*/ 662736 h 680664"/>
                <a:gd name="connsiteX6" fmla="*/ 1438680 w 1463639"/>
                <a:gd name="connsiteY6" fmla="*/ 267602 h 680664"/>
                <a:gd name="connsiteX7" fmla="*/ 1160517 w 1463639"/>
                <a:gd name="connsiteY7" fmla="*/ 32907 h 680664"/>
                <a:gd name="connsiteX8" fmla="*/ 865626 w 1463639"/>
                <a:gd name="connsiteY8" fmla="*/ 11899 h 680664"/>
                <a:gd name="connsiteX9" fmla="*/ 461508 w 1463639"/>
                <a:gd name="connsiteY9" fmla="*/ 13990 h 680664"/>
                <a:gd name="connsiteX0" fmla="*/ 461508 w 1463639"/>
                <a:gd name="connsiteY0" fmla="*/ 17140 h 683814"/>
                <a:gd name="connsiteX1" fmla="*/ 270277 w 1463639"/>
                <a:gd name="connsiteY1" fmla="*/ 226210 h 683814"/>
                <a:gd name="connsiteX2" fmla="*/ 206 w 1463639"/>
                <a:gd name="connsiteY2" fmla="*/ 418096 h 683814"/>
                <a:gd name="connsiteX3" fmla="*/ 229920 w 1463639"/>
                <a:gd name="connsiteY3" fmla="*/ 572792 h 683814"/>
                <a:gd name="connsiteX4" fmla="*/ 459980 w 1463639"/>
                <a:gd name="connsiteY4" fmla="*/ 682001 h 683814"/>
                <a:gd name="connsiteX5" fmla="*/ 1339491 w 1463639"/>
                <a:gd name="connsiteY5" fmla="*/ 665886 h 683814"/>
                <a:gd name="connsiteX6" fmla="*/ 1438680 w 1463639"/>
                <a:gd name="connsiteY6" fmla="*/ 270752 h 683814"/>
                <a:gd name="connsiteX7" fmla="*/ 1160517 w 1463639"/>
                <a:gd name="connsiteY7" fmla="*/ 36057 h 683814"/>
                <a:gd name="connsiteX8" fmla="*/ 875503 w 1463639"/>
                <a:gd name="connsiteY8" fmla="*/ 3909 h 683814"/>
                <a:gd name="connsiteX9" fmla="*/ 461508 w 1463639"/>
                <a:gd name="connsiteY9" fmla="*/ 17140 h 683814"/>
                <a:gd name="connsiteX0" fmla="*/ 461508 w 1463639"/>
                <a:gd name="connsiteY0" fmla="*/ 17140 h 683814"/>
                <a:gd name="connsiteX1" fmla="*/ 270277 w 1463639"/>
                <a:gd name="connsiteY1" fmla="*/ 226210 h 683814"/>
                <a:gd name="connsiteX2" fmla="*/ 206 w 1463639"/>
                <a:gd name="connsiteY2" fmla="*/ 418096 h 683814"/>
                <a:gd name="connsiteX3" fmla="*/ 229920 w 1463639"/>
                <a:gd name="connsiteY3" fmla="*/ 572792 h 683814"/>
                <a:gd name="connsiteX4" fmla="*/ 459980 w 1463639"/>
                <a:gd name="connsiteY4" fmla="*/ 682001 h 683814"/>
                <a:gd name="connsiteX5" fmla="*/ 1339491 w 1463639"/>
                <a:gd name="connsiteY5" fmla="*/ 665886 h 683814"/>
                <a:gd name="connsiteX6" fmla="*/ 1438680 w 1463639"/>
                <a:gd name="connsiteY6" fmla="*/ 270752 h 683814"/>
                <a:gd name="connsiteX7" fmla="*/ 1202003 w 1463639"/>
                <a:gd name="connsiteY7" fmla="*/ 34465 h 683814"/>
                <a:gd name="connsiteX8" fmla="*/ 875503 w 1463639"/>
                <a:gd name="connsiteY8" fmla="*/ 3909 h 683814"/>
                <a:gd name="connsiteX9" fmla="*/ 461508 w 1463639"/>
                <a:gd name="connsiteY9" fmla="*/ 17140 h 683814"/>
                <a:gd name="connsiteX0" fmla="*/ 461508 w 1463639"/>
                <a:gd name="connsiteY0" fmla="*/ 17140 h 683814"/>
                <a:gd name="connsiteX1" fmla="*/ 270277 w 1463639"/>
                <a:gd name="connsiteY1" fmla="*/ 226210 h 683814"/>
                <a:gd name="connsiteX2" fmla="*/ 206 w 1463639"/>
                <a:gd name="connsiteY2" fmla="*/ 418096 h 683814"/>
                <a:gd name="connsiteX3" fmla="*/ 229920 w 1463639"/>
                <a:gd name="connsiteY3" fmla="*/ 572792 h 683814"/>
                <a:gd name="connsiteX4" fmla="*/ 459980 w 1463639"/>
                <a:gd name="connsiteY4" fmla="*/ 682001 h 683814"/>
                <a:gd name="connsiteX5" fmla="*/ 1339491 w 1463639"/>
                <a:gd name="connsiteY5" fmla="*/ 665886 h 683814"/>
                <a:gd name="connsiteX6" fmla="*/ 1438680 w 1463639"/>
                <a:gd name="connsiteY6" fmla="*/ 270752 h 683814"/>
                <a:gd name="connsiteX7" fmla="*/ 1202003 w 1463639"/>
                <a:gd name="connsiteY7" fmla="*/ 34465 h 683814"/>
                <a:gd name="connsiteX8" fmla="*/ 875503 w 1463639"/>
                <a:gd name="connsiteY8" fmla="*/ 3909 h 683814"/>
                <a:gd name="connsiteX9" fmla="*/ 461508 w 1463639"/>
                <a:gd name="connsiteY9" fmla="*/ 17140 h 683814"/>
                <a:gd name="connsiteX0" fmla="*/ 461508 w 1461194"/>
                <a:gd name="connsiteY0" fmla="*/ 17140 h 684068"/>
                <a:gd name="connsiteX1" fmla="*/ 270277 w 1461194"/>
                <a:gd name="connsiteY1" fmla="*/ 226210 h 684068"/>
                <a:gd name="connsiteX2" fmla="*/ 206 w 1461194"/>
                <a:gd name="connsiteY2" fmla="*/ 418096 h 684068"/>
                <a:gd name="connsiteX3" fmla="*/ 229920 w 1461194"/>
                <a:gd name="connsiteY3" fmla="*/ 572792 h 684068"/>
                <a:gd name="connsiteX4" fmla="*/ 511344 w 1461194"/>
                <a:gd name="connsiteY4" fmla="*/ 683593 h 684068"/>
                <a:gd name="connsiteX5" fmla="*/ 1339491 w 1461194"/>
                <a:gd name="connsiteY5" fmla="*/ 665886 h 684068"/>
                <a:gd name="connsiteX6" fmla="*/ 1438680 w 1461194"/>
                <a:gd name="connsiteY6" fmla="*/ 270752 h 684068"/>
                <a:gd name="connsiteX7" fmla="*/ 1202003 w 1461194"/>
                <a:gd name="connsiteY7" fmla="*/ 34465 h 684068"/>
                <a:gd name="connsiteX8" fmla="*/ 875503 w 1461194"/>
                <a:gd name="connsiteY8" fmla="*/ 3909 h 684068"/>
                <a:gd name="connsiteX9" fmla="*/ 461508 w 1461194"/>
                <a:gd name="connsiteY9" fmla="*/ 17140 h 684068"/>
                <a:gd name="connsiteX0" fmla="*/ 461508 w 1461194"/>
                <a:gd name="connsiteY0" fmla="*/ 17140 h 700889"/>
                <a:gd name="connsiteX1" fmla="*/ 270277 w 1461194"/>
                <a:gd name="connsiteY1" fmla="*/ 226210 h 700889"/>
                <a:gd name="connsiteX2" fmla="*/ 206 w 1461194"/>
                <a:gd name="connsiteY2" fmla="*/ 418096 h 700889"/>
                <a:gd name="connsiteX3" fmla="*/ 229920 w 1461194"/>
                <a:gd name="connsiteY3" fmla="*/ 572792 h 700889"/>
                <a:gd name="connsiteX4" fmla="*/ 511344 w 1461194"/>
                <a:gd name="connsiteY4" fmla="*/ 683593 h 700889"/>
                <a:gd name="connsiteX5" fmla="*/ 1339491 w 1461194"/>
                <a:gd name="connsiteY5" fmla="*/ 665886 h 700889"/>
                <a:gd name="connsiteX6" fmla="*/ 1438680 w 1461194"/>
                <a:gd name="connsiteY6" fmla="*/ 270752 h 700889"/>
                <a:gd name="connsiteX7" fmla="*/ 1202003 w 1461194"/>
                <a:gd name="connsiteY7" fmla="*/ 34465 h 700889"/>
                <a:gd name="connsiteX8" fmla="*/ 875503 w 1461194"/>
                <a:gd name="connsiteY8" fmla="*/ 3909 h 700889"/>
                <a:gd name="connsiteX9" fmla="*/ 461508 w 1461194"/>
                <a:gd name="connsiteY9" fmla="*/ 17140 h 700889"/>
                <a:gd name="connsiteX0" fmla="*/ 462271 w 1461957"/>
                <a:gd name="connsiteY0" fmla="*/ 17140 h 700889"/>
                <a:gd name="connsiteX1" fmla="*/ 271040 w 1461957"/>
                <a:gd name="connsiteY1" fmla="*/ 226210 h 700889"/>
                <a:gd name="connsiteX2" fmla="*/ 969 w 1461957"/>
                <a:gd name="connsiteY2" fmla="*/ 418096 h 700889"/>
                <a:gd name="connsiteX3" fmla="*/ 191173 w 1461957"/>
                <a:gd name="connsiteY3" fmla="*/ 596664 h 700889"/>
                <a:gd name="connsiteX4" fmla="*/ 512107 w 1461957"/>
                <a:gd name="connsiteY4" fmla="*/ 683593 h 700889"/>
                <a:gd name="connsiteX5" fmla="*/ 1340254 w 1461957"/>
                <a:gd name="connsiteY5" fmla="*/ 665886 h 700889"/>
                <a:gd name="connsiteX6" fmla="*/ 1439443 w 1461957"/>
                <a:gd name="connsiteY6" fmla="*/ 270752 h 700889"/>
                <a:gd name="connsiteX7" fmla="*/ 1202766 w 1461957"/>
                <a:gd name="connsiteY7" fmla="*/ 34465 h 700889"/>
                <a:gd name="connsiteX8" fmla="*/ 876266 w 1461957"/>
                <a:gd name="connsiteY8" fmla="*/ 3909 h 700889"/>
                <a:gd name="connsiteX9" fmla="*/ 462271 w 1461957"/>
                <a:gd name="connsiteY9" fmla="*/ 17140 h 700889"/>
                <a:gd name="connsiteX0" fmla="*/ 461558 w 1461244"/>
                <a:gd name="connsiteY0" fmla="*/ 17140 h 700889"/>
                <a:gd name="connsiteX1" fmla="*/ 270327 w 1461244"/>
                <a:gd name="connsiteY1" fmla="*/ 226210 h 700889"/>
                <a:gd name="connsiteX2" fmla="*/ 256 w 1461244"/>
                <a:gd name="connsiteY2" fmla="*/ 418096 h 700889"/>
                <a:gd name="connsiteX3" fmla="*/ 190460 w 1461244"/>
                <a:gd name="connsiteY3" fmla="*/ 596664 h 700889"/>
                <a:gd name="connsiteX4" fmla="*/ 511394 w 1461244"/>
                <a:gd name="connsiteY4" fmla="*/ 683593 h 700889"/>
                <a:gd name="connsiteX5" fmla="*/ 1339541 w 1461244"/>
                <a:gd name="connsiteY5" fmla="*/ 665886 h 700889"/>
                <a:gd name="connsiteX6" fmla="*/ 1438730 w 1461244"/>
                <a:gd name="connsiteY6" fmla="*/ 270752 h 700889"/>
                <a:gd name="connsiteX7" fmla="*/ 1202053 w 1461244"/>
                <a:gd name="connsiteY7" fmla="*/ 34465 h 700889"/>
                <a:gd name="connsiteX8" fmla="*/ 875553 w 1461244"/>
                <a:gd name="connsiteY8" fmla="*/ 3909 h 700889"/>
                <a:gd name="connsiteX9" fmla="*/ 461558 w 1461244"/>
                <a:gd name="connsiteY9" fmla="*/ 17140 h 700889"/>
                <a:gd name="connsiteX0" fmla="*/ 463884 w 1463570"/>
                <a:gd name="connsiteY0" fmla="*/ 17140 h 700889"/>
                <a:gd name="connsiteX1" fmla="*/ 272653 w 1463570"/>
                <a:gd name="connsiteY1" fmla="*/ 226210 h 700889"/>
                <a:gd name="connsiteX2" fmla="*/ 2582 w 1463570"/>
                <a:gd name="connsiteY2" fmla="*/ 418096 h 700889"/>
                <a:gd name="connsiteX3" fmla="*/ 155251 w 1463570"/>
                <a:gd name="connsiteY3" fmla="*/ 630085 h 700889"/>
                <a:gd name="connsiteX4" fmla="*/ 513720 w 1463570"/>
                <a:gd name="connsiteY4" fmla="*/ 683593 h 700889"/>
                <a:gd name="connsiteX5" fmla="*/ 1341867 w 1463570"/>
                <a:gd name="connsiteY5" fmla="*/ 665886 h 700889"/>
                <a:gd name="connsiteX6" fmla="*/ 1441056 w 1463570"/>
                <a:gd name="connsiteY6" fmla="*/ 270752 h 700889"/>
                <a:gd name="connsiteX7" fmla="*/ 1204379 w 1463570"/>
                <a:gd name="connsiteY7" fmla="*/ 34465 h 700889"/>
                <a:gd name="connsiteX8" fmla="*/ 877879 w 1463570"/>
                <a:gd name="connsiteY8" fmla="*/ 3909 h 700889"/>
                <a:gd name="connsiteX9" fmla="*/ 463884 w 1463570"/>
                <a:gd name="connsiteY9" fmla="*/ 17140 h 700889"/>
                <a:gd name="connsiteX0" fmla="*/ 463884 w 1465533"/>
                <a:gd name="connsiteY0" fmla="*/ 17140 h 708314"/>
                <a:gd name="connsiteX1" fmla="*/ 272653 w 1465533"/>
                <a:gd name="connsiteY1" fmla="*/ 226210 h 708314"/>
                <a:gd name="connsiteX2" fmla="*/ 2582 w 1465533"/>
                <a:gd name="connsiteY2" fmla="*/ 418096 h 708314"/>
                <a:gd name="connsiteX3" fmla="*/ 155251 w 1465533"/>
                <a:gd name="connsiteY3" fmla="*/ 630085 h 708314"/>
                <a:gd name="connsiteX4" fmla="*/ 472234 w 1465533"/>
                <a:gd name="connsiteY4" fmla="*/ 699508 h 708314"/>
                <a:gd name="connsiteX5" fmla="*/ 1341867 w 1465533"/>
                <a:gd name="connsiteY5" fmla="*/ 665886 h 708314"/>
                <a:gd name="connsiteX6" fmla="*/ 1441056 w 1465533"/>
                <a:gd name="connsiteY6" fmla="*/ 270752 h 708314"/>
                <a:gd name="connsiteX7" fmla="*/ 1204379 w 1465533"/>
                <a:gd name="connsiteY7" fmla="*/ 34465 h 708314"/>
                <a:gd name="connsiteX8" fmla="*/ 877879 w 1465533"/>
                <a:gd name="connsiteY8" fmla="*/ 3909 h 708314"/>
                <a:gd name="connsiteX9" fmla="*/ 463884 w 1465533"/>
                <a:gd name="connsiteY9" fmla="*/ 17140 h 708314"/>
                <a:gd name="connsiteX0" fmla="*/ 463884 w 1467792"/>
                <a:gd name="connsiteY0" fmla="*/ 17140 h 717887"/>
                <a:gd name="connsiteX1" fmla="*/ 272653 w 1467792"/>
                <a:gd name="connsiteY1" fmla="*/ 226210 h 717887"/>
                <a:gd name="connsiteX2" fmla="*/ 2582 w 1467792"/>
                <a:gd name="connsiteY2" fmla="*/ 418096 h 717887"/>
                <a:gd name="connsiteX3" fmla="*/ 155251 w 1467792"/>
                <a:gd name="connsiteY3" fmla="*/ 630085 h 717887"/>
                <a:gd name="connsiteX4" fmla="*/ 426797 w 1467792"/>
                <a:gd name="connsiteY4" fmla="*/ 715423 h 717887"/>
                <a:gd name="connsiteX5" fmla="*/ 1341867 w 1467792"/>
                <a:gd name="connsiteY5" fmla="*/ 665886 h 717887"/>
                <a:gd name="connsiteX6" fmla="*/ 1441056 w 1467792"/>
                <a:gd name="connsiteY6" fmla="*/ 270752 h 717887"/>
                <a:gd name="connsiteX7" fmla="*/ 1204379 w 1467792"/>
                <a:gd name="connsiteY7" fmla="*/ 34465 h 717887"/>
                <a:gd name="connsiteX8" fmla="*/ 877879 w 1467792"/>
                <a:gd name="connsiteY8" fmla="*/ 3909 h 717887"/>
                <a:gd name="connsiteX9" fmla="*/ 463884 w 1467792"/>
                <a:gd name="connsiteY9" fmla="*/ 17140 h 717887"/>
                <a:gd name="connsiteX0" fmla="*/ 467587 w 1471495"/>
                <a:gd name="connsiteY0" fmla="*/ 17140 h 717887"/>
                <a:gd name="connsiteX1" fmla="*/ 276356 w 1471495"/>
                <a:gd name="connsiteY1" fmla="*/ 226210 h 717887"/>
                <a:gd name="connsiteX2" fmla="*/ 6285 w 1471495"/>
                <a:gd name="connsiteY2" fmla="*/ 418096 h 717887"/>
                <a:gd name="connsiteX3" fmla="*/ 117468 w 1471495"/>
                <a:gd name="connsiteY3" fmla="*/ 633268 h 717887"/>
                <a:gd name="connsiteX4" fmla="*/ 430500 w 1471495"/>
                <a:gd name="connsiteY4" fmla="*/ 715423 h 717887"/>
                <a:gd name="connsiteX5" fmla="*/ 1345570 w 1471495"/>
                <a:gd name="connsiteY5" fmla="*/ 665886 h 717887"/>
                <a:gd name="connsiteX6" fmla="*/ 1444759 w 1471495"/>
                <a:gd name="connsiteY6" fmla="*/ 270752 h 717887"/>
                <a:gd name="connsiteX7" fmla="*/ 1208082 w 1471495"/>
                <a:gd name="connsiteY7" fmla="*/ 34465 h 717887"/>
                <a:gd name="connsiteX8" fmla="*/ 881582 w 1471495"/>
                <a:gd name="connsiteY8" fmla="*/ 3909 h 717887"/>
                <a:gd name="connsiteX9" fmla="*/ 467587 w 1471495"/>
                <a:gd name="connsiteY9" fmla="*/ 17140 h 717887"/>
                <a:gd name="connsiteX0" fmla="*/ 437440 w 1471495"/>
                <a:gd name="connsiteY0" fmla="*/ 12273 h 732696"/>
                <a:gd name="connsiteX1" fmla="*/ 276356 w 1471495"/>
                <a:gd name="connsiteY1" fmla="*/ 241019 h 732696"/>
                <a:gd name="connsiteX2" fmla="*/ 6285 w 1471495"/>
                <a:gd name="connsiteY2" fmla="*/ 432905 h 732696"/>
                <a:gd name="connsiteX3" fmla="*/ 117468 w 1471495"/>
                <a:gd name="connsiteY3" fmla="*/ 648077 h 732696"/>
                <a:gd name="connsiteX4" fmla="*/ 430500 w 1471495"/>
                <a:gd name="connsiteY4" fmla="*/ 730232 h 732696"/>
                <a:gd name="connsiteX5" fmla="*/ 1345570 w 1471495"/>
                <a:gd name="connsiteY5" fmla="*/ 680695 h 732696"/>
                <a:gd name="connsiteX6" fmla="*/ 1444759 w 1471495"/>
                <a:gd name="connsiteY6" fmla="*/ 285561 h 732696"/>
                <a:gd name="connsiteX7" fmla="*/ 1208082 w 1471495"/>
                <a:gd name="connsiteY7" fmla="*/ 49274 h 732696"/>
                <a:gd name="connsiteX8" fmla="*/ 881582 w 1471495"/>
                <a:gd name="connsiteY8" fmla="*/ 18718 h 732696"/>
                <a:gd name="connsiteX9" fmla="*/ 437440 w 1471495"/>
                <a:gd name="connsiteY9" fmla="*/ 12273 h 732696"/>
                <a:gd name="connsiteX0" fmla="*/ 437440 w 1471495"/>
                <a:gd name="connsiteY0" fmla="*/ 27540 h 747963"/>
                <a:gd name="connsiteX1" fmla="*/ 276356 w 1471495"/>
                <a:gd name="connsiteY1" fmla="*/ 256286 h 747963"/>
                <a:gd name="connsiteX2" fmla="*/ 6285 w 1471495"/>
                <a:gd name="connsiteY2" fmla="*/ 448172 h 747963"/>
                <a:gd name="connsiteX3" fmla="*/ 117468 w 1471495"/>
                <a:gd name="connsiteY3" fmla="*/ 663344 h 747963"/>
                <a:gd name="connsiteX4" fmla="*/ 430500 w 1471495"/>
                <a:gd name="connsiteY4" fmla="*/ 745499 h 747963"/>
                <a:gd name="connsiteX5" fmla="*/ 1345570 w 1471495"/>
                <a:gd name="connsiteY5" fmla="*/ 695962 h 747963"/>
                <a:gd name="connsiteX6" fmla="*/ 1444759 w 1471495"/>
                <a:gd name="connsiteY6" fmla="*/ 300828 h 747963"/>
                <a:gd name="connsiteX7" fmla="*/ 1208082 w 1471495"/>
                <a:gd name="connsiteY7" fmla="*/ 64541 h 747963"/>
                <a:gd name="connsiteX8" fmla="*/ 906076 w 1471495"/>
                <a:gd name="connsiteY8" fmla="*/ 0 h 747963"/>
                <a:gd name="connsiteX9" fmla="*/ 437440 w 1471495"/>
                <a:gd name="connsiteY9" fmla="*/ 27540 h 747963"/>
                <a:gd name="connsiteX0" fmla="*/ 437440 w 1471495"/>
                <a:gd name="connsiteY0" fmla="*/ 27540 h 747963"/>
                <a:gd name="connsiteX1" fmla="*/ 276356 w 1471495"/>
                <a:gd name="connsiteY1" fmla="*/ 256286 h 747963"/>
                <a:gd name="connsiteX2" fmla="*/ 6285 w 1471495"/>
                <a:gd name="connsiteY2" fmla="*/ 448172 h 747963"/>
                <a:gd name="connsiteX3" fmla="*/ 117468 w 1471495"/>
                <a:gd name="connsiteY3" fmla="*/ 663344 h 747963"/>
                <a:gd name="connsiteX4" fmla="*/ 430500 w 1471495"/>
                <a:gd name="connsiteY4" fmla="*/ 745499 h 747963"/>
                <a:gd name="connsiteX5" fmla="*/ 1345570 w 1471495"/>
                <a:gd name="connsiteY5" fmla="*/ 695962 h 747963"/>
                <a:gd name="connsiteX6" fmla="*/ 1444759 w 1471495"/>
                <a:gd name="connsiteY6" fmla="*/ 300828 h 747963"/>
                <a:gd name="connsiteX7" fmla="*/ 1213735 w 1471495"/>
                <a:gd name="connsiteY7" fmla="*/ 87794 h 747963"/>
                <a:gd name="connsiteX8" fmla="*/ 906076 w 1471495"/>
                <a:gd name="connsiteY8" fmla="*/ 0 h 747963"/>
                <a:gd name="connsiteX9" fmla="*/ 437440 w 1471495"/>
                <a:gd name="connsiteY9" fmla="*/ 27540 h 747963"/>
                <a:gd name="connsiteX0" fmla="*/ 435352 w 1469407"/>
                <a:gd name="connsiteY0" fmla="*/ 27540 h 747963"/>
                <a:gd name="connsiteX1" fmla="*/ 236062 w 1469407"/>
                <a:gd name="connsiteY1" fmla="*/ 246705 h 747963"/>
                <a:gd name="connsiteX2" fmla="*/ 4197 w 1469407"/>
                <a:gd name="connsiteY2" fmla="*/ 448172 h 747963"/>
                <a:gd name="connsiteX3" fmla="*/ 115380 w 1469407"/>
                <a:gd name="connsiteY3" fmla="*/ 663344 h 747963"/>
                <a:gd name="connsiteX4" fmla="*/ 428412 w 1469407"/>
                <a:gd name="connsiteY4" fmla="*/ 745499 h 747963"/>
                <a:gd name="connsiteX5" fmla="*/ 1343482 w 1469407"/>
                <a:gd name="connsiteY5" fmla="*/ 695962 h 747963"/>
                <a:gd name="connsiteX6" fmla="*/ 1442671 w 1469407"/>
                <a:gd name="connsiteY6" fmla="*/ 300828 h 747963"/>
                <a:gd name="connsiteX7" fmla="*/ 1211647 w 1469407"/>
                <a:gd name="connsiteY7" fmla="*/ 87794 h 747963"/>
                <a:gd name="connsiteX8" fmla="*/ 903988 w 1469407"/>
                <a:gd name="connsiteY8" fmla="*/ 0 h 747963"/>
                <a:gd name="connsiteX9" fmla="*/ 435352 w 1469407"/>
                <a:gd name="connsiteY9" fmla="*/ 27540 h 747963"/>
                <a:gd name="connsiteX0" fmla="*/ 287738 w 1469407"/>
                <a:gd name="connsiteY0" fmla="*/ 16581 h 752973"/>
                <a:gd name="connsiteX1" fmla="*/ 236062 w 1469407"/>
                <a:gd name="connsiteY1" fmla="*/ 251715 h 752973"/>
                <a:gd name="connsiteX2" fmla="*/ 4197 w 1469407"/>
                <a:gd name="connsiteY2" fmla="*/ 453182 h 752973"/>
                <a:gd name="connsiteX3" fmla="*/ 115380 w 1469407"/>
                <a:gd name="connsiteY3" fmla="*/ 668354 h 752973"/>
                <a:gd name="connsiteX4" fmla="*/ 428412 w 1469407"/>
                <a:gd name="connsiteY4" fmla="*/ 750509 h 752973"/>
                <a:gd name="connsiteX5" fmla="*/ 1343482 w 1469407"/>
                <a:gd name="connsiteY5" fmla="*/ 700972 h 752973"/>
                <a:gd name="connsiteX6" fmla="*/ 1442671 w 1469407"/>
                <a:gd name="connsiteY6" fmla="*/ 305838 h 752973"/>
                <a:gd name="connsiteX7" fmla="*/ 1211647 w 1469407"/>
                <a:gd name="connsiteY7" fmla="*/ 92804 h 752973"/>
                <a:gd name="connsiteX8" fmla="*/ 903988 w 1469407"/>
                <a:gd name="connsiteY8" fmla="*/ 5010 h 752973"/>
                <a:gd name="connsiteX9" fmla="*/ 287738 w 1469407"/>
                <a:gd name="connsiteY9" fmla="*/ 16581 h 752973"/>
                <a:gd name="connsiteX0" fmla="*/ 284280 w 1465949"/>
                <a:gd name="connsiteY0" fmla="*/ 16581 h 752973"/>
                <a:gd name="connsiteX1" fmla="*/ 153170 w 1465949"/>
                <a:gd name="connsiteY1" fmla="*/ 241755 h 752973"/>
                <a:gd name="connsiteX2" fmla="*/ 739 w 1465949"/>
                <a:gd name="connsiteY2" fmla="*/ 453182 h 752973"/>
                <a:gd name="connsiteX3" fmla="*/ 111922 w 1465949"/>
                <a:gd name="connsiteY3" fmla="*/ 668354 h 752973"/>
                <a:gd name="connsiteX4" fmla="*/ 424954 w 1465949"/>
                <a:gd name="connsiteY4" fmla="*/ 750509 h 752973"/>
                <a:gd name="connsiteX5" fmla="*/ 1340024 w 1465949"/>
                <a:gd name="connsiteY5" fmla="*/ 700972 h 752973"/>
                <a:gd name="connsiteX6" fmla="*/ 1439213 w 1465949"/>
                <a:gd name="connsiteY6" fmla="*/ 305838 h 752973"/>
                <a:gd name="connsiteX7" fmla="*/ 1208189 w 1465949"/>
                <a:gd name="connsiteY7" fmla="*/ 92804 h 752973"/>
                <a:gd name="connsiteX8" fmla="*/ 900530 w 1465949"/>
                <a:gd name="connsiteY8" fmla="*/ 5010 h 752973"/>
                <a:gd name="connsiteX9" fmla="*/ 284280 w 1465949"/>
                <a:gd name="connsiteY9" fmla="*/ 16581 h 752973"/>
                <a:gd name="connsiteX0" fmla="*/ 215678 w 1465949"/>
                <a:gd name="connsiteY0" fmla="*/ 15568 h 755280"/>
                <a:gd name="connsiteX1" fmla="*/ 153170 w 1465949"/>
                <a:gd name="connsiteY1" fmla="*/ 244062 h 755280"/>
                <a:gd name="connsiteX2" fmla="*/ 739 w 1465949"/>
                <a:gd name="connsiteY2" fmla="*/ 455489 h 755280"/>
                <a:gd name="connsiteX3" fmla="*/ 111922 w 1465949"/>
                <a:gd name="connsiteY3" fmla="*/ 670661 h 755280"/>
                <a:gd name="connsiteX4" fmla="*/ 424954 w 1465949"/>
                <a:gd name="connsiteY4" fmla="*/ 752816 h 755280"/>
                <a:gd name="connsiteX5" fmla="*/ 1340024 w 1465949"/>
                <a:gd name="connsiteY5" fmla="*/ 703279 h 755280"/>
                <a:gd name="connsiteX6" fmla="*/ 1439213 w 1465949"/>
                <a:gd name="connsiteY6" fmla="*/ 308145 h 755280"/>
                <a:gd name="connsiteX7" fmla="*/ 1208189 w 1465949"/>
                <a:gd name="connsiteY7" fmla="*/ 95111 h 755280"/>
                <a:gd name="connsiteX8" fmla="*/ 900530 w 1465949"/>
                <a:gd name="connsiteY8" fmla="*/ 7317 h 755280"/>
                <a:gd name="connsiteX9" fmla="*/ 215678 w 1465949"/>
                <a:gd name="connsiteY9" fmla="*/ 15568 h 755280"/>
                <a:gd name="connsiteX0" fmla="*/ 158423 w 1408694"/>
                <a:gd name="connsiteY0" fmla="*/ 15568 h 755280"/>
                <a:gd name="connsiteX1" fmla="*/ 95915 w 1408694"/>
                <a:gd name="connsiteY1" fmla="*/ 244062 h 755280"/>
                <a:gd name="connsiteX2" fmla="*/ 9068 w 1408694"/>
                <a:gd name="connsiteY2" fmla="*/ 472501 h 755280"/>
                <a:gd name="connsiteX3" fmla="*/ 54667 w 1408694"/>
                <a:gd name="connsiteY3" fmla="*/ 670661 h 755280"/>
                <a:gd name="connsiteX4" fmla="*/ 367699 w 1408694"/>
                <a:gd name="connsiteY4" fmla="*/ 752816 h 755280"/>
                <a:gd name="connsiteX5" fmla="*/ 1282769 w 1408694"/>
                <a:gd name="connsiteY5" fmla="*/ 703279 h 755280"/>
                <a:gd name="connsiteX6" fmla="*/ 1381958 w 1408694"/>
                <a:gd name="connsiteY6" fmla="*/ 308145 h 755280"/>
                <a:gd name="connsiteX7" fmla="*/ 1150934 w 1408694"/>
                <a:gd name="connsiteY7" fmla="*/ 95111 h 755280"/>
                <a:gd name="connsiteX8" fmla="*/ 843275 w 1408694"/>
                <a:gd name="connsiteY8" fmla="*/ 7317 h 755280"/>
                <a:gd name="connsiteX9" fmla="*/ 158423 w 1408694"/>
                <a:gd name="connsiteY9" fmla="*/ 15568 h 755280"/>
                <a:gd name="connsiteX0" fmla="*/ 151540 w 1401811"/>
                <a:gd name="connsiteY0" fmla="*/ 15568 h 755280"/>
                <a:gd name="connsiteX1" fmla="*/ 89032 w 1401811"/>
                <a:gd name="connsiteY1" fmla="*/ 244062 h 755280"/>
                <a:gd name="connsiteX2" fmla="*/ 2185 w 1401811"/>
                <a:gd name="connsiteY2" fmla="*/ 472501 h 755280"/>
                <a:gd name="connsiteX3" fmla="*/ 67073 w 1401811"/>
                <a:gd name="connsiteY3" fmla="*/ 640039 h 755280"/>
                <a:gd name="connsiteX4" fmla="*/ 360816 w 1401811"/>
                <a:gd name="connsiteY4" fmla="*/ 752816 h 755280"/>
                <a:gd name="connsiteX5" fmla="*/ 1275886 w 1401811"/>
                <a:gd name="connsiteY5" fmla="*/ 703279 h 755280"/>
                <a:gd name="connsiteX6" fmla="*/ 1375075 w 1401811"/>
                <a:gd name="connsiteY6" fmla="*/ 308145 h 755280"/>
                <a:gd name="connsiteX7" fmla="*/ 1144051 w 1401811"/>
                <a:gd name="connsiteY7" fmla="*/ 95111 h 755280"/>
                <a:gd name="connsiteX8" fmla="*/ 836392 w 1401811"/>
                <a:gd name="connsiteY8" fmla="*/ 7317 h 755280"/>
                <a:gd name="connsiteX9" fmla="*/ 151540 w 1401811"/>
                <a:gd name="connsiteY9" fmla="*/ 15568 h 755280"/>
                <a:gd name="connsiteX0" fmla="*/ 154312 w 1404583"/>
                <a:gd name="connsiteY0" fmla="*/ 21319 h 761031"/>
                <a:gd name="connsiteX1" fmla="*/ 130383 w 1404583"/>
                <a:gd name="connsiteY1" fmla="*/ 294045 h 761031"/>
                <a:gd name="connsiteX2" fmla="*/ 4957 w 1404583"/>
                <a:gd name="connsiteY2" fmla="*/ 478252 h 761031"/>
                <a:gd name="connsiteX3" fmla="*/ 69845 w 1404583"/>
                <a:gd name="connsiteY3" fmla="*/ 645790 h 761031"/>
                <a:gd name="connsiteX4" fmla="*/ 363588 w 1404583"/>
                <a:gd name="connsiteY4" fmla="*/ 758567 h 761031"/>
                <a:gd name="connsiteX5" fmla="*/ 1278658 w 1404583"/>
                <a:gd name="connsiteY5" fmla="*/ 709030 h 761031"/>
                <a:gd name="connsiteX6" fmla="*/ 1377847 w 1404583"/>
                <a:gd name="connsiteY6" fmla="*/ 313896 h 761031"/>
                <a:gd name="connsiteX7" fmla="*/ 1146823 w 1404583"/>
                <a:gd name="connsiteY7" fmla="*/ 100862 h 761031"/>
                <a:gd name="connsiteX8" fmla="*/ 839164 w 1404583"/>
                <a:gd name="connsiteY8" fmla="*/ 13068 h 761031"/>
                <a:gd name="connsiteX9" fmla="*/ 154312 w 1404583"/>
                <a:gd name="connsiteY9" fmla="*/ 21319 h 761031"/>
                <a:gd name="connsiteX0" fmla="*/ 231469 w 1404583"/>
                <a:gd name="connsiteY0" fmla="*/ 21319 h 761031"/>
                <a:gd name="connsiteX1" fmla="*/ 130383 w 1404583"/>
                <a:gd name="connsiteY1" fmla="*/ 294045 h 761031"/>
                <a:gd name="connsiteX2" fmla="*/ 4957 w 1404583"/>
                <a:gd name="connsiteY2" fmla="*/ 478252 h 761031"/>
                <a:gd name="connsiteX3" fmla="*/ 69845 w 1404583"/>
                <a:gd name="connsiteY3" fmla="*/ 645790 h 761031"/>
                <a:gd name="connsiteX4" fmla="*/ 363588 w 1404583"/>
                <a:gd name="connsiteY4" fmla="*/ 758567 h 761031"/>
                <a:gd name="connsiteX5" fmla="*/ 1278658 w 1404583"/>
                <a:gd name="connsiteY5" fmla="*/ 709030 h 761031"/>
                <a:gd name="connsiteX6" fmla="*/ 1377847 w 1404583"/>
                <a:gd name="connsiteY6" fmla="*/ 313896 h 761031"/>
                <a:gd name="connsiteX7" fmla="*/ 1146823 w 1404583"/>
                <a:gd name="connsiteY7" fmla="*/ 100862 h 761031"/>
                <a:gd name="connsiteX8" fmla="*/ 839164 w 1404583"/>
                <a:gd name="connsiteY8" fmla="*/ 13068 h 761031"/>
                <a:gd name="connsiteX9" fmla="*/ 231469 w 1404583"/>
                <a:gd name="connsiteY9" fmla="*/ 21319 h 761031"/>
                <a:gd name="connsiteX0" fmla="*/ 231469 w 1404583"/>
                <a:gd name="connsiteY0" fmla="*/ 21319 h 761031"/>
                <a:gd name="connsiteX1" fmla="*/ 130383 w 1404583"/>
                <a:gd name="connsiteY1" fmla="*/ 294045 h 761031"/>
                <a:gd name="connsiteX2" fmla="*/ 4957 w 1404583"/>
                <a:gd name="connsiteY2" fmla="*/ 478252 h 761031"/>
                <a:gd name="connsiteX3" fmla="*/ 69845 w 1404583"/>
                <a:gd name="connsiteY3" fmla="*/ 645790 h 761031"/>
                <a:gd name="connsiteX4" fmla="*/ 363588 w 1404583"/>
                <a:gd name="connsiteY4" fmla="*/ 758567 h 761031"/>
                <a:gd name="connsiteX5" fmla="*/ 1278658 w 1404583"/>
                <a:gd name="connsiteY5" fmla="*/ 709030 h 761031"/>
                <a:gd name="connsiteX6" fmla="*/ 1377847 w 1404583"/>
                <a:gd name="connsiteY6" fmla="*/ 313896 h 761031"/>
                <a:gd name="connsiteX7" fmla="*/ 1235452 w 1404583"/>
                <a:gd name="connsiteY7" fmla="*/ 78019 h 761031"/>
                <a:gd name="connsiteX8" fmla="*/ 839164 w 1404583"/>
                <a:gd name="connsiteY8" fmla="*/ 13068 h 761031"/>
                <a:gd name="connsiteX9" fmla="*/ 231469 w 1404583"/>
                <a:gd name="connsiteY9" fmla="*/ 21319 h 761031"/>
                <a:gd name="connsiteX0" fmla="*/ 231256 w 1404370"/>
                <a:gd name="connsiteY0" fmla="*/ 8251 h 747963"/>
                <a:gd name="connsiteX1" fmla="*/ 127207 w 1404370"/>
                <a:gd name="connsiteY1" fmla="*/ 62648 h 747963"/>
                <a:gd name="connsiteX2" fmla="*/ 4744 w 1404370"/>
                <a:gd name="connsiteY2" fmla="*/ 465184 h 747963"/>
                <a:gd name="connsiteX3" fmla="*/ 69632 w 1404370"/>
                <a:gd name="connsiteY3" fmla="*/ 632722 h 747963"/>
                <a:gd name="connsiteX4" fmla="*/ 363375 w 1404370"/>
                <a:gd name="connsiteY4" fmla="*/ 745499 h 747963"/>
                <a:gd name="connsiteX5" fmla="*/ 1278445 w 1404370"/>
                <a:gd name="connsiteY5" fmla="*/ 695962 h 747963"/>
                <a:gd name="connsiteX6" fmla="*/ 1377634 w 1404370"/>
                <a:gd name="connsiteY6" fmla="*/ 300828 h 747963"/>
                <a:gd name="connsiteX7" fmla="*/ 1235239 w 1404370"/>
                <a:gd name="connsiteY7" fmla="*/ 64951 h 747963"/>
                <a:gd name="connsiteX8" fmla="*/ 838951 w 1404370"/>
                <a:gd name="connsiteY8" fmla="*/ 0 h 747963"/>
                <a:gd name="connsiteX9" fmla="*/ 231256 w 1404370"/>
                <a:gd name="connsiteY9" fmla="*/ 8251 h 747963"/>
                <a:gd name="connsiteX0" fmla="*/ 215386 w 1388500"/>
                <a:gd name="connsiteY0" fmla="*/ 8251 h 747963"/>
                <a:gd name="connsiteX1" fmla="*/ 111337 w 1388500"/>
                <a:gd name="connsiteY1" fmla="*/ 62648 h 747963"/>
                <a:gd name="connsiteX2" fmla="*/ 11592 w 1388500"/>
                <a:gd name="connsiteY2" fmla="*/ 300323 h 747963"/>
                <a:gd name="connsiteX3" fmla="*/ 53762 w 1388500"/>
                <a:gd name="connsiteY3" fmla="*/ 632722 h 747963"/>
                <a:gd name="connsiteX4" fmla="*/ 347505 w 1388500"/>
                <a:gd name="connsiteY4" fmla="*/ 745499 h 747963"/>
                <a:gd name="connsiteX5" fmla="*/ 1262575 w 1388500"/>
                <a:gd name="connsiteY5" fmla="*/ 695962 h 747963"/>
                <a:gd name="connsiteX6" fmla="*/ 1361764 w 1388500"/>
                <a:gd name="connsiteY6" fmla="*/ 300828 h 747963"/>
                <a:gd name="connsiteX7" fmla="*/ 1219369 w 1388500"/>
                <a:gd name="connsiteY7" fmla="*/ 64951 h 747963"/>
                <a:gd name="connsiteX8" fmla="*/ 823081 w 1388500"/>
                <a:gd name="connsiteY8" fmla="*/ 0 h 747963"/>
                <a:gd name="connsiteX9" fmla="*/ 215386 w 1388500"/>
                <a:gd name="connsiteY9" fmla="*/ 8251 h 747963"/>
                <a:gd name="connsiteX0" fmla="*/ 216608 w 1389722"/>
                <a:gd name="connsiteY0" fmla="*/ 8251 h 747963"/>
                <a:gd name="connsiteX1" fmla="*/ 112559 w 1389722"/>
                <a:gd name="connsiteY1" fmla="*/ 62648 h 747963"/>
                <a:gd name="connsiteX2" fmla="*/ 12814 w 1389722"/>
                <a:gd name="connsiteY2" fmla="*/ 300323 h 747963"/>
                <a:gd name="connsiteX3" fmla="*/ 54984 w 1389722"/>
                <a:gd name="connsiteY3" fmla="*/ 632722 h 747963"/>
                <a:gd name="connsiteX4" fmla="*/ 348727 w 1389722"/>
                <a:gd name="connsiteY4" fmla="*/ 745499 h 747963"/>
                <a:gd name="connsiteX5" fmla="*/ 1263797 w 1389722"/>
                <a:gd name="connsiteY5" fmla="*/ 695962 h 747963"/>
                <a:gd name="connsiteX6" fmla="*/ 1362986 w 1389722"/>
                <a:gd name="connsiteY6" fmla="*/ 300828 h 747963"/>
                <a:gd name="connsiteX7" fmla="*/ 1220591 w 1389722"/>
                <a:gd name="connsiteY7" fmla="*/ 64951 h 747963"/>
                <a:gd name="connsiteX8" fmla="*/ 824303 w 1389722"/>
                <a:gd name="connsiteY8" fmla="*/ 0 h 747963"/>
                <a:gd name="connsiteX9" fmla="*/ 216608 w 1389722"/>
                <a:gd name="connsiteY9" fmla="*/ 8251 h 747963"/>
                <a:gd name="connsiteX0" fmla="*/ 216608 w 1389722"/>
                <a:gd name="connsiteY0" fmla="*/ 79781 h 819493"/>
                <a:gd name="connsiteX1" fmla="*/ 112559 w 1389722"/>
                <a:gd name="connsiteY1" fmla="*/ 134178 h 819493"/>
                <a:gd name="connsiteX2" fmla="*/ 12814 w 1389722"/>
                <a:gd name="connsiteY2" fmla="*/ 371853 h 819493"/>
                <a:gd name="connsiteX3" fmla="*/ 54984 w 1389722"/>
                <a:gd name="connsiteY3" fmla="*/ 704252 h 819493"/>
                <a:gd name="connsiteX4" fmla="*/ 348727 w 1389722"/>
                <a:gd name="connsiteY4" fmla="*/ 817029 h 819493"/>
                <a:gd name="connsiteX5" fmla="*/ 1263797 w 1389722"/>
                <a:gd name="connsiteY5" fmla="*/ 767492 h 819493"/>
                <a:gd name="connsiteX6" fmla="*/ 1362986 w 1389722"/>
                <a:gd name="connsiteY6" fmla="*/ 372358 h 819493"/>
                <a:gd name="connsiteX7" fmla="*/ 1301587 w 1389722"/>
                <a:gd name="connsiteY7" fmla="*/ 11721 h 819493"/>
                <a:gd name="connsiteX8" fmla="*/ 824303 w 1389722"/>
                <a:gd name="connsiteY8" fmla="*/ 71530 h 819493"/>
                <a:gd name="connsiteX9" fmla="*/ 216608 w 1389722"/>
                <a:gd name="connsiteY9" fmla="*/ 79781 h 819493"/>
                <a:gd name="connsiteX0" fmla="*/ 216608 w 1400780"/>
                <a:gd name="connsiteY0" fmla="*/ 79781 h 820631"/>
                <a:gd name="connsiteX1" fmla="*/ 112559 w 1400780"/>
                <a:gd name="connsiteY1" fmla="*/ 134178 h 820631"/>
                <a:gd name="connsiteX2" fmla="*/ 12814 w 1400780"/>
                <a:gd name="connsiteY2" fmla="*/ 371853 h 820631"/>
                <a:gd name="connsiteX3" fmla="*/ 54984 w 1400780"/>
                <a:gd name="connsiteY3" fmla="*/ 704252 h 820631"/>
                <a:gd name="connsiteX4" fmla="*/ 348727 w 1400780"/>
                <a:gd name="connsiteY4" fmla="*/ 817029 h 820631"/>
                <a:gd name="connsiteX5" fmla="*/ 1263797 w 1400780"/>
                <a:gd name="connsiteY5" fmla="*/ 767492 h 820631"/>
                <a:gd name="connsiteX6" fmla="*/ 1378790 w 1400780"/>
                <a:gd name="connsiteY6" fmla="*/ 350080 h 820631"/>
                <a:gd name="connsiteX7" fmla="*/ 1301587 w 1400780"/>
                <a:gd name="connsiteY7" fmla="*/ 11721 h 820631"/>
                <a:gd name="connsiteX8" fmla="*/ 824303 w 1400780"/>
                <a:gd name="connsiteY8" fmla="*/ 71530 h 820631"/>
                <a:gd name="connsiteX9" fmla="*/ 216608 w 1400780"/>
                <a:gd name="connsiteY9" fmla="*/ 79781 h 820631"/>
                <a:gd name="connsiteX0" fmla="*/ 216608 w 1388697"/>
                <a:gd name="connsiteY0" fmla="*/ 79781 h 820631"/>
                <a:gd name="connsiteX1" fmla="*/ 112559 w 1388697"/>
                <a:gd name="connsiteY1" fmla="*/ 134178 h 820631"/>
                <a:gd name="connsiteX2" fmla="*/ 12814 w 1388697"/>
                <a:gd name="connsiteY2" fmla="*/ 371853 h 820631"/>
                <a:gd name="connsiteX3" fmla="*/ 54984 w 1388697"/>
                <a:gd name="connsiteY3" fmla="*/ 704252 h 820631"/>
                <a:gd name="connsiteX4" fmla="*/ 348727 w 1388697"/>
                <a:gd name="connsiteY4" fmla="*/ 817029 h 820631"/>
                <a:gd name="connsiteX5" fmla="*/ 1263797 w 1388697"/>
                <a:gd name="connsiteY5" fmla="*/ 767492 h 820631"/>
                <a:gd name="connsiteX6" fmla="*/ 1378790 w 1388697"/>
                <a:gd name="connsiteY6" fmla="*/ 350080 h 820631"/>
                <a:gd name="connsiteX7" fmla="*/ 1301587 w 1388697"/>
                <a:gd name="connsiteY7" fmla="*/ 11721 h 820631"/>
                <a:gd name="connsiteX8" fmla="*/ 824303 w 1388697"/>
                <a:gd name="connsiteY8" fmla="*/ 71530 h 820631"/>
                <a:gd name="connsiteX9" fmla="*/ 216608 w 1388697"/>
                <a:gd name="connsiteY9" fmla="*/ 79781 h 820631"/>
                <a:gd name="connsiteX0" fmla="*/ 216608 w 1391225"/>
                <a:gd name="connsiteY0" fmla="*/ 79781 h 826967"/>
                <a:gd name="connsiteX1" fmla="*/ 112559 w 1391225"/>
                <a:gd name="connsiteY1" fmla="*/ 134178 h 826967"/>
                <a:gd name="connsiteX2" fmla="*/ 12814 w 1391225"/>
                <a:gd name="connsiteY2" fmla="*/ 371853 h 826967"/>
                <a:gd name="connsiteX3" fmla="*/ 54984 w 1391225"/>
                <a:gd name="connsiteY3" fmla="*/ 704252 h 826967"/>
                <a:gd name="connsiteX4" fmla="*/ 348727 w 1391225"/>
                <a:gd name="connsiteY4" fmla="*/ 817029 h 826967"/>
                <a:gd name="connsiteX5" fmla="*/ 1270711 w 1391225"/>
                <a:gd name="connsiteY5" fmla="*/ 780860 h 826967"/>
                <a:gd name="connsiteX6" fmla="*/ 1378790 w 1391225"/>
                <a:gd name="connsiteY6" fmla="*/ 350080 h 826967"/>
                <a:gd name="connsiteX7" fmla="*/ 1301587 w 1391225"/>
                <a:gd name="connsiteY7" fmla="*/ 11721 h 826967"/>
                <a:gd name="connsiteX8" fmla="*/ 824303 w 1391225"/>
                <a:gd name="connsiteY8" fmla="*/ 71530 h 826967"/>
                <a:gd name="connsiteX9" fmla="*/ 216608 w 1391225"/>
                <a:gd name="connsiteY9" fmla="*/ 79781 h 826967"/>
                <a:gd name="connsiteX0" fmla="*/ 216608 w 1379141"/>
                <a:gd name="connsiteY0" fmla="*/ 79781 h 826967"/>
                <a:gd name="connsiteX1" fmla="*/ 112559 w 1379141"/>
                <a:gd name="connsiteY1" fmla="*/ 134178 h 826967"/>
                <a:gd name="connsiteX2" fmla="*/ 12814 w 1379141"/>
                <a:gd name="connsiteY2" fmla="*/ 371853 h 826967"/>
                <a:gd name="connsiteX3" fmla="*/ 54984 w 1379141"/>
                <a:gd name="connsiteY3" fmla="*/ 704252 h 826967"/>
                <a:gd name="connsiteX4" fmla="*/ 348727 w 1379141"/>
                <a:gd name="connsiteY4" fmla="*/ 817029 h 826967"/>
                <a:gd name="connsiteX5" fmla="*/ 1270711 w 1379141"/>
                <a:gd name="connsiteY5" fmla="*/ 780860 h 826967"/>
                <a:gd name="connsiteX6" fmla="*/ 1378790 w 1379141"/>
                <a:gd name="connsiteY6" fmla="*/ 350080 h 826967"/>
                <a:gd name="connsiteX7" fmla="*/ 1301587 w 1379141"/>
                <a:gd name="connsiteY7" fmla="*/ 11721 h 826967"/>
                <a:gd name="connsiteX8" fmla="*/ 824303 w 1379141"/>
                <a:gd name="connsiteY8" fmla="*/ 71530 h 826967"/>
                <a:gd name="connsiteX9" fmla="*/ 216608 w 1379141"/>
                <a:gd name="connsiteY9" fmla="*/ 79781 h 826967"/>
                <a:gd name="connsiteX0" fmla="*/ 216608 w 1379281"/>
                <a:gd name="connsiteY0" fmla="*/ 79781 h 826967"/>
                <a:gd name="connsiteX1" fmla="*/ 112559 w 1379281"/>
                <a:gd name="connsiteY1" fmla="*/ 134178 h 826967"/>
                <a:gd name="connsiteX2" fmla="*/ 12814 w 1379281"/>
                <a:gd name="connsiteY2" fmla="*/ 371853 h 826967"/>
                <a:gd name="connsiteX3" fmla="*/ 54984 w 1379281"/>
                <a:gd name="connsiteY3" fmla="*/ 704252 h 826967"/>
                <a:gd name="connsiteX4" fmla="*/ 348727 w 1379281"/>
                <a:gd name="connsiteY4" fmla="*/ 817029 h 826967"/>
                <a:gd name="connsiteX5" fmla="*/ 1270711 w 1379281"/>
                <a:gd name="connsiteY5" fmla="*/ 780860 h 826967"/>
                <a:gd name="connsiteX6" fmla="*/ 1378790 w 1379281"/>
                <a:gd name="connsiteY6" fmla="*/ 350080 h 826967"/>
                <a:gd name="connsiteX7" fmla="*/ 1301587 w 1379281"/>
                <a:gd name="connsiteY7" fmla="*/ 11721 h 826967"/>
                <a:gd name="connsiteX8" fmla="*/ 824303 w 1379281"/>
                <a:gd name="connsiteY8" fmla="*/ 71530 h 826967"/>
                <a:gd name="connsiteX9" fmla="*/ 216608 w 1379281"/>
                <a:gd name="connsiteY9" fmla="*/ 79781 h 826967"/>
                <a:gd name="connsiteX0" fmla="*/ 216608 w 1383421"/>
                <a:gd name="connsiteY0" fmla="*/ 79781 h 826967"/>
                <a:gd name="connsiteX1" fmla="*/ 112559 w 1383421"/>
                <a:gd name="connsiteY1" fmla="*/ 134178 h 826967"/>
                <a:gd name="connsiteX2" fmla="*/ 12814 w 1383421"/>
                <a:gd name="connsiteY2" fmla="*/ 371853 h 826967"/>
                <a:gd name="connsiteX3" fmla="*/ 54984 w 1383421"/>
                <a:gd name="connsiteY3" fmla="*/ 704252 h 826967"/>
                <a:gd name="connsiteX4" fmla="*/ 348727 w 1383421"/>
                <a:gd name="connsiteY4" fmla="*/ 817029 h 826967"/>
                <a:gd name="connsiteX5" fmla="*/ 1270711 w 1383421"/>
                <a:gd name="connsiteY5" fmla="*/ 780860 h 826967"/>
                <a:gd name="connsiteX6" fmla="*/ 1378790 w 1383421"/>
                <a:gd name="connsiteY6" fmla="*/ 350080 h 826967"/>
                <a:gd name="connsiteX7" fmla="*/ 1301587 w 1383421"/>
                <a:gd name="connsiteY7" fmla="*/ 11721 h 826967"/>
                <a:gd name="connsiteX8" fmla="*/ 824303 w 1383421"/>
                <a:gd name="connsiteY8" fmla="*/ 71530 h 826967"/>
                <a:gd name="connsiteX9" fmla="*/ 216608 w 1383421"/>
                <a:gd name="connsiteY9" fmla="*/ 79781 h 826967"/>
                <a:gd name="connsiteX0" fmla="*/ 216608 w 1379141"/>
                <a:gd name="connsiteY0" fmla="*/ 59582 h 806768"/>
                <a:gd name="connsiteX1" fmla="*/ 112559 w 1379141"/>
                <a:gd name="connsiteY1" fmla="*/ 113979 h 806768"/>
                <a:gd name="connsiteX2" fmla="*/ 12814 w 1379141"/>
                <a:gd name="connsiteY2" fmla="*/ 351654 h 806768"/>
                <a:gd name="connsiteX3" fmla="*/ 54984 w 1379141"/>
                <a:gd name="connsiteY3" fmla="*/ 684053 h 806768"/>
                <a:gd name="connsiteX4" fmla="*/ 348727 w 1379141"/>
                <a:gd name="connsiteY4" fmla="*/ 796830 h 806768"/>
                <a:gd name="connsiteX5" fmla="*/ 1270711 w 1379141"/>
                <a:gd name="connsiteY5" fmla="*/ 760661 h 806768"/>
                <a:gd name="connsiteX6" fmla="*/ 1378790 w 1379141"/>
                <a:gd name="connsiteY6" fmla="*/ 329881 h 806768"/>
                <a:gd name="connsiteX7" fmla="*/ 1280844 w 1379141"/>
                <a:gd name="connsiteY7" fmla="*/ 13800 h 806768"/>
                <a:gd name="connsiteX8" fmla="*/ 824303 w 1379141"/>
                <a:gd name="connsiteY8" fmla="*/ 51331 h 806768"/>
                <a:gd name="connsiteX9" fmla="*/ 216608 w 1379141"/>
                <a:gd name="connsiteY9" fmla="*/ 59582 h 806768"/>
                <a:gd name="connsiteX0" fmla="*/ 216608 w 1379141"/>
                <a:gd name="connsiteY0" fmla="*/ 59582 h 806768"/>
                <a:gd name="connsiteX1" fmla="*/ 112559 w 1379141"/>
                <a:gd name="connsiteY1" fmla="*/ 113979 h 806768"/>
                <a:gd name="connsiteX2" fmla="*/ 12814 w 1379141"/>
                <a:gd name="connsiteY2" fmla="*/ 351654 h 806768"/>
                <a:gd name="connsiteX3" fmla="*/ 54984 w 1379141"/>
                <a:gd name="connsiteY3" fmla="*/ 684053 h 806768"/>
                <a:gd name="connsiteX4" fmla="*/ 348727 w 1379141"/>
                <a:gd name="connsiteY4" fmla="*/ 796830 h 806768"/>
                <a:gd name="connsiteX5" fmla="*/ 1270711 w 1379141"/>
                <a:gd name="connsiteY5" fmla="*/ 760661 h 806768"/>
                <a:gd name="connsiteX6" fmla="*/ 1378790 w 1379141"/>
                <a:gd name="connsiteY6" fmla="*/ 329881 h 806768"/>
                <a:gd name="connsiteX7" fmla="*/ 1280844 w 1379141"/>
                <a:gd name="connsiteY7" fmla="*/ 13800 h 806768"/>
                <a:gd name="connsiteX8" fmla="*/ 824303 w 1379141"/>
                <a:gd name="connsiteY8" fmla="*/ 51331 h 806768"/>
                <a:gd name="connsiteX9" fmla="*/ 216608 w 1379141"/>
                <a:gd name="connsiteY9" fmla="*/ 59582 h 806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9141" h="806768">
                  <a:moveTo>
                    <a:pt x="216608" y="59582"/>
                  </a:moveTo>
                  <a:cubicBezTo>
                    <a:pt x="97984" y="70023"/>
                    <a:pt x="146525" y="65300"/>
                    <a:pt x="112559" y="113979"/>
                  </a:cubicBezTo>
                  <a:cubicBezTo>
                    <a:pt x="78593" y="162658"/>
                    <a:pt x="25373" y="149706"/>
                    <a:pt x="12814" y="351654"/>
                  </a:cubicBezTo>
                  <a:cubicBezTo>
                    <a:pt x="255" y="553602"/>
                    <a:pt x="-21645" y="640069"/>
                    <a:pt x="54984" y="684053"/>
                  </a:cubicBezTo>
                  <a:cubicBezTo>
                    <a:pt x="99551" y="702915"/>
                    <a:pt x="160041" y="781314"/>
                    <a:pt x="348727" y="796830"/>
                  </a:cubicBezTo>
                  <a:cubicBezTo>
                    <a:pt x="812788" y="793482"/>
                    <a:pt x="1165213" y="838487"/>
                    <a:pt x="1270711" y="760661"/>
                  </a:cubicBezTo>
                  <a:cubicBezTo>
                    <a:pt x="1376209" y="682835"/>
                    <a:pt x="1380962" y="491721"/>
                    <a:pt x="1378790" y="329881"/>
                  </a:cubicBezTo>
                  <a:cubicBezTo>
                    <a:pt x="1373459" y="210569"/>
                    <a:pt x="1340858" y="86687"/>
                    <a:pt x="1280844" y="13800"/>
                  </a:cubicBezTo>
                  <a:cubicBezTo>
                    <a:pt x="1177821" y="-34285"/>
                    <a:pt x="885108" y="59362"/>
                    <a:pt x="824303" y="51331"/>
                  </a:cubicBezTo>
                  <a:cubicBezTo>
                    <a:pt x="701546" y="58788"/>
                    <a:pt x="335232" y="49141"/>
                    <a:pt x="216608" y="59582"/>
                  </a:cubicBezTo>
                  <a:close/>
                </a:path>
              </a:pathLst>
            </a:custGeom>
            <a:solidFill>
              <a:srgbClr val="9AE0F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solidFill>
                  <a:prstClr val="white"/>
                </a:solidFill>
                <a:latin typeface="Calibri"/>
              </a:endParaRPr>
            </a:p>
          </p:txBody>
        </p:sp>
        <p:grpSp>
          <p:nvGrpSpPr>
            <p:cNvPr id="588" name="Group 587">
              <a:extLst>
                <a:ext uri="{FF2B5EF4-FFF2-40B4-BE49-F238E27FC236}">
                  <a16:creationId xmlns:a16="http://schemas.microsoft.com/office/drawing/2014/main" id="{86E19177-E8A3-F849-934B-777240075DE8}"/>
                </a:ext>
              </a:extLst>
            </p:cNvPr>
            <p:cNvGrpSpPr/>
            <p:nvPr/>
          </p:nvGrpSpPr>
          <p:grpSpPr>
            <a:xfrm>
              <a:off x="4238618" y="4942082"/>
              <a:ext cx="998795" cy="445007"/>
              <a:chOff x="4332883" y="5571655"/>
              <a:chExt cx="998795" cy="445007"/>
            </a:xfrm>
          </p:grpSpPr>
          <p:cxnSp>
            <p:nvCxnSpPr>
              <p:cNvPr id="483" name="Straight Connector 482">
                <a:extLst>
                  <a:ext uri="{FF2B5EF4-FFF2-40B4-BE49-F238E27FC236}">
                    <a16:creationId xmlns:a16="http://schemas.microsoft.com/office/drawing/2014/main" id="{E9158F9B-A053-7F4F-A963-6076D1544DD1}"/>
                  </a:ext>
                </a:extLst>
              </p:cNvPr>
              <p:cNvCxnSpPr>
                <a:cxnSpLocks/>
                <a:stCxn id="559" idx="0"/>
              </p:cNvCxnSpPr>
              <p:nvPr/>
            </p:nvCxnSpPr>
            <p:spPr>
              <a:xfrm flipH="1" flipV="1">
                <a:off x="4745236" y="5658233"/>
                <a:ext cx="66596" cy="250904"/>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84" name="Straight Connector 483">
                <a:extLst>
                  <a:ext uri="{FF2B5EF4-FFF2-40B4-BE49-F238E27FC236}">
                    <a16:creationId xmlns:a16="http://schemas.microsoft.com/office/drawing/2014/main" id="{FFA0D485-A268-E243-A345-92CE10746EED}"/>
                  </a:ext>
                </a:extLst>
              </p:cNvPr>
              <p:cNvCxnSpPr/>
              <p:nvPr/>
            </p:nvCxnSpPr>
            <p:spPr>
              <a:xfrm>
                <a:off x="4753706" y="5653287"/>
                <a:ext cx="299692" cy="142371"/>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85" name="Straight Connector 484">
                <a:extLst>
                  <a:ext uri="{FF2B5EF4-FFF2-40B4-BE49-F238E27FC236}">
                    <a16:creationId xmlns:a16="http://schemas.microsoft.com/office/drawing/2014/main" id="{5AFFB4E9-9B13-604F-841E-E26BADF492D0}"/>
                  </a:ext>
                </a:extLst>
              </p:cNvPr>
              <p:cNvCxnSpPr>
                <a:cxnSpLocks/>
              </p:cNvCxnSpPr>
              <p:nvPr/>
            </p:nvCxnSpPr>
            <p:spPr>
              <a:xfrm flipV="1">
                <a:off x="5053398" y="5718444"/>
                <a:ext cx="231278" cy="77216"/>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86" name="Straight Connector 485">
                <a:extLst>
                  <a:ext uri="{FF2B5EF4-FFF2-40B4-BE49-F238E27FC236}">
                    <a16:creationId xmlns:a16="http://schemas.microsoft.com/office/drawing/2014/main" id="{06DE0271-6C20-FF41-B721-FE4E3D131FAF}"/>
                  </a:ext>
                </a:extLst>
              </p:cNvPr>
              <p:cNvCxnSpPr>
                <a:cxnSpLocks/>
                <a:stCxn id="548" idx="9"/>
              </p:cNvCxnSpPr>
              <p:nvPr/>
            </p:nvCxnSpPr>
            <p:spPr>
              <a:xfrm>
                <a:off x="4423995" y="5613304"/>
                <a:ext cx="387156" cy="322925"/>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87" name="Straight Connector 486">
                <a:extLst>
                  <a:ext uri="{FF2B5EF4-FFF2-40B4-BE49-F238E27FC236}">
                    <a16:creationId xmlns:a16="http://schemas.microsoft.com/office/drawing/2014/main" id="{5F004055-EC3D-1B42-97B1-C282A5024254}"/>
                  </a:ext>
                </a:extLst>
              </p:cNvPr>
              <p:cNvCxnSpPr>
                <a:cxnSpLocks/>
                <a:stCxn id="548" idx="2"/>
              </p:cNvCxnSpPr>
              <p:nvPr/>
            </p:nvCxnSpPr>
            <p:spPr>
              <a:xfrm>
                <a:off x="4423701" y="5609089"/>
                <a:ext cx="334505" cy="41987"/>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88" name="Straight Connector 487">
                <a:extLst>
                  <a:ext uri="{FF2B5EF4-FFF2-40B4-BE49-F238E27FC236}">
                    <a16:creationId xmlns:a16="http://schemas.microsoft.com/office/drawing/2014/main" id="{34897F6D-18B9-8F40-9AAD-AF6159BA89ED}"/>
                  </a:ext>
                </a:extLst>
              </p:cNvPr>
              <p:cNvCxnSpPr>
                <a:cxnSpLocks/>
              </p:cNvCxnSpPr>
              <p:nvPr/>
            </p:nvCxnSpPr>
            <p:spPr>
              <a:xfrm>
                <a:off x="4753706" y="5658231"/>
                <a:ext cx="530161" cy="4377"/>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89" name="Straight Connector 488">
                <a:extLst>
                  <a:ext uri="{FF2B5EF4-FFF2-40B4-BE49-F238E27FC236}">
                    <a16:creationId xmlns:a16="http://schemas.microsoft.com/office/drawing/2014/main" id="{60856A78-B3E6-0C4C-814A-D4D34722EF86}"/>
                  </a:ext>
                </a:extLst>
              </p:cNvPr>
              <p:cNvCxnSpPr>
                <a:cxnSpLocks/>
                <a:stCxn id="564" idx="2"/>
              </p:cNvCxnSpPr>
              <p:nvPr/>
            </p:nvCxnSpPr>
            <p:spPr>
              <a:xfrm flipV="1">
                <a:off x="4811264" y="5795661"/>
                <a:ext cx="242134" cy="150910"/>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90" name="Straight Connector 489">
                <a:extLst>
                  <a:ext uri="{FF2B5EF4-FFF2-40B4-BE49-F238E27FC236}">
                    <a16:creationId xmlns:a16="http://schemas.microsoft.com/office/drawing/2014/main" id="{67D63552-DE21-BB46-9348-5AED016AEBC3}"/>
                  </a:ext>
                </a:extLst>
              </p:cNvPr>
              <p:cNvCxnSpPr>
                <a:cxnSpLocks/>
                <a:endCxn id="564" idx="2"/>
              </p:cNvCxnSpPr>
              <p:nvPr/>
            </p:nvCxnSpPr>
            <p:spPr>
              <a:xfrm>
                <a:off x="4443251" y="5915325"/>
                <a:ext cx="368013" cy="31246"/>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91" name="Straight Connector 490">
                <a:extLst>
                  <a:ext uri="{FF2B5EF4-FFF2-40B4-BE49-F238E27FC236}">
                    <a16:creationId xmlns:a16="http://schemas.microsoft.com/office/drawing/2014/main" id="{6C0F36F0-761E-3E4F-A9B7-3E6439ACA3D7}"/>
                  </a:ext>
                </a:extLst>
              </p:cNvPr>
              <p:cNvCxnSpPr>
                <a:cxnSpLocks/>
                <a:stCxn id="543" idx="4"/>
                <a:endCxn id="505" idx="2"/>
              </p:cNvCxnSpPr>
              <p:nvPr/>
            </p:nvCxnSpPr>
            <p:spPr>
              <a:xfrm flipH="1">
                <a:off x="4423754" y="5641262"/>
                <a:ext cx="515" cy="248596"/>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92" name="Straight Connector 491">
                <a:extLst>
                  <a:ext uri="{FF2B5EF4-FFF2-40B4-BE49-F238E27FC236}">
                    <a16:creationId xmlns:a16="http://schemas.microsoft.com/office/drawing/2014/main" id="{00361C4E-1489-5B4B-B67F-292CF75EB3D9}"/>
                  </a:ext>
                </a:extLst>
              </p:cNvPr>
              <p:cNvCxnSpPr/>
              <p:nvPr/>
            </p:nvCxnSpPr>
            <p:spPr>
              <a:xfrm flipV="1">
                <a:off x="4443252" y="5658232"/>
                <a:ext cx="317903" cy="257091"/>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498" name="Group 497">
                <a:extLst>
                  <a:ext uri="{FF2B5EF4-FFF2-40B4-BE49-F238E27FC236}">
                    <a16:creationId xmlns:a16="http://schemas.microsoft.com/office/drawing/2014/main" id="{AE784CF8-EEC2-5D49-AC2E-F0B8DB507ED3}"/>
                  </a:ext>
                </a:extLst>
              </p:cNvPr>
              <p:cNvGrpSpPr/>
              <p:nvPr/>
            </p:nvGrpSpPr>
            <p:grpSpPr>
              <a:xfrm>
                <a:off x="4332883" y="5851102"/>
                <a:ext cx="182938" cy="111323"/>
                <a:chOff x="7493876" y="2774731"/>
                <a:chExt cx="1481958" cy="894622"/>
              </a:xfrm>
            </p:grpSpPr>
            <p:sp>
              <p:nvSpPr>
                <p:cNvPr id="499" name="Freeform 498">
                  <a:extLst>
                    <a:ext uri="{FF2B5EF4-FFF2-40B4-BE49-F238E27FC236}">
                      <a16:creationId xmlns:a16="http://schemas.microsoft.com/office/drawing/2014/main" id="{D4D358C0-F298-9E48-AB78-6A89574E287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00" name="Oval 499">
                  <a:extLst>
                    <a:ext uri="{FF2B5EF4-FFF2-40B4-BE49-F238E27FC236}">
                      <a16:creationId xmlns:a16="http://schemas.microsoft.com/office/drawing/2014/main" id="{A8B87FB9-4CC0-9E4F-A91A-6AD87CFE2D06}"/>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01" name="Group 500">
                  <a:extLst>
                    <a:ext uri="{FF2B5EF4-FFF2-40B4-BE49-F238E27FC236}">
                      <a16:creationId xmlns:a16="http://schemas.microsoft.com/office/drawing/2014/main" id="{75306399-756C-B94A-90F5-3161D2D408D4}"/>
                    </a:ext>
                  </a:extLst>
                </p:cNvPr>
                <p:cNvGrpSpPr/>
                <p:nvPr/>
              </p:nvGrpSpPr>
              <p:grpSpPr>
                <a:xfrm>
                  <a:off x="7713663" y="2848339"/>
                  <a:ext cx="1042107" cy="425543"/>
                  <a:chOff x="7786941" y="2884917"/>
                  <a:chExt cx="897649" cy="353919"/>
                </a:xfrm>
              </p:grpSpPr>
              <p:sp>
                <p:nvSpPr>
                  <p:cNvPr id="502" name="Freeform 501">
                    <a:extLst>
                      <a:ext uri="{FF2B5EF4-FFF2-40B4-BE49-F238E27FC236}">
                        <a16:creationId xmlns:a16="http://schemas.microsoft.com/office/drawing/2014/main" id="{B5866553-FD4E-A249-9E40-7BE2F8077F2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03" name="Freeform 502">
                    <a:extLst>
                      <a:ext uri="{FF2B5EF4-FFF2-40B4-BE49-F238E27FC236}">
                        <a16:creationId xmlns:a16="http://schemas.microsoft.com/office/drawing/2014/main" id="{141F2AB3-3145-604D-970F-2C7C1ECD073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04" name="Freeform 503">
                    <a:extLst>
                      <a:ext uri="{FF2B5EF4-FFF2-40B4-BE49-F238E27FC236}">
                        <a16:creationId xmlns:a16="http://schemas.microsoft.com/office/drawing/2014/main" id="{F13F30A8-4E10-2047-AAEA-E45AD806B86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05" name="Freeform 504">
                    <a:extLst>
                      <a:ext uri="{FF2B5EF4-FFF2-40B4-BE49-F238E27FC236}">
                        <a16:creationId xmlns:a16="http://schemas.microsoft.com/office/drawing/2014/main" id="{FBDC2FD1-F7ED-BF46-A3DA-257B3F5E183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41" name="Group 540">
                <a:extLst>
                  <a:ext uri="{FF2B5EF4-FFF2-40B4-BE49-F238E27FC236}">
                    <a16:creationId xmlns:a16="http://schemas.microsoft.com/office/drawing/2014/main" id="{4A4136C2-59E3-B44B-9E36-DDF23F13B499}"/>
                  </a:ext>
                </a:extLst>
              </p:cNvPr>
              <p:cNvGrpSpPr/>
              <p:nvPr/>
            </p:nvGrpSpPr>
            <p:grpSpPr>
              <a:xfrm>
                <a:off x="4336684" y="5571655"/>
                <a:ext cx="175179" cy="107525"/>
                <a:chOff x="7493876" y="2774731"/>
                <a:chExt cx="1481958" cy="894622"/>
              </a:xfrm>
            </p:grpSpPr>
            <p:sp>
              <p:nvSpPr>
                <p:cNvPr id="542" name="Freeform 541">
                  <a:extLst>
                    <a:ext uri="{FF2B5EF4-FFF2-40B4-BE49-F238E27FC236}">
                      <a16:creationId xmlns:a16="http://schemas.microsoft.com/office/drawing/2014/main" id="{04C6A086-7921-C54B-9127-86240FFF346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43" name="Oval 542">
                  <a:extLst>
                    <a:ext uri="{FF2B5EF4-FFF2-40B4-BE49-F238E27FC236}">
                      <a16:creationId xmlns:a16="http://schemas.microsoft.com/office/drawing/2014/main" id="{B2CB2CFE-B622-E948-B839-259B2FEACEDF}"/>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44" name="Group 543">
                  <a:extLst>
                    <a:ext uri="{FF2B5EF4-FFF2-40B4-BE49-F238E27FC236}">
                      <a16:creationId xmlns:a16="http://schemas.microsoft.com/office/drawing/2014/main" id="{14AA22F2-E2D7-9D4A-B053-EBEAB2C705A1}"/>
                    </a:ext>
                  </a:extLst>
                </p:cNvPr>
                <p:cNvGrpSpPr/>
                <p:nvPr/>
              </p:nvGrpSpPr>
              <p:grpSpPr>
                <a:xfrm>
                  <a:off x="7713663" y="2848339"/>
                  <a:ext cx="1042107" cy="425543"/>
                  <a:chOff x="7786941" y="2884917"/>
                  <a:chExt cx="897649" cy="353919"/>
                </a:xfrm>
              </p:grpSpPr>
              <p:sp>
                <p:nvSpPr>
                  <p:cNvPr id="545" name="Freeform 544">
                    <a:extLst>
                      <a:ext uri="{FF2B5EF4-FFF2-40B4-BE49-F238E27FC236}">
                        <a16:creationId xmlns:a16="http://schemas.microsoft.com/office/drawing/2014/main" id="{43534151-36C4-FA43-A8E0-25928BA9AC2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6" name="Freeform 545">
                    <a:extLst>
                      <a:ext uri="{FF2B5EF4-FFF2-40B4-BE49-F238E27FC236}">
                        <a16:creationId xmlns:a16="http://schemas.microsoft.com/office/drawing/2014/main" id="{30157A6F-5368-9543-956B-90F5C13E82E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7" name="Freeform 546">
                    <a:extLst>
                      <a:ext uri="{FF2B5EF4-FFF2-40B4-BE49-F238E27FC236}">
                        <a16:creationId xmlns:a16="http://schemas.microsoft.com/office/drawing/2014/main" id="{4BE5492B-C4F6-BB45-AF98-856738F76DF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8" name="Freeform 547">
                    <a:extLst>
                      <a:ext uri="{FF2B5EF4-FFF2-40B4-BE49-F238E27FC236}">
                        <a16:creationId xmlns:a16="http://schemas.microsoft.com/office/drawing/2014/main" id="{FFC8FA43-21C5-AA47-9828-B73BF4DBAD3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49" name="Group 548">
                <a:extLst>
                  <a:ext uri="{FF2B5EF4-FFF2-40B4-BE49-F238E27FC236}">
                    <a16:creationId xmlns:a16="http://schemas.microsoft.com/office/drawing/2014/main" id="{3CF6BA55-C4F1-524A-B0EA-FB928B3AA689}"/>
                  </a:ext>
                </a:extLst>
              </p:cNvPr>
              <p:cNvGrpSpPr/>
              <p:nvPr/>
            </p:nvGrpSpPr>
            <p:grpSpPr>
              <a:xfrm>
                <a:off x="4669469" y="5607049"/>
                <a:ext cx="175179" cy="107525"/>
                <a:chOff x="7493876" y="2774731"/>
                <a:chExt cx="1481958" cy="894622"/>
              </a:xfrm>
            </p:grpSpPr>
            <p:sp>
              <p:nvSpPr>
                <p:cNvPr id="550" name="Freeform 549">
                  <a:extLst>
                    <a:ext uri="{FF2B5EF4-FFF2-40B4-BE49-F238E27FC236}">
                      <a16:creationId xmlns:a16="http://schemas.microsoft.com/office/drawing/2014/main" id="{9B24FC3D-B0DC-FD4B-B950-93F603FB6A5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51" name="Oval 550">
                  <a:extLst>
                    <a:ext uri="{FF2B5EF4-FFF2-40B4-BE49-F238E27FC236}">
                      <a16:creationId xmlns:a16="http://schemas.microsoft.com/office/drawing/2014/main" id="{8712B978-C080-294F-B88C-F3C41703C9F0}"/>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52" name="Group 551">
                  <a:extLst>
                    <a:ext uri="{FF2B5EF4-FFF2-40B4-BE49-F238E27FC236}">
                      <a16:creationId xmlns:a16="http://schemas.microsoft.com/office/drawing/2014/main" id="{4D8BD272-A253-924A-9B6B-6BC045FC9D14}"/>
                    </a:ext>
                  </a:extLst>
                </p:cNvPr>
                <p:cNvGrpSpPr/>
                <p:nvPr/>
              </p:nvGrpSpPr>
              <p:grpSpPr>
                <a:xfrm>
                  <a:off x="7713663" y="2848339"/>
                  <a:ext cx="1042107" cy="425543"/>
                  <a:chOff x="7786941" y="2884917"/>
                  <a:chExt cx="897649" cy="353919"/>
                </a:xfrm>
              </p:grpSpPr>
              <p:sp>
                <p:nvSpPr>
                  <p:cNvPr id="553" name="Freeform 552">
                    <a:extLst>
                      <a:ext uri="{FF2B5EF4-FFF2-40B4-BE49-F238E27FC236}">
                        <a16:creationId xmlns:a16="http://schemas.microsoft.com/office/drawing/2014/main" id="{41105105-3D0C-C84A-A779-3D167AD54F6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4" name="Freeform 553">
                    <a:extLst>
                      <a:ext uri="{FF2B5EF4-FFF2-40B4-BE49-F238E27FC236}">
                        <a16:creationId xmlns:a16="http://schemas.microsoft.com/office/drawing/2014/main" id="{5089D57D-03B9-A04F-8A0E-E25C6B38317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5" name="Freeform 554">
                    <a:extLst>
                      <a:ext uri="{FF2B5EF4-FFF2-40B4-BE49-F238E27FC236}">
                        <a16:creationId xmlns:a16="http://schemas.microsoft.com/office/drawing/2014/main" id="{C4FD0094-87A7-D541-93A9-C47067FD3E6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6" name="Freeform 555">
                    <a:extLst>
                      <a:ext uri="{FF2B5EF4-FFF2-40B4-BE49-F238E27FC236}">
                        <a16:creationId xmlns:a16="http://schemas.microsoft.com/office/drawing/2014/main" id="{F7C6E3EF-CB9D-C749-BACB-FBBA1392CAB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57" name="Group 556">
                <a:extLst>
                  <a:ext uri="{FF2B5EF4-FFF2-40B4-BE49-F238E27FC236}">
                    <a16:creationId xmlns:a16="http://schemas.microsoft.com/office/drawing/2014/main" id="{06E77306-98F1-314C-851C-FBAE52F0CD50}"/>
                  </a:ext>
                </a:extLst>
              </p:cNvPr>
              <p:cNvGrpSpPr/>
              <p:nvPr/>
            </p:nvGrpSpPr>
            <p:grpSpPr>
              <a:xfrm>
                <a:off x="4724247" y="5909137"/>
                <a:ext cx="175179" cy="107525"/>
                <a:chOff x="7493876" y="2774731"/>
                <a:chExt cx="1481958" cy="894622"/>
              </a:xfrm>
            </p:grpSpPr>
            <p:sp>
              <p:nvSpPr>
                <p:cNvPr id="558" name="Freeform 557">
                  <a:extLst>
                    <a:ext uri="{FF2B5EF4-FFF2-40B4-BE49-F238E27FC236}">
                      <a16:creationId xmlns:a16="http://schemas.microsoft.com/office/drawing/2014/main" id="{12094407-C292-FC4B-95BC-5AE20CF7A1C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59" name="Oval 558">
                  <a:extLst>
                    <a:ext uri="{FF2B5EF4-FFF2-40B4-BE49-F238E27FC236}">
                      <a16:creationId xmlns:a16="http://schemas.microsoft.com/office/drawing/2014/main" id="{11A75301-F4F3-8F49-9326-9E1AAA4256D8}"/>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60" name="Group 559">
                  <a:extLst>
                    <a:ext uri="{FF2B5EF4-FFF2-40B4-BE49-F238E27FC236}">
                      <a16:creationId xmlns:a16="http://schemas.microsoft.com/office/drawing/2014/main" id="{A55A5FF5-44E4-9646-A205-A1B3A230421A}"/>
                    </a:ext>
                  </a:extLst>
                </p:cNvPr>
                <p:cNvGrpSpPr/>
                <p:nvPr/>
              </p:nvGrpSpPr>
              <p:grpSpPr>
                <a:xfrm>
                  <a:off x="7713663" y="2848339"/>
                  <a:ext cx="1042107" cy="425543"/>
                  <a:chOff x="7786941" y="2884917"/>
                  <a:chExt cx="897649" cy="353919"/>
                </a:xfrm>
              </p:grpSpPr>
              <p:sp>
                <p:nvSpPr>
                  <p:cNvPr id="561" name="Freeform 560">
                    <a:extLst>
                      <a:ext uri="{FF2B5EF4-FFF2-40B4-BE49-F238E27FC236}">
                        <a16:creationId xmlns:a16="http://schemas.microsoft.com/office/drawing/2014/main" id="{7187927B-5DCA-7A45-A503-6E519D91F3E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62" name="Freeform 561">
                    <a:extLst>
                      <a:ext uri="{FF2B5EF4-FFF2-40B4-BE49-F238E27FC236}">
                        <a16:creationId xmlns:a16="http://schemas.microsoft.com/office/drawing/2014/main" id="{88C94953-9383-3C42-B307-1CAC72BA395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63" name="Freeform 562">
                    <a:extLst>
                      <a:ext uri="{FF2B5EF4-FFF2-40B4-BE49-F238E27FC236}">
                        <a16:creationId xmlns:a16="http://schemas.microsoft.com/office/drawing/2014/main" id="{EB3D48B8-422C-F94B-A98E-7E95242C4AD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64" name="Freeform 563">
                    <a:extLst>
                      <a:ext uri="{FF2B5EF4-FFF2-40B4-BE49-F238E27FC236}">
                        <a16:creationId xmlns:a16="http://schemas.microsoft.com/office/drawing/2014/main" id="{1C10B400-CBBD-6547-8195-536C6358B22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65" name="Group 564">
                <a:extLst>
                  <a:ext uri="{FF2B5EF4-FFF2-40B4-BE49-F238E27FC236}">
                    <a16:creationId xmlns:a16="http://schemas.microsoft.com/office/drawing/2014/main" id="{6443F69C-C622-F145-B0EA-BAC747EE936A}"/>
                  </a:ext>
                </a:extLst>
              </p:cNvPr>
              <p:cNvGrpSpPr/>
              <p:nvPr/>
            </p:nvGrpSpPr>
            <p:grpSpPr>
              <a:xfrm>
                <a:off x="5156499" y="5631997"/>
                <a:ext cx="175179" cy="107525"/>
                <a:chOff x="7493876" y="2774731"/>
                <a:chExt cx="1481958" cy="894622"/>
              </a:xfrm>
            </p:grpSpPr>
            <p:sp>
              <p:nvSpPr>
                <p:cNvPr id="566" name="Freeform 565">
                  <a:extLst>
                    <a:ext uri="{FF2B5EF4-FFF2-40B4-BE49-F238E27FC236}">
                      <a16:creationId xmlns:a16="http://schemas.microsoft.com/office/drawing/2014/main" id="{AE519E64-ACE5-A549-BED9-A11B60E6761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67" name="Oval 566">
                  <a:extLst>
                    <a:ext uri="{FF2B5EF4-FFF2-40B4-BE49-F238E27FC236}">
                      <a16:creationId xmlns:a16="http://schemas.microsoft.com/office/drawing/2014/main" id="{965AF4A1-4C6C-EE45-B207-589D5B7737EA}"/>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68" name="Group 567">
                  <a:extLst>
                    <a:ext uri="{FF2B5EF4-FFF2-40B4-BE49-F238E27FC236}">
                      <a16:creationId xmlns:a16="http://schemas.microsoft.com/office/drawing/2014/main" id="{22A0607B-F5A9-244D-BCB4-88FE319C8044}"/>
                    </a:ext>
                  </a:extLst>
                </p:cNvPr>
                <p:cNvGrpSpPr/>
                <p:nvPr/>
              </p:nvGrpSpPr>
              <p:grpSpPr>
                <a:xfrm>
                  <a:off x="7713663" y="2848339"/>
                  <a:ext cx="1042107" cy="425543"/>
                  <a:chOff x="7786941" y="2884917"/>
                  <a:chExt cx="897649" cy="353919"/>
                </a:xfrm>
              </p:grpSpPr>
              <p:sp>
                <p:nvSpPr>
                  <p:cNvPr id="569" name="Freeform 568">
                    <a:extLst>
                      <a:ext uri="{FF2B5EF4-FFF2-40B4-BE49-F238E27FC236}">
                        <a16:creationId xmlns:a16="http://schemas.microsoft.com/office/drawing/2014/main" id="{E8E85403-E70A-CF4C-AED8-06423287363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0" name="Freeform 569">
                    <a:extLst>
                      <a:ext uri="{FF2B5EF4-FFF2-40B4-BE49-F238E27FC236}">
                        <a16:creationId xmlns:a16="http://schemas.microsoft.com/office/drawing/2014/main" id="{32B150BF-F62A-2144-9BEB-4F6CD9109DB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1" name="Freeform 570">
                    <a:extLst>
                      <a:ext uri="{FF2B5EF4-FFF2-40B4-BE49-F238E27FC236}">
                        <a16:creationId xmlns:a16="http://schemas.microsoft.com/office/drawing/2014/main" id="{1889C2DD-68D6-6A42-9293-5811FE4FE08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2" name="Freeform 571">
                    <a:extLst>
                      <a:ext uri="{FF2B5EF4-FFF2-40B4-BE49-F238E27FC236}">
                        <a16:creationId xmlns:a16="http://schemas.microsoft.com/office/drawing/2014/main" id="{07DAA029-A6D3-2941-A534-BCE94B29785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73" name="Group 572">
                <a:extLst>
                  <a:ext uri="{FF2B5EF4-FFF2-40B4-BE49-F238E27FC236}">
                    <a16:creationId xmlns:a16="http://schemas.microsoft.com/office/drawing/2014/main" id="{7750E12E-F90E-B547-AD69-C3B3AC8B5D91}"/>
                  </a:ext>
                </a:extLst>
              </p:cNvPr>
              <p:cNvGrpSpPr/>
              <p:nvPr/>
            </p:nvGrpSpPr>
            <p:grpSpPr>
              <a:xfrm>
                <a:off x="4944983" y="5749145"/>
                <a:ext cx="175179" cy="107525"/>
                <a:chOff x="7493876" y="2774731"/>
                <a:chExt cx="1481958" cy="894622"/>
              </a:xfrm>
            </p:grpSpPr>
            <p:sp>
              <p:nvSpPr>
                <p:cNvPr id="574" name="Freeform 573">
                  <a:extLst>
                    <a:ext uri="{FF2B5EF4-FFF2-40B4-BE49-F238E27FC236}">
                      <a16:creationId xmlns:a16="http://schemas.microsoft.com/office/drawing/2014/main" id="{0CA654E3-63ED-A640-BA8F-C5C67160838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75" name="Oval 574">
                  <a:extLst>
                    <a:ext uri="{FF2B5EF4-FFF2-40B4-BE49-F238E27FC236}">
                      <a16:creationId xmlns:a16="http://schemas.microsoft.com/office/drawing/2014/main" id="{7AB97283-90D7-924A-9B0D-CD8D4A431E2E}"/>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76" name="Group 575">
                  <a:extLst>
                    <a:ext uri="{FF2B5EF4-FFF2-40B4-BE49-F238E27FC236}">
                      <a16:creationId xmlns:a16="http://schemas.microsoft.com/office/drawing/2014/main" id="{78427D24-68B7-0A43-95BF-D71D34FC5099}"/>
                    </a:ext>
                  </a:extLst>
                </p:cNvPr>
                <p:cNvGrpSpPr/>
                <p:nvPr/>
              </p:nvGrpSpPr>
              <p:grpSpPr>
                <a:xfrm>
                  <a:off x="7713663" y="2848339"/>
                  <a:ext cx="1042107" cy="425543"/>
                  <a:chOff x="7786941" y="2884917"/>
                  <a:chExt cx="897649" cy="353919"/>
                </a:xfrm>
              </p:grpSpPr>
              <p:sp>
                <p:nvSpPr>
                  <p:cNvPr id="577" name="Freeform 576">
                    <a:extLst>
                      <a:ext uri="{FF2B5EF4-FFF2-40B4-BE49-F238E27FC236}">
                        <a16:creationId xmlns:a16="http://schemas.microsoft.com/office/drawing/2014/main" id="{89D50158-0E5C-A54D-8952-E8B50152680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8" name="Freeform 577">
                    <a:extLst>
                      <a:ext uri="{FF2B5EF4-FFF2-40B4-BE49-F238E27FC236}">
                        <a16:creationId xmlns:a16="http://schemas.microsoft.com/office/drawing/2014/main" id="{ACCDDAE7-57F3-FE41-9376-A4A42B63CE8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9" name="Freeform 578">
                    <a:extLst>
                      <a:ext uri="{FF2B5EF4-FFF2-40B4-BE49-F238E27FC236}">
                        <a16:creationId xmlns:a16="http://schemas.microsoft.com/office/drawing/2014/main" id="{A3D566E9-6B68-164C-94C9-BAE70CA335D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0" name="Freeform 579">
                    <a:extLst>
                      <a:ext uri="{FF2B5EF4-FFF2-40B4-BE49-F238E27FC236}">
                        <a16:creationId xmlns:a16="http://schemas.microsoft.com/office/drawing/2014/main" id="{2C90D9F1-CB92-4D42-9643-6FB82E85DE9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237" name="Group 652">
              <a:extLst>
                <a:ext uri="{FF2B5EF4-FFF2-40B4-BE49-F238E27FC236}">
                  <a16:creationId xmlns:a16="http://schemas.microsoft.com/office/drawing/2014/main" id="{B7A574D4-B4C4-F24D-A52D-60F53A34CE91}"/>
                </a:ext>
              </a:extLst>
            </p:cNvPr>
            <p:cNvGrpSpPr>
              <a:grpSpLocks/>
            </p:cNvGrpSpPr>
            <p:nvPr/>
          </p:nvGrpSpPr>
          <p:grpSpPr bwMode="auto">
            <a:xfrm>
              <a:off x="914169" y="4711588"/>
              <a:ext cx="733407" cy="660273"/>
              <a:chOff x="2751" y="1851"/>
              <a:chExt cx="462" cy="478"/>
            </a:xfrm>
          </p:grpSpPr>
          <p:pic>
            <p:nvPicPr>
              <p:cNvPr id="238" name="Picture 653" descr="iphone_stylized_small">
                <a:extLst>
                  <a:ext uri="{FF2B5EF4-FFF2-40B4-BE49-F238E27FC236}">
                    <a16:creationId xmlns:a16="http://schemas.microsoft.com/office/drawing/2014/main" id="{E40B5A73-5458-324C-9C33-8F55121BEDA4}"/>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9" name="Picture 654" descr="antenna_radiation_stylized">
                <a:extLst>
                  <a:ext uri="{FF2B5EF4-FFF2-40B4-BE49-F238E27FC236}">
                    <a16:creationId xmlns:a16="http://schemas.microsoft.com/office/drawing/2014/main" id="{60774E42-B6D2-6342-AEC6-08E82A54789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65" name="Group 364">
              <a:extLst>
                <a:ext uri="{FF2B5EF4-FFF2-40B4-BE49-F238E27FC236}">
                  <a16:creationId xmlns:a16="http://schemas.microsoft.com/office/drawing/2014/main" id="{856A1DDB-8A37-2946-9861-ED06BA6666AE}"/>
                </a:ext>
              </a:extLst>
            </p:cNvPr>
            <p:cNvGrpSpPr/>
            <p:nvPr/>
          </p:nvGrpSpPr>
          <p:grpSpPr>
            <a:xfrm>
              <a:off x="5686285" y="4915169"/>
              <a:ext cx="694976" cy="460529"/>
              <a:chOff x="7493876" y="2774731"/>
              <a:chExt cx="1481958" cy="894622"/>
            </a:xfrm>
          </p:grpSpPr>
          <p:sp>
            <p:nvSpPr>
              <p:cNvPr id="366" name="Freeform 365">
                <a:extLst>
                  <a:ext uri="{FF2B5EF4-FFF2-40B4-BE49-F238E27FC236}">
                    <a16:creationId xmlns:a16="http://schemas.microsoft.com/office/drawing/2014/main" id="{8615A553-E639-DF42-BDCB-5BB57EE5986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67" name="Oval 366">
                <a:extLst>
                  <a:ext uri="{FF2B5EF4-FFF2-40B4-BE49-F238E27FC236}">
                    <a16:creationId xmlns:a16="http://schemas.microsoft.com/office/drawing/2014/main" id="{F8067D52-9209-6148-A320-1F5BE3B5106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68" name="Group 367">
                <a:extLst>
                  <a:ext uri="{FF2B5EF4-FFF2-40B4-BE49-F238E27FC236}">
                    <a16:creationId xmlns:a16="http://schemas.microsoft.com/office/drawing/2014/main" id="{798508E8-3B65-D449-8561-602F236A69AB}"/>
                  </a:ext>
                </a:extLst>
              </p:cNvPr>
              <p:cNvGrpSpPr/>
              <p:nvPr/>
            </p:nvGrpSpPr>
            <p:grpSpPr>
              <a:xfrm>
                <a:off x="7713663" y="2848339"/>
                <a:ext cx="1042107" cy="425543"/>
                <a:chOff x="7786941" y="2884917"/>
                <a:chExt cx="897649" cy="353919"/>
              </a:xfrm>
            </p:grpSpPr>
            <p:sp>
              <p:nvSpPr>
                <p:cNvPr id="369" name="Freeform 368">
                  <a:extLst>
                    <a:ext uri="{FF2B5EF4-FFF2-40B4-BE49-F238E27FC236}">
                      <a16:creationId xmlns:a16="http://schemas.microsoft.com/office/drawing/2014/main" id="{AF59777D-3B0D-7B41-B2E2-74E245379BB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70" name="Freeform 369">
                  <a:extLst>
                    <a:ext uri="{FF2B5EF4-FFF2-40B4-BE49-F238E27FC236}">
                      <a16:creationId xmlns:a16="http://schemas.microsoft.com/office/drawing/2014/main" id="{B8D755EB-C300-714A-900B-B7C65F9CEA5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71" name="Freeform 370">
                  <a:extLst>
                    <a:ext uri="{FF2B5EF4-FFF2-40B4-BE49-F238E27FC236}">
                      <a16:creationId xmlns:a16="http://schemas.microsoft.com/office/drawing/2014/main" id="{93107367-2FA4-ED4F-9007-933D22AD971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72" name="Freeform 371">
                  <a:extLst>
                    <a:ext uri="{FF2B5EF4-FFF2-40B4-BE49-F238E27FC236}">
                      <a16:creationId xmlns:a16="http://schemas.microsoft.com/office/drawing/2014/main" id="{3832D63A-24A8-D64A-B1B2-A5429F19838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428" name="TextBox 427">
              <a:extLst>
                <a:ext uri="{FF2B5EF4-FFF2-40B4-BE49-F238E27FC236}">
                  <a16:creationId xmlns:a16="http://schemas.microsoft.com/office/drawing/2014/main" id="{FCEA10CE-F10F-2B40-8FF7-8413B69B3A33}"/>
                </a:ext>
              </a:extLst>
            </p:cNvPr>
            <p:cNvSpPr txBox="1"/>
            <p:nvPr/>
          </p:nvSpPr>
          <p:spPr>
            <a:xfrm>
              <a:off x="1670417" y="5375847"/>
              <a:ext cx="1277683" cy="584775"/>
            </a:xfrm>
            <a:prstGeom prst="rect">
              <a:avLst/>
            </a:prstGeom>
            <a:noFill/>
          </p:spPr>
          <p:txBody>
            <a:bodyPr wrap="square" rtlCol="0">
              <a:spAutoFit/>
            </a:bodyPr>
            <a:lstStyle/>
            <a:p>
              <a:pPr algn="ctr"/>
              <a:r>
                <a:rPr lang="en-US" sz="1600" dirty="0">
                  <a:solidFill>
                    <a:prstClr val="black"/>
                  </a:solidFill>
                  <a:latin typeface="Calibri"/>
                </a:rPr>
                <a:t>base station</a:t>
              </a:r>
            </a:p>
            <a:p>
              <a:pPr algn="ctr"/>
              <a:r>
                <a:rPr lang="en-US" sz="1600" dirty="0">
                  <a:solidFill>
                    <a:prstClr val="black"/>
                  </a:solidFill>
                  <a:latin typeface="Calibri"/>
                </a:rPr>
                <a:t>(</a:t>
              </a:r>
              <a:r>
                <a:rPr lang="en-US" sz="1600" dirty="0" err="1">
                  <a:solidFill>
                    <a:prstClr val="black"/>
                  </a:solidFill>
                  <a:latin typeface="Calibri"/>
                </a:rPr>
                <a:t>gNB</a:t>
              </a:r>
              <a:r>
                <a:rPr lang="en-US" sz="1600" dirty="0">
                  <a:solidFill>
                    <a:prstClr val="black"/>
                  </a:solidFill>
                  <a:latin typeface="Calibri"/>
                </a:rPr>
                <a:t>)</a:t>
              </a:r>
              <a:endParaRPr lang="en-US" sz="1200" dirty="0">
                <a:solidFill>
                  <a:prstClr val="black"/>
                </a:solidFill>
                <a:latin typeface="Calibri"/>
              </a:endParaRPr>
            </a:p>
          </p:txBody>
        </p:sp>
        <p:cxnSp>
          <p:nvCxnSpPr>
            <p:cNvPr id="434" name="Straight Arrow Connector 433">
              <a:extLst>
                <a:ext uri="{FF2B5EF4-FFF2-40B4-BE49-F238E27FC236}">
                  <a16:creationId xmlns:a16="http://schemas.microsoft.com/office/drawing/2014/main" id="{D11E9C6D-FA23-594D-B4A0-613714619432}"/>
                </a:ext>
              </a:extLst>
            </p:cNvPr>
            <p:cNvCxnSpPr>
              <a:cxnSpLocks/>
            </p:cNvCxnSpPr>
            <p:nvPr/>
          </p:nvCxnSpPr>
          <p:spPr>
            <a:xfrm>
              <a:off x="1452601" y="5152357"/>
              <a:ext cx="530281" cy="5419"/>
            </a:xfrm>
            <a:prstGeom prst="straightConnector1">
              <a:avLst/>
            </a:prstGeom>
            <a:ln w="19050">
              <a:solidFill>
                <a:srgbClr val="011199"/>
              </a:solidFill>
              <a:headEnd type="triangle" w="lg" len="med"/>
              <a:tailEnd type="triangle" w="lg" len="med"/>
            </a:ln>
            <a:effectLst/>
          </p:spPr>
          <p:style>
            <a:lnRef idx="2">
              <a:schemeClr val="accent1"/>
            </a:lnRef>
            <a:fillRef idx="0">
              <a:schemeClr val="accent1"/>
            </a:fillRef>
            <a:effectRef idx="1">
              <a:schemeClr val="accent1"/>
            </a:effectRef>
            <a:fontRef idx="minor">
              <a:schemeClr val="tx1"/>
            </a:fontRef>
          </p:style>
        </p:cxnSp>
        <p:cxnSp>
          <p:nvCxnSpPr>
            <p:cNvPr id="435" name="Straight Arrow Connector 434">
              <a:extLst>
                <a:ext uri="{FF2B5EF4-FFF2-40B4-BE49-F238E27FC236}">
                  <a16:creationId xmlns:a16="http://schemas.microsoft.com/office/drawing/2014/main" id="{9E9787C5-171A-164E-A2EC-E94F3700D088}"/>
                </a:ext>
              </a:extLst>
            </p:cNvPr>
            <p:cNvCxnSpPr>
              <a:cxnSpLocks/>
            </p:cNvCxnSpPr>
            <p:nvPr/>
          </p:nvCxnSpPr>
          <p:spPr>
            <a:xfrm>
              <a:off x="4910069" y="5156675"/>
              <a:ext cx="720642" cy="3285"/>
            </a:xfrm>
            <a:prstGeom prst="straightConnector1">
              <a:avLst/>
            </a:prstGeom>
            <a:ln w="19050">
              <a:solidFill>
                <a:srgbClr val="011199"/>
              </a:solidFill>
              <a:headEnd type="none" w="lg" len="med"/>
              <a:tailEnd type="triangle" w="lg" len="med"/>
            </a:ln>
            <a:effectLst/>
          </p:spPr>
          <p:style>
            <a:lnRef idx="2">
              <a:schemeClr val="accent1"/>
            </a:lnRef>
            <a:fillRef idx="0">
              <a:schemeClr val="accent1"/>
            </a:fillRef>
            <a:effectRef idx="1">
              <a:schemeClr val="accent1"/>
            </a:effectRef>
            <a:fontRef idx="minor">
              <a:schemeClr val="tx1"/>
            </a:fontRef>
          </p:style>
        </p:cxnSp>
        <p:sp>
          <p:nvSpPr>
            <p:cNvPr id="437" name="TextBox 436">
              <a:extLst>
                <a:ext uri="{FF2B5EF4-FFF2-40B4-BE49-F238E27FC236}">
                  <a16:creationId xmlns:a16="http://schemas.microsoft.com/office/drawing/2014/main" id="{9E8890E6-D82E-3A4D-A11C-C9A5D25F08A4}"/>
                </a:ext>
              </a:extLst>
            </p:cNvPr>
            <p:cNvSpPr txBox="1"/>
            <p:nvPr/>
          </p:nvSpPr>
          <p:spPr>
            <a:xfrm>
              <a:off x="5671844" y="5403886"/>
              <a:ext cx="753672" cy="338554"/>
            </a:xfrm>
            <a:prstGeom prst="rect">
              <a:avLst/>
            </a:prstGeom>
            <a:noFill/>
          </p:spPr>
          <p:txBody>
            <a:bodyPr wrap="square" rtlCol="0">
              <a:spAutoFit/>
            </a:bodyPr>
            <a:lstStyle/>
            <a:p>
              <a:r>
                <a:rPr lang="en-US" sz="1600" dirty="0">
                  <a:solidFill>
                    <a:prstClr val="black"/>
                  </a:solidFill>
                  <a:latin typeface="Calibri"/>
                </a:rPr>
                <a:t>S-GW</a:t>
              </a:r>
            </a:p>
          </p:txBody>
        </p:sp>
        <p:cxnSp>
          <p:nvCxnSpPr>
            <p:cNvPr id="441" name="Straight Arrow Connector 440">
              <a:extLst>
                <a:ext uri="{FF2B5EF4-FFF2-40B4-BE49-F238E27FC236}">
                  <a16:creationId xmlns:a16="http://schemas.microsoft.com/office/drawing/2014/main" id="{7CAC19E2-26CF-9343-A487-53BAF5D76CA6}"/>
                </a:ext>
              </a:extLst>
            </p:cNvPr>
            <p:cNvCxnSpPr>
              <a:cxnSpLocks/>
            </p:cNvCxnSpPr>
            <p:nvPr/>
          </p:nvCxnSpPr>
          <p:spPr>
            <a:xfrm flipH="1">
              <a:off x="2698140" y="5159960"/>
              <a:ext cx="999282" cy="0"/>
            </a:xfrm>
            <a:prstGeom prst="straightConnector1">
              <a:avLst/>
            </a:prstGeom>
            <a:ln w="19050">
              <a:solidFill>
                <a:srgbClr val="011199"/>
              </a:solidFill>
              <a:headEnd type="none" w="lg" len="med"/>
              <a:tailEnd type="triangle" w="lg" len="med"/>
            </a:ln>
            <a:effectLst/>
          </p:spPr>
          <p:style>
            <a:lnRef idx="2">
              <a:schemeClr val="accent1"/>
            </a:lnRef>
            <a:fillRef idx="0">
              <a:schemeClr val="accent1"/>
            </a:fillRef>
            <a:effectRef idx="1">
              <a:schemeClr val="accent1"/>
            </a:effectRef>
            <a:fontRef idx="minor">
              <a:schemeClr val="tx1"/>
            </a:fontRef>
          </p:style>
        </p:cxnSp>
        <p:sp>
          <p:nvSpPr>
            <p:cNvPr id="650" name="TextBox 649">
              <a:extLst>
                <a:ext uri="{FF2B5EF4-FFF2-40B4-BE49-F238E27FC236}">
                  <a16:creationId xmlns:a16="http://schemas.microsoft.com/office/drawing/2014/main" id="{7AE8E14D-3C7E-3C4D-899A-EECBE1981D0B}"/>
                </a:ext>
              </a:extLst>
            </p:cNvPr>
            <p:cNvSpPr txBox="1"/>
            <p:nvPr/>
          </p:nvSpPr>
          <p:spPr>
            <a:xfrm>
              <a:off x="7603434" y="4481674"/>
              <a:ext cx="4226082" cy="797141"/>
            </a:xfrm>
            <a:prstGeom prst="rect">
              <a:avLst/>
            </a:prstGeom>
            <a:noFill/>
          </p:spPr>
          <p:txBody>
            <a:bodyPr wrap="square" rtlCol="0">
              <a:spAutoFit/>
            </a:bodyPr>
            <a:lstStyle/>
            <a:p>
              <a:pPr>
                <a:lnSpc>
                  <a:spcPct val="80000"/>
                </a:lnSpc>
              </a:pPr>
              <a:r>
                <a:rPr lang="en-US" sz="2400" dirty="0">
                  <a:solidFill>
                    <a:srgbClr val="C00000"/>
                  </a:solidFill>
                  <a:latin typeface="Calibri"/>
                </a:rPr>
                <a:t>user plane</a:t>
              </a:r>
            </a:p>
            <a:p>
              <a:pPr marL="342900" indent="-282575">
                <a:lnSpc>
                  <a:spcPct val="90000"/>
                </a:lnSpc>
                <a:spcBef>
                  <a:spcPts val="600"/>
                </a:spcBef>
                <a:buClr>
                  <a:srgbClr val="011199"/>
                </a:buClr>
                <a:buFont typeface="Wingdings" pitchFamily="2" charset="2"/>
                <a:buChar char="§"/>
              </a:pPr>
              <a:r>
                <a:rPr lang="en-US" sz="2400" dirty="0">
                  <a:latin typeface="Calibri"/>
                </a:rPr>
                <a:t>5-layer Internet data plane</a:t>
              </a:r>
            </a:p>
          </p:txBody>
        </p:sp>
        <p:grpSp>
          <p:nvGrpSpPr>
            <p:cNvPr id="10" name="Group 9">
              <a:extLst>
                <a:ext uri="{FF2B5EF4-FFF2-40B4-BE49-F238E27FC236}">
                  <a16:creationId xmlns:a16="http://schemas.microsoft.com/office/drawing/2014/main" id="{6602B5DF-CEA4-8B4A-9D93-121DD3B94CFA}"/>
                </a:ext>
              </a:extLst>
            </p:cNvPr>
            <p:cNvGrpSpPr/>
            <p:nvPr/>
          </p:nvGrpSpPr>
          <p:grpSpPr>
            <a:xfrm>
              <a:off x="3049782" y="5035116"/>
              <a:ext cx="8790015" cy="1091979"/>
              <a:chOff x="3049782" y="4671862"/>
              <a:chExt cx="8790015" cy="1091979"/>
            </a:xfrm>
          </p:grpSpPr>
          <p:sp>
            <p:nvSpPr>
              <p:cNvPr id="652" name="TextBox 651">
                <a:extLst>
                  <a:ext uri="{FF2B5EF4-FFF2-40B4-BE49-F238E27FC236}">
                    <a16:creationId xmlns:a16="http://schemas.microsoft.com/office/drawing/2014/main" id="{79922F25-9593-A648-96F1-55A2286E30B1}"/>
                  </a:ext>
                </a:extLst>
              </p:cNvPr>
              <p:cNvSpPr txBox="1"/>
              <p:nvPr/>
            </p:nvSpPr>
            <p:spPr>
              <a:xfrm>
                <a:off x="7613715" y="4901864"/>
                <a:ext cx="4226082" cy="424732"/>
              </a:xfrm>
              <a:prstGeom prst="rect">
                <a:avLst/>
              </a:prstGeom>
              <a:noFill/>
            </p:spPr>
            <p:txBody>
              <a:bodyPr wrap="square" rtlCol="0">
                <a:spAutoFit/>
              </a:bodyPr>
              <a:lstStyle/>
              <a:p>
                <a:pPr marL="342900" indent="-282575">
                  <a:lnSpc>
                    <a:spcPct val="90000"/>
                  </a:lnSpc>
                  <a:spcBef>
                    <a:spcPts val="600"/>
                  </a:spcBef>
                  <a:buClr>
                    <a:srgbClr val="011199"/>
                  </a:buClr>
                  <a:buFont typeface="Wingdings" pitchFamily="2" charset="2"/>
                  <a:buChar char="§"/>
                </a:pPr>
                <a:r>
                  <a:rPr lang="en-US" sz="2400" dirty="0">
                    <a:latin typeface="Calibri"/>
                  </a:rPr>
                  <a:t>extensive use of tunneling</a:t>
                </a:r>
              </a:p>
            </p:txBody>
          </p:sp>
          <p:pic>
            <p:nvPicPr>
              <p:cNvPr id="440" name="Picture 439">
                <a:extLst>
                  <a:ext uri="{FF2B5EF4-FFF2-40B4-BE49-F238E27FC236}">
                    <a16:creationId xmlns:a16="http://schemas.microsoft.com/office/drawing/2014/main" id="{03FC15D1-88CB-1949-A4D3-E4168B97338F}"/>
                  </a:ext>
                </a:extLst>
              </p:cNvPr>
              <p:cNvPicPr>
                <a:picLocks noChangeAspect="1"/>
              </p:cNvPicPr>
              <p:nvPr/>
            </p:nvPicPr>
            <p:blipFill>
              <a:blip r:embed="rId6"/>
              <a:stretch>
                <a:fillRect/>
              </a:stretch>
            </p:blipFill>
            <p:spPr>
              <a:xfrm>
                <a:off x="3049782" y="4671862"/>
                <a:ext cx="2418010" cy="200785"/>
              </a:xfrm>
              <a:prstGeom prst="rect">
                <a:avLst/>
              </a:prstGeom>
            </p:spPr>
          </p:pic>
          <p:grpSp>
            <p:nvGrpSpPr>
              <p:cNvPr id="448" name="Group 447">
                <a:extLst>
                  <a:ext uri="{FF2B5EF4-FFF2-40B4-BE49-F238E27FC236}">
                    <a16:creationId xmlns:a16="http://schemas.microsoft.com/office/drawing/2014/main" id="{C93A37D2-1C2E-5848-A79A-A27DCB2A11AB}"/>
                  </a:ext>
                </a:extLst>
              </p:cNvPr>
              <p:cNvGrpSpPr/>
              <p:nvPr/>
            </p:nvGrpSpPr>
            <p:grpSpPr>
              <a:xfrm>
                <a:off x="4262026" y="4724325"/>
                <a:ext cx="1024639" cy="1039516"/>
                <a:chOff x="5993028" y="5058621"/>
                <a:chExt cx="1024639" cy="931855"/>
              </a:xfrm>
            </p:grpSpPr>
            <p:sp>
              <p:nvSpPr>
                <p:cNvPr id="47" name="TextBox 46">
                  <a:extLst>
                    <a:ext uri="{FF2B5EF4-FFF2-40B4-BE49-F238E27FC236}">
                      <a16:creationId xmlns:a16="http://schemas.microsoft.com/office/drawing/2014/main" id="{72BE0431-F59D-3E41-B261-0FC69F8ACC1D}"/>
                    </a:ext>
                  </a:extLst>
                </p:cNvPr>
                <p:cNvSpPr txBox="1"/>
                <p:nvPr/>
              </p:nvSpPr>
              <p:spPr>
                <a:xfrm>
                  <a:off x="5993028" y="5659395"/>
                  <a:ext cx="1024639" cy="331081"/>
                </a:xfrm>
                <a:prstGeom prst="rect">
                  <a:avLst/>
                </a:prstGeom>
                <a:noFill/>
              </p:spPr>
              <p:txBody>
                <a:bodyPr wrap="none" rtlCol="0">
                  <a:spAutoFit/>
                </a:bodyPr>
                <a:lstStyle/>
                <a:p>
                  <a:r>
                    <a:rPr lang="en-US" dirty="0">
                      <a:solidFill>
                        <a:srgbClr val="011199"/>
                      </a:solidFill>
                    </a:rPr>
                    <a:t>IP tunnel</a:t>
                  </a:r>
                </a:p>
              </p:txBody>
            </p:sp>
            <p:cxnSp>
              <p:nvCxnSpPr>
                <p:cNvPr id="447" name="Straight Connector 446">
                  <a:extLst>
                    <a:ext uri="{FF2B5EF4-FFF2-40B4-BE49-F238E27FC236}">
                      <a16:creationId xmlns:a16="http://schemas.microsoft.com/office/drawing/2014/main" id="{2B6F403B-71C7-7441-A65F-001085A240CE}"/>
                    </a:ext>
                  </a:extLst>
                </p:cNvPr>
                <p:cNvCxnSpPr>
                  <a:cxnSpLocks/>
                </p:cNvCxnSpPr>
                <p:nvPr/>
              </p:nvCxnSpPr>
              <p:spPr>
                <a:xfrm>
                  <a:off x="6550232" y="5058621"/>
                  <a:ext cx="7051" cy="596732"/>
                </a:xfrm>
                <a:prstGeom prst="line">
                  <a:avLst/>
                </a:prstGeom>
                <a:ln w="12700">
                  <a:solidFill>
                    <a:srgbClr val="011199"/>
                  </a:solidFill>
                </a:ln>
              </p:spPr>
              <p:style>
                <a:lnRef idx="1">
                  <a:schemeClr val="accent1"/>
                </a:lnRef>
                <a:fillRef idx="0">
                  <a:schemeClr val="accent1"/>
                </a:fillRef>
                <a:effectRef idx="0">
                  <a:schemeClr val="accent1"/>
                </a:effectRef>
                <a:fontRef idx="minor">
                  <a:schemeClr val="tx1"/>
                </a:fontRef>
              </p:style>
            </p:cxnSp>
          </p:grpSp>
        </p:grpSp>
        <p:grpSp>
          <p:nvGrpSpPr>
            <p:cNvPr id="40" name="Group 39">
              <a:extLst>
                <a:ext uri="{FF2B5EF4-FFF2-40B4-BE49-F238E27FC236}">
                  <a16:creationId xmlns:a16="http://schemas.microsoft.com/office/drawing/2014/main" id="{0CD03951-1A7D-1422-F406-0C98793226F0}"/>
                </a:ext>
              </a:extLst>
            </p:cNvPr>
            <p:cNvGrpSpPr/>
            <p:nvPr/>
          </p:nvGrpSpPr>
          <p:grpSpPr>
            <a:xfrm>
              <a:off x="1982789" y="4330798"/>
              <a:ext cx="694858" cy="1046469"/>
              <a:chOff x="5889335" y="1598309"/>
              <a:chExt cx="694858" cy="1046469"/>
            </a:xfrm>
          </p:grpSpPr>
          <p:grpSp>
            <p:nvGrpSpPr>
              <p:cNvPr id="41" name="Group 817">
                <a:extLst>
                  <a:ext uri="{FF2B5EF4-FFF2-40B4-BE49-F238E27FC236}">
                    <a16:creationId xmlns:a16="http://schemas.microsoft.com/office/drawing/2014/main" id="{61E48522-45E3-34D6-166C-69C6E8213DB6}"/>
                  </a:ext>
                </a:extLst>
              </p:cNvPr>
              <p:cNvGrpSpPr>
                <a:grpSpLocks/>
              </p:cNvGrpSpPr>
              <p:nvPr/>
            </p:nvGrpSpPr>
            <p:grpSpPr bwMode="auto">
              <a:xfrm>
                <a:off x="5971949" y="1598309"/>
                <a:ext cx="466245" cy="434369"/>
                <a:chOff x="2920" y="1424"/>
                <a:chExt cx="326" cy="320"/>
              </a:xfrm>
            </p:grpSpPr>
            <p:sp>
              <p:nvSpPr>
                <p:cNvPr id="62" name="Oval 818">
                  <a:extLst>
                    <a:ext uri="{FF2B5EF4-FFF2-40B4-BE49-F238E27FC236}">
                      <a16:creationId xmlns:a16="http://schemas.microsoft.com/office/drawing/2014/main" id="{78562EB3-7890-3888-DDAD-EF6CBE2302BE}"/>
                    </a:ext>
                  </a:extLst>
                </p:cNvPr>
                <p:cNvSpPr>
                  <a:spLocks noChangeArrowheads="1"/>
                </p:cNvSpPr>
                <p:nvPr/>
              </p:nvSpPr>
              <p:spPr bwMode="auto">
                <a:xfrm>
                  <a:off x="2920" y="1445"/>
                  <a:ext cx="326" cy="289"/>
                </a:xfrm>
                <a:prstGeom prst="ellipse">
                  <a:avLst/>
                </a:prstGeom>
                <a:noFill/>
                <a:ln w="12700">
                  <a:solidFill>
                    <a:srgbClr val="011199"/>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grpSp>
              <p:nvGrpSpPr>
                <p:cNvPr id="63" name="Group 819">
                  <a:extLst>
                    <a:ext uri="{FF2B5EF4-FFF2-40B4-BE49-F238E27FC236}">
                      <a16:creationId xmlns:a16="http://schemas.microsoft.com/office/drawing/2014/main" id="{54373EA0-88DD-AF1C-5111-9A8F57DEED90}"/>
                    </a:ext>
                  </a:extLst>
                </p:cNvPr>
                <p:cNvGrpSpPr>
                  <a:grpSpLocks/>
                </p:cNvGrpSpPr>
                <p:nvPr/>
              </p:nvGrpSpPr>
              <p:grpSpPr bwMode="auto">
                <a:xfrm>
                  <a:off x="2949" y="1424"/>
                  <a:ext cx="265" cy="280"/>
                  <a:chOff x="2949" y="1424"/>
                  <a:chExt cx="265" cy="280"/>
                </a:xfrm>
              </p:grpSpPr>
              <p:sp>
                <p:nvSpPr>
                  <p:cNvPr id="450" name="Oval 820">
                    <a:extLst>
                      <a:ext uri="{FF2B5EF4-FFF2-40B4-BE49-F238E27FC236}">
                        <a16:creationId xmlns:a16="http://schemas.microsoft.com/office/drawing/2014/main" id="{9BAAC0EB-9B64-B193-5B11-559954E9B049}"/>
                      </a:ext>
                    </a:extLst>
                  </p:cNvPr>
                  <p:cNvSpPr>
                    <a:spLocks noChangeArrowheads="1"/>
                  </p:cNvSpPr>
                  <p:nvPr/>
                </p:nvSpPr>
                <p:spPr bwMode="auto">
                  <a:xfrm>
                    <a:off x="3030" y="1545"/>
                    <a:ext cx="107" cy="92"/>
                  </a:xfrm>
                  <a:prstGeom prst="ellipse">
                    <a:avLst/>
                  </a:prstGeom>
                  <a:noFill/>
                  <a:ln w="12700">
                    <a:solidFill>
                      <a:srgbClr val="011199"/>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451" name="Oval 821">
                    <a:extLst>
                      <a:ext uri="{FF2B5EF4-FFF2-40B4-BE49-F238E27FC236}">
                        <a16:creationId xmlns:a16="http://schemas.microsoft.com/office/drawing/2014/main" id="{A1EF6025-C410-3689-513A-2C97D5F942E1}"/>
                      </a:ext>
                    </a:extLst>
                  </p:cNvPr>
                  <p:cNvSpPr>
                    <a:spLocks noChangeArrowheads="1"/>
                  </p:cNvSpPr>
                  <p:nvPr/>
                </p:nvSpPr>
                <p:spPr bwMode="auto">
                  <a:xfrm>
                    <a:off x="3006" y="1525"/>
                    <a:ext cx="154" cy="131"/>
                  </a:xfrm>
                  <a:prstGeom prst="ellipse">
                    <a:avLst/>
                  </a:prstGeom>
                  <a:noFill/>
                  <a:ln w="12700">
                    <a:solidFill>
                      <a:srgbClr val="011199"/>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452" name="Oval 822">
                    <a:extLst>
                      <a:ext uri="{FF2B5EF4-FFF2-40B4-BE49-F238E27FC236}">
                        <a16:creationId xmlns:a16="http://schemas.microsoft.com/office/drawing/2014/main" id="{8E6EB390-7F99-78D8-4A21-DE61006C84C3}"/>
                      </a:ext>
                    </a:extLst>
                  </p:cNvPr>
                  <p:cNvSpPr>
                    <a:spLocks noChangeArrowheads="1"/>
                  </p:cNvSpPr>
                  <p:nvPr/>
                </p:nvSpPr>
                <p:spPr bwMode="auto">
                  <a:xfrm>
                    <a:off x="2983" y="1501"/>
                    <a:ext cx="203" cy="179"/>
                  </a:xfrm>
                  <a:prstGeom prst="ellipse">
                    <a:avLst/>
                  </a:prstGeom>
                  <a:noFill/>
                  <a:ln w="12700">
                    <a:solidFill>
                      <a:srgbClr val="011199"/>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453" name="Oval 823">
                    <a:extLst>
                      <a:ext uri="{FF2B5EF4-FFF2-40B4-BE49-F238E27FC236}">
                        <a16:creationId xmlns:a16="http://schemas.microsoft.com/office/drawing/2014/main" id="{F85B7BBE-D699-BD3E-171D-CFE31ED793E8}"/>
                      </a:ext>
                    </a:extLst>
                  </p:cNvPr>
                  <p:cNvSpPr>
                    <a:spLocks noChangeArrowheads="1"/>
                  </p:cNvSpPr>
                  <p:nvPr/>
                </p:nvSpPr>
                <p:spPr bwMode="auto">
                  <a:xfrm>
                    <a:off x="2949" y="1476"/>
                    <a:ext cx="265" cy="228"/>
                  </a:xfrm>
                  <a:prstGeom prst="ellipse">
                    <a:avLst/>
                  </a:prstGeom>
                  <a:noFill/>
                  <a:ln w="12700">
                    <a:solidFill>
                      <a:srgbClr val="011199"/>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454" name="Freeform 824">
                    <a:extLst>
                      <a:ext uri="{FF2B5EF4-FFF2-40B4-BE49-F238E27FC236}">
                        <a16:creationId xmlns:a16="http://schemas.microsoft.com/office/drawing/2014/main" id="{416901D0-D0BC-9619-BE85-E0B3795854A4}"/>
                      </a:ext>
                    </a:extLst>
                  </p:cNvPr>
                  <p:cNvSpPr>
                    <a:spLocks/>
                  </p:cNvSpPr>
                  <p:nvPr/>
                </p:nvSpPr>
                <p:spPr bwMode="auto">
                  <a:xfrm flipV="1">
                    <a:off x="2987" y="1424"/>
                    <a:ext cx="205" cy="143"/>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chemeClr val="bg1"/>
                  </a:solidFill>
                  <a:ln>
                    <a:noFill/>
                  </a:ln>
                  <a:effectLst/>
                  <a:extLst>
                    <a:ext uri="{91240B29-F687-4f45-9708-019B960494DF}">
                      <a14:hiddenLine xmlns="" xmlns:a14="http://schemas.microsoft.com/office/drawing/2010/main" w="19050" cmpd="sng">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endParaRPr lang="en-US" dirty="0"/>
                  </a:p>
                </p:txBody>
              </p:sp>
            </p:grpSp>
            <p:sp>
              <p:nvSpPr>
                <p:cNvPr id="449" name="Freeform 825">
                  <a:extLst>
                    <a:ext uri="{FF2B5EF4-FFF2-40B4-BE49-F238E27FC236}">
                      <a16:creationId xmlns:a16="http://schemas.microsoft.com/office/drawing/2014/main" id="{2B11719E-BC84-F992-31A4-F39ABF969763}"/>
                    </a:ext>
                  </a:extLst>
                </p:cNvPr>
                <p:cNvSpPr>
                  <a:spLocks/>
                </p:cNvSpPr>
                <p:nvPr/>
              </p:nvSpPr>
              <p:spPr bwMode="auto">
                <a:xfrm>
                  <a:off x="2995" y="1615"/>
                  <a:ext cx="178" cy="129"/>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rgbClr val="9CE0FA"/>
                </a:solidFill>
                <a:ln w="19050" cmpd="sng">
                  <a:no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endParaRPr lang="en-US" dirty="0"/>
                </a:p>
              </p:txBody>
            </p:sp>
          </p:grpSp>
          <p:grpSp>
            <p:nvGrpSpPr>
              <p:cNvPr id="42" name="Group 41">
                <a:extLst>
                  <a:ext uri="{FF2B5EF4-FFF2-40B4-BE49-F238E27FC236}">
                    <a16:creationId xmlns:a16="http://schemas.microsoft.com/office/drawing/2014/main" id="{9941B02E-7EA0-6B1F-94A2-4A5B398BD9ED}"/>
                  </a:ext>
                </a:extLst>
              </p:cNvPr>
              <p:cNvGrpSpPr/>
              <p:nvPr/>
            </p:nvGrpSpPr>
            <p:grpSpPr>
              <a:xfrm>
                <a:off x="5988685" y="1818858"/>
                <a:ext cx="437474" cy="596272"/>
                <a:chOff x="3585986" y="1924272"/>
                <a:chExt cx="468358" cy="1018983"/>
              </a:xfrm>
            </p:grpSpPr>
            <p:sp>
              <p:nvSpPr>
                <p:cNvPr id="58" name="Rectangle 57">
                  <a:extLst>
                    <a:ext uri="{FF2B5EF4-FFF2-40B4-BE49-F238E27FC236}">
                      <a16:creationId xmlns:a16="http://schemas.microsoft.com/office/drawing/2014/main" id="{FAC4682F-CB18-054C-2196-BD59ADE223CC}"/>
                    </a:ext>
                  </a:extLst>
                </p:cNvPr>
                <p:cNvSpPr/>
                <p:nvPr/>
              </p:nvSpPr>
              <p:spPr>
                <a:xfrm>
                  <a:off x="3793799" y="1924272"/>
                  <a:ext cx="61211" cy="1018983"/>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a:extLst>
                    <a:ext uri="{FF2B5EF4-FFF2-40B4-BE49-F238E27FC236}">
                      <a16:creationId xmlns:a16="http://schemas.microsoft.com/office/drawing/2014/main" id="{7C7B751F-55E4-0A85-48B0-FE8FF43B13FE}"/>
                    </a:ext>
                  </a:extLst>
                </p:cNvPr>
                <p:cNvSpPr/>
                <p:nvPr/>
              </p:nvSpPr>
              <p:spPr>
                <a:xfrm rot="5400000">
                  <a:off x="3797305" y="1906792"/>
                  <a:ext cx="45719" cy="468358"/>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Rectangle 59">
                  <a:extLst>
                    <a:ext uri="{FF2B5EF4-FFF2-40B4-BE49-F238E27FC236}">
                      <a16:creationId xmlns:a16="http://schemas.microsoft.com/office/drawing/2014/main" id="{8BB9CBF8-7EE2-7233-95A5-EF08343BCF60}"/>
                    </a:ext>
                  </a:extLst>
                </p:cNvPr>
                <p:cNvSpPr/>
                <p:nvPr/>
              </p:nvSpPr>
              <p:spPr>
                <a:xfrm>
                  <a:off x="3641274" y="2079689"/>
                  <a:ext cx="97237" cy="168275"/>
                </a:xfrm>
                <a:prstGeom prst="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a:extLst>
                    <a:ext uri="{FF2B5EF4-FFF2-40B4-BE49-F238E27FC236}">
                      <a16:creationId xmlns:a16="http://schemas.microsoft.com/office/drawing/2014/main" id="{09DC1883-7EB7-2951-CA0C-B60A30EADF4E}"/>
                    </a:ext>
                  </a:extLst>
                </p:cNvPr>
                <p:cNvSpPr/>
                <p:nvPr/>
              </p:nvSpPr>
              <p:spPr>
                <a:xfrm>
                  <a:off x="3942084" y="2069884"/>
                  <a:ext cx="45719" cy="303436"/>
                </a:xfrm>
                <a:prstGeom prst="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3" name="Group 42">
                <a:extLst>
                  <a:ext uri="{FF2B5EF4-FFF2-40B4-BE49-F238E27FC236}">
                    <a16:creationId xmlns:a16="http://schemas.microsoft.com/office/drawing/2014/main" id="{8C1293AB-1179-5F9B-BC0A-05B8A63FA772}"/>
                  </a:ext>
                </a:extLst>
              </p:cNvPr>
              <p:cNvGrpSpPr/>
              <p:nvPr/>
            </p:nvGrpSpPr>
            <p:grpSpPr>
              <a:xfrm>
                <a:off x="5889335" y="2048021"/>
                <a:ext cx="694858" cy="596757"/>
                <a:chOff x="2913744" y="2211770"/>
                <a:chExt cx="694858" cy="596757"/>
              </a:xfrm>
            </p:grpSpPr>
            <p:grpSp>
              <p:nvGrpSpPr>
                <p:cNvPr id="45" name="Group 44">
                  <a:extLst>
                    <a:ext uri="{FF2B5EF4-FFF2-40B4-BE49-F238E27FC236}">
                      <a16:creationId xmlns:a16="http://schemas.microsoft.com/office/drawing/2014/main" id="{1FABD464-88A0-30F9-843F-0CB8280B8647}"/>
                    </a:ext>
                  </a:extLst>
                </p:cNvPr>
                <p:cNvGrpSpPr/>
                <p:nvPr/>
              </p:nvGrpSpPr>
              <p:grpSpPr>
                <a:xfrm>
                  <a:off x="2913744" y="2416607"/>
                  <a:ext cx="694858" cy="391920"/>
                  <a:chOff x="340314" y="959725"/>
                  <a:chExt cx="710987" cy="333816"/>
                </a:xfrm>
              </p:grpSpPr>
              <p:sp>
                <p:nvSpPr>
                  <p:cNvPr id="48" name="Oval 47">
                    <a:extLst>
                      <a:ext uri="{FF2B5EF4-FFF2-40B4-BE49-F238E27FC236}">
                        <a16:creationId xmlns:a16="http://schemas.microsoft.com/office/drawing/2014/main" id="{FCE86A78-68D7-A536-BADC-BE0E0F3B3CE0}"/>
                      </a:ext>
                    </a:extLst>
                  </p:cNvPr>
                  <p:cNvSpPr/>
                  <p:nvPr/>
                </p:nvSpPr>
                <p:spPr>
                  <a:xfrm flipV="1">
                    <a:off x="340314" y="1069853"/>
                    <a:ext cx="710987" cy="223688"/>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49" name="Group 48">
                    <a:extLst>
                      <a:ext uri="{FF2B5EF4-FFF2-40B4-BE49-F238E27FC236}">
                        <a16:creationId xmlns:a16="http://schemas.microsoft.com/office/drawing/2014/main" id="{A028E111-545E-1F41-1F24-372F81296AF6}"/>
                      </a:ext>
                    </a:extLst>
                  </p:cNvPr>
                  <p:cNvGrpSpPr/>
                  <p:nvPr/>
                </p:nvGrpSpPr>
                <p:grpSpPr>
                  <a:xfrm>
                    <a:off x="519850" y="1126797"/>
                    <a:ext cx="319417" cy="141293"/>
                    <a:chOff x="7493876" y="2774731"/>
                    <a:chExt cx="1481958" cy="894622"/>
                  </a:xfrm>
                </p:grpSpPr>
                <p:sp>
                  <p:nvSpPr>
                    <p:cNvPr id="51" name="Freeform 50">
                      <a:extLst>
                        <a:ext uri="{FF2B5EF4-FFF2-40B4-BE49-F238E27FC236}">
                          <a16:creationId xmlns:a16="http://schemas.microsoft.com/office/drawing/2014/main" id="{3832DDEB-036D-A1D5-CDF6-9906D284B98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52" name="Oval 51">
                      <a:extLst>
                        <a:ext uri="{FF2B5EF4-FFF2-40B4-BE49-F238E27FC236}">
                          <a16:creationId xmlns:a16="http://schemas.microsoft.com/office/drawing/2014/main" id="{EF808D5C-3159-4DFB-9022-A58EF5457FA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53" name="Group 52">
                      <a:extLst>
                        <a:ext uri="{FF2B5EF4-FFF2-40B4-BE49-F238E27FC236}">
                          <a16:creationId xmlns:a16="http://schemas.microsoft.com/office/drawing/2014/main" id="{BE622733-7B09-D107-A604-9C6C43F216D5}"/>
                        </a:ext>
                      </a:extLst>
                    </p:cNvPr>
                    <p:cNvGrpSpPr/>
                    <p:nvPr/>
                  </p:nvGrpSpPr>
                  <p:grpSpPr>
                    <a:xfrm>
                      <a:off x="7713663" y="2848339"/>
                      <a:ext cx="1042107" cy="425543"/>
                      <a:chOff x="7786941" y="2884917"/>
                      <a:chExt cx="897649" cy="353919"/>
                    </a:xfrm>
                  </p:grpSpPr>
                  <p:sp>
                    <p:nvSpPr>
                      <p:cNvPr id="54" name="Freeform 53">
                        <a:extLst>
                          <a:ext uri="{FF2B5EF4-FFF2-40B4-BE49-F238E27FC236}">
                            <a16:creationId xmlns:a16="http://schemas.microsoft.com/office/drawing/2014/main" id="{B00502D2-DD8C-E543-F43A-83F2A52B3A7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 name="Freeform 54">
                        <a:extLst>
                          <a:ext uri="{FF2B5EF4-FFF2-40B4-BE49-F238E27FC236}">
                            <a16:creationId xmlns:a16="http://schemas.microsoft.com/office/drawing/2014/main" id="{1EC7EE23-FB97-66DF-833A-A3688B0FA2C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 name="Freeform 55">
                        <a:extLst>
                          <a:ext uri="{FF2B5EF4-FFF2-40B4-BE49-F238E27FC236}">
                            <a16:creationId xmlns:a16="http://schemas.microsoft.com/office/drawing/2014/main" id="{229E0934-37A1-E0A9-DA0A-3D6E6CA85D2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 name="Freeform 56">
                        <a:extLst>
                          <a:ext uri="{FF2B5EF4-FFF2-40B4-BE49-F238E27FC236}">
                            <a16:creationId xmlns:a16="http://schemas.microsoft.com/office/drawing/2014/main" id="{A769164B-724C-203C-8F8B-ABC1A88DC0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50" name="Can 49">
                    <a:extLst>
                      <a:ext uri="{FF2B5EF4-FFF2-40B4-BE49-F238E27FC236}">
                        <a16:creationId xmlns:a16="http://schemas.microsoft.com/office/drawing/2014/main" id="{EE86A19B-F2ED-546B-7275-FE40137B5DBC}"/>
                      </a:ext>
                    </a:extLst>
                  </p:cNvPr>
                  <p:cNvSpPr/>
                  <p:nvPr/>
                </p:nvSpPr>
                <p:spPr>
                  <a:xfrm>
                    <a:off x="790311" y="959725"/>
                    <a:ext cx="174480" cy="184305"/>
                  </a:xfrm>
                  <a:prstGeom prst="can">
                    <a:avLst/>
                  </a:prstGeom>
                  <a:solidFill>
                    <a:srgbClr val="0012A0">
                      <a:alpha val="82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pic>
              <p:nvPicPr>
                <p:cNvPr id="46" name="Picture 45" descr="A screen shot of a computer&#10;&#10;Description automatically generated">
                  <a:extLst>
                    <a:ext uri="{FF2B5EF4-FFF2-40B4-BE49-F238E27FC236}">
                      <a16:creationId xmlns:a16="http://schemas.microsoft.com/office/drawing/2014/main" id="{25B01D33-B2B7-991F-479C-16CF88E32576}"/>
                    </a:ext>
                  </a:extLst>
                </p:cNvPr>
                <p:cNvPicPr>
                  <a:picLocks noChangeAspect="1"/>
                </p:cNvPicPr>
                <p:nvPr/>
              </p:nvPicPr>
              <p:blipFill>
                <a:blip r:embed="rId5"/>
                <a:stretch>
                  <a:fillRect/>
                </a:stretch>
              </p:blipFill>
              <p:spPr>
                <a:xfrm>
                  <a:off x="2939352" y="2211770"/>
                  <a:ext cx="249527" cy="465445"/>
                </a:xfrm>
                <a:prstGeom prst="rect">
                  <a:avLst/>
                </a:prstGeom>
              </p:spPr>
            </p:pic>
          </p:grpSp>
        </p:grpSp>
      </p:grpSp>
      <p:grpSp>
        <p:nvGrpSpPr>
          <p:cNvPr id="664" name="Group 663">
            <a:extLst>
              <a:ext uri="{FF2B5EF4-FFF2-40B4-BE49-F238E27FC236}">
                <a16:creationId xmlns:a16="http://schemas.microsoft.com/office/drawing/2014/main" id="{B33676F4-53F9-35AD-C10C-D5094017218E}"/>
              </a:ext>
            </a:extLst>
          </p:cNvPr>
          <p:cNvGrpSpPr/>
          <p:nvPr/>
        </p:nvGrpSpPr>
        <p:grpSpPr>
          <a:xfrm>
            <a:off x="3198687" y="1868441"/>
            <a:ext cx="4109254" cy="1568671"/>
            <a:chOff x="3167245" y="1432552"/>
            <a:chExt cx="4109254" cy="1568671"/>
          </a:xfrm>
        </p:grpSpPr>
        <p:grpSp>
          <p:nvGrpSpPr>
            <p:cNvPr id="459" name="Group 458">
              <a:extLst>
                <a:ext uri="{FF2B5EF4-FFF2-40B4-BE49-F238E27FC236}">
                  <a16:creationId xmlns:a16="http://schemas.microsoft.com/office/drawing/2014/main" id="{838FD7BC-8213-D7BE-D6EE-BD8F03244600}"/>
                </a:ext>
              </a:extLst>
            </p:cNvPr>
            <p:cNvGrpSpPr/>
            <p:nvPr/>
          </p:nvGrpSpPr>
          <p:grpSpPr>
            <a:xfrm>
              <a:off x="3167245" y="2379925"/>
              <a:ext cx="1083058" cy="600293"/>
              <a:chOff x="5716439" y="393777"/>
              <a:chExt cx="1083058" cy="600293"/>
            </a:xfrm>
          </p:grpSpPr>
          <p:sp>
            <p:nvSpPr>
              <p:cNvPr id="460" name="Rectangle 459">
                <a:extLst>
                  <a:ext uri="{FF2B5EF4-FFF2-40B4-BE49-F238E27FC236}">
                    <a16:creationId xmlns:a16="http://schemas.microsoft.com/office/drawing/2014/main" id="{492B90AE-D286-C7C5-2050-4746AE4B5A95}"/>
                  </a:ext>
                </a:extLst>
              </p:cNvPr>
              <p:cNvSpPr/>
              <p:nvPr/>
            </p:nvSpPr>
            <p:spPr>
              <a:xfrm>
                <a:off x="5772003" y="395865"/>
                <a:ext cx="962429" cy="590841"/>
              </a:xfrm>
              <a:prstGeom prst="rect">
                <a:avLst/>
              </a:prstGeom>
              <a:solidFill>
                <a:srgbClr val="0012A0"/>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1" name="TextBox 460">
                <a:extLst>
                  <a:ext uri="{FF2B5EF4-FFF2-40B4-BE49-F238E27FC236}">
                    <a16:creationId xmlns:a16="http://schemas.microsoft.com/office/drawing/2014/main" id="{63E6BDF2-F118-A2EE-D876-6F6664E74D18}"/>
                  </a:ext>
                </a:extLst>
              </p:cNvPr>
              <p:cNvSpPr txBox="1"/>
              <p:nvPr/>
            </p:nvSpPr>
            <p:spPr>
              <a:xfrm>
                <a:off x="5716439" y="393777"/>
                <a:ext cx="1083058" cy="600293"/>
              </a:xfrm>
              <a:prstGeom prst="rect">
                <a:avLst/>
              </a:prstGeom>
              <a:noFill/>
            </p:spPr>
            <p:txBody>
              <a:bodyPr wrap="square" rtlCol="0">
                <a:spAutoFit/>
              </a:bodyPr>
              <a:lstStyle/>
              <a:p>
                <a:pPr algn="ctr">
                  <a:lnSpc>
                    <a:spcPct val="80000"/>
                  </a:lnSpc>
                </a:pPr>
                <a:r>
                  <a:rPr lang="en-US" sz="2000" b="1" dirty="0">
                    <a:solidFill>
                      <a:schemeClr val="bg1"/>
                    </a:solidFill>
                  </a:rPr>
                  <a:t>AMF</a:t>
                </a:r>
              </a:p>
              <a:p>
                <a:pPr algn="ctr">
                  <a:lnSpc>
                    <a:spcPct val="80000"/>
                  </a:lnSpc>
                </a:pPr>
                <a:r>
                  <a:rPr lang="en-US" sz="1050" dirty="0">
                    <a:solidFill>
                      <a:schemeClr val="bg1"/>
                    </a:solidFill>
                  </a:rPr>
                  <a:t>Access, Mobility </a:t>
                </a:r>
              </a:p>
              <a:p>
                <a:pPr algn="ctr">
                  <a:lnSpc>
                    <a:spcPct val="80000"/>
                  </a:lnSpc>
                </a:pPr>
                <a:r>
                  <a:rPr lang="en-US" sz="1050" dirty="0">
                    <a:solidFill>
                      <a:schemeClr val="bg1"/>
                    </a:solidFill>
                  </a:rPr>
                  <a:t>Management</a:t>
                </a:r>
              </a:p>
            </p:txBody>
          </p:sp>
        </p:grpSp>
        <p:grpSp>
          <p:nvGrpSpPr>
            <p:cNvPr id="462" name="Group 461">
              <a:extLst>
                <a:ext uri="{FF2B5EF4-FFF2-40B4-BE49-F238E27FC236}">
                  <a16:creationId xmlns:a16="http://schemas.microsoft.com/office/drawing/2014/main" id="{87CFA269-5D91-2365-F948-D87159CA050B}"/>
                </a:ext>
              </a:extLst>
            </p:cNvPr>
            <p:cNvGrpSpPr/>
            <p:nvPr/>
          </p:nvGrpSpPr>
          <p:grpSpPr>
            <a:xfrm>
              <a:off x="4768793" y="2361522"/>
              <a:ext cx="962429" cy="637675"/>
              <a:chOff x="6528665" y="-190247"/>
              <a:chExt cx="962429" cy="637675"/>
            </a:xfrm>
          </p:grpSpPr>
          <p:sp>
            <p:nvSpPr>
              <p:cNvPr id="463" name="Rectangle 462">
                <a:extLst>
                  <a:ext uri="{FF2B5EF4-FFF2-40B4-BE49-F238E27FC236}">
                    <a16:creationId xmlns:a16="http://schemas.microsoft.com/office/drawing/2014/main" id="{E6B1ACA7-DF42-0BF3-FAEC-6E04F6DE0E24}"/>
                  </a:ext>
                </a:extLst>
              </p:cNvPr>
              <p:cNvSpPr/>
              <p:nvPr/>
            </p:nvSpPr>
            <p:spPr>
              <a:xfrm>
                <a:off x="6528665" y="-181540"/>
                <a:ext cx="962429" cy="595992"/>
              </a:xfrm>
              <a:prstGeom prst="rect">
                <a:avLst/>
              </a:prstGeom>
              <a:solidFill>
                <a:srgbClr val="0012A0"/>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4" name="TextBox 463">
                <a:extLst>
                  <a:ext uri="{FF2B5EF4-FFF2-40B4-BE49-F238E27FC236}">
                    <a16:creationId xmlns:a16="http://schemas.microsoft.com/office/drawing/2014/main" id="{51E00D76-0AEF-C060-FEB1-67E3D445397A}"/>
                  </a:ext>
                </a:extLst>
              </p:cNvPr>
              <p:cNvSpPr txBox="1"/>
              <p:nvPr/>
            </p:nvSpPr>
            <p:spPr>
              <a:xfrm>
                <a:off x="6529856" y="-190247"/>
                <a:ext cx="960045" cy="637675"/>
              </a:xfrm>
              <a:prstGeom prst="rect">
                <a:avLst/>
              </a:prstGeom>
              <a:noFill/>
            </p:spPr>
            <p:txBody>
              <a:bodyPr wrap="square" rtlCol="0">
                <a:spAutoFit/>
              </a:bodyPr>
              <a:lstStyle/>
              <a:p>
                <a:pPr algn="ctr">
                  <a:lnSpc>
                    <a:spcPct val="80000"/>
                  </a:lnSpc>
                </a:pPr>
                <a:r>
                  <a:rPr lang="en-US" sz="2000" b="1" dirty="0">
                    <a:solidFill>
                      <a:schemeClr val="bg1"/>
                    </a:solidFill>
                  </a:rPr>
                  <a:t>SMF</a:t>
                </a:r>
              </a:p>
              <a:p>
                <a:pPr algn="ctr">
                  <a:lnSpc>
                    <a:spcPct val="80000"/>
                  </a:lnSpc>
                </a:pPr>
                <a:r>
                  <a:rPr lang="en-US" sz="1200" dirty="0">
                    <a:solidFill>
                      <a:schemeClr val="bg1"/>
                    </a:solidFill>
                  </a:rPr>
                  <a:t>Session</a:t>
                </a:r>
              </a:p>
              <a:p>
                <a:pPr algn="ctr">
                  <a:lnSpc>
                    <a:spcPct val="80000"/>
                  </a:lnSpc>
                </a:pPr>
                <a:r>
                  <a:rPr lang="en-US" sz="1200" dirty="0">
                    <a:solidFill>
                      <a:schemeClr val="bg1"/>
                    </a:solidFill>
                  </a:rPr>
                  <a:t>M</a:t>
                </a:r>
                <a:r>
                  <a:rPr lang="en-US" sz="1050" dirty="0">
                    <a:solidFill>
                      <a:schemeClr val="bg1"/>
                    </a:solidFill>
                  </a:rPr>
                  <a:t>anagement</a:t>
                </a:r>
                <a:endParaRPr lang="en-US" sz="1200" dirty="0">
                  <a:solidFill>
                    <a:schemeClr val="bg1"/>
                  </a:solidFill>
                </a:endParaRPr>
              </a:p>
            </p:txBody>
          </p:sp>
        </p:grpSp>
        <p:grpSp>
          <p:nvGrpSpPr>
            <p:cNvPr id="465" name="Group 464">
              <a:extLst>
                <a:ext uri="{FF2B5EF4-FFF2-40B4-BE49-F238E27FC236}">
                  <a16:creationId xmlns:a16="http://schemas.microsoft.com/office/drawing/2014/main" id="{1DCCC908-F112-5B05-E0C7-4F3ACE0447FE}"/>
                </a:ext>
              </a:extLst>
            </p:cNvPr>
            <p:cNvGrpSpPr/>
            <p:nvPr/>
          </p:nvGrpSpPr>
          <p:grpSpPr>
            <a:xfrm>
              <a:off x="6253757" y="2363548"/>
              <a:ext cx="962429" cy="637675"/>
              <a:chOff x="6528665" y="-190247"/>
              <a:chExt cx="962429" cy="637675"/>
            </a:xfrm>
          </p:grpSpPr>
          <p:sp>
            <p:nvSpPr>
              <p:cNvPr id="466" name="Rectangle 465">
                <a:extLst>
                  <a:ext uri="{FF2B5EF4-FFF2-40B4-BE49-F238E27FC236}">
                    <a16:creationId xmlns:a16="http://schemas.microsoft.com/office/drawing/2014/main" id="{A1F23B82-EDB6-C8EF-A0F3-0743AC442ECE}"/>
                  </a:ext>
                </a:extLst>
              </p:cNvPr>
              <p:cNvSpPr/>
              <p:nvPr/>
            </p:nvSpPr>
            <p:spPr>
              <a:xfrm>
                <a:off x="6528665" y="-181540"/>
                <a:ext cx="962429" cy="595992"/>
              </a:xfrm>
              <a:prstGeom prst="rect">
                <a:avLst/>
              </a:prstGeom>
              <a:solidFill>
                <a:srgbClr val="0012A0"/>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7" name="TextBox 466">
                <a:extLst>
                  <a:ext uri="{FF2B5EF4-FFF2-40B4-BE49-F238E27FC236}">
                    <a16:creationId xmlns:a16="http://schemas.microsoft.com/office/drawing/2014/main" id="{467726B5-2C0D-F905-2899-8AE7E9C319BE}"/>
                  </a:ext>
                </a:extLst>
              </p:cNvPr>
              <p:cNvSpPr txBox="1"/>
              <p:nvPr/>
            </p:nvSpPr>
            <p:spPr>
              <a:xfrm>
                <a:off x="6529856" y="-190247"/>
                <a:ext cx="960045" cy="637675"/>
              </a:xfrm>
              <a:prstGeom prst="rect">
                <a:avLst/>
              </a:prstGeom>
              <a:noFill/>
            </p:spPr>
            <p:txBody>
              <a:bodyPr wrap="square" rtlCol="0">
                <a:spAutoFit/>
              </a:bodyPr>
              <a:lstStyle/>
              <a:p>
                <a:pPr algn="ctr">
                  <a:lnSpc>
                    <a:spcPct val="80000"/>
                  </a:lnSpc>
                </a:pPr>
                <a:r>
                  <a:rPr lang="en-US" sz="2000" b="1" dirty="0">
                    <a:solidFill>
                      <a:schemeClr val="bg1"/>
                    </a:solidFill>
                  </a:rPr>
                  <a:t>PCF</a:t>
                </a:r>
              </a:p>
              <a:p>
                <a:pPr algn="ctr">
                  <a:lnSpc>
                    <a:spcPct val="80000"/>
                  </a:lnSpc>
                </a:pPr>
                <a:r>
                  <a:rPr lang="en-US" sz="1200" dirty="0">
                    <a:solidFill>
                      <a:schemeClr val="bg1"/>
                    </a:solidFill>
                  </a:rPr>
                  <a:t>Policy control</a:t>
                </a:r>
              </a:p>
            </p:txBody>
          </p:sp>
        </p:grpSp>
        <p:grpSp>
          <p:nvGrpSpPr>
            <p:cNvPr id="468" name="Group 467">
              <a:extLst>
                <a:ext uri="{FF2B5EF4-FFF2-40B4-BE49-F238E27FC236}">
                  <a16:creationId xmlns:a16="http://schemas.microsoft.com/office/drawing/2014/main" id="{390941C7-5A20-9544-29BB-3C07A41FB454}"/>
                </a:ext>
              </a:extLst>
            </p:cNvPr>
            <p:cNvGrpSpPr/>
            <p:nvPr/>
          </p:nvGrpSpPr>
          <p:grpSpPr>
            <a:xfrm>
              <a:off x="3170750" y="1440115"/>
              <a:ext cx="1083058" cy="600293"/>
              <a:chOff x="5716439" y="393777"/>
              <a:chExt cx="1083058" cy="600293"/>
            </a:xfrm>
          </p:grpSpPr>
          <p:sp>
            <p:nvSpPr>
              <p:cNvPr id="469" name="Rectangle 468">
                <a:extLst>
                  <a:ext uri="{FF2B5EF4-FFF2-40B4-BE49-F238E27FC236}">
                    <a16:creationId xmlns:a16="http://schemas.microsoft.com/office/drawing/2014/main" id="{EBDF6ADF-7722-4CD7-A6B1-9D9FEA4DEA48}"/>
                  </a:ext>
                </a:extLst>
              </p:cNvPr>
              <p:cNvSpPr/>
              <p:nvPr/>
            </p:nvSpPr>
            <p:spPr>
              <a:xfrm>
                <a:off x="5772003" y="395865"/>
                <a:ext cx="962429" cy="590841"/>
              </a:xfrm>
              <a:prstGeom prst="rect">
                <a:avLst/>
              </a:prstGeom>
              <a:solidFill>
                <a:srgbClr val="0012A0"/>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0" name="TextBox 469">
                <a:extLst>
                  <a:ext uri="{FF2B5EF4-FFF2-40B4-BE49-F238E27FC236}">
                    <a16:creationId xmlns:a16="http://schemas.microsoft.com/office/drawing/2014/main" id="{13DAF3DF-4FB3-ADB4-C365-28BA2F99F9F9}"/>
                  </a:ext>
                </a:extLst>
              </p:cNvPr>
              <p:cNvSpPr txBox="1"/>
              <p:nvPr/>
            </p:nvSpPr>
            <p:spPr>
              <a:xfrm>
                <a:off x="5716439" y="393777"/>
                <a:ext cx="1083058" cy="600293"/>
              </a:xfrm>
              <a:prstGeom prst="rect">
                <a:avLst/>
              </a:prstGeom>
              <a:noFill/>
            </p:spPr>
            <p:txBody>
              <a:bodyPr wrap="square" rtlCol="0">
                <a:spAutoFit/>
              </a:bodyPr>
              <a:lstStyle/>
              <a:p>
                <a:pPr algn="ctr">
                  <a:lnSpc>
                    <a:spcPct val="80000"/>
                  </a:lnSpc>
                </a:pPr>
                <a:r>
                  <a:rPr lang="en-US" sz="2000" b="1" dirty="0">
                    <a:solidFill>
                      <a:schemeClr val="bg1"/>
                    </a:solidFill>
                  </a:rPr>
                  <a:t>AUSF</a:t>
                </a:r>
              </a:p>
              <a:p>
                <a:pPr algn="ctr">
                  <a:lnSpc>
                    <a:spcPct val="80000"/>
                  </a:lnSpc>
                </a:pPr>
                <a:r>
                  <a:rPr lang="en-US" sz="1050" dirty="0">
                    <a:solidFill>
                      <a:schemeClr val="bg1"/>
                    </a:solidFill>
                  </a:rPr>
                  <a:t>Authentication</a:t>
                </a:r>
              </a:p>
              <a:p>
                <a:pPr algn="ctr">
                  <a:lnSpc>
                    <a:spcPct val="80000"/>
                  </a:lnSpc>
                </a:pPr>
                <a:r>
                  <a:rPr lang="en-US" sz="1050" dirty="0">
                    <a:solidFill>
                      <a:schemeClr val="bg1"/>
                    </a:solidFill>
                  </a:rPr>
                  <a:t>Server</a:t>
                </a:r>
              </a:p>
            </p:txBody>
          </p:sp>
        </p:grpSp>
        <p:grpSp>
          <p:nvGrpSpPr>
            <p:cNvPr id="471" name="Group 470">
              <a:extLst>
                <a:ext uri="{FF2B5EF4-FFF2-40B4-BE49-F238E27FC236}">
                  <a16:creationId xmlns:a16="http://schemas.microsoft.com/office/drawing/2014/main" id="{3858336E-CC7C-3A7F-AEF6-C02AD378D50B}"/>
                </a:ext>
              </a:extLst>
            </p:cNvPr>
            <p:cNvGrpSpPr/>
            <p:nvPr/>
          </p:nvGrpSpPr>
          <p:grpSpPr>
            <a:xfrm>
              <a:off x="4707838" y="1445993"/>
              <a:ext cx="1083058" cy="600293"/>
              <a:chOff x="9110491" y="1983293"/>
              <a:chExt cx="1083058" cy="600293"/>
            </a:xfrm>
          </p:grpSpPr>
          <p:sp>
            <p:nvSpPr>
              <p:cNvPr id="472" name="Rectangle 471">
                <a:extLst>
                  <a:ext uri="{FF2B5EF4-FFF2-40B4-BE49-F238E27FC236}">
                    <a16:creationId xmlns:a16="http://schemas.microsoft.com/office/drawing/2014/main" id="{8E4796A6-8053-6BE5-E0E2-EBC25FD793DC}"/>
                  </a:ext>
                </a:extLst>
              </p:cNvPr>
              <p:cNvSpPr/>
              <p:nvPr/>
            </p:nvSpPr>
            <p:spPr>
              <a:xfrm>
                <a:off x="9166055" y="1985381"/>
                <a:ext cx="962429" cy="590841"/>
              </a:xfrm>
              <a:prstGeom prst="rect">
                <a:avLst/>
              </a:prstGeom>
              <a:solidFill>
                <a:srgbClr val="0012A0"/>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3" name="TextBox 472">
                <a:extLst>
                  <a:ext uri="{FF2B5EF4-FFF2-40B4-BE49-F238E27FC236}">
                    <a16:creationId xmlns:a16="http://schemas.microsoft.com/office/drawing/2014/main" id="{F4E709CD-2854-3EA9-9335-914B1DB347BE}"/>
                  </a:ext>
                </a:extLst>
              </p:cNvPr>
              <p:cNvSpPr txBox="1"/>
              <p:nvPr/>
            </p:nvSpPr>
            <p:spPr>
              <a:xfrm>
                <a:off x="9110491" y="1983293"/>
                <a:ext cx="1083058" cy="600293"/>
              </a:xfrm>
              <a:prstGeom prst="rect">
                <a:avLst/>
              </a:prstGeom>
              <a:noFill/>
            </p:spPr>
            <p:txBody>
              <a:bodyPr wrap="square" rtlCol="0">
                <a:spAutoFit/>
              </a:bodyPr>
              <a:lstStyle/>
              <a:p>
                <a:pPr algn="ctr">
                  <a:lnSpc>
                    <a:spcPct val="80000"/>
                  </a:lnSpc>
                </a:pPr>
                <a:r>
                  <a:rPr lang="en-US" sz="2000" b="1" dirty="0">
                    <a:solidFill>
                      <a:schemeClr val="bg1"/>
                    </a:solidFill>
                  </a:rPr>
                  <a:t>UDM</a:t>
                </a:r>
              </a:p>
              <a:p>
                <a:pPr algn="ctr">
                  <a:lnSpc>
                    <a:spcPct val="80000"/>
                  </a:lnSpc>
                </a:pPr>
                <a:r>
                  <a:rPr lang="en-US" sz="1050" dirty="0">
                    <a:solidFill>
                      <a:schemeClr val="bg1"/>
                    </a:solidFill>
                  </a:rPr>
                  <a:t>Unified Data Management</a:t>
                </a:r>
              </a:p>
            </p:txBody>
          </p:sp>
        </p:grpSp>
        <p:grpSp>
          <p:nvGrpSpPr>
            <p:cNvPr id="476" name="Group 475">
              <a:extLst>
                <a:ext uri="{FF2B5EF4-FFF2-40B4-BE49-F238E27FC236}">
                  <a16:creationId xmlns:a16="http://schemas.microsoft.com/office/drawing/2014/main" id="{46F0C9CD-6494-DD5F-1785-B87A1E555F24}"/>
                </a:ext>
              </a:extLst>
            </p:cNvPr>
            <p:cNvGrpSpPr/>
            <p:nvPr/>
          </p:nvGrpSpPr>
          <p:grpSpPr>
            <a:xfrm>
              <a:off x="6193441" y="1432552"/>
              <a:ext cx="1083058" cy="637675"/>
              <a:chOff x="5716439" y="393777"/>
              <a:chExt cx="1083058" cy="637675"/>
            </a:xfrm>
          </p:grpSpPr>
          <p:sp>
            <p:nvSpPr>
              <p:cNvPr id="480" name="Rectangle 479">
                <a:extLst>
                  <a:ext uri="{FF2B5EF4-FFF2-40B4-BE49-F238E27FC236}">
                    <a16:creationId xmlns:a16="http://schemas.microsoft.com/office/drawing/2014/main" id="{F3D8F40C-D070-1415-92F9-33DEE35A6BE5}"/>
                  </a:ext>
                </a:extLst>
              </p:cNvPr>
              <p:cNvSpPr/>
              <p:nvPr/>
            </p:nvSpPr>
            <p:spPr>
              <a:xfrm>
                <a:off x="5772003" y="395865"/>
                <a:ext cx="962429" cy="590841"/>
              </a:xfrm>
              <a:prstGeom prst="rect">
                <a:avLst/>
              </a:prstGeom>
              <a:solidFill>
                <a:srgbClr val="0012A0"/>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1" name="TextBox 480">
                <a:extLst>
                  <a:ext uri="{FF2B5EF4-FFF2-40B4-BE49-F238E27FC236}">
                    <a16:creationId xmlns:a16="http://schemas.microsoft.com/office/drawing/2014/main" id="{00817EE8-C567-AF2D-A382-7670FA67A6FC}"/>
                  </a:ext>
                </a:extLst>
              </p:cNvPr>
              <p:cNvSpPr txBox="1"/>
              <p:nvPr/>
            </p:nvSpPr>
            <p:spPr>
              <a:xfrm>
                <a:off x="5716439" y="393777"/>
                <a:ext cx="1083058" cy="637675"/>
              </a:xfrm>
              <a:prstGeom prst="rect">
                <a:avLst/>
              </a:prstGeom>
              <a:noFill/>
            </p:spPr>
            <p:txBody>
              <a:bodyPr wrap="square" rtlCol="0">
                <a:spAutoFit/>
              </a:bodyPr>
              <a:lstStyle/>
              <a:p>
                <a:pPr algn="ctr">
                  <a:lnSpc>
                    <a:spcPct val="80000"/>
                  </a:lnSpc>
                </a:pPr>
                <a:r>
                  <a:rPr lang="en-US" sz="2000" b="1" dirty="0">
                    <a:solidFill>
                      <a:schemeClr val="bg1"/>
                    </a:solidFill>
                  </a:rPr>
                  <a:t>AF</a:t>
                </a:r>
              </a:p>
              <a:p>
                <a:pPr algn="ctr">
                  <a:lnSpc>
                    <a:spcPct val="80000"/>
                  </a:lnSpc>
                </a:pPr>
                <a:r>
                  <a:rPr lang="en-US" sz="1200" dirty="0">
                    <a:solidFill>
                      <a:schemeClr val="bg1"/>
                    </a:solidFill>
                  </a:rPr>
                  <a:t>Application Function</a:t>
                </a:r>
              </a:p>
            </p:txBody>
          </p:sp>
        </p:grpSp>
      </p:grpSp>
      <p:grpSp>
        <p:nvGrpSpPr>
          <p:cNvPr id="703" name="Group 702">
            <a:extLst>
              <a:ext uri="{FF2B5EF4-FFF2-40B4-BE49-F238E27FC236}">
                <a16:creationId xmlns:a16="http://schemas.microsoft.com/office/drawing/2014/main" id="{142B4AFB-CD36-C910-E5A5-D13325441C35}"/>
              </a:ext>
            </a:extLst>
          </p:cNvPr>
          <p:cNvGrpSpPr/>
          <p:nvPr/>
        </p:nvGrpSpPr>
        <p:grpSpPr>
          <a:xfrm>
            <a:off x="3155697" y="5270423"/>
            <a:ext cx="994183" cy="686316"/>
            <a:chOff x="3155697" y="5270423"/>
            <a:chExt cx="994183" cy="686316"/>
          </a:xfrm>
        </p:grpSpPr>
        <p:grpSp>
          <p:nvGrpSpPr>
            <p:cNvPr id="701" name="Group 700">
              <a:extLst>
                <a:ext uri="{FF2B5EF4-FFF2-40B4-BE49-F238E27FC236}">
                  <a16:creationId xmlns:a16="http://schemas.microsoft.com/office/drawing/2014/main" id="{CFB30492-C0C2-7AA2-0B1F-AA95CF522E80}"/>
                </a:ext>
              </a:extLst>
            </p:cNvPr>
            <p:cNvGrpSpPr/>
            <p:nvPr/>
          </p:nvGrpSpPr>
          <p:grpSpPr>
            <a:xfrm>
              <a:off x="3218078" y="5270423"/>
              <a:ext cx="824735" cy="487851"/>
              <a:chOff x="7577467" y="3017234"/>
              <a:chExt cx="1322457" cy="571500"/>
            </a:xfrm>
          </p:grpSpPr>
          <p:grpSp>
            <p:nvGrpSpPr>
              <p:cNvPr id="688" name="Group 219">
                <a:extLst>
                  <a:ext uri="{FF2B5EF4-FFF2-40B4-BE49-F238E27FC236}">
                    <a16:creationId xmlns:a16="http://schemas.microsoft.com/office/drawing/2014/main" id="{B3E496CF-38F1-4989-111C-25C966CEFB0C}"/>
                  </a:ext>
                </a:extLst>
              </p:cNvPr>
              <p:cNvGrpSpPr>
                <a:grpSpLocks/>
              </p:cNvGrpSpPr>
              <p:nvPr/>
            </p:nvGrpSpPr>
            <p:grpSpPr bwMode="auto">
              <a:xfrm>
                <a:off x="7825117" y="3017234"/>
                <a:ext cx="409575" cy="565150"/>
                <a:chOff x="375561" y="297711"/>
                <a:chExt cx="1252683" cy="2142487"/>
              </a:xfrm>
            </p:grpSpPr>
            <p:sp>
              <p:nvSpPr>
                <p:cNvPr id="689" name="Freeform 688">
                  <a:extLst>
                    <a:ext uri="{FF2B5EF4-FFF2-40B4-BE49-F238E27FC236}">
                      <a16:creationId xmlns:a16="http://schemas.microsoft.com/office/drawing/2014/main" id="{8C89142A-33AC-F78F-181E-1B3E3D9EF319}"/>
                    </a:ext>
                  </a:extLst>
                </p:cNvPr>
                <p:cNvSpPr/>
                <p:nvPr/>
              </p:nvSpPr>
              <p:spPr>
                <a:xfrm>
                  <a:off x="375561" y="297711"/>
                  <a:ext cx="971072" cy="2136471"/>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90" name="Freeform 689">
                  <a:extLst>
                    <a:ext uri="{FF2B5EF4-FFF2-40B4-BE49-F238E27FC236}">
                      <a16:creationId xmlns:a16="http://schemas.microsoft.com/office/drawing/2014/main" id="{CF319D1A-0C09-BE40-B1C8-89F2B68168EE}"/>
                    </a:ext>
                  </a:extLst>
                </p:cNvPr>
                <p:cNvSpPr/>
                <p:nvPr/>
              </p:nvSpPr>
              <p:spPr>
                <a:xfrm>
                  <a:off x="375561" y="309747"/>
                  <a:ext cx="1247826" cy="770332"/>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448" h="758069">
                      <a:moveTo>
                        <a:pt x="243561" y="573"/>
                      </a:moveTo>
                      <a:cubicBezTo>
                        <a:pt x="162374" y="382"/>
                        <a:pt x="235530" y="6639"/>
                        <a:pt x="0" y="0"/>
                      </a:cubicBezTo>
                      <a:lnTo>
                        <a:pt x="962698" y="753308"/>
                      </a:lnTo>
                      <a:cubicBezTo>
                        <a:pt x="1114838" y="758721"/>
                        <a:pt x="1045247" y="751718"/>
                        <a:pt x="1248448" y="758069"/>
                      </a:cubicBezTo>
                      <a:lnTo>
                        <a:pt x="243561" y="573"/>
                      </a:lnTo>
                      <a:close/>
                    </a:path>
                  </a:pathLst>
                </a:custGeom>
                <a:solidFill>
                  <a:srgbClr val="0099C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91" name="Rectangle 690">
                  <a:extLst>
                    <a:ext uri="{FF2B5EF4-FFF2-40B4-BE49-F238E27FC236}">
                      <a16:creationId xmlns:a16="http://schemas.microsoft.com/office/drawing/2014/main" id="{EBBE0468-6E40-B560-6D33-B905BB46FB80}"/>
                    </a:ext>
                  </a:extLst>
                </p:cNvPr>
                <p:cNvSpPr/>
                <p:nvPr/>
              </p:nvSpPr>
              <p:spPr>
                <a:xfrm>
                  <a:off x="1332065" y="1080080"/>
                  <a:ext cx="296179" cy="1360118"/>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ＭＳ Ｐゴシック" charset="0"/>
                    <a:cs typeface="ＭＳ Ｐゴシック" charset="0"/>
                  </a:endParaRPr>
                </a:p>
              </p:txBody>
            </p:sp>
          </p:grpSp>
          <p:grpSp>
            <p:nvGrpSpPr>
              <p:cNvPr id="693" name="Group 201">
                <a:extLst>
                  <a:ext uri="{FF2B5EF4-FFF2-40B4-BE49-F238E27FC236}">
                    <a16:creationId xmlns:a16="http://schemas.microsoft.com/office/drawing/2014/main" id="{BE778F90-55B1-8FDB-64EB-45854409A0C8}"/>
                  </a:ext>
                </a:extLst>
              </p:cNvPr>
              <p:cNvGrpSpPr>
                <a:grpSpLocks/>
              </p:cNvGrpSpPr>
              <p:nvPr/>
            </p:nvGrpSpPr>
            <p:grpSpPr bwMode="auto">
              <a:xfrm>
                <a:off x="7577467" y="3023584"/>
                <a:ext cx="409575" cy="565150"/>
                <a:chOff x="375561" y="297711"/>
                <a:chExt cx="1252683" cy="2138362"/>
              </a:xfrm>
            </p:grpSpPr>
            <p:sp>
              <p:nvSpPr>
                <p:cNvPr id="694" name="Freeform 693">
                  <a:extLst>
                    <a:ext uri="{FF2B5EF4-FFF2-40B4-BE49-F238E27FC236}">
                      <a16:creationId xmlns:a16="http://schemas.microsoft.com/office/drawing/2014/main" id="{344FB894-3904-6B46-91DB-9241B4811408}"/>
                    </a:ext>
                  </a:extLst>
                </p:cNvPr>
                <p:cNvSpPr/>
                <p:nvPr/>
              </p:nvSpPr>
              <p:spPr>
                <a:xfrm>
                  <a:off x="375561" y="297711"/>
                  <a:ext cx="971072" cy="2138362"/>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95" name="Freeform 694">
                  <a:extLst>
                    <a:ext uri="{FF2B5EF4-FFF2-40B4-BE49-F238E27FC236}">
                      <a16:creationId xmlns:a16="http://schemas.microsoft.com/office/drawing/2014/main" id="{426E17CA-1F92-FA13-986C-49A0BE4E2867}"/>
                    </a:ext>
                  </a:extLst>
                </p:cNvPr>
                <p:cNvSpPr/>
                <p:nvPr/>
              </p:nvSpPr>
              <p:spPr>
                <a:xfrm>
                  <a:off x="375561" y="309724"/>
                  <a:ext cx="1247826" cy="768849"/>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448" h="758069">
                      <a:moveTo>
                        <a:pt x="243561" y="573"/>
                      </a:moveTo>
                      <a:cubicBezTo>
                        <a:pt x="162374" y="382"/>
                        <a:pt x="235530" y="6639"/>
                        <a:pt x="0" y="0"/>
                      </a:cubicBezTo>
                      <a:lnTo>
                        <a:pt x="962698" y="753308"/>
                      </a:lnTo>
                      <a:cubicBezTo>
                        <a:pt x="1114838" y="758721"/>
                        <a:pt x="1045247" y="751718"/>
                        <a:pt x="1248448" y="758069"/>
                      </a:cubicBezTo>
                      <a:lnTo>
                        <a:pt x="243561" y="573"/>
                      </a:lnTo>
                      <a:close/>
                    </a:path>
                  </a:pathLst>
                </a:custGeom>
                <a:solidFill>
                  <a:srgbClr val="0099C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96" name="Rectangle 695">
                  <a:extLst>
                    <a:ext uri="{FF2B5EF4-FFF2-40B4-BE49-F238E27FC236}">
                      <a16:creationId xmlns:a16="http://schemas.microsoft.com/office/drawing/2014/main" id="{4F4D6884-A258-3F60-A78B-8F58BF5E25A1}"/>
                    </a:ext>
                  </a:extLst>
                </p:cNvPr>
                <p:cNvSpPr/>
                <p:nvPr/>
              </p:nvSpPr>
              <p:spPr>
                <a:xfrm>
                  <a:off x="1332065" y="1066560"/>
                  <a:ext cx="296179" cy="1363508"/>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ＭＳ Ｐゴシック" charset="0"/>
                    <a:cs typeface="ＭＳ Ｐゴシック" charset="0"/>
                  </a:endParaRPr>
                </a:p>
              </p:txBody>
            </p:sp>
          </p:grpSp>
          <p:sp>
            <p:nvSpPr>
              <p:cNvPr id="700" name="Right Arrow 699">
                <a:extLst>
                  <a:ext uri="{FF2B5EF4-FFF2-40B4-BE49-F238E27FC236}">
                    <a16:creationId xmlns:a16="http://schemas.microsoft.com/office/drawing/2014/main" id="{B8A5F825-7DC0-0930-BD27-8C567D95809F}"/>
                  </a:ext>
                </a:extLst>
              </p:cNvPr>
              <p:cNvSpPr/>
              <p:nvPr/>
            </p:nvSpPr>
            <p:spPr>
              <a:xfrm>
                <a:off x="8311695" y="3191554"/>
                <a:ext cx="588229" cy="280567"/>
              </a:xfrm>
              <a:prstGeom prst="rightArrow">
                <a:avLst/>
              </a:prstGeom>
              <a:gradFill>
                <a:gsLst>
                  <a:gs pos="0">
                    <a:schemeClr val="accent1">
                      <a:lumMod val="5000"/>
                      <a:lumOff val="95000"/>
                    </a:schemeClr>
                  </a:gs>
                  <a:gs pos="35000">
                    <a:schemeClr val="accent1">
                      <a:lumMod val="20000"/>
                      <a:lumOff val="80000"/>
                    </a:schemeClr>
                  </a:gs>
                  <a:gs pos="68000">
                    <a:schemeClr val="accent1">
                      <a:lumMod val="45000"/>
                      <a:lumOff val="55000"/>
                    </a:schemeClr>
                  </a:gs>
                  <a:gs pos="100000">
                    <a:srgbClr val="0000A8"/>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702" name="TextBox 701">
              <a:extLst>
                <a:ext uri="{FF2B5EF4-FFF2-40B4-BE49-F238E27FC236}">
                  <a16:creationId xmlns:a16="http://schemas.microsoft.com/office/drawing/2014/main" id="{0EFA2816-27AC-977D-690C-197ED6DABC55}"/>
                </a:ext>
              </a:extLst>
            </p:cNvPr>
            <p:cNvSpPr txBox="1"/>
            <p:nvPr/>
          </p:nvSpPr>
          <p:spPr>
            <a:xfrm>
              <a:off x="3155697" y="5679740"/>
              <a:ext cx="994183" cy="276999"/>
            </a:xfrm>
            <a:prstGeom prst="rect">
              <a:avLst/>
            </a:prstGeom>
            <a:noFill/>
          </p:spPr>
          <p:txBody>
            <a:bodyPr wrap="none" rtlCol="0">
              <a:spAutoFit/>
            </a:bodyPr>
            <a:lstStyle/>
            <a:p>
              <a:r>
                <a:rPr lang="en-US" sz="1200" dirty="0"/>
                <a:t>IP datagrams</a:t>
              </a:r>
            </a:p>
          </p:txBody>
        </p:sp>
      </p:grpSp>
    </p:spTree>
    <p:extLst>
      <p:ext uri="{BB962C8B-B14F-4D97-AF65-F5344CB8AC3E}">
        <p14:creationId xmlns:p14="http://schemas.microsoft.com/office/powerpoint/2010/main" val="1657076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74"/>
                                        </p:tgtEl>
                                        <p:attrNameLst>
                                          <p:attrName>style.visibility</p:attrName>
                                        </p:attrNameLst>
                                      </p:cBhvr>
                                      <p:to>
                                        <p:strVal val="visible"/>
                                      </p:to>
                                    </p:set>
                                    <p:animEffect transition="in" filter="dissolve">
                                      <p:cBhvr>
                                        <p:cTn id="7" dur="500"/>
                                        <p:tgtEl>
                                          <p:spTgt spid="674"/>
                                        </p:tgtEl>
                                      </p:cBhvr>
                                    </p:animEffect>
                                  </p:childTnLst>
                                </p:cTn>
                              </p:par>
                              <p:par>
                                <p:cTn id="8" presetID="9" presetClass="entr" presetSubtype="0" fill="hold" nodeType="withEffect">
                                  <p:stCondLst>
                                    <p:cond delay="0"/>
                                  </p:stCondLst>
                                  <p:childTnLst>
                                    <p:set>
                                      <p:cBhvr>
                                        <p:cTn id="9" dur="1" fill="hold">
                                          <p:stCondLst>
                                            <p:cond delay="0"/>
                                          </p:stCondLst>
                                        </p:cTn>
                                        <p:tgtEl>
                                          <p:spTgt spid="703"/>
                                        </p:tgtEl>
                                        <p:attrNameLst>
                                          <p:attrName>style.visibility</p:attrName>
                                        </p:attrNameLst>
                                      </p:cBhvr>
                                      <p:to>
                                        <p:strVal val="visible"/>
                                      </p:to>
                                    </p:set>
                                    <p:animEffect transition="in" filter="dissolve">
                                      <p:cBhvr>
                                        <p:cTn id="10" dur="500"/>
                                        <p:tgtEl>
                                          <p:spTgt spid="7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8" name="Hexagon 477">
            <a:extLst>
              <a:ext uri="{FF2B5EF4-FFF2-40B4-BE49-F238E27FC236}">
                <a16:creationId xmlns:a16="http://schemas.microsoft.com/office/drawing/2014/main" id="{5ACF2064-3705-DEAD-07DA-8BC7A9ED4257}"/>
              </a:ext>
            </a:extLst>
          </p:cNvPr>
          <p:cNvSpPr/>
          <p:nvPr/>
        </p:nvSpPr>
        <p:spPr>
          <a:xfrm>
            <a:off x="5072836" y="3824035"/>
            <a:ext cx="2199008" cy="1585753"/>
          </a:xfrm>
          <a:prstGeom prst="hexagon">
            <a:avLst/>
          </a:prstGeom>
          <a:solidFill>
            <a:srgbClr val="9AE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0" name="TextBox 479">
            <a:extLst>
              <a:ext uri="{FF2B5EF4-FFF2-40B4-BE49-F238E27FC236}">
                <a16:creationId xmlns:a16="http://schemas.microsoft.com/office/drawing/2014/main" id="{CE7DD5B7-E5DF-10BC-C6EA-A9A9105E4F9C}"/>
              </a:ext>
            </a:extLst>
          </p:cNvPr>
          <p:cNvSpPr txBox="1"/>
          <p:nvPr/>
        </p:nvSpPr>
        <p:spPr>
          <a:xfrm>
            <a:off x="5499906" y="4838863"/>
            <a:ext cx="1073307" cy="441339"/>
          </a:xfrm>
          <a:prstGeom prst="rect">
            <a:avLst/>
          </a:prstGeom>
          <a:noFill/>
        </p:spPr>
        <p:txBody>
          <a:bodyPr wrap="none" rtlCol="0">
            <a:spAutoFit/>
          </a:bodyPr>
          <a:lstStyle/>
          <a:p>
            <a:pPr algn="r">
              <a:lnSpc>
                <a:spcPct val="80000"/>
              </a:lnSpc>
            </a:pPr>
            <a:r>
              <a:rPr lang="en-US" sz="1400" dirty="0">
                <a:solidFill>
                  <a:prstClr val="black"/>
                </a:solidFill>
                <a:latin typeface="Calibri"/>
              </a:rPr>
              <a:t>Base station</a:t>
            </a:r>
          </a:p>
          <a:p>
            <a:pPr algn="r">
              <a:lnSpc>
                <a:spcPct val="80000"/>
              </a:lnSpc>
            </a:pPr>
            <a:r>
              <a:rPr lang="en-US" sz="1400" b="1" dirty="0">
                <a:solidFill>
                  <a:prstClr val="black"/>
                </a:solidFill>
                <a:latin typeface="Calibri"/>
              </a:rPr>
              <a:t>(gNode-B)  </a:t>
            </a:r>
            <a:endParaRPr lang="en-US" sz="1100" b="1" dirty="0">
              <a:solidFill>
                <a:prstClr val="black"/>
              </a:solidFill>
              <a:latin typeface="Calibri"/>
            </a:endParaRPr>
          </a:p>
        </p:txBody>
      </p:sp>
      <p:sp>
        <p:nvSpPr>
          <p:cNvPr id="209" name="Slide Number Placeholder 3">
            <a:extLst>
              <a:ext uri="{FF2B5EF4-FFF2-40B4-BE49-F238E27FC236}">
                <a16:creationId xmlns:a16="http://schemas.microsoft.com/office/drawing/2014/main" id="{2F431DAD-53A4-D87C-440F-400903D30B54}"/>
              </a:ext>
            </a:extLst>
          </p:cNvPr>
          <p:cNvSpPr>
            <a:spLocks noGrp="1"/>
          </p:cNvSpPr>
          <p:nvPr>
            <p:ph type="sldNum" sz="quarter" idx="4"/>
          </p:nvPr>
        </p:nvSpPr>
        <p:spPr>
          <a:xfrm>
            <a:off x="9219616" y="6443089"/>
            <a:ext cx="2743200" cy="365125"/>
          </a:xfrm>
        </p:spPr>
        <p:txBody>
          <a:bodyPr/>
          <a:lstStyle/>
          <a:p>
            <a:r>
              <a:rPr lang="en-US" dirty="0"/>
              <a:t>RAN </a:t>
            </a:r>
            <a:fld id="{C4204591-24BD-A542-B9D5-F8D8A88D2FEE}" type="slidenum">
              <a:rPr lang="en-US" smtClean="0"/>
              <a:pPr/>
              <a:t>34</a:t>
            </a:fld>
            <a:endParaRPr lang="en-US" dirty="0"/>
          </a:p>
        </p:txBody>
      </p:sp>
      <p:sp>
        <p:nvSpPr>
          <p:cNvPr id="2" name="Title 2">
            <a:extLst>
              <a:ext uri="{FF2B5EF4-FFF2-40B4-BE49-F238E27FC236}">
                <a16:creationId xmlns:a16="http://schemas.microsoft.com/office/drawing/2014/main" id="{3D11F8E9-E5A8-EF94-AD12-36E20A82948A}"/>
              </a:ext>
            </a:extLst>
          </p:cNvPr>
          <p:cNvSpPr>
            <a:spLocks noGrp="1"/>
          </p:cNvSpPr>
          <p:nvPr>
            <p:ph type="title"/>
          </p:nvPr>
        </p:nvSpPr>
        <p:spPr>
          <a:xfrm>
            <a:off x="787400" y="235921"/>
            <a:ext cx="10515600" cy="894622"/>
          </a:xfrm>
        </p:spPr>
        <p:txBody>
          <a:bodyPr/>
          <a:lstStyle/>
          <a:p>
            <a:r>
              <a:rPr lang="en-US" dirty="0"/>
              <a:t>RAN packet processing pipeline: context</a:t>
            </a:r>
          </a:p>
        </p:txBody>
      </p:sp>
      <p:sp>
        <p:nvSpPr>
          <p:cNvPr id="14" name="Freeform 13">
            <a:extLst>
              <a:ext uri="{FF2B5EF4-FFF2-40B4-BE49-F238E27FC236}">
                <a16:creationId xmlns:a16="http://schemas.microsoft.com/office/drawing/2014/main" id="{6D782621-8005-FC8B-3705-03F3251DE11A}"/>
              </a:ext>
            </a:extLst>
          </p:cNvPr>
          <p:cNvSpPr/>
          <p:nvPr/>
        </p:nvSpPr>
        <p:spPr>
          <a:xfrm>
            <a:off x="1596230" y="4519488"/>
            <a:ext cx="2663439" cy="792993"/>
          </a:xfrm>
          <a:custGeom>
            <a:avLst/>
            <a:gdLst>
              <a:gd name="connsiteX0" fmla="*/ 409574 w 1466206"/>
              <a:gd name="connsiteY0" fmla="*/ 41300 h 846656"/>
              <a:gd name="connsiteX1" fmla="*/ 55068 w 1466206"/>
              <a:gd name="connsiteY1" fmla="*/ 92926 h 846656"/>
              <a:gd name="connsiteX2" fmla="*/ 0 w 1466206"/>
              <a:gd name="connsiteY2" fmla="*/ 344169 h 846656"/>
              <a:gd name="connsiteX3" fmla="*/ 37859 w 1466206"/>
              <a:gd name="connsiteY3" fmla="*/ 726197 h 846656"/>
              <a:gd name="connsiteX4" fmla="*/ 320087 w 1466206"/>
              <a:gd name="connsiteY4" fmla="*/ 846656 h 846656"/>
              <a:gd name="connsiteX5" fmla="*/ 949936 w 1466206"/>
              <a:gd name="connsiteY5" fmla="*/ 777822 h 846656"/>
              <a:gd name="connsiteX6" fmla="*/ 1466206 w 1466206"/>
              <a:gd name="connsiteY6" fmla="*/ 757172 h 846656"/>
              <a:gd name="connsiteX7" fmla="*/ 1466206 w 1466206"/>
              <a:gd name="connsiteY7" fmla="*/ 357936 h 846656"/>
              <a:gd name="connsiteX8" fmla="*/ 1287232 w 1466206"/>
              <a:gd name="connsiteY8" fmla="*/ 0 h 846656"/>
              <a:gd name="connsiteX9" fmla="*/ 719336 w 1466206"/>
              <a:gd name="connsiteY9" fmla="*/ 55067 h 846656"/>
              <a:gd name="connsiteX10" fmla="*/ 409574 w 1466206"/>
              <a:gd name="connsiteY10" fmla="*/ 41300 h 846656"/>
              <a:gd name="connsiteX0" fmla="*/ 409574 w 1466206"/>
              <a:gd name="connsiteY0" fmla="*/ 41300 h 846656"/>
              <a:gd name="connsiteX1" fmla="*/ 55068 w 1466206"/>
              <a:gd name="connsiteY1" fmla="*/ 92926 h 846656"/>
              <a:gd name="connsiteX2" fmla="*/ 0 w 1466206"/>
              <a:gd name="connsiteY2" fmla="*/ 344169 h 846656"/>
              <a:gd name="connsiteX3" fmla="*/ 37859 w 1466206"/>
              <a:gd name="connsiteY3" fmla="*/ 726197 h 846656"/>
              <a:gd name="connsiteX4" fmla="*/ 320087 w 1466206"/>
              <a:gd name="connsiteY4" fmla="*/ 846656 h 846656"/>
              <a:gd name="connsiteX5" fmla="*/ 949936 w 1466206"/>
              <a:gd name="connsiteY5" fmla="*/ 777822 h 846656"/>
              <a:gd name="connsiteX6" fmla="*/ 1466206 w 1466206"/>
              <a:gd name="connsiteY6" fmla="*/ 757172 h 846656"/>
              <a:gd name="connsiteX7" fmla="*/ 1466206 w 1466206"/>
              <a:gd name="connsiteY7" fmla="*/ 357936 h 846656"/>
              <a:gd name="connsiteX8" fmla="*/ 1287232 w 1466206"/>
              <a:gd name="connsiteY8" fmla="*/ 0 h 846656"/>
              <a:gd name="connsiteX9" fmla="*/ 719336 w 1466206"/>
              <a:gd name="connsiteY9" fmla="*/ 55067 h 846656"/>
              <a:gd name="connsiteX10" fmla="*/ 409574 w 1466206"/>
              <a:gd name="connsiteY10" fmla="*/ 41300 h 846656"/>
              <a:gd name="connsiteX0" fmla="*/ 416148 w 1472780"/>
              <a:gd name="connsiteY0" fmla="*/ 41300 h 846656"/>
              <a:gd name="connsiteX1" fmla="*/ 61642 w 1472780"/>
              <a:gd name="connsiteY1" fmla="*/ 92926 h 846656"/>
              <a:gd name="connsiteX2" fmla="*/ 6574 w 1472780"/>
              <a:gd name="connsiteY2" fmla="*/ 344169 h 846656"/>
              <a:gd name="connsiteX3" fmla="*/ 44433 w 1472780"/>
              <a:gd name="connsiteY3" fmla="*/ 726197 h 846656"/>
              <a:gd name="connsiteX4" fmla="*/ 326661 w 1472780"/>
              <a:gd name="connsiteY4" fmla="*/ 846656 h 846656"/>
              <a:gd name="connsiteX5" fmla="*/ 956510 w 1472780"/>
              <a:gd name="connsiteY5" fmla="*/ 777822 h 846656"/>
              <a:gd name="connsiteX6" fmla="*/ 1472780 w 1472780"/>
              <a:gd name="connsiteY6" fmla="*/ 757172 h 846656"/>
              <a:gd name="connsiteX7" fmla="*/ 1472780 w 1472780"/>
              <a:gd name="connsiteY7" fmla="*/ 357936 h 846656"/>
              <a:gd name="connsiteX8" fmla="*/ 1293806 w 1472780"/>
              <a:gd name="connsiteY8" fmla="*/ 0 h 846656"/>
              <a:gd name="connsiteX9" fmla="*/ 725910 w 1472780"/>
              <a:gd name="connsiteY9" fmla="*/ 55067 h 846656"/>
              <a:gd name="connsiteX10" fmla="*/ 416148 w 1472780"/>
              <a:gd name="connsiteY10" fmla="*/ 41300 h 846656"/>
              <a:gd name="connsiteX0" fmla="*/ 416148 w 1472780"/>
              <a:gd name="connsiteY0" fmla="*/ 41300 h 846656"/>
              <a:gd name="connsiteX1" fmla="*/ 61642 w 1472780"/>
              <a:gd name="connsiteY1" fmla="*/ 92926 h 846656"/>
              <a:gd name="connsiteX2" fmla="*/ 6574 w 1472780"/>
              <a:gd name="connsiteY2" fmla="*/ 344169 h 846656"/>
              <a:gd name="connsiteX3" fmla="*/ 44433 w 1472780"/>
              <a:gd name="connsiteY3" fmla="*/ 726197 h 846656"/>
              <a:gd name="connsiteX4" fmla="*/ 326661 w 1472780"/>
              <a:gd name="connsiteY4" fmla="*/ 846656 h 846656"/>
              <a:gd name="connsiteX5" fmla="*/ 956510 w 1472780"/>
              <a:gd name="connsiteY5" fmla="*/ 777822 h 846656"/>
              <a:gd name="connsiteX6" fmla="*/ 1472780 w 1472780"/>
              <a:gd name="connsiteY6" fmla="*/ 757172 h 846656"/>
              <a:gd name="connsiteX7" fmla="*/ 1472780 w 1472780"/>
              <a:gd name="connsiteY7" fmla="*/ 357936 h 846656"/>
              <a:gd name="connsiteX8" fmla="*/ 1293806 w 1472780"/>
              <a:gd name="connsiteY8" fmla="*/ 0 h 846656"/>
              <a:gd name="connsiteX9" fmla="*/ 725910 w 1472780"/>
              <a:gd name="connsiteY9" fmla="*/ 55067 h 846656"/>
              <a:gd name="connsiteX10" fmla="*/ 416148 w 1472780"/>
              <a:gd name="connsiteY10" fmla="*/ 41300 h 846656"/>
              <a:gd name="connsiteX0" fmla="*/ 416148 w 1518548"/>
              <a:gd name="connsiteY0" fmla="*/ 41300 h 846656"/>
              <a:gd name="connsiteX1" fmla="*/ 61642 w 1518548"/>
              <a:gd name="connsiteY1" fmla="*/ 92926 h 846656"/>
              <a:gd name="connsiteX2" fmla="*/ 6574 w 1518548"/>
              <a:gd name="connsiteY2" fmla="*/ 344169 h 846656"/>
              <a:gd name="connsiteX3" fmla="*/ 44433 w 1518548"/>
              <a:gd name="connsiteY3" fmla="*/ 726197 h 846656"/>
              <a:gd name="connsiteX4" fmla="*/ 326661 w 1518548"/>
              <a:gd name="connsiteY4" fmla="*/ 846656 h 846656"/>
              <a:gd name="connsiteX5" fmla="*/ 956510 w 1518548"/>
              <a:gd name="connsiteY5" fmla="*/ 777822 h 846656"/>
              <a:gd name="connsiteX6" fmla="*/ 1472780 w 1518548"/>
              <a:gd name="connsiteY6" fmla="*/ 757172 h 846656"/>
              <a:gd name="connsiteX7" fmla="*/ 1472780 w 1518548"/>
              <a:gd name="connsiteY7" fmla="*/ 357936 h 846656"/>
              <a:gd name="connsiteX8" fmla="*/ 1293806 w 1518548"/>
              <a:gd name="connsiteY8" fmla="*/ 0 h 846656"/>
              <a:gd name="connsiteX9" fmla="*/ 725910 w 1518548"/>
              <a:gd name="connsiteY9" fmla="*/ 55067 h 846656"/>
              <a:gd name="connsiteX10" fmla="*/ 416148 w 1518548"/>
              <a:gd name="connsiteY10" fmla="*/ 41300 h 846656"/>
              <a:gd name="connsiteX0" fmla="*/ 416148 w 1518548"/>
              <a:gd name="connsiteY0" fmla="*/ 84063 h 889419"/>
              <a:gd name="connsiteX1" fmla="*/ 61642 w 1518548"/>
              <a:gd name="connsiteY1" fmla="*/ 135689 h 889419"/>
              <a:gd name="connsiteX2" fmla="*/ 6574 w 1518548"/>
              <a:gd name="connsiteY2" fmla="*/ 386932 h 889419"/>
              <a:gd name="connsiteX3" fmla="*/ 44433 w 1518548"/>
              <a:gd name="connsiteY3" fmla="*/ 768960 h 889419"/>
              <a:gd name="connsiteX4" fmla="*/ 326661 w 1518548"/>
              <a:gd name="connsiteY4" fmla="*/ 889419 h 889419"/>
              <a:gd name="connsiteX5" fmla="*/ 956510 w 1518548"/>
              <a:gd name="connsiteY5" fmla="*/ 820585 h 889419"/>
              <a:gd name="connsiteX6" fmla="*/ 1472780 w 1518548"/>
              <a:gd name="connsiteY6" fmla="*/ 799935 h 889419"/>
              <a:gd name="connsiteX7" fmla="*/ 1472780 w 1518548"/>
              <a:gd name="connsiteY7" fmla="*/ 400699 h 889419"/>
              <a:gd name="connsiteX8" fmla="*/ 1293806 w 1518548"/>
              <a:gd name="connsiteY8" fmla="*/ 42763 h 889419"/>
              <a:gd name="connsiteX9" fmla="*/ 725910 w 1518548"/>
              <a:gd name="connsiteY9" fmla="*/ 97830 h 889419"/>
              <a:gd name="connsiteX10" fmla="*/ 416148 w 1518548"/>
              <a:gd name="connsiteY10" fmla="*/ 84063 h 889419"/>
              <a:gd name="connsiteX0" fmla="*/ 416148 w 1518548"/>
              <a:gd name="connsiteY0" fmla="*/ 52053 h 857409"/>
              <a:gd name="connsiteX1" fmla="*/ 61642 w 1518548"/>
              <a:gd name="connsiteY1" fmla="*/ 103679 h 857409"/>
              <a:gd name="connsiteX2" fmla="*/ 6574 w 1518548"/>
              <a:gd name="connsiteY2" fmla="*/ 354922 h 857409"/>
              <a:gd name="connsiteX3" fmla="*/ 44433 w 1518548"/>
              <a:gd name="connsiteY3" fmla="*/ 736950 h 857409"/>
              <a:gd name="connsiteX4" fmla="*/ 326661 w 1518548"/>
              <a:gd name="connsiteY4" fmla="*/ 857409 h 857409"/>
              <a:gd name="connsiteX5" fmla="*/ 956510 w 1518548"/>
              <a:gd name="connsiteY5" fmla="*/ 788575 h 857409"/>
              <a:gd name="connsiteX6" fmla="*/ 1472780 w 1518548"/>
              <a:gd name="connsiteY6" fmla="*/ 767925 h 857409"/>
              <a:gd name="connsiteX7" fmla="*/ 1472780 w 1518548"/>
              <a:gd name="connsiteY7" fmla="*/ 368689 h 857409"/>
              <a:gd name="connsiteX8" fmla="*/ 1293806 w 1518548"/>
              <a:gd name="connsiteY8" fmla="*/ 10753 h 857409"/>
              <a:gd name="connsiteX9" fmla="*/ 928976 w 1518548"/>
              <a:gd name="connsiteY9" fmla="*/ 89911 h 857409"/>
              <a:gd name="connsiteX10" fmla="*/ 416148 w 1518548"/>
              <a:gd name="connsiteY10" fmla="*/ 52053 h 857409"/>
              <a:gd name="connsiteX0" fmla="*/ 430374 w 1519007"/>
              <a:gd name="connsiteY0" fmla="*/ 231021 h 857409"/>
              <a:gd name="connsiteX1" fmla="*/ 62101 w 1519007"/>
              <a:gd name="connsiteY1" fmla="*/ 103679 h 857409"/>
              <a:gd name="connsiteX2" fmla="*/ 7033 w 1519007"/>
              <a:gd name="connsiteY2" fmla="*/ 354922 h 857409"/>
              <a:gd name="connsiteX3" fmla="*/ 44892 w 1519007"/>
              <a:gd name="connsiteY3" fmla="*/ 736950 h 857409"/>
              <a:gd name="connsiteX4" fmla="*/ 327120 w 1519007"/>
              <a:gd name="connsiteY4" fmla="*/ 857409 h 857409"/>
              <a:gd name="connsiteX5" fmla="*/ 956969 w 1519007"/>
              <a:gd name="connsiteY5" fmla="*/ 788575 h 857409"/>
              <a:gd name="connsiteX6" fmla="*/ 1473239 w 1519007"/>
              <a:gd name="connsiteY6" fmla="*/ 767925 h 857409"/>
              <a:gd name="connsiteX7" fmla="*/ 1473239 w 1519007"/>
              <a:gd name="connsiteY7" fmla="*/ 368689 h 857409"/>
              <a:gd name="connsiteX8" fmla="*/ 1294265 w 1519007"/>
              <a:gd name="connsiteY8" fmla="*/ 10753 h 857409"/>
              <a:gd name="connsiteX9" fmla="*/ 929435 w 1519007"/>
              <a:gd name="connsiteY9" fmla="*/ 89911 h 857409"/>
              <a:gd name="connsiteX10" fmla="*/ 430374 w 1519007"/>
              <a:gd name="connsiteY10" fmla="*/ 231021 h 857409"/>
              <a:gd name="connsiteX0" fmla="*/ 457084 w 1545717"/>
              <a:gd name="connsiteY0" fmla="*/ 231021 h 857409"/>
              <a:gd name="connsiteX1" fmla="*/ 88811 w 1545717"/>
              <a:gd name="connsiteY1" fmla="*/ 103679 h 857409"/>
              <a:gd name="connsiteX2" fmla="*/ 33743 w 1545717"/>
              <a:gd name="connsiteY2" fmla="*/ 354922 h 857409"/>
              <a:gd name="connsiteX3" fmla="*/ 71602 w 1545717"/>
              <a:gd name="connsiteY3" fmla="*/ 736950 h 857409"/>
              <a:gd name="connsiteX4" fmla="*/ 353830 w 1545717"/>
              <a:gd name="connsiteY4" fmla="*/ 857409 h 857409"/>
              <a:gd name="connsiteX5" fmla="*/ 983679 w 1545717"/>
              <a:gd name="connsiteY5" fmla="*/ 788575 h 857409"/>
              <a:gd name="connsiteX6" fmla="*/ 1499949 w 1545717"/>
              <a:gd name="connsiteY6" fmla="*/ 767925 h 857409"/>
              <a:gd name="connsiteX7" fmla="*/ 1499949 w 1545717"/>
              <a:gd name="connsiteY7" fmla="*/ 368689 h 857409"/>
              <a:gd name="connsiteX8" fmla="*/ 1320975 w 1545717"/>
              <a:gd name="connsiteY8" fmla="*/ 10753 h 857409"/>
              <a:gd name="connsiteX9" fmla="*/ 956145 w 1545717"/>
              <a:gd name="connsiteY9" fmla="*/ 89911 h 857409"/>
              <a:gd name="connsiteX10" fmla="*/ 457084 w 1545717"/>
              <a:gd name="connsiteY10" fmla="*/ 231021 h 857409"/>
              <a:gd name="connsiteX0" fmla="*/ 563227 w 1524513"/>
              <a:gd name="connsiteY0" fmla="*/ 182837 h 857409"/>
              <a:gd name="connsiteX1" fmla="*/ 67607 w 1524513"/>
              <a:gd name="connsiteY1" fmla="*/ 103679 h 857409"/>
              <a:gd name="connsiteX2" fmla="*/ 12539 w 1524513"/>
              <a:gd name="connsiteY2" fmla="*/ 354922 h 857409"/>
              <a:gd name="connsiteX3" fmla="*/ 50398 w 1524513"/>
              <a:gd name="connsiteY3" fmla="*/ 736950 h 857409"/>
              <a:gd name="connsiteX4" fmla="*/ 332626 w 1524513"/>
              <a:gd name="connsiteY4" fmla="*/ 857409 h 857409"/>
              <a:gd name="connsiteX5" fmla="*/ 962475 w 1524513"/>
              <a:gd name="connsiteY5" fmla="*/ 788575 h 857409"/>
              <a:gd name="connsiteX6" fmla="*/ 1478745 w 1524513"/>
              <a:gd name="connsiteY6" fmla="*/ 767925 h 857409"/>
              <a:gd name="connsiteX7" fmla="*/ 1478745 w 1524513"/>
              <a:gd name="connsiteY7" fmla="*/ 368689 h 857409"/>
              <a:gd name="connsiteX8" fmla="*/ 1299771 w 1524513"/>
              <a:gd name="connsiteY8" fmla="*/ 10753 h 857409"/>
              <a:gd name="connsiteX9" fmla="*/ 934941 w 1524513"/>
              <a:gd name="connsiteY9" fmla="*/ 89911 h 857409"/>
              <a:gd name="connsiteX10" fmla="*/ 563227 w 1524513"/>
              <a:gd name="connsiteY10" fmla="*/ 182837 h 857409"/>
              <a:gd name="connsiteX0" fmla="*/ 563227 w 1539800"/>
              <a:gd name="connsiteY0" fmla="*/ 182837 h 857409"/>
              <a:gd name="connsiteX1" fmla="*/ 67607 w 1539800"/>
              <a:gd name="connsiteY1" fmla="*/ 103679 h 857409"/>
              <a:gd name="connsiteX2" fmla="*/ 12539 w 1539800"/>
              <a:gd name="connsiteY2" fmla="*/ 354922 h 857409"/>
              <a:gd name="connsiteX3" fmla="*/ 50398 w 1539800"/>
              <a:gd name="connsiteY3" fmla="*/ 736950 h 857409"/>
              <a:gd name="connsiteX4" fmla="*/ 332626 w 1539800"/>
              <a:gd name="connsiteY4" fmla="*/ 857409 h 857409"/>
              <a:gd name="connsiteX5" fmla="*/ 752525 w 1539800"/>
              <a:gd name="connsiteY5" fmla="*/ 726625 h 857409"/>
              <a:gd name="connsiteX6" fmla="*/ 1478745 w 1539800"/>
              <a:gd name="connsiteY6" fmla="*/ 767925 h 857409"/>
              <a:gd name="connsiteX7" fmla="*/ 1478745 w 1539800"/>
              <a:gd name="connsiteY7" fmla="*/ 368689 h 857409"/>
              <a:gd name="connsiteX8" fmla="*/ 1299771 w 1539800"/>
              <a:gd name="connsiteY8" fmla="*/ 10753 h 857409"/>
              <a:gd name="connsiteX9" fmla="*/ 934941 w 1539800"/>
              <a:gd name="connsiteY9" fmla="*/ 89911 h 857409"/>
              <a:gd name="connsiteX10" fmla="*/ 563227 w 1539800"/>
              <a:gd name="connsiteY10" fmla="*/ 182837 h 857409"/>
              <a:gd name="connsiteX0" fmla="*/ 563227 w 1539800"/>
              <a:gd name="connsiteY0" fmla="*/ 182837 h 857409"/>
              <a:gd name="connsiteX1" fmla="*/ 67607 w 1539800"/>
              <a:gd name="connsiteY1" fmla="*/ 103679 h 857409"/>
              <a:gd name="connsiteX2" fmla="*/ 12539 w 1539800"/>
              <a:gd name="connsiteY2" fmla="*/ 354922 h 857409"/>
              <a:gd name="connsiteX3" fmla="*/ 50398 w 1539800"/>
              <a:gd name="connsiteY3" fmla="*/ 736950 h 857409"/>
              <a:gd name="connsiteX4" fmla="*/ 332626 w 1539800"/>
              <a:gd name="connsiteY4" fmla="*/ 857409 h 857409"/>
              <a:gd name="connsiteX5" fmla="*/ 752525 w 1539800"/>
              <a:gd name="connsiteY5" fmla="*/ 726625 h 857409"/>
              <a:gd name="connsiteX6" fmla="*/ 1478745 w 1539800"/>
              <a:gd name="connsiteY6" fmla="*/ 767925 h 857409"/>
              <a:gd name="connsiteX7" fmla="*/ 1478745 w 1539800"/>
              <a:gd name="connsiteY7" fmla="*/ 368689 h 857409"/>
              <a:gd name="connsiteX8" fmla="*/ 1299771 w 1539800"/>
              <a:gd name="connsiteY8" fmla="*/ 10753 h 857409"/>
              <a:gd name="connsiteX9" fmla="*/ 934941 w 1539800"/>
              <a:gd name="connsiteY9" fmla="*/ 89911 h 857409"/>
              <a:gd name="connsiteX10" fmla="*/ 563227 w 1539800"/>
              <a:gd name="connsiteY10" fmla="*/ 182837 h 857409"/>
              <a:gd name="connsiteX0" fmla="*/ 563227 w 1539800"/>
              <a:gd name="connsiteY0" fmla="*/ 95020 h 769592"/>
              <a:gd name="connsiteX1" fmla="*/ 67607 w 1539800"/>
              <a:gd name="connsiteY1" fmla="*/ 15862 h 769592"/>
              <a:gd name="connsiteX2" fmla="*/ 12539 w 1539800"/>
              <a:gd name="connsiteY2" fmla="*/ 267105 h 769592"/>
              <a:gd name="connsiteX3" fmla="*/ 50398 w 1539800"/>
              <a:gd name="connsiteY3" fmla="*/ 649133 h 769592"/>
              <a:gd name="connsiteX4" fmla="*/ 332626 w 1539800"/>
              <a:gd name="connsiteY4" fmla="*/ 769592 h 769592"/>
              <a:gd name="connsiteX5" fmla="*/ 752525 w 1539800"/>
              <a:gd name="connsiteY5" fmla="*/ 638808 h 769592"/>
              <a:gd name="connsiteX6" fmla="*/ 1478745 w 1539800"/>
              <a:gd name="connsiteY6" fmla="*/ 680108 h 769592"/>
              <a:gd name="connsiteX7" fmla="*/ 1478745 w 1539800"/>
              <a:gd name="connsiteY7" fmla="*/ 280872 h 769592"/>
              <a:gd name="connsiteX8" fmla="*/ 1299771 w 1539800"/>
              <a:gd name="connsiteY8" fmla="*/ 50279 h 769592"/>
              <a:gd name="connsiteX9" fmla="*/ 934941 w 1539800"/>
              <a:gd name="connsiteY9" fmla="*/ 2094 h 769592"/>
              <a:gd name="connsiteX10" fmla="*/ 563227 w 1539800"/>
              <a:gd name="connsiteY10" fmla="*/ 95020 h 769592"/>
              <a:gd name="connsiteX0" fmla="*/ 563227 w 1539800"/>
              <a:gd name="connsiteY0" fmla="*/ 95020 h 769592"/>
              <a:gd name="connsiteX1" fmla="*/ 67607 w 1539800"/>
              <a:gd name="connsiteY1" fmla="*/ 15862 h 769592"/>
              <a:gd name="connsiteX2" fmla="*/ 12539 w 1539800"/>
              <a:gd name="connsiteY2" fmla="*/ 267105 h 769592"/>
              <a:gd name="connsiteX3" fmla="*/ 50398 w 1539800"/>
              <a:gd name="connsiteY3" fmla="*/ 649133 h 769592"/>
              <a:gd name="connsiteX4" fmla="*/ 332626 w 1539800"/>
              <a:gd name="connsiteY4" fmla="*/ 769592 h 769592"/>
              <a:gd name="connsiteX5" fmla="*/ 752525 w 1539800"/>
              <a:gd name="connsiteY5" fmla="*/ 638808 h 769592"/>
              <a:gd name="connsiteX6" fmla="*/ 1478745 w 1539800"/>
              <a:gd name="connsiteY6" fmla="*/ 680108 h 769592"/>
              <a:gd name="connsiteX7" fmla="*/ 1478745 w 1539800"/>
              <a:gd name="connsiteY7" fmla="*/ 280872 h 769592"/>
              <a:gd name="connsiteX8" fmla="*/ 1299771 w 1539800"/>
              <a:gd name="connsiteY8" fmla="*/ 50279 h 769592"/>
              <a:gd name="connsiteX9" fmla="*/ 934941 w 1539800"/>
              <a:gd name="connsiteY9" fmla="*/ 2094 h 769592"/>
              <a:gd name="connsiteX10" fmla="*/ 563227 w 1539800"/>
              <a:gd name="connsiteY10" fmla="*/ 95020 h 769592"/>
              <a:gd name="connsiteX0" fmla="*/ 580156 w 1556729"/>
              <a:gd name="connsiteY0" fmla="*/ 95020 h 769592"/>
              <a:gd name="connsiteX1" fmla="*/ 349414 w 1556729"/>
              <a:gd name="connsiteY1" fmla="*/ 232475 h 769592"/>
              <a:gd name="connsiteX2" fmla="*/ 29468 w 1556729"/>
              <a:gd name="connsiteY2" fmla="*/ 267105 h 769592"/>
              <a:gd name="connsiteX3" fmla="*/ 67327 w 1556729"/>
              <a:gd name="connsiteY3" fmla="*/ 649133 h 769592"/>
              <a:gd name="connsiteX4" fmla="*/ 349555 w 1556729"/>
              <a:gd name="connsiteY4" fmla="*/ 769592 h 769592"/>
              <a:gd name="connsiteX5" fmla="*/ 769454 w 1556729"/>
              <a:gd name="connsiteY5" fmla="*/ 638808 h 769592"/>
              <a:gd name="connsiteX6" fmla="*/ 1495674 w 1556729"/>
              <a:gd name="connsiteY6" fmla="*/ 680108 h 769592"/>
              <a:gd name="connsiteX7" fmla="*/ 1495674 w 1556729"/>
              <a:gd name="connsiteY7" fmla="*/ 280872 h 769592"/>
              <a:gd name="connsiteX8" fmla="*/ 1316700 w 1556729"/>
              <a:gd name="connsiteY8" fmla="*/ 50279 h 769592"/>
              <a:gd name="connsiteX9" fmla="*/ 951870 w 1556729"/>
              <a:gd name="connsiteY9" fmla="*/ 2094 h 769592"/>
              <a:gd name="connsiteX10" fmla="*/ 580156 w 1556729"/>
              <a:gd name="connsiteY10" fmla="*/ 95020 h 769592"/>
              <a:gd name="connsiteX0" fmla="*/ 552462 w 1529035"/>
              <a:gd name="connsiteY0" fmla="*/ 95020 h 769592"/>
              <a:gd name="connsiteX1" fmla="*/ 321720 w 1529035"/>
              <a:gd name="connsiteY1" fmla="*/ 232475 h 769592"/>
              <a:gd name="connsiteX2" fmla="*/ 1774 w 1529035"/>
              <a:gd name="connsiteY2" fmla="*/ 267105 h 769592"/>
              <a:gd name="connsiteX3" fmla="*/ 205181 w 1529035"/>
              <a:gd name="connsiteY3" fmla="*/ 597734 h 769592"/>
              <a:gd name="connsiteX4" fmla="*/ 321861 w 1529035"/>
              <a:gd name="connsiteY4" fmla="*/ 769592 h 769592"/>
              <a:gd name="connsiteX5" fmla="*/ 741760 w 1529035"/>
              <a:gd name="connsiteY5" fmla="*/ 638808 h 769592"/>
              <a:gd name="connsiteX6" fmla="*/ 1467980 w 1529035"/>
              <a:gd name="connsiteY6" fmla="*/ 680108 h 769592"/>
              <a:gd name="connsiteX7" fmla="*/ 1467980 w 1529035"/>
              <a:gd name="connsiteY7" fmla="*/ 280872 h 769592"/>
              <a:gd name="connsiteX8" fmla="*/ 1289006 w 1529035"/>
              <a:gd name="connsiteY8" fmla="*/ 50279 h 769592"/>
              <a:gd name="connsiteX9" fmla="*/ 924176 w 1529035"/>
              <a:gd name="connsiteY9" fmla="*/ 2094 h 769592"/>
              <a:gd name="connsiteX10" fmla="*/ 552462 w 1529035"/>
              <a:gd name="connsiteY10" fmla="*/ 95020 h 769592"/>
              <a:gd name="connsiteX0" fmla="*/ 552568 w 1529141"/>
              <a:gd name="connsiteY0" fmla="*/ 95020 h 697308"/>
              <a:gd name="connsiteX1" fmla="*/ 321826 w 1529141"/>
              <a:gd name="connsiteY1" fmla="*/ 232475 h 697308"/>
              <a:gd name="connsiteX2" fmla="*/ 1880 w 1529141"/>
              <a:gd name="connsiteY2" fmla="*/ 267105 h 697308"/>
              <a:gd name="connsiteX3" fmla="*/ 205287 w 1529141"/>
              <a:gd name="connsiteY3" fmla="*/ 597734 h 697308"/>
              <a:gd name="connsiteX4" fmla="*/ 526144 w 1529141"/>
              <a:gd name="connsiteY4" fmla="*/ 563993 h 697308"/>
              <a:gd name="connsiteX5" fmla="*/ 741866 w 1529141"/>
              <a:gd name="connsiteY5" fmla="*/ 638808 h 697308"/>
              <a:gd name="connsiteX6" fmla="*/ 1468086 w 1529141"/>
              <a:gd name="connsiteY6" fmla="*/ 680108 h 697308"/>
              <a:gd name="connsiteX7" fmla="*/ 1468086 w 1529141"/>
              <a:gd name="connsiteY7" fmla="*/ 280872 h 697308"/>
              <a:gd name="connsiteX8" fmla="*/ 1289112 w 1529141"/>
              <a:gd name="connsiteY8" fmla="*/ 50279 h 697308"/>
              <a:gd name="connsiteX9" fmla="*/ 924282 w 1529141"/>
              <a:gd name="connsiteY9" fmla="*/ 2094 h 697308"/>
              <a:gd name="connsiteX10" fmla="*/ 552568 w 1529141"/>
              <a:gd name="connsiteY10" fmla="*/ 95020 h 697308"/>
              <a:gd name="connsiteX0" fmla="*/ 503604 w 1480177"/>
              <a:gd name="connsiteY0" fmla="*/ 95020 h 697308"/>
              <a:gd name="connsiteX1" fmla="*/ 272862 w 1480177"/>
              <a:gd name="connsiteY1" fmla="*/ 232475 h 697308"/>
              <a:gd name="connsiteX2" fmla="*/ 2581 w 1480177"/>
              <a:gd name="connsiteY2" fmla="*/ 384590 h 697308"/>
              <a:gd name="connsiteX3" fmla="*/ 156323 w 1480177"/>
              <a:gd name="connsiteY3" fmla="*/ 597734 h 697308"/>
              <a:gd name="connsiteX4" fmla="*/ 477180 w 1480177"/>
              <a:gd name="connsiteY4" fmla="*/ 563993 h 697308"/>
              <a:gd name="connsiteX5" fmla="*/ 692902 w 1480177"/>
              <a:gd name="connsiteY5" fmla="*/ 638808 h 697308"/>
              <a:gd name="connsiteX6" fmla="*/ 1419122 w 1480177"/>
              <a:gd name="connsiteY6" fmla="*/ 680108 h 697308"/>
              <a:gd name="connsiteX7" fmla="*/ 1419122 w 1480177"/>
              <a:gd name="connsiteY7" fmla="*/ 280872 h 697308"/>
              <a:gd name="connsiteX8" fmla="*/ 1240148 w 1480177"/>
              <a:gd name="connsiteY8" fmla="*/ 50279 h 697308"/>
              <a:gd name="connsiteX9" fmla="*/ 875318 w 1480177"/>
              <a:gd name="connsiteY9" fmla="*/ 2094 h 697308"/>
              <a:gd name="connsiteX10" fmla="*/ 503604 w 1480177"/>
              <a:gd name="connsiteY10" fmla="*/ 95020 h 697308"/>
              <a:gd name="connsiteX0" fmla="*/ 503604 w 1480177"/>
              <a:gd name="connsiteY0" fmla="*/ 95020 h 697308"/>
              <a:gd name="connsiteX1" fmla="*/ 272862 w 1480177"/>
              <a:gd name="connsiteY1" fmla="*/ 232475 h 697308"/>
              <a:gd name="connsiteX2" fmla="*/ 2581 w 1480177"/>
              <a:gd name="connsiteY2" fmla="*/ 384590 h 697308"/>
              <a:gd name="connsiteX3" fmla="*/ 156323 w 1480177"/>
              <a:gd name="connsiteY3" fmla="*/ 597734 h 697308"/>
              <a:gd name="connsiteX4" fmla="*/ 477180 w 1480177"/>
              <a:gd name="connsiteY4" fmla="*/ 563993 h 697308"/>
              <a:gd name="connsiteX5" fmla="*/ 692902 w 1480177"/>
              <a:gd name="connsiteY5" fmla="*/ 638808 h 697308"/>
              <a:gd name="connsiteX6" fmla="*/ 1419122 w 1480177"/>
              <a:gd name="connsiteY6" fmla="*/ 680108 h 697308"/>
              <a:gd name="connsiteX7" fmla="*/ 1419122 w 1480177"/>
              <a:gd name="connsiteY7" fmla="*/ 280872 h 697308"/>
              <a:gd name="connsiteX8" fmla="*/ 1240148 w 1480177"/>
              <a:gd name="connsiteY8" fmla="*/ 50279 h 697308"/>
              <a:gd name="connsiteX9" fmla="*/ 875318 w 1480177"/>
              <a:gd name="connsiteY9" fmla="*/ 2094 h 697308"/>
              <a:gd name="connsiteX10" fmla="*/ 503604 w 1480177"/>
              <a:gd name="connsiteY10" fmla="*/ 95020 h 697308"/>
              <a:gd name="connsiteX0" fmla="*/ 504713 w 1481286"/>
              <a:gd name="connsiteY0" fmla="*/ 95020 h 700752"/>
              <a:gd name="connsiteX1" fmla="*/ 273971 w 1481286"/>
              <a:gd name="connsiteY1" fmla="*/ 232475 h 700752"/>
              <a:gd name="connsiteX2" fmla="*/ 3690 w 1481286"/>
              <a:gd name="connsiteY2" fmla="*/ 384590 h 700752"/>
              <a:gd name="connsiteX3" fmla="*/ 157432 w 1481286"/>
              <a:gd name="connsiteY3" fmla="*/ 597734 h 700752"/>
              <a:gd name="connsiteX4" fmla="*/ 694011 w 1481286"/>
              <a:gd name="connsiteY4" fmla="*/ 638808 h 700752"/>
              <a:gd name="connsiteX5" fmla="*/ 1420231 w 1481286"/>
              <a:gd name="connsiteY5" fmla="*/ 680108 h 700752"/>
              <a:gd name="connsiteX6" fmla="*/ 1420231 w 1481286"/>
              <a:gd name="connsiteY6" fmla="*/ 280872 h 700752"/>
              <a:gd name="connsiteX7" fmla="*/ 1241257 w 1481286"/>
              <a:gd name="connsiteY7" fmla="*/ 50279 h 700752"/>
              <a:gd name="connsiteX8" fmla="*/ 876427 w 1481286"/>
              <a:gd name="connsiteY8" fmla="*/ 2094 h 700752"/>
              <a:gd name="connsiteX9" fmla="*/ 504713 w 1481286"/>
              <a:gd name="connsiteY9" fmla="*/ 95020 h 700752"/>
              <a:gd name="connsiteX0" fmla="*/ 501024 w 1477597"/>
              <a:gd name="connsiteY0" fmla="*/ 95020 h 700752"/>
              <a:gd name="connsiteX1" fmla="*/ 270282 w 1477597"/>
              <a:gd name="connsiteY1" fmla="*/ 232475 h 700752"/>
              <a:gd name="connsiteX2" fmla="*/ 1 w 1477597"/>
              <a:gd name="connsiteY2" fmla="*/ 384590 h 700752"/>
              <a:gd name="connsiteX3" fmla="*/ 269626 w 1477597"/>
              <a:gd name="connsiteY3" fmla="*/ 583049 h 700752"/>
              <a:gd name="connsiteX4" fmla="*/ 690322 w 1477597"/>
              <a:gd name="connsiteY4" fmla="*/ 638808 h 700752"/>
              <a:gd name="connsiteX5" fmla="*/ 1416542 w 1477597"/>
              <a:gd name="connsiteY5" fmla="*/ 680108 h 700752"/>
              <a:gd name="connsiteX6" fmla="*/ 1416542 w 1477597"/>
              <a:gd name="connsiteY6" fmla="*/ 280872 h 700752"/>
              <a:gd name="connsiteX7" fmla="*/ 1237568 w 1477597"/>
              <a:gd name="connsiteY7" fmla="*/ 50279 h 700752"/>
              <a:gd name="connsiteX8" fmla="*/ 872738 w 1477597"/>
              <a:gd name="connsiteY8" fmla="*/ 2094 h 700752"/>
              <a:gd name="connsiteX9" fmla="*/ 501024 w 1477597"/>
              <a:gd name="connsiteY9" fmla="*/ 95020 h 700752"/>
              <a:gd name="connsiteX0" fmla="*/ 501024 w 1477597"/>
              <a:gd name="connsiteY0" fmla="*/ 95020 h 700752"/>
              <a:gd name="connsiteX1" fmla="*/ 270282 w 1477597"/>
              <a:gd name="connsiteY1" fmla="*/ 232475 h 700752"/>
              <a:gd name="connsiteX2" fmla="*/ 1 w 1477597"/>
              <a:gd name="connsiteY2" fmla="*/ 384590 h 700752"/>
              <a:gd name="connsiteX3" fmla="*/ 269626 w 1477597"/>
              <a:gd name="connsiteY3" fmla="*/ 583049 h 700752"/>
              <a:gd name="connsiteX4" fmla="*/ 690322 w 1477597"/>
              <a:gd name="connsiteY4" fmla="*/ 638808 h 700752"/>
              <a:gd name="connsiteX5" fmla="*/ 1416542 w 1477597"/>
              <a:gd name="connsiteY5" fmla="*/ 680108 h 700752"/>
              <a:gd name="connsiteX6" fmla="*/ 1416542 w 1477597"/>
              <a:gd name="connsiteY6" fmla="*/ 280872 h 700752"/>
              <a:gd name="connsiteX7" fmla="*/ 1237568 w 1477597"/>
              <a:gd name="connsiteY7" fmla="*/ 50279 h 700752"/>
              <a:gd name="connsiteX8" fmla="*/ 872738 w 1477597"/>
              <a:gd name="connsiteY8" fmla="*/ 2094 h 700752"/>
              <a:gd name="connsiteX9" fmla="*/ 501024 w 1477597"/>
              <a:gd name="connsiteY9" fmla="*/ 95020 h 700752"/>
              <a:gd name="connsiteX0" fmla="*/ 423768 w 1400341"/>
              <a:gd name="connsiteY0" fmla="*/ 95020 h 700752"/>
              <a:gd name="connsiteX1" fmla="*/ 193026 w 1400341"/>
              <a:gd name="connsiteY1" fmla="*/ 232475 h 700752"/>
              <a:gd name="connsiteX2" fmla="*/ 1 w 1400341"/>
              <a:gd name="connsiteY2" fmla="*/ 432318 h 700752"/>
              <a:gd name="connsiteX3" fmla="*/ 192370 w 1400341"/>
              <a:gd name="connsiteY3" fmla="*/ 583049 h 700752"/>
              <a:gd name="connsiteX4" fmla="*/ 613066 w 1400341"/>
              <a:gd name="connsiteY4" fmla="*/ 638808 h 700752"/>
              <a:gd name="connsiteX5" fmla="*/ 1339286 w 1400341"/>
              <a:gd name="connsiteY5" fmla="*/ 680108 h 700752"/>
              <a:gd name="connsiteX6" fmla="*/ 1339286 w 1400341"/>
              <a:gd name="connsiteY6" fmla="*/ 280872 h 700752"/>
              <a:gd name="connsiteX7" fmla="*/ 1160312 w 1400341"/>
              <a:gd name="connsiteY7" fmla="*/ 50279 h 700752"/>
              <a:gd name="connsiteX8" fmla="*/ 795482 w 1400341"/>
              <a:gd name="connsiteY8" fmla="*/ 2094 h 700752"/>
              <a:gd name="connsiteX9" fmla="*/ 423768 w 1400341"/>
              <a:gd name="connsiteY9" fmla="*/ 95020 h 700752"/>
              <a:gd name="connsiteX0" fmla="*/ 423768 w 1411583"/>
              <a:gd name="connsiteY0" fmla="*/ 95020 h 719845"/>
              <a:gd name="connsiteX1" fmla="*/ 193026 w 1411583"/>
              <a:gd name="connsiteY1" fmla="*/ 232475 h 719845"/>
              <a:gd name="connsiteX2" fmla="*/ 1 w 1411583"/>
              <a:gd name="connsiteY2" fmla="*/ 432318 h 719845"/>
              <a:gd name="connsiteX3" fmla="*/ 192370 w 1411583"/>
              <a:gd name="connsiteY3" fmla="*/ 583049 h 719845"/>
              <a:gd name="connsiteX4" fmla="*/ 459775 w 1411583"/>
              <a:gd name="connsiteY4" fmla="*/ 696223 h 719845"/>
              <a:gd name="connsiteX5" fmla="*/ 1339286 w 1411583"/>
              <a:gd name="connsiteY5" fmla="*/ 680108 h 719845"/>
              <a:gd name="connsiteX6" fmla="*/ 1339286 w 1411583"/>
              <a:gd name="connsiteY6" fmla="*/ 280872 h 719845"/>
              <a:gd name="connsiteX7" fmla="*/ 1160312 w 1411583"/>
              <a:gd name="connsiteY7" fmla="*/ 50279 h 719845"/>
              <a:gd name="connsiteX8" fmla="*/ 795482 w 1411583"/>
              <a:gd name="connsiteY8" fmla="*/ 2094 h 719845"/>
              <a:gd name="connsiteX9" fmla="*/ 423768 w 1411583"/>
              <a:gd name="connsiteY9" fmla="*/ 95020 h 719845"/>
              <a:gd name="connsiteX0" fmla="*/ 423768 w 1411583"/>
              <a:gd name="connsiteY0" fmla="*/ 95020 h 698293"/>
              <a:gd name="connsiteX1" fmla="*/ 193026 w 1411583"/>
              <a:gd name="connsiteY1" fmla="*/ 232475 h 698293"/>
              <a:gd name="connsiteX2" fmla="*/ 1 w 1411583"/>
              <a:gd name="connsiteY2" fmla="*/ 432318 h 698293"/>
              <a:gd name="connsiteX3" fmla="*/ 192370 w 1411583"/>
              <a:gd name="connsiteY3" fmla="*/ 583049 h 698293"/>
              <a:gd name="connsiteX4" fmla="*/ 459775 w 1411583"/>
              <a:gd name="connsiteY4" fmla="*/ 696223 h 698293"/>
              <a:gd name="connsiteX5" fmla="*/ 1339286 w 1411583"/>
              <a:gd name="connsiteY5" fmla="*/ 680108 h 698293"/>
              <a:gd name="connsiteX6" fmla="*/ 1339286 w 1411583"/>
              <a:gd name="connsiteY6" fmla="*/ 280872 h 698293"/>
              <a:gd name="connsiteX7" fmla="*/ 1160312 w 1411583"/>
              <a:gd name="connsiteY7" fmla="*/ 50279 h 698293"/>
              <a:gd name="connsiteX8" fmla="*/ 795482 w 1411583"/>
              <a:gd name="connsiteY8" fmla="*/ 2094 h 698293"/>
              <a:gd name="connsiteX9" fmla="*/ 423768 w 1411583"/>
              <a:gd name="connsiteY9" fmla="*/ 95020 h 698293"/>
              <a:gd name="connsiteX0" fmla="*/ 423768 w 1411583"/>
              <a:gd name="connsiteY0" fmla="*/ 95020 h 698293"/>
              <a:gd name="connsiteX1" fmla="*/ 193026 w 1411583"/>
              <a:gd name="connsiteY1" fmla="*/ 232475 h 698293"/>
              <a:gd name="connsiteX2" fmla="*/ 1 w 1411583"/>
              <a:gd name="connsiteY2" fmla="*/ 432318 h 698293"/>
              <a:gd name="connsiteX3" fmla="*/ 192370 w 1411583"/>
              <a:gd name="connsiteY3" fmla="*/ 583049 h 698293"/>
              <a:gd name="connsiteX4" fmla="*/ 256766 w 1411583"/>
              <a:gd name="connsiteY4" fmla="*/ 558307 h 698293"/>
              <a:gd name="connsiteX5" fmla="*/ 459775 w 1411583"/>
              <a:gd name="connsiteY5" fmla="*/ 696223 h 698293"/>
              <a:gd name="connsiteX6" fmla="*/ 1339286 w 1411583"/>
              <a:gd name="connsiteY6" fmla="*/ 680108 h 698293"/>
              <a:gd name="connsiteX7" fmla="*/ 1339286 w 1411583"/>
              <a:gd name="connsiteY7" fmla="*/ 280872 h 698293"/>
              <a:gd name="connsiteX8" fmla="*/ 1160312 w 1411583"/>
              <a:gd name="connsiteY8" fmla="*/ 50279 h 698293"/>
              <a:gd name="connsiteX9" fmla="*/ 795482 w 1411583"/>
              <a:gd name="connsiteY9" fmla="*/ 2094 h 698293"/>
              <a:gd name="connsiteX10" fmla="*/ 423768 w 1411583"/>
              <a:gd name="connsiteY10" fmla="*/ 95020 h 698293"/>
              <a:gd name="connsiteX0" fmla="*/ 424367 w 1412182"/>
              <a:gd name="connsiteY0" fmla="*/ 95020 h 698293"/>
              <a:gd name="connsiteX1" fmla="*/ 193625 w 1412182"/>
              <a:gd name="connsiteY1" fmla="*/ 232475 h 698293"/>
              <a:gd name="connsiteX2" fmla="*/ 600 w 1412182"/>
              <a:gd name="connsiteY2" fmla="*/ 432318 h 698293"/>
              <a:gd name="connsiteX3" fmla="*/ 257365 w 1412182"/>
              <a:gd name="connsiteY3" fmla="*/ 558307 h 698293"/>
              <a:gd name="connsiteX4" fmla="*/ 460374 w 1412182"/>
              <a:gd name="connsiteY4" fmla="*/ 696223 h 698293"/>
              <a:gd name="connsiteX5" fmla="*/ 1339885 w 1412182"/>
              <a:gd name="connsiteY5" fmla="*/ 680108 h 698293"/>
              <a:gd name="connsiteX6" fmla="*/ 1339885 w 1412182"/>
              <a:gd name="connsiteY6" fmla="*/ 280872 h 698293"/>
              <a:gd name="connsiteX7" fmla="*/ 1160911 w 1412182"/>
              <a:gd name="connsiteY7" fmla="*/ 50279 h 698293"/>
              <a:gd name="connsiteX8" fmla="*/ 796081 w 1412182"/>
              <a:gd name="connsiteY8" fmla="*/ 2094 h 698293"/>
              <a:gd name="connsiteX9" fmla="*/ 424367 w 1412182"/>
              <a:gd name="connsiteY9" fmla="*/ 95020 h 698293"/>
              <a:gd name="connsiteX0" fmla="*/ 423978 w 1411793"/>
              <a:gd name="connsiteY0" fmla="*/ 95020 h 698293"/>
              <a:gd name="connsiteX1" fmla="*/ 193236 w 1411793"/>
              <a:gd name="connsiteY1" fmla="*/ 232475 h 698293"/>
              <a:gd name="connsiteX2" fmla="*/ 211 w 1411793"/>
              <a:gd name="connsiteY2" fmla="*/ 432318 h 698293"/>
              <a:gd name="connsiteX3" fmla="*/ 229925 w 1411793"/>
              <a:gd name="connsiteY3" fmla="*/ 587014 h 698293"/>
              <a:gd name="connsiteX4" fmla="*/ 459985 w 1411793"/>
              <a:gd name="connsiteY4" fmla="*/ 696223 h 698293"/>
              <a:gd name="connsiteX5" fmla="*/ 1339496 w 1411793"/>
              <a:gd name="connsiteY5" fmla="*/ 680108 h 698293"/>
              <a:gd name="connsiteX6" fmla="*/ 1339496 w 1411793"/>
              <a:gd name="connsiteY6" fmla="*/ 280872 h 698293"/>
              <a:gd name="connsiteX7" fmla="*/ 1160522 w 1411793"/>
              <a:gd name="connsiteY7" fmla="*/ 50279 h 698293"/>
              <a:gd name="connsiteX8" fmla="*/ 795692 w 1411793"/>
              <a:gd name="connsiteY8" fmla="*/ 2094 h 698293"/>
              <a:gd name="connsiteX9" fmla="*/ 423978 w 1411793"/>
              <a:gd name="connsiteY9" fmla="*/ 95020 h 698293"/>
              <a:gd name="connsiteX0" fmla="*/ 423978 w 1411793"/>
              <a:gd name="connsiteY0" fmla="*/ 95020 h 698293"/>
              <a:gd name="connsiteX1" fmla="*/ 193236 w 1411793"/>
              <a:gd name="connsiteY1" fmla="*/ 232475 h 698293"/>
              <a:gd name="connsiteX2" fmla="*/ 211 w 1411793"/>
              <a:gd name="connsiteY2" fmla="*/ 432318 h 698293"/>
              <a:gd name="connsiteX3" fmla="*/ 229925 w 1411793"/>
              <a:gd name="connsiteY3" fmla="*/ 587014 h 698293"/>
              <a:gd name="connsiteX4" fmla="*/ 459985 w 1411793"/>
              <a:gd name="connsiteY4" fmla="*/ 696223 h 698293"/>
              <a:gd name="connsiteX5" fmla="*/ 1339496 w 1411793"/>
              <a:gd name="connsiteY5" fmla="*/ 680108 h 698293"/>
              <a:gd name="connsiteX6" fmla="*/ 1339496 w 1411793"/>
              <a:gd name="connsiteY6" fmla="*/ 280872 h 698293"/>
              <a:gd name="connsiteX7" fmla="*/ 1160522 w 1411793"/>
              <a:gd name="connsiteY7" fmla="*/ 50279 h 698293"/>
              <a:gd name="connsiteX8" fmla="*/ 795692 w 1411793"/>
              <a:gd name="connsiteY8" fmla="*/ 2094 h 698293"/>
              <a:gd name="connsiteX9" fmla="*/ 423978 w 1411793"/>
              <a:gd name="connsiteY9" fmla="*/ 95020 h 698293"/>
              <a:gd name="connsiteX0" fmla="*/ 423978 w 1463644"/>
              <a:gd name="connsiteY0" fmla="*/ 95020 h 698036"/>
              <a:gd name="connsiteX1" fmla="*/ 193236 w 1463644"/>
              <a:gd name="connsiteY1" fmla="*/ 232475 h 698036"/>
              <a:gd name="connsiteX2" fmla="*/ 211 w 1463644"/>
              <a:gd name="connsiteY2" fmla="*/ 432318 h 698036"/>
              <a:gd name="connsiteX3" fmla="*/ 229925 w 1463644"/>
              <a:gd name="connsiteY3" fmla="*/ 587014 h 698036"/>
              <a:gd name="connsiteX4" fmla="*/ 459985 w 1463644"/>
              <a:gd name="connsiteY4" fmla="*/ 696223 h 698036"/>
              <a:gd name="connsiteX5" fmla="*/ 1339496 w 1463644"/>
              <a:gd name="connsiteY5" fmla="*/ 680108 h 698036"/>
              <a:gd name="connsiteX6" fmla="*/ 1438685 w 1463644"/>
              <a:gd name="connsiteY6" fmla="*/ 284974 h 698036"/>
              <a:gd name="connsiteX7" fmla="*/ 1160522 w 1463644"/>
              <a:gd name="connsiteY7" fmla="*/ 50279 h 698036"/>
              <a:gd name="connsiteX8" fmla="*/ 795692 w 1463644"/>
              <a:gd name="connsiteY8" fmla="*/ 2094 h 698036"/>
              <a:gd name="connsiteX9" fmla="*/ 423978 w 1463644"/>
              <a:gd name="connsiteY9" fmla="*/ 95020 h 698036"/>
              <a:gd name="connsiteX0" fmla="*/ 424054 w 1463720"/>
              <a:gd name="connsiteY0" fmla="*/ 95020 h 698036"/>
              <a:gd name="connsiteX1" fmla="*/ 193312 w 1463720"/>
              <a:gd name="connsiteY1" fmla="*/ 232475 h 698036"/>
              <a:gd name="connsiteX2" fmla="*/ 287 w 1463720"/>
              <a:gd name="connsiteY2" fmla="*/ 432318 h 698036"/>
              <a:gd name="connsiteX3" fmla="*/ 230001 w 1463720"/>
              <a:gd name="connsiteY3" fmla="*/ 587014 h 698036"/>
              <a:gd name="connsiteX4" fmla="*/ 460061 w 1463720"/>
              <a:gd name="connsiteY4" fmla="*/ 696223 h 698036"/>
              <a:gd name="connsiteX5" fmla="*/ 1339572 w 1463720"/>
              <a:gd name="connsiteY5" fmla="*/ 680108 h 698036"/>
              <a:gd name="connsiteX6" fmla="*/ 1438761 w 1463720"/>
              <a:gd name="connsiteY6" fmla="*/ 284974 h 698036"/>
              <a:gd name="connsiteX7" fmla="*/ 1160598 w 1463720"/>
              <a:gd name="connsiteY7" fmla="*/ 50279 h 698036"/>
              <a:gd name="connsiteX8" fmla="*/ 795768 w 1463720"/>
              <a:gd name="connsiteY8" fmla="*/ 2094 h 698036"/>
              <a:gd name="connsiteX9" fmla="*/ 424054 w 1463720"/>
              <a:gd name="connsiteY9" fmla="*/ 95020 h 698036"/>
              <a:gd name="connsiteX0" fmla="*/ 424054 w 1463720"/>
              <a:gd name="connsiteY0" fmla="*/ 95020 h 698036"/>
              <a:gd name="connsiteX1" fmla="*/ 193312 w 1463720"/>
              <a:gd name="connsiteY1" fmla="*/ 232475 h 698036"/>
              <a:gd name="connsiteX2" fmla="*/ 287 w 1463720"/>
              <a:gd name="connsiteY2" fmla="*/ 432318 h 698036"/>
              <a:gd name="connsiteX3" fmla="*/ 230001 w 1463720"/>
              <a:gd name="connsiteY3" fmla="*/ 587014 h 698036"/>
              <a:gd name="connsiteX4" fmla="*/ 460061 w 1463720"/>
              <a:gd name="connsiteY4" fmla="*/ 696223 h 698036"/>
              <a:gd name="connsiteX5" fmla="*/ 1339572 w 1463720"/>
              <a:gd name="connsiteY5" fmla="*/ 680108 h 698036"/>
              <a:gd name="connsiteX6" fmla="*/ 1438761 w 1463720"/>
              <a:gd name="connsiteY6" fmla="*/ 284974 h 698036"/>
              <a:gd name="connsiteX7" fmla="*/ 1160598 w 1463720"/>
              <a:gd name="connsiteY7" fmla="*/ 50279 h 698036"/>
              <a:gd name="connsiteX8" fmla="*/ 795768 w 1463720"/>
              <a:gd name="connsiteY8" fmla="*/ 2094 h 698036"/>
              <a:gd name="connsiteX9" fmla="*/ 424054 w 1463720"/>
              <a:gd name="connsiteY9" fmla="*/ 95020 h 698036"/>
              <a:gd name="connsiteX0" fmla="*/ 424054 w 1463720"/>
              <a:gd name="connsiteY0" fmla="*/ 95020 h 698036"/>
              <a:gd name="connsiteX1" fmla="*/ 193312 w 1463720"/>
              <a:gd name="connsiteY1" fmla="*/ 232475 h 698036"/>
              <a:gd name="connsiteX2" fmla="*/ 287 w 1463720"/>
              <a:gd name="connsiteY2" fmla="*/ 432318 h 698036"/>
              <a:gd name="connsiteX3" fmla="*/ 230001 w 1463720"/>
              <a:gd name="connsiteY3" fmla="*/ 587014 h 698036"/>
              <a:gd name="connsiteX4" fmla="*/ 460061 w 1463720"/>
              <a:gd name="connsiteY4" fmla="*/ 696223 h 698036"/>
              <a:gd name="connsiteX5" fmla="*/ 1339572 w 1463720"/>
              <a:gd name="connsiteY5" fmla="*/ 680108 h 698036"/>
              <a:gd name="connsiteX6" fmla="*/ 1438761 w 1463720"/>
              <a:gd name="connsiteY6" fmla="*/ 284974 h 698036"/>
              <a:gd name="connsiteX7" fmla="*/ 1160598 w 1463720"/>
              <a:gd name="connsiteY7" fmla="*/ 50279 h 698036"/>
              <a:gd name="connsiteX8" fmla="*/ 795768 w 1463720"/>
              <a:gd name="connsiteY8" fmla="*/ 2094 h 698036"/>
              <a:gd name="connsiteX9" fmla="*/ 424054 w 1463720"/>
              <a:gd name="connsiteY9" fmla="*/ 95020 h 698036"/>
              <a:gd name="connsiteX0" fmla="*/ 424054 w 1463720"/>
              <a:gd name="connsiteY0" fmla="*/ 97207 h 700223"/>
              <a:gd name="connsiteX1" fmla="*/ 193312 w 1463720"/>
              <a:gd name="connsiteY1" fmla="*/ 234662 h 700223"/>
              <a:gd name="connsiteX2" fmla="*/ 287 w 1463720"/>
              <a:gd name="connsiteY2" fmla="*/ 434505 h 700223"/>
              <a:gd name="connsiteX3" fmla="*/ 230001 w 1463720"/>
              <a:gd name="connsiteY3" fmla="*/ 589201 h 700223"/>
              <a:gd name="connsiteX4" fmla="*/ 460061 w 1463720"/>
              <a:gd name="connsiteY4" fmla="*/ 698410 h 700223"/>
              <a:gd name="connsiteX5" fmla="*/ 1339572 w 1463720"/>
              <a:gd name="connsiteY5" fmla="*/ 682295 h 700223"/>
              <a:gd name="connsiteX6" fmla="*/ 1438761 w 1463720"/>
              <a:gd name="connsiteY6" fmla="*/ 287161 h 700223"/>
              <a:gd name="connsiteX7" fmla="*/ 1160598 w 1463720"/>
              <a:gd name="connsiteY7" fmla="*/ 52466 h 700223"/>
              <a:gd name="connsiteX8" fmla="*/ 865707 w 1463720"/>
              <a:gd name="connsiteY8" fmla="*/ 31458 h 700223"/>
              <a:gd name="connsiteX9" fmla="*/ 795768 w 1463720"/>
              <a:gd name="connsiteY9" fmla="*/ 4281 h 700223"/>
              <a:gd name="connsiteX10" fmla="*/ 424054 w 1463720"/>
              <a:gd name="connsiteY10" fmla="*/ 97207 h 700223"/>
              <a:gd name="connsiteX0" fmla="*/ 424054 w 1463720"/>
              <a:gd name="connsiteY0" fmla="*/ 70669 h 673685"/>
              <a:gd name="connsiteX1" fmla="*/ 193312 w 1463720"/>
              <a:gd name="connsiteY1" fmla="*/ 208124 h 673685"/>
              <a:gd name="connsiteX2" fmla="*/ 287 w 1463720"/>
              <a:gd name="connsiteY2" fmla="*/ 407967 h 673685"/>
              <a:gd name="connsiteX3" fmla="*/ 230001 w 1463720"/>
              <a:gd name="connsiteY3" fmla="*/ 562663 h 673685"/>
              <a:gd name="connsiteX4" fmla="*/ 460061 w 1463720"/>
              <a:gd name="connsiteY4" fmla="*/ 671872 h 673685"/>
              <a:gd name="connsiteX5" fmla="*/ 1339572 w 1463720"/>
              <a:gd name="connsiteY5" fmla="*/ 655757 h 673685"/>
              <a:gd name="connsiteX6" fmla="*/ 1438761 w 1463720"/>
              <a:gd name="connsiteY6" fmla="*/ 260623 h 673685"/>
              <a:gd name="connsiteX7" fmla="*/ 1160598 w 1463720"/>
              <a:gd name="connsiteY7" fmla="*/ 25928 h 673685"/>
              <a:gd name="connsiteX8" fmla="*/ 865707 w 1463720"/>
              <a:gd name="connsiteY8" fmla="*/ 4920 h 673685"/>
              <a:gd name="connsiteX9" fmla="*/ 424054 w 1463720"/>
              <a:gd name="connsiteY9" fmla="*/ 70669 h 673685"/>
              <a:gd name="connsiteX0" fmla="*/ 423973 w 1463639"/>
              <a:gd name="connsiteY0" fmla="*/ 70669 h 673685"/>
              <a:gd name="connsiteX1" fmla="*/ 270277 w 1463639"/>
              <a:gd name="connsiteY1" fmla="*/ 216081 h 673685"/>
              <a:gd name="connsiteX2" fmla="*/ 206 w 1463639"/>
              <a:gd name="connsiteY2" fmla="*/ 407967 h 673685"/>
              <a:gd name="connsiteX3" fmla="*/ 229920 w 1463639"/>
              <a:gd name="connsiteY3" fmla="*/ 562663 h 673685"/>
              <a:gd name="connsiteX4" fmla="*/ 459980 w 1463639"/>
              <a:gd name="connsiteY4" fmla="*/ 671872 h 673685"/>
              <a:gd name="connsiteX5" fmla="*/ 1339491 w 1463639"/>
              <a:gd name="connsiteY5" fmla="*/ 655757 h 673685"/>
              <a:gd name="connsiteX6" fmla="*/ 1438680 w 1463639"/>
              <a:gd name="connsiteY6" fmla="*/ 260623 h 673685"/>
              <a:gd name="connsiteX7" fmla="*/ 1160517 w 1463639"/>
              <a:gd name="connsiteY7" fmla="*/ 25928 h 673685"/>
              <a:gd name="connsiteX8" fmla="*/ 865626 w 1463639"/>
              <a:gd name="connsiteY8" fmla="*/ 4920 h 673685"/>
              <a:gd name="connsiteX9" fmla="*/ 423973 w 1463639"/>
              <a:gd name="connsiteY9" fmla="*/ 70669 h 673685"/>
              <a:gd name="connsiteX0" fmla="*/ 461508 w 1463639"/>
              <a:gd name="connsiteY0" fmla="*/ 13990 h 680664"/>
              <a:gd name="connsiteX1" fmla="*/ 270277 w 1463639"/>
              <a:gd name="connsiteY1" fmla="*/ 223060 h 680664"/>
              <a:gd name="connsiteX2" fmla="*/ 206 w 1463639"/>
              <a:gd name="connsiteY2" fmla="*/ 414946 h 680664"/>
              <a:gd name="connsiteX3" fmla="*/ 229920 w 1463639"/>
              <a:gd name="connsiteY3" fmla="*/ 569642 h 680664"/>
              <a:gd name="connsiteX4" fmla="*/ 459980 w 1463639"/>
              <a:gd name="connsiteY4" fmla="*/ 678851 h 680664"/>
              <a:gd name="connsiteX5" fmla="*/ 1339491 w 1463639"/>
              <a:gd name="connsiteY5" fmla="*/ 662736 h 680664"/>
              <a:gd name="connsiteX6" fmla="*/ 1438680 w 1463639"/>
              <a:gd name="connsiteY6" fmla="*/ 267602 h 680664"/>
              <a:gd name="connsiteX7" fmla="*/ 1160517 w 1463639"/>
              <a:gd name="connsiteY7" fmla="*/ 32907 h 680664"/>
              <a:gd name="connsiteX8" fmla="*/ 865626 w 1463639"/>
              <a:gd name="connsiteY8" fmla="*/ 11899 h 680664"/>
              <a:gd name="connsiteX9" fmla="*/ 461508 w 1463639"/>
              <a:gd name="connsiteY9" fmla="*/ 13990 h 680664"/>
              <a:gd name="connsiteX0" fmla="*/ 461508 w 1463639"/>
              <a:gd name="connsiteY0" fmla="*/ 17140 h 683814"/>
              <a:gd name="connsiteX1" fmla="*/ 270277 w 1463639"/>
              <a:gd name="connsiteY1" fmla="*/ 226210 h 683814"/>
              <a:gd name="connsiteX2" fmla="*/ 206 w 1463639"/>
              <a:gd name="connsiteY2" fmla="*/ 418096 h 683814"/>
              <a:gd name="connsiteX3" fmla="*/ 229920 w 1463639"/>
              <a:gd name="connsiteY3" fmla="*/ 572792 h 683814"/>
              <a:gd name="connsiteX4" fmla="*/ 459980 w 1463639"/>
              <a:gd name="connsiteY4" fmla="*/ 682001 h 683814"/>
              <a:gd name="connsiteX5" fmla="*/ 1339491 w 1463639"/>
              <a:gd name="connsiteY5" fmla="*/ 665886 h 683814"/>
              <a:gd name="connsiteX6" fmla="*/ 1438680 w 1463639"/>
              <a:gd name="connsiteY6" fmla="*/ 270752 h 683814"/>
              <a:gd name="connsiteX7" fmla="*/ 1160517 w 1463639"/>
              <a:gd name="connsiteY7" fmla="*/ 36057 h 683814"/>
              <a:gd name="connsiteX8" fmla="*/ 875503 w 1463639"/>
              <a:gd name="connsiteY8" fmla="*/ 3909 h 683814"/>
              <a:gd name="connsiteX9" fmla="*/ 461508 w 1463639"/>
              <a:gd name="connsiteY9" fmla="*/ 17140 h 683814"/>
              <a:gd name="connsiteX0" fmla="*/ 461508 w 1463639"/>
              <a:gd name="connsiteY0" fmla="*/ 17140 h 683814"/>
              <a:gd name="connsiteX1" fmla="*/ 270277 w 1463639"/>
              <a:gd name="connsiteY1" fmla="*/ 226210 h 683814"/>
              <a:gd name="connsiteX2" fmla="*/ 206 w 1463639"/>
              <a:gd name="connsiteY2" fmla="*/ 418096 h 683814"/>
              <a:gd name="connsiteX3" fmla="*/ 229920 w 1463639"/>
              <a:gd name="connsiteY3" fmla="*/ 572792 h 683814"/>
              <a:gd name="connsiteX4" fmla="*/ 459980 w 1463639"/>
              <a:gd name="connsiteY4" fmla="*/ 682001 h 683814"/>
              <a:gd name="connsiteX5" fmla="*/ 1339491 w 1463639"/>
              <a:gd name="connsiteY5" fmla="*/ 665886 h 683814"/>
              <a:gd name="connsiteX6" fmla="*/ 1438680 w 1463639"/>
              <a:gd name="connsiteY6" fmla="*/ 270752 h 683814"/>
              <a:gd name="connsiteX7" fmla="*/ 1202003 w 1463639"/>
              <a:gd name="connsiteY7" fmla="*/ 34465 h 683814"/>
              <a:gd name="connsiteX8" fmla="*/ 875503 w 1463639"/>
              <a:gd name="connsiteY8" fmla="*/ 3909 h 683814"/>
              <a:gd name="connsiteX9" fmla="*/ 461508 w 1463639"/>
              <a:gd name="connsiteY9" fmla="*/ 17140 h 683814"/>
              <a:gd name="connsiteX0" fmla="*/ 461508 w 1463639"/>
              <a:gd name="connsiteY0" fmla="*/ 17140 h 683814"/>
              <a:gd name="connsiteX1" fmla="*/ 270277 w 1463639"/>
              <a:gd name="connsiteY1" fmla="*/ 226210 h 683814"/>
              <a:gd name="connsiteX2" fmla="*/ 206 w 1463639"/>
              <a:gd name="connsiteY2" fmla="*/ 418096 h 683814"/>
              <a:gd name="connsiteX3" fmla="*/ 229920 w 1463639"/>
              <a:gd name="connsiteY3" fmla="*/ 572792 h 683814"/>
              <a:gd name="connsiteX4" fmla="*/ 459980 w 1463639"/>
              <a:gd name="connsiteY4" fmla="*/ 682001 h 683814"/>
              <a:gd name="connsiteX5" fmla="*/ 1339491 w 1463639"/>
              <a:gd name="connsiteY5" fmla="*/ 665886 h 683814"/>
              <a:gd name="connsiteX6" fmla="*/ 1438680 w 1463639"/>
              <a:gd name="connsiteY6" fmla="*/ 270752 h 683814"/>
              <a:gd name="connsiteX7" fmla="*/ 1202003 w 1463639"/>
              <a:gd name="connsiteY7" fmla="*/ 34465 h 683814"/>
              <a:gd name="connsiteX8" fmla="*/ 875503 w 1463639"/>
              <a:gd name="connsiteY8" fmla="*/ 3909 h 683814"/>
              <a:gd name="connsiteX9" fmla="*/ 461508 w 1463639"/>
              <a:gd name="connsiteY9" fmla="*/ 17140 h 683814"/>
              <a:gd name="connsiteX0" fmla="*/ 461508 w 1461194"/>
              <a:gd name="connsiteY0" fmla="*/ 17140 h 684068"/>
              <a:gd name="connsiteX1" fmla="*/ 270277 w 1461194"/>
              <a:gd name="connsiteY1" fmla="*/ 226210 h 684068"/>
              <a:gd name="connsiteX2" fmla="*/ 206 w 1461194"/>
              <a:gd name="connsiteY2" fmla="*/ 418096 h 684068"/>
              <a:gd name="connsiteX3" fmla="*/ 229920 w 1461194"/>
              <a:gd name="connsiteY3" fmla="*/ 572792 h 684068"/>
              <a:gd name="connsiteX4" fmla="*/ 511344 w 1461194"/>
              <a:gd name="connsiteY4" fmla="*/ 683593 h 684068"/>
              <a:gd name="connsiteX5" fmla="*/ 1339491 w 1461194"/>
              <a:gd name="connsiteY5" fmla="*/ 665886 h 684068"/>
              <a:gd name="connsiteX6" fmla="*/ 1438680 w 1461194"/>
              <a:gd name="connsiteY6" fmla="*/ 270752 h 684068"/>
              <a:gd name="connsiteX7" fmla="*/ 1202003 w 1461194"/>
              <a:gd name="connsiteY7" fmla="*/ 34465 h 684068"/>
              <a:gd name="connsiteX8" fmla="*/ 875503 w 1461194"/>
              <a:gd name="connsiteY8" fmla="*/ 3909 h 684068"/>
              <a:gd name="connsiteX9" fmla="*/ 461508 w 1461194"/>
              <a:gd name="connsiteY9" fmla="*/ 17140 h 684068"/>
              <a:gd name="connsiteX0" fmla="*/ 461508 w 1461194"/>
              <a:gd name="connsiteY0" fmla="*/ 17140 h 700889"/>
              <a:gd name="connsiteX1" fmla="*/ 270277 w 1461194"/>
              <a:gd name="connsiteY1" fmla="*/ 226210 h 700889"/>
              <a:gd name="connsiteX2" fmla="*/ 206 w 1461194"/>
              <a:gd name="connsiteY2" fmla="*/ 418096 h 700889"/>
              <a:gd name="connsiteX3" fmla="*/ 229920 w 1461194"/>
              <a:gd name="connsiteY3" fmla="*/ 572792 h 700889"/>
              <a:gd name="connsiteX4" fmla="*/ 511344 w 1461194"/>
              <a:gd name="connsiteY4" fmla="*/ 683593 h 700889"/>
              <a:gd name="connsiteX5" fmla="*/ 1339491 w 1461194"/>
              <a:gd name="connsiteY5" fmla="*/ 665886 h 700889"/>
              <a:gd name="connsiteX6" fmla="*/ 1438680 w 1461194"/>
              <a:gd name="connsiteY6" fmla="*/ 270752 h 700889"/>
              <a:gd name="connsiteX7" fmla="*/ 1202003 w 1461194"/>
              <a:gd name="connsiteY7" fmla="*/ 34465 h 700889"/>
              <a:gd name="connsiteX8" fmla="*/ 875503 w 1461194"/>
              <a:gd name="connsiteY8" fmla="*/ 3909 h 700889"/>
              <a:gd name="connsiteX9" fmla="*/ 461508 w 1461194"/>
              <a:gd name="connsiteY9" fmla="*/ 17140 h 700889"/>
              <a:gd name="connsiteX0" fmla="*/ 462271 w 1461957"/>
              <a:gd name="connsiteY0" fmla="*/ 17140 h 700889"/>
              <a:gd name="connsiteX1" fmla="*/ 271040 w 1461957"/>
              <a:gd name="connsiteY1" fmla="*/ 226210 h 700889"/>
              <a:gd name="connsiteX2" fmla="*/ 969 w 1461957"/>
              <a:gd name="connsiteY2" fmla="*/ 418096 h 700889"/>
              <a:gd name="connsiteX3" fmla="*/ 191173 w 1461957"/>
              <a:gd name="connsiteY3" fmla="*/ 596664 h 700889"/>
              <a:gd name="connsiteX4" fmla="*/ 512107 w 1461957"/>
              <a:gd name="connsiteY4" fmla="*/ 683593 h 700889"/>
              <a:gd name="connsiteX5" fmla="*/ 1340254 w 1461957"/>
              <a:gd name="connsiteY5" fmla="*/ 665886 h 700889"/>
              <a:gd name="connsiteX6" fmla="*/ 1439443 w 1461957"/>
              <a:gd name="connsiteY6" fmla="*/ 270752 h 700889"/>
              <a:gd name="connsiteX7" fmla="*/ 1202766 w 1461957"/>
              <a:gd name="connsiteY7" fmla="*/ 34465 h 700889"/>
              <a:gd name="connsiteX8" fmla="*/ 876266 w 1461957"/>
              <a:gd name="connsiteY8" fmla="*/ 3909 h 700889"/>
              <a:gd name="connsiteX9" fmla="*/ 462271 w 1461957"/>
              <a:gd name="connsiteY9" fmla="*/ 17140 h 700889"/>
              <a:gd name="connsiteX0" fmla="*/ 461558 w 1461244"/>
              <a:gd name="connsiteY0" fmla="*/ 17140 h 700889"/>
              <a:gd name="connsiteX1" fmla="*/ 270327 w 1461244"/>
              <a:gd name="connsiteY1" fmla="*/ 226210 h 700889"/>
              <a:gd name="connsiteX2" fmla="*/ 256 w 1461244"/>
              <a:gd name="connsiteY2" fmla="*/ 418096 h 700889"/>
              <a:gd name="connsiteX3" fmla="*/ 190460 w 1461244"/>
              <a:gd name="connsiteY3" fmla="*/ 596664 h 700889"/>
              <a:gd name="connsiteX4" fmla="*/ 511394 w 1461244"/>
              <a:gd name="connsiteY4" fmla="*/ 683593 h 700889"/>
              <a:gd name="connsiteX5" fmla="*/ 1339541 w 1461244"/>
              <a:gd name="connsiteY5" fmla="*/ 665886 h 700889"/>
              <a:gd name="connsiteX6" fmla="*/ 1438730 w 1461244"/>
              <a:gd name="connsiteY6" fmla="*/ 270752 h 700889"/>
              <a:gd name="connsiteX7" fmla="*/ 1202053 w 1461244"/>
              <a:gd name="connsiteY7" fmla="*/ 34465 h 700889"/>
              <a:gd name="connsiteX8" fmla="*/ 875553 w 1461244"/>
              <a:gd name="connsiteY8" fmla="*/ 3909 h 700889"/>
              <a:gd name="connsiteX9" fmla="*/ 461558 w 1461244"/>
              <a:gd name="connsiteY9" fmla="*/ 17140 h 700889"/>
              <a:gd name="connsiteX0" fmla="*/ 463884 w 1463570"/>
              <a:gd name="connsiteY0" fmla="*/ 17140 h 700889"/>
              <a:gd name="connsiteX1" fmla="*/ 272653 w 1463570"/>
              <a:gd name="connsiteY1" fmla="*/ 226210 h 700889"/>
              <a:gd name="connsiteX2" fmla="*/ 2582 w 1463570"/>
              <a:gd name="connsiteY2" fmla="*/ 418096 h 700889"/>
              <a:gd name="connsiteX3" fmla="*/ 155251 w 1463570"/>
              <a:gd name="connsiteY3" fmla="*/ 630085 h 700889"/>
              <a:gd name="connsiteX4" fmla="*/ 513720 w 1463570"/>
              <a:gd name="connsiteY4" fmla="*/ 683593 h 700889"/>
              <a:gd name="connsiteX5" fmla="*/ 1341867 w 1463570"/>
              <a:gd name="connsiteY5" fmla="*/ 665886 h 700889"/>
              <a:gd name="connsiteX6" fmla="*/ 1441056 w 1463570"/>
              <a:gd name="connsiteY6" fmla="*/ 270752 h 700889"/>
              <a:gd name="connsiteX7" fmla="*/ 1204379 w 1463570"/>
              <a:gd name="connsiteY7" fmla="*/ 34465 h 700889"/>
              <a:gd name="connsiteX8" fmla="*/ 877879 w 1463570"/>
              <a:gd name="connsiteY8" fmla="*/ 3909 h 700889"/>
              <a:gd name="connsiteX9" fmla="*/ 463884 w 1463570"/>
              <a:gd name="connsiteY9" fmla="*/ 17140 h 700889"/>
              <a:gd name="connsiteX0" fmla="*/ 463884 w 1465533"/>
              <a:gd name="connsiteY0" fmla="*/ 17140 h 708314"/>
              <a:gd name="connsiteX1" fmla="*/ 272653 w 1465533"/>
              <a:gd name="connsiteY1" fmla="*/ 226210 h 708314"/>
              <a:gd name="connsiteX2" fmla="*/ 2582 w 1465533"/>
              <a:gd name="connsiteY2" fmla="*/ 418096 h 708314"/>
              <a:gd name="connsiteX3" fmla="*/ 155251 w 1465533"/>
              <a:gd name="connsiteY3" fmla="*/ 630085 h 708314"/>
              <a:gd name="connsiteX4" fmla="*/ 472234 w 1465533"/>
              <a:gd name="connsiteY4" fmla="*/ 699508 h 708314"/>
              <a:gd name="connsiteX5" fmla="*/ 1341867 w 1465533"/>
              <a:gd name="connsiteY5" fmla="*/ 665886 h 708314"/>
              <a:gd name="connsiteX6" fmla="*/ 1441056 w 1465533"/>
              <a:gd name="connsiteY6" fmla="*/ 270752 h 708314"/>
              <a:gd name="connsiteX7" fmla="*/ 1204379 w 1465533"/>
              <a:gd name="connsiteY7" fmla="*/ 34465 h 708314"/>
              <a:gd name="connsiteX8" fmla="*/ 877879 w 1465533"/>
              <a:gd name="connsiteY8" fmla="*/ 3909 h 708314"/>
              <a:gd name="connsiteX9" fmla="*/ 463884 w 1465533"/>
              <a:gd name="connsiteY9" fmla="*/ 17140 h 708314"/>
              <a:gd name="connsiteX0" fmla="*/ 463884 w 1467792"/>
              <a:gd name="connsiteY0" fmla="*/ 17140 h 717887"/>
              <a:gd name="connsiteX1" fmla="*/ 272653 w 1467792"/>
              <a:gd name="connsiteY1" fmla="*/ 226210 h 717887"/>
              <a:gd name="connsiteX2" fmla="*/ 2582 w 1467792"/>
              <a:gd name="connsiteY2" fmla="*/ 418096 h 717887"/>
              <a:gd name="connsiteX3" fmla="*/ 155251 w 1467792"/>
              <a:gd name="connsiteY3" fmla="*/ 630085 h 717887"/>
              <a:gd name="connsiteX4" fmla="*/ 426797 w 1467792"/>
              <a:gd name="connsiteY4" fmla="*/ 715423 h 717887"/>
              <a:gd name="connsiteX5" fmla="*/ 1341867 w 1467792"/>
              <a:gd name="connsiteY5" fmla="*/ 665886 h 717887"/>
              <a:gd name="connsiteX6" fmla="*/ 1441056 w 1467792"/>
              <a:gd name="connsiteY6" fmla="*/ 270752 h 717887"/>
              <a:gd name="connsiteX7" fmla="*/ 1204379 w 1467792"/>
              <a:gd name="connsiteY7" fmla="*/ 34465 h 717887"/>
              <a:gd name="connsiteX8" fmla="*/ 877879 w 1467792"/>
              <a:gd name="connsiteY8" fmla="*/ 3909 h 717887"/>
              <a:gd name="connsiteX9" fmla="*/ 463884 w 1467792"/>
              <a:gd name="connsiteY9" fmla="*/ 17140 h 717887"/>
              <a:gd name="connsiteX0" fmla="*/ 467587 w 1471495"/>
              <a:gd name="connsiteY0" fmla="*/ 17140 h 717887"/>
              <a:gd name="connsiteX1" fmla="*/ 276356 w 1471495"/>
              <a:gd name="connsiteY1" fmla="*/ 226210 h 717887"/>
              <a:gd name="connsiteX2" fmla="*/ 6285 w 1471495"/>
              <a:gd name="connsiteY2" fmla="*/ 418096 h 717887"/>
              <a:gd name="connsiteX3" fmla="*/ 117468 w 1471495"/>
              <a:gd name="connsiteY3" fmla="*/ 633268 h 717887"/>
              <a:gd name="connsiteX4" fmla="*/ 430500 w 1471495"/>
              <a:gd name="connsiteY4" fmla="*/ 715423 h 717887"/>
              <a:gd name="connsiteX5" fmla="*/ 1345570 w 1471495"/>
              <a:gd name="connsiteY5" fmla="*/ 665886 h 717887"/>
              <a:gd name="connsiteX6" fmla="*/ 1444759 w 1471495"/>
              <a:gd name="connsiteY6" fmla="*/ 270752 h 717887"/>
              <a:gd name="connsiteX7" fmla="*/ 1208082 w 1471495"/>
              <a:gd name="connsiteY7" fmla="*/ 34465 h 717887"/>
              <a:gd name="connsiteX8" fmla="*/ 881582 w 1471495"/>
              <a:gd name="connsiteY8" fmla="*/ 3909 h 717887"/>
              <a:gd name="connsiteX9" fmla="*/ 467587 w 1471495"/>
              <a:gd name="connsiteY9" fmla="*/ 17140 h 717887"/>
              <a:gd name="connsiteX0" fmla="*/ 437440 w 1471495"/>
              <a:gd name="connsiteY0" fmla="*/ 12273 h 732696"/>
              <a:gd name="connsiteX1" fmla="*/ 276356 w 1471495"/>
              <a:gd name="connsiteY1" fmla="*/ 241019 h 732696"/>
              <a:gd name="connsiteX2" fmla="*/ 6285 w 1471495"/>
              <a:gd name="connsiteY2" fmla="*/ 432905 h 732696"/>
              <a:gd name="connsiteX3" fmla="*/ 117468 w 1471495"/>
              <a:gd name="connsiteY3" fmla="*/ 648077 h 732696"/>
              <a:gd name="connsiteX4" fmla="*/ 430500 w 1471495"/>
              <a:gd name="connsiteY4" fmla="*/ 730232 h 732696"/>
              <a:gd name="connsiteX5" fmla="*/ 1345570 w 1471495"/>
              <a:gd name="connsiteY5" fmla="*/ 680695 h 732696"/>
              <a:gd name="connsiteX6" fmla="*/ 1444759 w 1471495"/>
              <a:gd name="connsiteY6" fmla="*/ 285561 h 732696"/>
              <a:gd name="connsiteX7" fmla="*/ 1208082 w 1471495"/>
              <a:gd name="connsiteY7" fmla="*/ 49274 h 732696"/>
              <a:gd name="connsiteX8" fmla="*/ 881582 w 1471495"/>
              <a:gd name="connsiteY8" fmla="*/ 18718 h 732696"/>
              <a:gd name="connsiteX9" fmla="*/ 437440 w 1471495"/>
              <a:gd name="connsiteY9" fmla="*/ 12273 h 732696"/>
              <a:gd name="connsiteX0" fmla="*/ 437440 w 1471495"/>
              <a:gd name="connsiteY0" fmla="*/ 27540 h 747963"/>
              <a:gd name="connsiteX1" fmla="*/ 276356 w 1471495"/>
              <a:gd name="connsiteY1" fmla="*/ 256286 h 747963"/>
              <a:gd name="connsiteX2" fmla="*/ 6285 w 1471495"/>
              <a:gd name="connsiteY2" fmla="*/ 448172 h 747963"/>
              <a:gd name="connsiteX3" fmla="*/ 117468 w 1471495"/>
              <a:gd name="connsiteY3" fmla="*/ 663344 h 747963"/>
              <a:gd name="connsiteX4" fmla="*/ 430500 w 1471495"/>
              <a:gd name="connsiteY4" fmla="*/ 745499 h 747963"/>
              <a:gd name="connsiteX5" fmla="*/ 1345570 w 1471495"/>
              <a:gd name="connsiteY5" fmla="*/ 695962 h 747963"/>
              <a:gd name="connsiteX6" fmla="*/ 1444759 w 1471495"/>
              <a:gd name="connsiteY6" fmla="*/ 300828 h 747963"/>
              <a:gd name="connsiteX7" fmla="*/ 1208082 w 1471495"/>
              <a:gd name="connsiteY7" fmla="*/ 64541 h 747963"/>
              <a:gd name="connsiteX8" fmla="*/ 906076 w 1471495"/>
              <a:gd name="connsiteY8" fmla="*/ 0 h 747963"/>
              <a:gd name="connsiteX9" fmla="*/ 437440 w 1471495"/>
              <a:gd name="connsiteY9" fmla="*/ 27540 h 747963"/>
              <a:gd name="connsiteX0" fmla="*/ 437440 w 1471495"/>
              <a:gd name="connsiteY0" fmla="*/ 27540 h 747963"/>
              <a:gd name="connsiteX1" fmla="*/ 276356 w 1471495"/>
              <a:gd name="connsiteY1" fmla="*/ 256286 h 747963"/>
              <a:gd name="connsiteX2" fmla="*/ 6285 w 1471495"/>
              <a:gd name="connsiteY2" fmla="*/ 448172 h 747963"/>
              <a:gd name="connsiteX3" fmla="*/ 117468 w 1471495"/>
              <a:gd name="connsiteY3" fmla="*/ 663344 h 747963"/>
              <a:gd name="connsiteX4" fmla="*/ 430500 w 1471495"/>
              <a:gd name="connsiteY4" fmla="*/ 745499 h 747963"/>
              <a:gd name="connsiteX5" fmla="*/ 1345570 w 1471495"/>
              <a:gd name="connsiteY5" fmla="*/ 695962 h 747963"/>
              <a:gd name="connsiteX6" fmla="*/ 1444759 w 1471495"/>
              <a:gd name="connsiteY6" fmla="*/ 300828 h 747963"/>
              <a:gd name="connsiteX7" fmla="*/ 1213735 w 1471495"/>
              <a:gd name="connsiteY7" fmla="*/ 87794 h 747963"/>
              <a:gd name="connsiteX8" fmla="*/ 906076 w 1471495"/>
              <a:gd name="connsiteY8" fmla="*/ 0 h 747963"/>
              <a:gd name="connsiteX9" fmla="*/ 437440 w 1471495"/>
              <a:gd name="connsiteY9" fmla="*/ 27540 h 747963"/>
              <a:gd name="connsiteX0" fmla="*/ 435352 w 1469407"/>
              <a:gd name="connsiteY0" fmla="*/ 27540 h 747963"/>
              <a:gd name="connsiteX1" fmla="*/ 236062 w 1469407"/>
              <a:gd name="connsiteY1" fmla="*/ 246705 h 747963"/>
              <a:gd name="connsiteX2" fmla="*/ 4197 w 1469407"/>
              <a:gd name="connsiteY2" fmla="*/ 448172 h 747963"/>
              <a:gd name="connsiteX3" fmla="*/ 115380 w 1469407"/>
              <a:gd name="connsiteY3" fmla="*/ 663344 h 747963"/>
              <a:gd name="connsiteX4" fmla="*/ 428412 w 1469407"/>
              <a:gd name="connsiteY4" fmla="*/ 745499 h 747963"/>
              <a:gd name="connsiteX5" fmla="*/ 1343482 w 1469407"/>
              <a:gd name="connsiteY5" fmla="*/ 695962 h 747963"/>
              <a:gd name="connsiteX6" fmla="*/ 1442671 w 1469407"/>
              <a:gd name="connsiteY6" fmla="*/ 300828 h 747963"/>
              <a:gd name="connsiteX7" fmla="*/ 1211647 w 1469407"/>
              <a:gd name="connsiteY7" fmla="*/ 87794 h 747963"/>
              <a:gd name="connsiteX8" fmla="*/ 903988 w 1469407"/>
              <a:gd name="connsiteY8" fmla="*/ 0 h 747963"/>
              <a:gd name="connsiteX9" fmla="*/ 435352 w 1469407"/>
              <a:gd name="connsiteY9" fmla="*/ 27540 h 747963"/>
              <a:gd name="connsiteX0" fmla="*/ 287738 w 1469407"/>
              <a:gd name="connsiteY0" fmla="*/ 16581 h 752973"/>
              <a:gd name="connsiteX1" fmla="*/ 236062 w 1469407"/>
              <a:gd name="connsiteY1" fmla="*/ 251715 h 752973"/>
              <a:gd name="connsiteX2" fmla="*/ 4197 w 1469407"/>
              <a:gd name="connsiteY2" fmla="*/ 453182 h 752973"/>
              <a:gd name="connsiteX3" fmla="*/ 115380 w 1469407"/>
              <a:gd name="connsiteY3" fmla="*/ 668354 h 752973"/>
              <a:gd name="connsiteX4" fmla="*/ 428412 w 1469407"/>
              <a:gd name="connsiteY4" fmla="*/ 750509 h 752973"/>
              <a:gd name="connsiteX5" fmla="*/ 1343482 w 1469407"/>
              <a:gd name="connsiteY5" fmla="*/ 700972 h 752973"/>
              <a:gd name="connsiteX6" fmla="*/ 1442671 w 1469407"/>
              <a:gd name="connsiteY6" fmla="*/ 305838 h 752973"/>
              <a:gd name="connsiteX7" fmla="*/ 1211647 w 1469407"/>
              <a:gd name="connsiteY7" fmla="*/ 92804 h 752973"/>
              <a:gd name="connsiteX8" fmla="*/ 903988 w 1469407"/>
              <a:gd name="connsiteY8" fmla="*/ 5010 h 752973"/>
              <a:gd name="connsiteX9" fmla="*/ 287738 w 1469407"/>
              <a:gd name="connsiteY9" fmla="*/ 16581 h 752973"/>
              <a:gd name="connsiteX0" fmla="*/ 284280 w 1465949"/>
              <a:gd name="connsiteY0" fmla="*/ 16581 h 752973"/>
              <a:gd name="connsiteX1" fmla="*/ 153170 w 1465949"/>
              <a:gd name="connsiteY1" fmla="*/ 241755 h 752973"/>
              <a:gd name="connsiteX2" fmla="*/ 739 w 1465949"/>
              <a:gd name="connsiteY2" fmla="*/ 453182 h 752973"/>
              <a:gd name="connsiteX3" fmla="*/ 111922 w 1465949"/>
              <a:gd name="connsiteY3" fmla="*/ 668354 h 752973"/>
              <a:gd name="connsiteX4" fmla="*/ 424954 w 1465949"/>
              <a:gd name="connsiteY4" fmla="*/ 750509 h 752973"/>
              <a:gd name="connsiteX5" fmla="*/ 1340024 w 1465949"/>
              <a:gd name="connsiteY5" fmla="*/ 700972 h 752973"/>
              <a:gd name="connsiteX6" fmla="*/ 1439213 w 1465949"/>
              <a:gd name="connsiteY6" fmla="*/ 305838 h 752973"/>
              <a:gd name="connsiteX7" fmla="*/ 1208189 w 1465949"/>
              <a:gd name="connsiteY7" fmla="*/ 92804 h 752973"/>
              <a:gd name="connsiteX8" fmla="*/ 900530 w 1465949"/>
              <a:gd name="connsiteY8" fmla="*/ 5010 h 752973"/>
              <a:gd name="connsiteX9" fmla="*/ 284280 w 1465949"/>
              <a:gd name="connsiteY9" fmla="*/ 16581 h 752973"/>
              <a:gd name="connsiteX0" fmla="*/ 215678 w 1465949"/>
              <a:gd name="connsiteY0" fmla="*/ 15568 h 755280"/>
              <a:gd name="connsiteX1" fmla="*/ 153170 w 1465949"/>
              <a:gd name="connsiteY1" fmla="*/ 244062 h 755280"/>
              <a:gd name="connsiteX2" fmla="*/ 739 w 1465949"/>
              <a:gd name="connsiteY2" fmla="*/ 455489 h 755280"/>
              <a:gd name="connsiteX3" fmla="*/ 111922 w 1465949"/>
              <a:gd name="connsiteY3" fmla="*/ 670661 h 755280"/>
              <a:gd name="connsiteX4" fmla="*/ 424954 w 1465949"/>
              <a:gd name="connsiteY4" fmla="*/ 752816 h 755280"/>
              <a:gd name="connsiteX5" fmla="*/ 1340024 w 1465949"/>
              <a:gd name="connsiteY5" fmla="*/ 703279 h 755280"/>
              <a:gd name="connsiteX6" fmla="*/ 1439213 w 1465949"/>
              <a:gd name="connsiteY6" fmla="*/ 308145 h 755280"/>
              <a:gd name="connsiteX7" fmla="*/ 1208189 w 1465949"/>
              <a:gd name="connsiteY7" fmla="*/ 95111 h 755280"/>
              <a:gd name="connsiteX8" fmla="*/ 900530 w 1465949"/>
              <a:gd name="connsiteY8" fmla="*/ 7317 h 755280"/>
              <a:gd name="connsiteX9" fmla="*/ 215678 w 1465949"/>
              <a:gd name="connsiteY9" fmla="*/ 15568 h 755280"/>
              <a:gd name="connsiteX0" fmla="*/ 158423 w 1408694"/>
              <a:gd name="connsiteY0" fmla="*/ 15568 h 755280"/>
              <a:gd name="connsiteX1" fmla="*/ 95915 w 1408694"/>
              <a:gd name="connsiteY1" fmla="*/ 244062 h 755280"/>
              <a:gd name="connsiteX2" fmla="*/ 9068 w 1408694"/>
              <a:gd name="connsiteY2" fmla="*/ 472501 h 755280"/>
              <a:gd name="connsiteX3" fmla="*/ 54667 w 1408694"/>
              <a:gd name="connsiteY3" fmla="*/ 670661 h 755280"/>
              <a:gd name="connsiteX4" fmla="*/ 367699 w 1408694"/>
              <a:gd name="connsiteY4" fmla="*/ 752816 h 755280"/>
              <a:gd name="connsiteX5" fmla="*/ 1282769 w 1408694"/>
              <a:gd name="connsiteY5" fmla="*/ 703279 h 755280"/>
              <a:gd name="connsiteX6" fmla="*/ 1381958 w 1408694"/>
              <a:gd name="connsiteY6" fmla="*/ 308145 h 755280"/>
              <a:gd name="connsiteX7" fmla="*/ 1150934 w 1408694"/>
              <a:gd name="connsiteY7" fmla="*/ 95111 h 755280"/>
              <a:gd name="connsiteX8" fmla="*/ 843275 w 1408694"/>
              <a:gd name="connsiteY8" fmla="*/ 7317 h 755280"/>
              <a:gd name="connsiteX9" fmla="*/ 158423 w 1408694"/>
              <a:gd name="connsiteY9" fmla="*/ 15568 h 755280"/>
              <a:gd name="connsiteX0" fmla="*/ 151540 w 1401811"/>
              <a:gd name="connsiteY0" fmla="*/ 15568 h 755280"/>
              <a:gd name="connsiteX1" fmla="*/ 89032 w 1401811"/>
              <a:gd name="connsiteY1" fmla="*/ 244062 h 755280"/>
              <a:gd name="connsiteX2" fmla="*/ 2185 w 1401811"/>
              <a:gd name="connsiteY2" fmla="*/ 472501 h 755280"/>
              <a:gd name="connsiteX3" fmla="*/ 67073 w 1401811"/>
              <a:gd name="connsiteY3" fmla="*/ 640039 h 755280"/>
              <a:gd name="connsiteX4" fmla="*/ 360816 w 1401811"/>
              <a:gd name="connsiteY4" fmla="*/ 752816 h 755280"/>
              <a:gd name="connsiteX5" fmla="*/ 1275886 w 1401811"/>
              <a:gd name="connsiteY5" fmla="*/ 703279 h 755280"/>
              <a:gd name="connsiteX6" fmla="*/ 1375075 w 1401811"/>
              <a:gd name="connsiteY6" fmla="*/ 308145 h 755280"/>
              <a:gd name="connsiteX7" fmla="*/ 1144051 w 1401811"/>
              <a:gd name="connsiteY7" fmla="*/ 95111 h 755280"/>
              <a:gd name="connsiteX8" fmla="*/ 836392 w 1401811"/>
              <a:gd name="connsiteY8" fmla="*/ 7317 h 755280"/>
              <a:gd name="connsiteX9" fmla="*/ 151540 w 1401811"/>
              <a:gd name="connsiteY9" fmla="*/ 15568 h 755280"/>
              <a:gd name="connsiteX0" fmla="*/ 154312 w 1404583"/>
              <a:gd name="connsiteY0" fmla="*/ 21319 h 761031"/>
              <a:gd name="connsiteX1" fmla="*/ 130383 w 1404583"/>
              <a:gd name="connsiteY1" fmla="*/ 294045 h 761031"/>
              <a:gd name="connsiteX2" fmla="*/ 4957 w 1404583"/>
              <a:gd name="connsiteY2" fmla="*/ 478252 h 761031"/>
              <a:gd name="connsiteX3" fmla="*/ 69845 w 1404583"/>
              <a:gd name="connsiteY3" fmla="*/ 645790 h 761031"/>
              <a:gd name="connsiteX4" fmla="*/ 363588 w 1404583"/>
              <a:gd name="connsiteY4" fmla="*/ 758567 h 761031"/>
              <a:gd name="connsiteX5" fmla="*/ 1278658 w 1404583"/>
              <a:gd name="connsiteY5" fmla="*/ 709030 h 761031"/>
              <a:gd name="connsiteX6" fmla="*/ 1377847 w 1404583"/>
              <a:gd name="connsiteY6" fmla="*/ 313896 h 761031"/>
              <a:gd name="connsiteX7" fmla="*/ 1146823 w 1404583"/>
              <a:gd name="connsiteY7" fmla="*/ 100862 h 761031"/>
              <a:gd name="connsiteX8" fmla="*/ 839164 w 1404583"/>
              <a:gd name="connsiteY8" fmla="*/ 13068 h 761031"/>
              <a:gd name="connsiteX9" fmla="*/ 154312 w 1404583"/>
              <a:gd name="connsiteY9" fmla="*/ 21319 h 761031"/>
              <a:gd name="connsiteX0" fmla="*/ 231469 w 1404583"/>
              <a:gd name="connsiteY0" fmla="*/ 21319 h 761031"/>
              <a:gd name="connsiteX1" fmla="*/ 130383 w 1404583"/>
              <a:gd name="connsiteY1" fmla="*/ 294045 h 761031"/>
              <a:gd name="connsiteX2" fmla="*/ 4957 w 1404583"/>
              <a:gd name="connsiteY2" fmla="*/ 478252 h 761031"/>
              <a:gd name="connsiteX3" fmla="*/ 69845 w 1404583"/>
              <a:gd name="connsiteY3" fmla="*/ 645790 h 761031"/>
              <a:gd name="connsiteX4" fmla="*/ 363588 w 1404583"/>
              <a:gd name="connsiteY4" fmla="*/ 758567 h 761031"/>
              <a:gd name="connsiteX5" fmla="*/ 1278658 w 1404583"/>
              <a:gd name="connsiteY5" fmla="*/ 709030 h 761031"/>
              <a:gd name="connsiteX6" fmla="*/ 1377847 w 1404583"/>
              <a:gd name="connsiteY6" fmla="*/ 313896 h 761031"/>
              <a:gd name="connsiteX7" fmla="*/ 1146823 w 1404583"/>
              <a:gd name="connsiteY7" fmla="*/ 100862 h 761031"/>
              <a:gd name="connsiteX8" fmla="*/ 839164 w 1404583"/>
              <a:gd name="connsiteY8" fmla="*/ 13068 h 761031"/>
              <a:gd name="connsiteX9" fmla="*/ 231469 w 1404583"/>
              <a:gd name="connsiteY9" fmla="*/ 21319 h 761031"/>
              <a:gd name="connsiteX0" fmla="*/ 231469 w 1404583"/>
              <a:gd name="connsiteY0" fmla="*/ 21319 h 761031"/>
              <a:gd name="connsiteX1" fmla="*/ 130383 w 1404583"/>
              <a:gd name="connsiteY1" fmla="*/ 294045 h 761031"/>
              <a:gd name="connsiteX2" fmla="*/ 4957 w 1404583"/>
              <a:gd name="connsiteY2" fmla="*/ 478252 h 761031"/>
              <a:gd name="connsiteX3" fmla="*/ 69845 w 1404583"/>
              <a:gd name="connsiteY3" fmla="*/ 645790 h 761031"/>
              <a:gd name="connsiteX4" fmla="*/ 363588 w 1404583"/>
              <a:gd name="connsiteY4" fmla="*/ 758567 h 761031"/>
              <a:gd name="connsiteX5" fmla="*/ 1278658 w 1404583"/>
              <a:gd name="connsiteY5" fmla="*/ 709030 h 761031"/>
              <a:gd name="connsiteX6" fmla="*/ 1377847 w 1404583"/>
              <a:gd name="connsiteY6" fmla="*/ 313896 h 761031"/>
              <a:gd name="connsiteX7" fmla="*/ 1235452 w 1404583"/>
              <a:gd name="connsiteY7" fmla="*/ 78019 h 761031"/>
              <a:gd name="connsiteX8" fmla="*/ 839164 w 1404583"/>
              <a:gd name="connsiteY8" fmla="*/ 13068 h 761031"/>
              <a:gd name="connsiteX9" fmla="*/ 231469 w 1404583"/>
              <a:gd name="connsiteY9" fmla="*/ 21319 h 761031"/>
              <a:gd name="connsiteX0" fmla="*/ 231256 w 1404370"/>
              <a:gd name="connsiteY0" fmla="*/ 8251 h 747963"/>
              <a:gd name="connsiteX1" fmla="*/ 127207 w 1404370"/>
              <a:gd name="connsiteY1" fmla="*/ 62648 h 747963"/>
              <a:gd name="connsiteX2" fmla="*/ 4744 w 1404370"/>
              <a:gd name="connsiteY2" fmla="*/ 465184 h 747963"/>
              <a:gd name="connsiteX3" fmla="*/ 69632 w 1404370"/>
              <a:gd name="connsiteY3" fmla="*/ 632722 h 747963"/>
              <a:gd name="connsiteX4" fmla="*/ 363375 w 1404370"/>
              <a:gd name="connsiteY4" fmla="*/ 745499 h 747963"/>
              <a:gd name="connsiteX5" fmla="*/ 1278445 w 1404370"/>
              <a:gd name="connsiteY5" fmla="*/ 695962 h 747963"/>
              <a:gd name="connsiteX6" fmla="*/ 1377634 w 1404370"/>
              <a:gd name="connsiteY6" fmla="*/ 300828 h 747963"/>
              <a:gd name="connsiteX7" fmla="*/ 1235239 w 1404370"/>
              <a:gd name="connsiteY7" fmla="*/ 64951 h 747963"/>
              <a:gd name="connsiteX8" fmla="*/ 838951 w 1404370"/>
              <a:gd name="connsiteY8" fmla="*/ 0 h 747963"/>
              <a:gd name="connsiteX9" fmla="*/ 231256 w 1404370"/>
              <a:gd name="connsiteY9" fmla="*/ 8251 h 747963"/>
              <a:gd name="connsiteX0" fmla="*/ 215386 w 1388500"/>
              <a:gd name="connsiteY0" fmla="*/ 8251 h 747963"/>
              <a:gd name="connsiteX1" fmla="*/ 111337 w 1388500"/>
              <a:gd name="connsiteY1" fmla="*/ 62648 h 747963"/>
              <a:gd name="connsiteX2" fmla="*/ 11592 w 1388500"/>
              <a:gd name="connsiteY2" fmla="*/ 300323 h 747963"/>
              <a:gd name="connsiteX3" fmla="*/ 53762 w 1388500"/>
              <a:gd name="connsiteY3" fmla="*/ 632722 h 747963"/>
              <a:gd name="connsiteX4" fmla="*/ 347505 w 1388500"/>
              <a:gd name="connsiteY4" fmla="*/ 745499 h 747963"/>
              <a:gd name="connsiteX5" fmla="*/ 1262575 w 1388500"/>
              <a:gd name="connsiteY5" fmla="*/ 695962 h 747963"/>
              <a:gd name="connsiteX6" fmla="*/ 1361764 w 1388500"/>
              <a:gd name="connsiteY6" fmla="*/ 300828 h 747963"/>
              <a:gd name="connsiteX7" fmla="*/ 1219369 w 1388500"/>
              <a:gd name="connsiteY7" fmla="*/ 64951 h 747963"/>
              <a:gd name="connsiteX8" fmla="*/ 823081 w 1388500"/>
              <a:gd name="connsiteY8" fmla="*/ 0 h 747963"/>
              <a:gd name="connsiteX9" fmla="*/ 215386 w 1388500"/>
              <a:gd name="connsiteY9" fmla="*/ 8251 h 747963"/>
              <a:gd name="connsiteX0" fmla="*/ 216608 w 1389722"/>
              <a:gd name="connsiteY0" fmla="*/ 8251 h 747963"/>
              <a:gd name="connsiteX1" fmla="*/ 112559 w 1389722"/>
              <a:gd name="connsiteY1" fmla="*/ 62648 h 747963"/>
              <a:gd name="connsiteX2" fmla="*/ 12814 w 1389722"/>
              <a:gd name="connsiteY2" fmla="*/ 300323 h 747963"/>
              <a:gd name="connsiteX3" fmla="*/ 54984 w 1389722"/>
              <a:gd name="connsiteY3" fmla="*/ 632722 h 747963"/>
              <a:gd name="connsiteX4" fmla="*/ 348727 w 1389722"/>
              <a:gd name="connsiteY4" fmla="*/ 745499 h 747963"/>
              <a:gd name="connsiteX5" fmla="*/ 1263797 w 1389722"/>
              <a:gd name="connsiteY5" fmla="*/ 695962 h 747963"/>
              <a:gd name="connsiteX6" fmla="*/ 1362986 w 1389722"/>
              <a:gd name="connsiteY6" fmla="*/ 300828 h 747963"/>
              <a:gd name="connsiteX7" fmla="*/ 1220591 w 1389722"/>
              <a:gd name="connsiteY7" fmla="*/ 64951 h 747963"/>
              <a:gd name="connsiteX8" fmla="*/ 824303 w 1389722"/>
              <a:gd name="connsiteY8" fmla="*/ 0 h 747963"/>
              <a:gd name="connsiteX9" fmla="*/ 216608 w 1389722"/>
              <a:gd name="connsiteY9" fmla="*/ 8251 h 747963"/>
              <a:gd name="connsiteX0" fmla="*/ 216608 w 1389722"/>
              <a:gd name="connsiteY0" fmla="*/ 79781 h 819493"/>
              <a:gd name="connsiteX1" fmla="*/ 112559 w 1389722"/>
              <a:gd name="connsiteY1" fmla="*/ 134178 h 819493"/>
              <a:gd name="connsiteX2" fmla="*/ 12814 w 1389722"/>
              <a:gd name="connsiteY2" fmla="*/ 371853 h 819493"/>
              <a:gd name="connsiteX3" fmla="*/ 54984 w 1389722"/>
              <a:gd name="connsiteY3" fmla="*/ 704252 h 819493"/>
              <a:gd name="connsiteX4" fmla="*/ 348727 w 1389722"/>
              <a:gd name="connsiteY4" fmla="*/ 817029 h 819493"/>
              <a:gd name="connsiteX5" fmla="*/ 1263797 w 1389722"/>
              <a:gd name="connsiteY5" fmla="*/ 767492 h 819493"/>
              <a:gd name="connsiteX6" fmla="*/ 1362986 w 1389722"/>
              <a:gd name="connsiteY6" fmla="*/ 372358 h 819493"/>
              <a:gd name="connsiteX7" fmla="*/ 1301587 w 1389722"/>
              <a:gd name="connsiteY7" fmla="*/ 11721 h 819493"/>
              <a:gd name="connsiteX8" fmla="*/ 824303 w 1389722"/>
              <a:gd name="connsiteY8" fmla="*/ 71530 h 819493"/>
              <a:gd name="connsiteX9" fmla="*/ 216608 w 1389722"/>
              <a:gd name="connsiteY9" fmla="*/ 79781 h 819493"/>
              <a:gd name="connsiteX0" fmla="*/ 216608 w 1400780"/>
              <a:gd name="connsiteY0" fmla="*/ 79781 h 820631"/>
              <a:gd name="connsiteX1" fmla="*/ 112559 w 1400780"/>
              <a:gd name="connsiteY1" fmla="*/ 134178 h 820631"/>
              <a:gd name="connsiteX2" fmla="*/ 12814 w 1400780"/>
              <a:gd name="connsiteY2" fmla="*/ 371853 h 820631"/>
              <a:gd name="connsiteX3" fmla="*/ 54984 w 1400780"/>
              <a:gd name="connsiteY3" fmla="*/ 704252 h 820631"/>
              <a:gd name="connsiteX4" fmla="*/ 348727 w 1400780"/>
              <a:gd name="connsiteY4" fmla="*/ 817029 h 820631"/>
              <a:gd name="connsiteX5" fmla="*/ 1263797 w 1400780"/>
              <a:gd name="connsiteY5" fmla="*/ 767492 h 820631"/>
              <a:gd name="connsiteX6" fmla="*/ 1378790 w 1400780"/>
              <a:gd name="connsiteY6" fmla="*/ 350080 h 820631"/>
              <a:gd name="connsiteX7" fmla="*/ 1301587 w 1400780"/>
              <a:gd name="connsiteY7" fmla="*/ 11721 h 820631"/>
              <a:gd name="connsiteX8" fmla="*/ 824303 w 1400780"/>
              <a:gd name="connsiteY8" fmla="*/ 71530 h 820631"/>
              <a:gd name="connsiteX9" fmla="*/ 216608 w 1400780"/>
              <a:gd name="connsiteY9" fmla="*/ 79781 h 820631"/>
              <a:gd name="connsiteX0" fmla="*/ 216608 w 1388697"/>
              <a:gd name="connsiteY0" fmla="*/ 79781 h 820631"/>
              <a:gd name="connsiteX1" fmla="*/ 112559 w 1388697"/>
              <a:gd name="connsiteY1" fmla="*/ 134178 h 820631"/>
              <a:gd name="connsiteX2" fmla="*/ 12814 w 1388697"/>
              <a:gd name="connsiteY2" fmla="*/ 371853 h 820631"/>
              <a:gd name="connsiteX3" fmla="*/ 54984 w 1388697"/>
              <a:gd name="connsiteY3" fmla="*/ 704252 h 820631"/>
              <a:gd name="connsiteX4" fmla="*/ 348727 w 1388697"/>
              <a:gd name="connsiteY4" fmla="*/ 817029 h 820631"/>
              <a:gd name="connsiteX5" fmla="*/ 1263797 w 1388697"/>
              <a:gd name="connsiteY5" fmla="*/ 767492 h 820631"/>
              <a:gd name="connsiteX6" fmla="*/ 1378790 w 1388697"/>
              <a:gd name="connsiteY6" fmla="*/ 350080 h 820631"/>
              <a:gd name="connsiteX7" fmla="*/ 1301587 w 1388697"/>
              <a:gd name="connsiteY7" fmla="*/ 11721 h 820631"/>
              <a:gd name="connsiteX8" fmla="*/ 824303 w 1388697"/>
              <a:gd name="connsiteY8" fmla="*/ 71530 h 820631"/>
              <a:gd name="connsiteX9" fmla="*/ 216608 w 1388697"/>
              <a:gd name="connsiteY9" fmla="*/ 79781 h 820631"/>
              <a:gd name="connsiteX0" fmla="*/ 216608 w 1391225"/>
              <a:gd name="connsiteY0" fmla="*/ 79781 h 826967"/>
              <a:gd name="connsiteX1" fmla="*/ 112559 w 1391225"/>
              <a:gd name="connsiteY1" fmla="*/ 134178 h 826967"/>
              <a:gd name="connsiteX2" fmla="*/ 12814 w 1391225"/>
              <a:gd name="connsiteY2" fmla="*/ 371853 h 826967"/>
              <a:gd name="connsiteX3" fmla="*/ 54984 w 1391225"/>
              <a:gd name="connsiteY3" fmla="*/ 704252 h 826967"/>
              <a:gd name="connsiteX4" fmla="*/ 348727 w 1391225"/>
              <a:gd name="connsiteY4" fmla="*/ 817029 h 826967"/>
              <a:gd name="connsiteX5" fmla="*/ 1270711 w 1391225"/>
              <a:gd name="connsiteY5" fmla="*/ 780860 h 826967"/>
              <a:gd name="connsiteX6" fmla="*/ 1378790 w 1391225"/>
              <a:gd name="connsiteY6" fmla="*/ 350080 h 826967"/>
              <a:gd name="connsiteX7" fmla="*/ 1301587 w 1391225"/>
              <a:gd name="connsiteY7" fmla="*/ 11721 h 826967"/>
              <a:gd name="connsiteX8" fmla="*/ 824303 w 1391225"/>
              <a:gd name="connsiteY8" fmla="*/ 71530 h 826967"/>
              <a:gd name="connsiteX9" fmla="*/ 216608 w 1391225"/>
              <a:gd name="connsiteY9" fmla="*/ 79781 h 826967"/>
              <a:gd name="connsiteX0" fmla="*/ 216608 w 1379141"/>
              <a:gd name="connsiteY0" fmla="*/ 79781 h 826967"/>
              <a:gd name="connsiteX1" fmla="*/ 112559 w 1379141"/>
              <a:gd name="connsiteY1" fmla="*/ 134178 h 826967"/>
              <a:gd name="connsiteX2" fmla="*/ 12814 w 1379141"/>
              <a:gd name="connsiteY2" fmla="*/ 371853 h 826967"/>
              <a:gd name="connsiteX3" fmla="*/ 54984 w 1379141"/>
              <a:gd name="connsiteY3" fmla="*/ 704252 h 826967"/>
              <a:gd name="connsiteX4" fmla="*/ 348727 w 1379141"/>
              <a:gd name="connsiteY4" fmla="*/ 817029 h 826967"/>
              <a:gd name="connsiteX5" fmla="*/ 1270711 w 1379141"/>
              <a:gd name="connsiteY5" fmla="*/ 780860 h 826967"/>
              <a:gd name="connsiteX6" fmla="*/ 1378790 w 1379141"/>
              <a:gd name="connsiteY6" fmla="*/ 350080 h 826967"/>
              <a:gd name="connsiteX7" fmla="*/ 1301587 w 1379141"/>
              <a:gd name="connsiteY7" fmla="*/ 11721 h 826967"/>
              <a:gd name="connsiteX8" fmla="*/ 824303 w 1379141"/>
              <a:gd name="connsiteY8" fmla="*/ 71530 h 826967"/>
              <a:gd name="connsiteX9" fmla="*/ 216608 w 1379141"/>
              <a:gd name="connsiteY9" fmla="*/ 79781 h 826967"/>
              <a:gd name="connsiteX0" fmla="*/ 216608 w 1379281"/>
              <a:gd name="connsiteY0" fmla="*/ 79781 h 826967"/>
              <a:gd name="connsiteX1" fmla="*/ 112559 w 1379281"/>
              <a:gd name="connsiteY1" fmla="*/ 134178 h 826967"/>
              <a:gd name="connsiteX2" fmla="*/ 12814 w 1379281"/>
              <a:gd name="connsiteY2" fmla="*/ 371853 h 826967"/>
              <a:gd name="connsiteX3" fmla="*/ 54984 w 1379281"/>
              <a:gd name="connsiteY3" fmla="*/ 704252 h 826967"/>
              <a:gd name="connsiteX4" fmla="*/ 348727 w 1379281"/>
              <a:gd name="connsiteY4" fmla="*/ 817029 h 826967"/>
              <a:gd name="connsiteX5" fmla="*/ 1270711 w 1379281"/>
              <a:gd name="connsiteY5" fmla="*/ 780860 h 826967"/>
              <a:gd name="connsiteX6" fmla="*/ 1378790 w 1379281"/>
              <a:gd name="connsiteY6" fmla="*/ 350080 h 826967"/>
              <a:gd name="connsiteX7" fmla="*/ 1301587 w 1379281"/>
              <a:gd name="connsiteY7" fmla="*/ 11721 h 826967"/>
              <a:gd name="connsiteX8" fmla="*/ 824303 w 1379281"/>
              <a:gd name="connsiteY8" fmla="*/ 71530 h 826967"/>
              <a:gd name="connsiteX9" fmla="*/ 216608 w 1379281"/>
              <a:gd name="connsiteY9" fmla="*/ 79781 h 826967"/>
              <a:gd name="connsiteX0" fmla="*/ 216608 w 1383421"/>
              <a:gd name="connsiteY0" fmla="*/ 79781 h 826967"/>
              <a:gd name="connsiteX1" fmla="*/ 112559 w 1383421"/>
              <a:gd name="connsiteY1" fmla="*/ 134178 h 826967"/>
              <a:gd name="connsiteX2" fmla="*/ 12814 w 1383421"/>
              <a:gd name="connsiteY2" fmla="*/ 371853 h 826967"/>
              <a:gd name="connsiteX3" fmla="*/ 54984 w 1383421"/>
              <a:gd name="connsiteY3" fmla="*/ 704252 h 826967"/>
              <a:gd name="connsiteX4" fmla="*/ 348727 w 1383421"/>
              <a:gd name="connsiteY4" fmla="*/ 817029 h 826967"/>
              <a:gd name="connsiteX5" fmla="*/ 1270711 w 1383421"/>
              <a:gd name="connsiteY5" fmla="*/ 780860 h 826967"/>
              <a:gd name="connsiteX6" fmla="*/ 1378790 w 1383421"/>
              <a:gd name="connsiteY6" fmla="*/ 350080 h 826967"/>
              <a:gd name="connsiteX7" fmla="*/ 1301587 w 1383421"/>
              <a:gd name="connsiteY7" fmla="*/ 11721 h 826967"/>
              <a:gd name="connsiteX8" fmla="*/ 824303 w 1383421"/>
              <a:gd name="connsiteY8" fmla="*/ 71530 h 826967"/>
              <a:gd name="connsiteX9" fmla="*/ 216608 w 1383421"/>
              <a:gd name="connsiteY9" fmla="*/ 79781 h 826967"/>
              <a:gd name="connsiteX0" fmla="*/ 216608 w 1379141"/>
              <a:gd name="connsiteY0" fmla="*/ 59582 h 806768"/>
              <a:gd name="connsiteX1" fmla="*/ 112559 w 1379141"/>
              <a:gd name="connsiteY1" fmla="*/ 113979 h 806768"/>
              <a:gd name="connsiteX2" fmla="*/ 12814 w 1379141"/>
              <a:gd name="connsiteY2" fmla="*/ 351654 h 806768"/>
              <a:gd name="connsiteX3" fmla="*/ 54984 w 1379141"/>
              <a:gd name="connsiteY3" fmla="*/ 684053 h 806768"/>
              <a:gd name="connsiteX4" fmla="*/ 348727 w 1379141"/>
              <a:gd name="connsiteY4" fmla="*/ 796830 h 806768"/>
              <a:gd name="connsiteX5" fmla="*/ 1270711 w 1379141"/>
              <a:gd name="connsiteY5" fmla="*/ 760661 h 806768"/>
              <a:gd name="connsiteX6" fmla="*/ 1378790 w 1379141"/>
              <a:gd name="connsiteY6" fmla="*/ 329881 h 806768"/>
              <a:gd name="connsiteX7" fmla="*/ 1280844 w 1379141"/>
              <a:gd name="connsiteY7" fmla="*/ 13800 h 806768"/>
              <a:gd name="connsiteX8" fmla="*/ 824303 w 1379141"/>
              <a:gd name="connsiteY8" fmla="*/ 51331 h 806768"/>
              <a:gd name="connsiteX9" fmla="*/ 216608 w 1379141"/>
              <a:gd name="connsiteY9" fmla="*/ 59582 h 806768"/>
              <a:gd name="connsiteX0" fmla="*/ 216608 w 1379141"/>
              <a:gd name="connsiteY0" fmla="*/ 59582 h 806768"/>
              <a:gd name="connsiteX1" fmla="*/ 112559 w 1379141"/>
              <a:gd name="connsiteY1" fmla="*/ 113979 h 806768"/>
              <a:gd name="connsiteX2" fmla="*/ 12814 w 1379141"/>
              <a:gd name="connsiteY2" fmla="*/ 351654 h 806768"/>
              <a:gd name="connsiteX3" fmla="*/ 54984 w 1379141"/>
              <a:gd name="connsiteY3" fmla="*/ 684053 h 806768"/>
              <a:gd name="connsiteX4" fmla="*/ 348727 w 1379141"/>
              <a:gd name="connsiteY4" fmla="*/ 796830 h 806768"/>
              <a:gd name="connsiteX5" fmla="*/ 1270711 w 1379141"/>
              <a:gd name="connsiteY5" fmla="*/ 760661 h 806768"/>
              <a:gd name="connsiteX6" fmla="*/ 1378790 w 1379141"/>
              <a:gd name="connsiteY6" fmla="*/ 329881 h 806768"/>
              <a:gd name="connsiteX7" fmla="*/ 1280844 w 1379141"/>
              <a:gd name="connsiteY7" fmla="*/ 13800 h 806768"/>
              <a:gd name="connsiteX8" fmla="*/ 824303 w 1379141"/>
              <a:gd name="connsiteY8" fmla="*/ 51331 h 806768"/>
              <a:gd name="connsiteX9" fmla="*/ 216608 w 1379141"/>
              <a:gd name="connsiteY9" fmla="*/ 59582 h 806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9141" h="806768">
                <a:moveTo>
                  <a:pt x="216608" y="59582"/>
                </a:moveTo>
                <a:cubicBezTo>
                  <a:pt x="97984" y="70023"/>
                  <a:pt x="146525" y="65300"/>
                  <a:pt x="112559" y="113979"/>
                </a:cubicBezTo>
                <a:cubicBezTo>
                  <a:pt x="78593" y="162658"/>
                  <a:pt x="25373" y="149706"/>
                  <a:pt x="12814" y="351654"/>
                </a:cubicBezTo>
                <a:cubicBezTo>
                  <a:pt x="255" y="553602"/>
                  <a:pt x="-21645" y="640069"/>
                  <a:pt x="54984" y="684053"/>
                </a:cubicBezTo>
                <a:cubicBezTo>
                  <a:pt x="99551" y="702915"/>
                  <a:pt x="160041" y="781314"/>
                  <a:pt x="348727" y="796830"/>
                </a:cubicBezTo>
                <a:cubicBezTo>
                  <a:pt x="812788" y="793482"/>
                  <a:pt x="1165213" y="838487"/>
                  <a:pt x="1270711" y="760661"/>
                </a:cubicBezTo>
                <a:cubicBezTo>
                  <a:pt x="1376209" y="682835"/>
                  <a:pt x="1380962" y="491721"/>
                  <a:pt x="1378790" y="329881"/>
                </a:cubicBezTo>
                <a:cubicBezTo>
                  <a:pt x="1373459" y="210569"/>
                  <a:pt x="1340858" y="86687"/>
                  <a:pt x="1280844" y="13800"/>
                </a:cubicBezTo>
                <a:cubicBezTo>
                  <a:pt x="1177821" y="-34285"/>
                  <a:pt x="885108" y="59362"/>
                  <a:pt x="824303" y="51331"/>
                </a:cubicBezTo>
                <a:cubicBezTo>
                  <a:pt x="701546" y="58788"/>
                  <a:pt x="335232" y="49141"/>
                  <a:pt x="216608" y="59582"/>
                </a:cubicBezTo>
                <a:close/>
              </a:path>
            </a:pathLst>
          </a:custGeom>
          <a:solidFill>
            <a:srgbClr val="9AE0F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dirty="0">
              <a:solidFill>
                <a:prstClr val="white"/>
              </a:solidFill>
              <a:latin typeface="Calibri"/>
            </a:endParaRPr>
          </a:p>
        </p:txBody>
      </p:sp>
      <p:cxnSp>
        <p:nvCxnSpPr>
          <p:cNvPr id="192" name="Straight Arrow Connector 191">
            <a:extLst>
              <a:ext uri="{FF2B5EF4-FFF2-40B4-BE49-F238E27FC236}">
                <a16:creationId xmlns:a16="http://schemas.microsoft.com/office/drawing/2014/main" id="{7CEC0EAE-5F1C-1A41-6623-50068BD2F168}"/>
              </a:ext>
            </a:extLst>
          </p:cNvPr>
          <p:cNvCxnSpPr>
            <a:cxnSpLocks/>
          </p:cNvCxnSpPr>
          <p:nvPr/>
        </p:nvCxnSpPr>
        <p:spPr>
          <a:xfrm flipH="1">
            <a:off x="1208314" y="4792431"/>
            <a:ext cx="4626999" cy="0"/>
          </a:xfrm>
          <a:prstGeom prst="straightConnector1">
            <a:avLst/>
          </a:prstGeom>
          <a:ln w="19050">
            <a:solidFill>
              <a:srgbClr val="011199"/>
            </a:solidFill>
            <a:headEnd type="none" w="lg" len="med"/>
            <a:tailEnd type="none" w="lg" len="med"/>
          </a:ln>
          <a:effectLst/>
        </p:spPr>
        <p:style>
          <a:lnRef idx="2">
            <a:schemeClr val="accent1"/>
          </a:lnRef>
          <a:fillRef idx="0">
            <a:schemeClr val="accent1"/>
          </a:fillRef>
          <a:effectRef idx="1">
            <a:schemeClr val="accent1"/>
          </a:effectRef>
          <a:fontRef idx="minor">
            <a:schemeClr val="tx1"/>
          </a:fontRef>
        </p:style>
      </p:cxnSp>
      <p:grpSp>
        <p:nvGrpSpPr>
          <p:cNvPr id="194" name="Group 193">
            <a:extLst>
              <a:ext uri="{FF2B5EF4-FFF2-40B4-BE49-F238E27FC236}">
                <a16:creationId xmlns:a16="http://schemas.microsoft.com/office/drawing/2014/main" id="{7569B94F-23E2-7CE5-E10A-0D9EA1C1D08C}"/>
              </a:ext>
            </a:extLst>
          </p:cNvPr>
          <p:cNvGrpSpPr/>
          <p:nvPr/>
        </p:nvGrpSpPr>
        <p:grpSpPr>
          <a:xfrm>
            <a:off x="4378493" y="4366900"/>
            <a:ext cx="1085058" cy="711591"/>
            <a:chOff x="2957755" y="5270423"/>
            <a:chExt cx="1085058" cy="711591"/>
          </a:xfrm>
        </p:grpSpPr>
        <p:grpSp>
          <p:nvGrpSpPr>
            <p:cNvPr id="195" name="Group 194">
              <a:extLst>
                <a:ext uri="{FF2B5EF4-FFF2-40B4-BE49-F238E27FC236}">
                  <a16:creationId xmlns:a16="http://schemas.microsoft.com/office/drawing/2014/main" id="{561C07E5-0D23-780A-87E8-115AA473D2D9}"/>
                </a:ext>
              </a:extLst>
            </p:cNvPr>
            <p:cNvGrpSpPr/>
            <p:nvPr/>
          </p:nvGrpSpPr>
          <p:grpSpPr>
            <a:xfrm>
              <a:off x="3218078" y="5270423"/>
              <a:ext cx="824735" cy="487851"/>
              <a:chOff x="7577467" y="3017234"/>
              <a:chExt cx="1322457" cy="571500"/>
            </a:xfrm>
          </p:grpSpPr>
          <p:grpSp>
            <p:nvGrpSpPr>
              <p:cNvPr id="197" name="Group 219">
                <a:extLst>
                  <a:ext uri="{FF2B5EF4-FFF2-40B4-BE49-F238E27FC236}">
                    <a16:creationId xmlns:a16="http://schemas.microsoft.com/office/drawing/2014/main" id="{837B0140-067F-03F3-3463-98CF1DC9B24A}"/>
                  </a:ext>
                </a:extLst>
              </p:cNvPr>
              <p:cNvGrpSpPr>
                <a:grpSpLocks/>
              </p:cNvGrpSpPr>
              <p:nvPr/>
            </p:nvGrpSpPr>
            <p:grpSpPr bwMode="auto">
              <a:xfrm>
                <a:off x="7825117" y="3017234"/>
                <a:ext cx="409575" cy="565150"/>
                <a:chOff x="375561" y="297711"/>
                <a:chExt cx="1252683" cy="2142487"/>
              </a:xfrm>
            </p:grpSpPr>
            <p:sp>
              <p:nvSpPr>
                <p:cNvPr id="203" name="Freeform 202">
                  <a:extLst>
                    <a:ext uri="{FF2B5EF4-FFF2-40B4-BE49-F238E27FC236}">
                      <a16:creationId xmlns:a16="http://schemas.microsoft.com/office/drawing/2014/main" id="{65CF1449-2B49-BE7A-F4AC-B4CF6B525886}"/>
                    </a:ext>
                  </a:extLst>
                </p:cNvPr>
                <p:cNvSpPr/>
                <p:nvPr/>
              </p:nvSpPr>
              <p:spPr>
                <a:xfrm>
                  <a:off x="375561" y="297711"/>
                  <a:ext cx="971072" cy="2136471"/>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95BD3791-3328-5449-C9EF-184275A7DEA0}"/>
                    </a:ext>
                  </a:extLst>
                </p:cNvPr>
                <p:cNvSpPr/>
                <p:nvPr/>
              </p:nvSpPr>
              <p:spPr>
                <a:xfrm>
                  <a:off x="375561" y="309747"/>
                  <a:ext cx="1247826" cy="770332"/>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448" h="758069">
                      <a:moveTo>
                        <a:pt x="243561" y="573"/>
                      </a:moveTo>
                      <a:cubicBezTo>
                        <a:pt x="162374" y="382"/>
                        <a:pt x="235530" y="6639"/>
                        <a:pt x="0" y="0"/>
                      </a:cubicBezTo>
                      <a:lnTo>
                        <a:pt x="962698" y="753308"/>
                      </a:lnTo>
                      <a:cubicBezTo>
                        <a:pt x="1114838" y="758721"/>
                        <a:pt x="1045247" y="751718"/>
                        <a:pt x="1248448" y="758069"/>
                      </a:cubicBezTo>
                      <a:lnTo>
                        <a:pt x="243561" y="573"/>
                      </a:lnTo>
                      <a:close/>
                    </a:path>
                  </a:pathLst>
                </a:custGeom>
                <a:solidFill>
                  <a:srgbClr val="0099C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6" name="Rectangle 205">
                  <a:extLst>
                    <a:ext uri="{FF2B5EF4-FFF2-40B4-BE49-F238E27FC236}">
                      <a16:creationId xmlns:a16="http://schemas.microsoft.com/office/drawing/2014/main" id="{872BBE18-4032-1766-2361-981AA7639423}"/>
                    </a:ext>
                  </a:extLst>
                </p:cNvPr>
                <p:cNvSpPr/>
                <p:nvPr/>
              </p:nvSpPr>
              <p:spPr>
                <a:xfrm>
                  <a:off x="1332065" y="1080080"/>
                  <a:ext cx="296179" cy="1360118"/>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ＭＳ Ｐゴシック" charset="0"/>
                    <a:cs typeface="ＭＳ Ｐゴシック" charset="0"/>
                  </a:endParaRPr>
                </a:p>
              </p:txBody>
            </p:sp>
          </p:grpSp>
          <p:grpSp>
            <p:nvGrpSpPr>
              <p:cNvPr id="198" name="Group 201">
                <a:extLst>
                  <a:ext uri="{FF2B5EF4-FFF2-40B4-BE49-F238E27FC236}">
                    <a16:creationId xmlns:a16="http://schemas.microsoft.com/office/drawing/2014/main" id="{1FAA4589-AA42-494B-5714-F76E5D7944FA}"/>
                  </a:ext>
                </a:extLst>
              </p:cNvPr>
              <p:cNvGrpSpPr>
                <a:grpSpLocks/>
              </p:cNvGrpSpPr>
              <p:nvPr/>
            </p:nvGrpSpPr>
            <p:grpSpPr bwMode="auto">
              <a:xfrm>
                <a:off x="7577467" y="3023584"/>
                <a:ext cx="409575" cy="565150"/>
                <a:chOff x="375561" y="297711"/>
                <a:chExt cx="1252683" cy="2138362"/>
              </a:xfrm>
            </p:grpSpPr>
            <p:sp>
              <p:nvSpPr>
                <p:cNvPr id="200" name="Freeform 199">
                  <a:extLst>
                    <a:ext uri="{FF2B5EF4-FFF2-40B4-BE49-F238E27FC236}">
                      <a16:creationId xmlns:a16="http://schemas.microsoft.com/office/drawing/2014/main" id="{4AA37FE9-E37C-6C24-ED35-5C0358A68958}"/>
                    </a:ext>
                  </a:extLst>
                </p:cNvPr>
                <p:cNvSpPr/>
                <p:nvPr/>
              </p:nvSpPr>
              <p:spPr>
                <a:xfrm>
                  <a:off x="375561" y="297711"/>
                  <a:ext cx="971072" cy="2138362"/>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1" name="Freeform 200">
                  <a:extLst>
                    <a:ext uri="{FF2B5EF4-FFF2-40B4-BE49-F238E27FC236}">
                      <a16:creationId xmlns:a16="http://schemas.microsoft.com/office/drawing/2014/main" id="{452FD152-C9E9-7E49-169F-4A15A19BF863}"/>
                    </a:ext>
                  </a:extLst>
                </p:cNvPr>
                <p:cNvSpPr/>
                <p:nvPr/>
              </p:nvSpPr>
              <p:spPr>
                <a:xfrm>
                  <a:off x="375561" y="309724"/>
                  <a:ext cx="1247826" cy="768849"/>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448" h="758069">
                      <a:moveTo>
                        <a:pt x="243561" y="573"/>
                      </a:moveTo>
                      <a:cubicBezTo>
                        <a:pt x="162374" y="382"/>
                        <a:pt x="235530" y="6639"/>
                        <a:pt x="0" y="0"/>
                      </a:cubicBezTo>
                      <a:lnTo>
                        <a:pt x="962698" y="753308"/>
                      </a:lnTo>
                      <a:cubicBezTo>
                        <a:pt x="1114838" y="758721"/>
                        <a:pt x="1045247" y="751718"/>
                        <a:pt x="1248448" y="758069"/>
                      </a:cubicBezTo>
                      <a:lnTo>
                        <a:pt x="243561" y="573"/>
                      </a:lnTo>
                      <a:close/>
                    </a:path>
                  </a:pathLst>
                </a:custGeom>
                <a:solidFill>
                  <a:srgbClr val="0099C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2" name="Rectangle 201">
                  <a:extLst>
                    <a:ext uri="{FF2B5EF4-FFF2-40B4-BE49-F238E27FC236}">
                      <a16:creationId xmlns:a16="http://schemas.microsoft.com/office/drawing/2014/main" id="{92BF131C-C7A6-A2FA-2C9A-B7A44993118B}"/>
                    </a:ext>
                  </a:extLst>
                </p:cNvPr>
                <p:cNvSpPr/>
                <p:nvPr/>
              </p:nvSpPr>
              <p:spPr>
                <a:xfrm>
                  <a:off x="1332065" y="1066560"/>
                  <a:ext cx="296179" cy="1363508"/>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ＭＳ Ｐゴシック" charset="0"/>
                    <a:cs typeface="ＭＳ Ｐゴシック" charset="0"/>
                  </a:endParaRPr>
                </a:p>
              </p:txBody>
            </p:sp>
          </p:grpSp>
          <p:sp>
            <p:nvSpPr>
              <p:cNvPr id="199" name="Right Arrow 198">
                <a:extLst>
                  <a:ext uri="{FF2B5EF4-FFF2-40B4-BE49-F238E27FC236}">
                    <a16:creationId xmlns:a16="http://schemas.microsoft.com/office/drawing/2014/main" id="{B3357C27-BD24-3FB8-36B1-E6F9D8A616D8}"/>
                  </a:ext>
                </a:extLst>
              </p:cNvPr>
              <p:cNvSpPr/>
              <p:nvPr/>
            </p:nvSpPr>
            <p:spPr>
              <a:xfrm>
                <a:off x="8311695" y="3191554"/>
                <a:ext cx="588229" cy="280567"/>
              </a:xfrm>
              <a:prstGeom prst="rightArrow">
                <a:avLst/>
              </a:prstGeom>
              <a:gradFill>
                <a:gsLst>
                  <a:gs pos="0">
                    <a:schemeClr val="accent1">
                      <a:lumMod val="5000"/>
                      <a:lumOff val="95000"/>
                    </a:schemeClr>
                  </a:gs>
                  <a:gs pos="35000">
                    <a:schemeClr val="accent1">
                      <a:lumMod val="20000"/>
                      <a:lumOff val="80000"/>
                    </a:schemeClr>
                  </a:gs>
                  <a:gs pos="68000">
                    <a:schemeClr val="accent1">
                      <a:lumMod val="45000"/>
                      <a:lumOff val="55000"/>
                    </a:schemeClr>
                  </a:gs>
                  <a:gs pos="100000">
                    <a:srgbClr val="0000A8"/>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96" name="TextBox 195">
              <a:extLst>
                <a:ext uri="{FF2B5EF4-FFF2-40B4-BE49-F238E27FC236}">
                  <a16:creationId xmlns:a16="http://schemas.microsoft.com/office/drawing/2014/main" id="{A5571CBB-B947-2022-215E-DE547D6B7B56}"/>
                </a:ext>
              </a:extLst>
            </p:cNvPr>
            <p:cNvSpPr txBox="1"/>
            <p:nvPr/>
          </p:nvSpPr>
          <p:spPr>
            <a:xfrm>
              <a:off x="2957755" y="5705015"/>
              <a:ext cx="994183" cy="276999"/>
            </a:xfrm>
            <a:prstGeom prst="rect">
              <a:avLst/>
            </a:prstGeom>
            <a:noFill/>
          </p:spPr>
          <p:txBody>
            <a:bodyPr wrap="none" rtlCol="0">
              <a:spAutoFit/>
            </a:bodyPr>
            <a:lstStyle/>
            <a:p>
              <a:r>
                <a:rPr lang="en-US" sz="1200" dirty="0"/>
                <a:t>IP datagrams</a:t>
              </a:r>
            </a:p>
          </p:txBody>
        </p:sp>
      </p:grpSp>
      <p:grpSp>
        <p:nvGrpSpPr>
          <p:cNvPr id="15" name="Group 14">
            <a:extLst>
              <a:ext uri="{FF2B5EF4-FFF2-40B4-BE49-F238E27FC236}">
                <a16:creationId xmlns:a16="http://schemas.microsoft.com/office/drawing/2014/main" id="{72F12118-5104-8803-3690-4128C1224D12}"/>
              </a:ext>
            </a:extLst>
          </p:cNvPr>
          <p:cNvGrpSpPr/>
          <p:nvPr/>
        </p:nvGrpSpPr>
        <p:grpSpPr>
          <a:xfrm>
            <a:off x="2571858" y="4705158"/>
            <a:ext cx="998795" cy="445007"/>
            <a:chOff x="4332883" y="5571655"/>
            <a:chExt cx="998795" cy="445007"/>
          </a:xfrm>
        </p:grpSpPr>
        <p:cxnSp>
          <p:nvCxnSpPr>
            <p:cNvPr id="123" name="Straight Connector 122">
              <a:extLst>
                <a:ext uri="{FF2B5EF4-FFF2-40B4-BE49-F238E27FC236}">
                  <a16:creationId xmlns:a16="http://schemas.microsoft.com/office/drawing/2014/main" id="{378AF23F-9561-92DA-C556-67CA432D44EA}"/>
                </a:ext>
              </a:extLst>
            </p:cNvPr>
            <p:cNvCxnSpPr>
              <a:cxnSpLocks/>
              <a:stCxn id="556" idx="0"/>
            </p:cNvCxnSpPr>
            <p:nvPr/>
          </p:nvCxnSpPr>
          <p:spPr>
            <a:xfrm flipH="1" flipV="1">
              <a:off x="4745236" y="5658233"/>
              <a:ext cx="66596" cy="250904"/>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24" name="Straight Connector 123">
              <a:extLst>
                <a:ext uri="{FF2B5EF4-FFF2-40B4-BE49-F238E27FC236}">
                  <a16:creationId xmlns:a16="http://schemas.microsoft.com/office/drawing/2014/main" id="{AA99459E-1AC6-47C3-7D7B-A8CB353C2A85}"/>
                </a:ext>
              </a:extLst>
            </p:cNvPr>
            <p:cNvCxnSpPr/>
            <p:nvPr/>
          </p:nvCxnSpPr>
          <p:spPr>
            <a:xfrm>
              <a:off x="4753706" y="5653287"/>
              <a:ext cx="299692" cy="142371"/>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25" name="Straight Connector 124">
              <a:extLst>
                <a:ext uri="{FF2B5EF4-FFF2-40B4-BE49-F238E27FC236}">
                  <a16:creationId xmlns:a16="http://schemas.microsoft.com/office/drawing/2014/main" id="{665E5F87-6280-9D28-7929-1016ABA7069B}"/>
                </a:ext>
              </a:extLst>
            </p:cNvPr>
            <p:cNvCxnSpPr>
              <a:cxnSpLocks/>
            </p:cNvCxnSpPr>
            <p:nvPr/>
          </p:nvCxnSpPr>
          <p:spPr>
            <a:xfrm flipV="1">
              <a:off x="5053398" y="5718444"/>
              <a:ext cx="231278" cy="77216"/>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26" name="Straight Connector 125">
              <a:extLst>
                <a:ext uri="{FF2B5EF4-FFF2-40B4-BE49-F238E27FC236}">
                  <a16:creationId xmlns:a16="http://schemas.microsoft.com/office/drawing/2014/main" id="{A303BC38-CA3C-EAF9-9CDC-09630A372627}"/>
                </a:ext>
              </a:extLst>
            </p:cNvPr>
            <p:cNvCxnSpPr>
              <a:cxnSpLocks/>
              <a:stCxn id="575" idx="9"/>
            </p:cNvCxnSpPr>
            <p:nvPr/>
          </p:nvCxnSpPr>
          <p:spPr>
            <a:xfrm>
              <a:off x="4423995" y="5613304"/>
              <a:ext cx="387156" cy="322925"/>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27" name="Straight Connector 126">
              <a:extLst>
                <a:ext uri="{FF2B5EF4-FFF2-40B4-BE49-F238E27FC236}">
                  <a16:creationId xmlns:a16="http://schemas.microsoft.com/office/drawing/2014/main" id="{EF28DFAF-9E4B-879E-910C-4E2594625B41}"/>
                </a:ext>
              </a:extLst>
            </p:cNvPr>
            <p:cNvCxnSpPr>
              <a:cxnSpLocks/>
              <a:stCxn id="575" idx="2"/>
            </p:cNvCxnSpPr>
            <p:nvPr/>
          </p:nvCxnSpPr>
          <p:spPr>
            <a:xfrm>
              <a:off x="4423701" y="5609089"/>
              <a:ext cx="334505" cy="41987"/>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21" name="Straight Connector 520">
              <a:extLst>
                <a:ext uri="{FF2B5EF4-FFF2-40B4-BE49-F238E27FC236}">
                  <a16:creationId xmlns:a16="http://schemas.microsoft.com/office/drawing/2014/main" id="{F1BE063F-6605-725B-80E1-2F447B24FD7A}"/>
                </a:ext>
              </a:extLst>
            </p:cNvPr>
            <p:cNvCxnSpPr>
              <a:cxnSpLocks/>
            </p:cNvCxnSpPr>
            <p:nvPr/>
          </p:nvCxnSpPr>
          <p:spPr>
            <a:xfrm>
              <a:off x="4753706" y="5658231"/>
              <a:ext cx="530161" cy="4377"/>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23" name="Straight Connector 522">
              <a:extLst>
                <a:ext uri="{FF2B5EF4-FFF2-40B4-BE49-F238E27FC236}">
                  <a16:creationId xmlns:a16="http://schemas.microsoft.com/office/drawing/2014/main" id="{466BA0F8-1B80-E2B5-4FF3-702C47017E15}"/>
                </a:ext>
              </a:extLst>
            </p:cNvPr>
            <p:cNvCxnSpPr>
              <a:cxnSpLocks/>
              <a:stCxn id="561" idx="2"/>
            </p:cNvCxnSpPr>
            <p:nvPr/>
          </p:nvCxnSpPr>
          <p:spPr>
            <a:xfrm flipV="1">
              <a:off x="4811264" y="5795661"/>
              <a:ext cx="242134" cy="150910"/>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24" name="Straight Connector 523">
              <a:extLst>
                <a:ext uri="{FF2B5EF4-FFF2-40B4-BE49-F238E27FC236}">
                  <a16:creationId xmlns:a16="http://schemas.microsoft.com/office/drawing/2014/main" id="{DB0B1ACB-A159-66CC-423C-39848270A598}"/>
                </a:ext>
              </a:extLst>
            </p:cNvPr>
            <p:cNvCxnSpPr>
              <a:cxnSpLocks/>
              <a:endCxn id="561" idx="2"/>
            </p:cNvCxnSpPr>
            <p:nvPr/>
          </p:nvCxnSpPr>
          <p:spPr>
            <a:xfrm>
              <a:off x="4443251" y="5915325"/>
              <a:ext cx="368013" cy="31246"/>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30" name="Straight Connector 529">
              <a:extLst>
                <a:ext uri="{FF2B5EF4-FFF2-40B4-BE49-F238E27FC236}">
                  <a16:creationId xmlns:a16="http://schemas.microsoft.com/office/drawing/2014/main" id="{4830717F-1455-F408-AFB8-864C387BFC45}"/>
                </a:ext>
              </a:extLst>
            </p:cNvPr>
            <p:cNvCxnSpPr>
              <a:cxnSpLocks/>
              <a:stCxn id="570" idx="4"/>
              <a:endCxn id="637" idx="2"/>
            </p:cNvCxnSpPr>
            <p:nvPr/>
          </p:nvCxnSpPr>
          <p:spPr>
            <a:xfrm flipH="1">
              <a:off x="4423754" y="5641262"/>
              <a:ext cx="515" cy="248596"/>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34" name="Straight Connector 533">
              <a:extLst>
                <a:ext uri="{FF2B5EF4-FFF2-40B4-BE49-F238E27FC236}">
                  <a16:creationId xmlns:a16="http://schemas.microsoft.com/office/drawing/2014/main" id="{0FD67837-0738-7609-F890-44FE3B952EDE}"/>
                </a:ext>
              </a:extLst>
            </p:cNvPr>
            <p:cNvCxnSpPr/>
            <p:nvPr/>
          </p:nvCxnSpPr>
          <p:spPr>
            <a:xfrm flipV="1">
              <a:off x="4443252" y="5658232"/>
              <a:ext cx="317903" cy="257091"/>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535" name="Group 534">
              <a:extLst>
                <a:ext uri="{FF2B5EF4-FFF2-40B4-BE49-F238E27FC236}">
                  <a16:creationId xmlns:a16="http://schemas.microsoft.com/office/drawing/2014/main" id="{59D59379-70BD-94F6-A629-114BE9CB26E1}"/>
                </a:ext>
              </a:extLst>
            </p:cNvPr>
            <p:cNvGrpSpPr/>
            <p:nvPr/>
          </p:nvGrpSpPr>
          <p:grpSpPr>
            <a:xfrm>
              <a:off x="4332883" y="5851102"/>
              <a:ext cx="182938" cy="111323"/>
              <a:chOff x="7493876" y="2774731"/>
              <a:chExt cx="1481958" cy="894622"/>
            </a:xfrm>
          </p:grpSpPr>
          <p:sp>
            <p:nvSpPr>
              <p:cNvPr id="576" name="Freeform 575">
                <a:extLst>
                  <a:ext uri="{FF2B5EF4-FFF2-40B4-BE49-F238E27FC236}">
                    <a16:creationId xmlns:a16="http://schemas.microsoft.com/office/drawing/2014/main" id="{8008A3C6-2358-9201-AFBA-04E1A7E354B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77" name="Oval 576">
                <a:extLst>
                  <a:ext uri="{FF2B5EF4-FFF2-40B4-BE49-F238E27FC236}">
                    <a16:creationId xmlns:a16="http://schemas.microsoft.com/office/drawing/2014/main" id="{63B2CD60-652C-6D3B-8BEE-6D52EAD9ABDE}"/>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80" name="Group 579">
                <a:extLst>
                  <a:ext uri="{FF2B5EF4-FFF2-40B4-BE49-F238E27FC236}">
                    <a16:creationId xmlns:a16="http://schemas.microsoft.com/office/drawing/2014/main" id="{FE7FC1D7-37AC-51B4-9A3B-10B13E71795F}"/>
                  </a:ext>
                </a:extLst>
              </p:cNvPr>
              <p:cNvGrpSpPr/>
              <p:nvPr/>
            </p:nvGrpSpPr>
            <p:grpSpPr>
              <a:xfrm>
                <a:off x="7713663" y="2848339"/>
                <a:ext cx="1042107" cy="425543"/>
                <a:chOff x="7786941" y="2884917"/>
                <a:chExt cx="897649" cy="353919"/>
              </a:xfrm>
            </p:grpSpPr>
            <p:sp>
              <p:nvSpPr>
                <p:cNvPr id="581" name="Freeform 580">
                  <a:extLst>
                    <a:ext uri="{FF2B5EF4-FFF2-40B4-BE49-F238E27FC236}">
                      <a16:creationId xmlns:a16="http://schemas.microsoft.com/office/drawing/2014/main" id="{54807BC4-C8BD-8A58-2D8B-CCE909A8BD9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5" name="Freeform 634">
                  <a:extLst>
                    <a:ext uri="{FF2B5EF4-FFF2-40B4-BE49-F238E27FC236}">
                      <a16:creationId xmlns:a16="http://schemas.microsoft.com/office/drawing/2014/main" id="{7E039404-0E3C-D2A1-A74B-69DAAF66B9D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6" name="Freeform 635">
                  <a:extLst>
                    <a:ext uri="{FF2B5EF4-FFF2-40B4-BE49-F238E27FC236}">
                      <a16:creationId xmlns:a16="http://schemas.microsoft.com/office/drawing/2014/main" id="{7F8014CD-BC25-F1F0-B615-109F213FA32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7" name="Freeform 636">
                  <a:extLst>
                    <a:ext uri="{FF2B5EF4-FFF2-40B4-BE49-F238E27FC236}">
                      <a16:creationId xmlns:a16="http://schemas.microsoft.com/office/drawing/2014/main" id="{D75EF22C-3C5A-AE41-C16A-1292F6E56F6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36" name="Group 535">
              <a:extLst>
                <a:ext uri="{FF2B5EF4-FFF2-40B4-BE49-F238E27FC236}">
                  <a16:creationId xmlns:a16="http://schemas.microsoft.com/office/drawing/2014/main" id="{B6D9B08E-84B2-44A1-6688-F63F944FD74F}"/>
                </a:ext>
              </a:extLst>
            </p:cNvPr>
            <p:cNvGrpSpPr/>
            <p:nvPr/>
          </p:nvGrpSpPr>
          <p:grpSpPr>
            <a:xfrm>
              <a:off x="4336684" y="5571655"/>
              <a:ext cx="175179" cy="107525"/>
              <a:chOff x="7493876" y="2774731"/>
              <a:chExt cx="1481958" cy="894622"/>
            </a:xfrm>
          </p:grpSpPr>
          <p:sp>
            <p:nvSpPr>
              <p:cNvPr id="569" name="Freeform 568">
                <a:extLst>
                  <a:ext uri="{FF2B5EF4-FFF2-40B4-BE49-F238E27FC236}">
                    <a16:creationId xmlns:a16="http://schemas.microsoft.com/office/drawing/2014/main" id="{A0F880D3-DE38-28B8-3AB9-DE352091DA4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70" name="Oval 569">
                <a:extLst>
                  <a:ext uri="{FF2B5EF4-FFF2-40B4-BE49-F238E27FC236}">
                    <a16:creationId xmlns:a16="http://schemas.microsoft.com/office/drawing/2014/main" id="{5B6E5139-9F54-4C18-C1AB-B59F97F82177}"/>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71" name="Group 570">
                <a:extLst>
                  <a:ext uri="{FF2B5EF4-FFF2-40B4-BE49-F238E27FC236}">
                    <a16:creationId xmlns:a16="http://schemas.microsoft.com/office/drawing/2014/main" id="{CFE61D51-C78D-711B-C09D-CF1E0FB5C8E6}"/>
                  </a:ext>
                </a:extLst>
              </p:cNvPr>
              <p:cNvGrpSpPr/>
              <p:nvPr/>
            </p:nvGrpSpPr>
            <p:grpSpPr>
              <a:xfrm>
                <a:off x="7713663" y="2848339"/>
                <a:ext cx="1042107" cy="425543"/>
                <a:chOff x="7786941" y="2884917"/>
                <a:chExt cx="897649" cy="353919"/>
              </a:xfrm>
            </p:grpSpPr>
            <p:sp>
              <p:nvSpPr>
                <p:cNvPr id="572" name="Freeform 571">
                  <a:extLst>
                    <a:ext uri="{FF2B5EF4-FFF2-40B4-BE49-F238E27FC236}">
                      <a16:creationId xmlns:a16="http://schemas.microsoft.com/office/drawing/2014/main" id="{25E09962-7913-643E-E50A-30A6696BE47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3" name="Freeform 572">
                  <a:extLst>
                    <a:ext uri="{FF2B5EF4-FFF2-40B4-BE49-F238E27FC236}">
                      <a16:creationId xmlns:a16="http://schemas.microsoft.com/office/drawing/2014/main" id="{E16B7C4A-1E87-EBB3-82D4-6E54A4AAD7F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4" name="Freeform 573">
                  <a:extLst>
                    <a:ext uri="{FF2B5EF4-FFF2-40B4-BE49-F238E27FC236}">
                      <a16:creationId xmlns:a16="http://schemas.microsoft.com/office/drawing/2014/main" id="{27D9B98E-644D-8CC7-99AE-F338B2CA2A1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5" name="Freeform 574">
                  <a:extLst>
                    <a:ext uri="{FF2B5EF4-FFF2-40B4-BE49-F238E27FC236}">
                      <a16:creationId xmlns:a16="http://schemas.microsoft.com/office/drawing/2014/main" id="{6AAACC0D-10F6-E46F-C438-A67E2ABF6A8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37" name="Group 536">
              <a:extLst>
                <a:ext uri="{FF2B5EF4-FFF2-40B4-BE49-F238E27FC236}">
                  <a16:creationId xmlns:a16="http://schemas.microsoft.com/office/drawing/2014/main" id="{52F66B60-D375-C18B-32A9-45438B6A0541}"/>
                </a:ext>
              </a:extLst>
            </p:cNvPr>
            <p:cNvGrpSpPr/>
            <p:nvPr/>
          </p:nvGrpSpPr>
          <p:grpSpPr>
            <a:xfrm>
              <a:off x="4669469" y="5607049"/>
              <a:ext cx="175179" cy="107525"/>
              <a:chOff x="7493876" y="2774731"/>
              <a:chExt cx="1481958" cy="894622"/>
            </a:xfrm>
          </p:grpSpPr>
          <p:sp>
            <p:nvSpPr>
              <p:cNvPr id="562" name="Freeform 561">
                <a:extLst>
                  <a:ext uri="{FF2B5EF4-FFF2-40B4-BE49-F238E27FC236}">
                    <a16:creationId xmlns:a16="http://schemas.microsoft.com/office/drawing/2014/main" id="{E4E7AFF2-2E32-E629-D31D-F57FA0EE951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63" name="Oval 562">
                <a:extLst>
                  <a:ext uri="{FF2B5EF4-FFF2-40B4-BE49-F238E27FC236}">
                    <a16:creationId xmlns:a16="http://schemas.microsoft.com/office/drawing/2014/main" id="{D70B5A1B-F35D-39DE-A0B8-3DBA660CCD0B}"/>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64" name="Group 563">
                <a:extLst>
                  <a:ext uri="{FF2B5EF4-FFF2-40B4-BE49-F238E27FC236}">
                    <a16:creationId xmlns:a16="http://schemas.microsoft.com/office/drawing/2014/main" id="{72E81783-3DB7-47DB-3C5E-2C65DB12F939}"/>
                  </a:ext>
                </a:extLst>
              </p:cNvPr>
              <p:cNvGrpSpPr/>
              <p:nvPr/>
            </p:nvGrpSpPr>
            <p:grpSpPr>
              <a:xfrm>
                <a:off x="7713663" y="2848339"/>
                <a:ext cx="1042107" cy="425543"/>
                <a:chOff x="7786941" y="2884917"/>
                <a:chExt cx="897649" cy="353919"/>
              </a:xfrm>
            </p:grpSpPr>
            <p:sp>
              <p:nvSpPr>
                <p:cNvPr id="565" name="Freeform 564">
                  <a:extLst>
                    <a:ext uri="{FF2B5EF4-FFF2-40B4-BE49-F238E27FC236}">
                      <a16:creationId xmlns:a16="http://schemas.microsoft.com/office/drawing/2014/main" id="{5A4D0795-F699-3575-04B5-8C9F13EAA7A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66" name="Freeform 565">
                  <a:extLst>
                    <a:ext uri="{FF2B5EF4-FFF2-40B4-BE49-F238E27FC236}">
                      <a16:creationId xmlns:a16="http://schemas.microsoft.com/office/drawing/2014/main" id="{35FB2627-B012-3EF1-0785-DDC1178EE82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67" name="Freeform 566">
                  <a:extLst>
                    <a:ext uri="{FF2B5EF4-FFF2-40B4-BE49-F238E27FC236}">
                      <a16:creationId xmlns:a16="http://schemas.microsoft.com/office/drawing/2014/main" id="{38D33735-2978-9899-1074-8641AC4644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68" name="Freeform 567">
                  <a:extLst>
                    <a:ext uri="{FF2B5EF4-FFF2-40B4-BE49-F238E27FC236}">
                      <a16:creationId xmlns:a16="http://schemas.microsoft.com/office/drawing/2014/main" id="{6EA4F6E7-5FDF-2ED9-3965-5AE83C60763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38" name="Group 537">
              <a:extLst>
                <a:ext uri="{FF2B5EF4-FFF2-40B4-BE49-F238E27FC236}">
                  <a16:creationId xmlns:a16="http://schemas.microsoft.com/office/drawing/2014/main" id="{319C0DCA-6ADC-D46C-B16A-E624804E66FD}"/>
                </a:ext>
              </a:extLst>
            </p:cNvPr>
            <p:cNvGrpSpPr/>
            <p:nvPr/>
          </p:nvGrpSpPr>
          <p:grpSpPr>
            <a:xfrm>
              <a:off x="4724247" y="5909137"/>
              <a:ext cx="175179" cy="107525"/>
              <a:chOff x="7493876" y="2774731"/>
              <a:chExt cx="1481958" cy="894622"/>
            </a:xfrm>
          </p:grpSpPr>
          <p:sp>
            <p:nvSpPr>
              <p:cNvPr id="555" name="Freeform 554">
                <a:extLst>
                  <a:ext uri="{FF2B5EF4-FFF2-40B4-BE49-F238E27FC236}">
                    <a16:creationId xmlns:a16="http://schemas.microsoft.com/office/drawing/2014/main" id="{C4D97E4B-D273-0CEC-668D-03461524617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56" name="Oval 555">
                <a:extLst>
                  <a:ext uri="{FF2B5EF4-FFF2-40B4-BE49-F238E27FC236}">
                    <a16:creationId xmlns:a16="http://schemas.microsoft.com/office/drawing/2014/main" id="{9BBBE84D-D401-7B98-09F6-536D463C634D}"/>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57" name="Group 556">
                <a:extLst>
                  <a:ext uri="{FF2B5EF4-FFF2-40B4-BE49-F238E27FC236}">
                    <a16:creationId xmlns:a16="http://schemas.microsoft.com/office/drawing/2014/main" id="{C2360EA1-CA0A-6BCC-153B-CFAD1C8AF3FA}"/>
                  </a:ext>
                </a:extLst>
              </p:cNvPr>
              <p:cNvGrpSpPr/>
              <p:nvPr/>
            </p:nvGrpSpPr>
            <p:grpSpPr>
              <a:xfrm>
                <a:off x="7713663" y="2848339"/>
                <a:ext cx="1042107" cy="425543"/>
                <a:chOff x="7786941" y="2884917"/>
                <a:chExt cx="897649" cy="353919"/>
              </a:xfrm>
            </p:grpSpPr>
            <p:sp>
              <p:nvSpPr>
                <p:cNvPr id="558" name="Freeform 557">
                  <a:extLst>
                    <a:ext uri="{FF2B5EF4-FFF2-40B4-BE49-F238E27FC236}">
                      <a16:creationId xmlns:a16="http://schemas.microsoft.com/office/drawing/2014/main" id="{F5BCBCE7-3E1E-C97D-08CF-615070CE3F7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9" name="Freeform 558">
                  <a:extLst>
                    <a:ext uri="{FF2B5EF4-FFF2-40B4-BE49-F238E27FC236}">
                      <a16:creationId xmlns:a16="http://schemas.microsoft.com/office/drawing/2014/main" id="{839088B9-FCB2-05CA-F112-BE3F59B4F69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60" name="Freeform 559">
                  <a:extLst>
                    <a:ext uri="{FF2B5EF4-FFF2-40B4-BE49-F238E27FC236}">
                      <a16:creationId xmlns:a16="http://schemas.microsoft.com/office/drawing/2014/main" id="{89AC9280-CA31-4ED2-F564-EB1EFDC8386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61" name="Freeform 560">
                  <a:extLst>
                    <a:ext uri="{FF2B5EF4-FFF2-40B4-BE49-F238E27FC236}">
                      <a16:creationId xmlns:a16="http://schemas.microsoft.com/office/drawing/2014/main" id="{9B7E1872-A49D-DE40-0264-19CF3280CCA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39" name="Group 538">
              <a:extLst>
                <a:ext uri="{FF2B5EF4-FFF2-40B4-BE49-F238E27FC236}">
                  <a16:creationId xmlns:a16="http://schemas.microsoft.com/office/drawing/2014/main" id="{784DE25D-3865-A203-A851-7C0B78EC76D8}"/>
                </a:ext>
              </a:extLst>
            </p:cNvPr>
            <p:cNvGrpSpPr/>
            <p:nvPr/>
          </p:nvGrpSpPr>
          <p:grpSpPr>
            <a:xfrm>
              <a:off x="5156499" y="5631997"/>
              <a:ext cx="175179" cy="107525"/>
              <a:chOff x="7493876" y="2774731"/>
              <a:chExt cx="1481958" cy="894622"/>
            </a:xfrm>
          </p:grpSpPr>
          <p:sp>
            <p:nvSpPr>
              <p:cNvPr id="548" name="Freeform 547">
                <a:extLst>
                  <a:ext uri="{FF2B5EF4-FFF2-40B4-BE49-F238E27FC236}">
                    <a16:creationId xmlns:a16="http://schemas.microsoft.com/office/drawing/2014/main" id="{BE8D8964-6F47-F88F-42C3-4B245F8A7A2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49" name="Oval 548">
                <a:extLst>
                  <a:ext uri="{FF2B5EF4-FFF2-40B4-BE49-F238E27FC236}">
                    <a16:creationId xmlns:a16="http://schemas.microsoft.com/office/drawing/2014/main" id="{6BDC8A35-8365-5BF9-65B8-DD1CE3FD4EFF}"/>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50" name="Group 549">
                <a:extLst>
                  <a:ext uri="{FF2B5EF4-FFF2-40B4-BE49-F238E27FC236}">
                    <a16:creationId xmlns:a16="http://schemas.microsoft.com/office/drawing/2014/main" id="{751FCF89-B9C6-AC8F-6275-7F339CA82C68}"/>
                  </a:ext>
                </a:extLst>
              </p:cNvPr>
              <p:cNvGrpSpPr/>
              <p:nvPr/>
            </p:nvGrpSpPr>
            <p:grpSpPr>
              <a:xfrm>
                <a:off x="7713663" y="2848339"/>
                <a:ext cx="1042107" cy="425543"/>
                <a:chOff x="7786941" y="2884917"/>
                <a:chExt cx="897649" cy="353919"/>
              </a:xfrm>
            </p:grpSpPr>
            <p:sp>
              <p:nvSpPr>
                <p:cNvPr id="551" name="Freeform 550">
                  <a:extLst>
                    <a:ext uri="{FF2B5EF4-FFF2-40B4-BE49-F238E27FC236}">
                      <a16:creationId xmlns:a16="http://schemas.microsoft.com/office/drawing/2014/main" id="{E2D7AFBF-A81F-BDB7-5296-2FC570CA33C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2" name="Freeform 551">
                  <a:extLst>
                    <a:ext uri="{FF2B5EF4-FFF2-40B4-BE49-F238E27FC236}">
                      <a16:creationId xmlns:a16="http://schemas.microsoft.com/office/drawing/2014/main" id="{E9ABE6F4-40AA-5CF8-01EB-57B9073BFD1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3" name="Freeform 552">
                  <a:extLst>
                    <a:ext uri="{FF2B5EF4-FFF2-40B4-BE49-F238E27FC236}">
                      <a16:creationId xmlns:a16="http://schemas.microsoft.com/office/drawing/2014/main" id="{44CE7A9F-FBE2-5F3F-4E31-604E7FF1516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4" name="Freeform 553">
                  <a:extLst>
                    <a:ext uri="{FF2B5EF4-FFF2-40B4-BE49-F238E27FC236}">
                      <a16:creationId xmlns:a16="http://schemas.microsoft.com/office/drawing/2014/main" id="{8639CF99-F64C-6513-9779-CDD812955F7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40" name="Group 539">
              <a:extLst>
                <a:ext uri="{FF2B5EF4-FFF2-40B4-BE49-F238E27FC236}">
                  <a16:creationId xmlns:a16="http://schemas.microsoft.com/office/drawing/2014/main" id="{4519326F-CA0E-91D4-B8AA-6625A3028B7F}"/>
                </a:ext>
              </a:extLst>
            </p:cNvPr>
            <p:cNvGrpSpPr/>
            <p:nvPr/>
          </p:nvGrpSpPr>
          <p:grpSpPr>
            <a:xfrm>
              <a:off x="4944983" y="5749145"/>
              <a:ext cx="175179" cy="107525"/>
              <a:chOff x="7493876" y="2774731"/>
              <a:chExt cx="1481958" cy="894622"/>
            </a:xfrm>
          </p:grpSpPr>
          <p:sp>
            <p:nvSpPr>
              <p:cNvPr id="541" name="Freeform 540">
                <a:extLst>
                  <a:ext uri="{FF2B5EF4-FFF2-40B4-BE49-F238E27FC236}">
                    <a16:creationId xmlns:a16="http://schemas.microsoft.com/office/drawing/2014/main" id="{317B3BA1-04E5-2930-E8FE-8335E78F175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42" name="Oval 541">
                <a:extLst>
                  <a:ext uri="{FF2B5EF4-FFF2-40B4-BE49-F238E27FC236}">
                    <a16:creationId xmlns:a16="http://schemas.microsoft.com/office/drawing/2014/main" id="{32C12862-12EA-CB68-0833-A90A65F91D7C}"/>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43" name="Group 542">
                <a:extLst>
                  <a:ext uri="{FF2B5EF4-FFF2-40B4-BE49-F238E27FC236}">
                    <a16:creationId xmlns:a16="http://schemas.microsoft.com/office/drawing/2014/main" id="{52AEECE9-50BD-6672-E9B4-81E403700B4A}"/>
                  </a:ext>
                </a:extLst>
              </p:cNvPr>
              <p:cNvGrpSpPr/>
              <p:nvPr/>
            </p:nvGrpSpPr>
            <p:grpSpPr>
              <a:xfrm>
                <a:off x="7713663" y="2848339"/>
                <a:ext cx="1042107" cy="425543"/>
                <a:chOff x="7786941" y="2884917"/>
                <a:chExt cx="897649" cy="353919"/>
              </a:xfrm>
            </p:grpSpPr>
            <p:sp>
              <p:nvSpPr>
                <p:cNvPr id="544" name="Freeform 543">
                  <a:extLst>
                    <a:ext uri="{FF2B5EF4-FFF2-40B4-BE49-F238E27FC236}">
                      <a16:creationId xmlns:a16="http://schemas.microsoft.com/office/drawing/2014/main" id="{BA16CE86-0FCC-40CA-6322-D5CB8895E2C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5" name="Freeform 544">
                  <a:extLst>
                    <a:ext uri="{FF2B5EF4-FFF2-40B4-BE49-F238E27FC236}">
                      <a16:creationId xmlns:a16="http://schemas.microsoft.com/office/drawing/2014/main" id="{0A3DD572-2FC7-3BF7-C0F5-91B5F5BFE5E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6" name="Freeform 545">
                  <a:extLst>
                    <a:ext uri="{FF2B5EF4-FFF2-40B4-BE49-F238E27FC236}">
                      <a16:creationId xmlns:a16="http://schemas.microsoft.com/office/drawing/2014/main" id="{61C19267-1C9B-9B1A-875A-5513E2D8687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7" name="Freeform 546">
                  <a:extLst>
                    <a:ext uri="{FF2B5EF4-FFF2-40B4-BE49-F238E27FC236}">
                      <a16:creationId xmlns:a16="http://schemas.microsoft.com/office/drawing/2014/main" id="{A5E3919C-C72B-91A9-3B41-8783064A18B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pic>
        <p:nvPicPr>
          <p:cNvPr id="691" name="Picture 690">
            <a:extLst>
              <a:ext uri="{FF2B5EF4-FFF2-40B4-BE49-F238E27FC236}">
                <a16:creationId xmlns:a16="http://schemas.microsoft.com/office/drawing/2014/main" id="{FA896501-241B-7AE5-DCD8-D440F5E9E110}"/>
              </a:ext>
            </a:extLst>
          </p:cNvPr>
          <p:cNvPicPr>
            <a:picLocks noChangeAspect="1"/>
          </p:cNvPicPr>
          <p:nvPr/>
        </p:nvPicPr>
        <p:blipFill>
          <a:blip r:embed="rId3"/>
          <a:stretch>
            <a:fillRect/>
          </a:stretch>
        </p:blipFill>
        <p:spPr>
          <a:xfrm>
            <a:off x="1603661" y="3629815"/>
            <a:ext cx="2155311" cy="583581"/>
          </a:xfrm>
          <a:prstGeom prst="rect">
            <a:avLst/>
          </a:prstGeom>
        </p:spPr>
      </p:pic>
      <p:sp>
        <p:nvSpPr>
          <p:cNvPr id="692" name="Freeform 691">
            <a:extLst>
              <a:ext uri="{FF2B5EF4-FFF2-40B4-BE49-F238E27FC236}">
                <a16:creationId xmlns:a16="http://schemas.microsoft.com/office/drawing/2014/main" id="{BD536CCE-301D-30D7-916E-D80BDE4638FD}"/>
              </a:ext>
            </a:extLst>
          </p:cNvPr>
          <p:cNvSpPr/>
          <p:nvPr/>
        </p:nvSpPr>
        <p:spPr>
          <a:xfrm>
            <a:off x="1605435" y="4206414"/>
            <a:ext cx="2146397" cy="376928"/>
          </a:xfrm>
          <a:custGeom>
            <a:avLst/>
            <a:gdLst>
              <a:gd name="connsiteX0" fmla="*/ 0 w 2146397"/>
              <a:gd name="connsiteY0" fmla="*/ 0 h 376928"/>
              <a:gd name="connsiteX1" fmla="*/ 513041 w 2146397"/>
              <a:gd name="connsiteY1" fmla="*/ 254775 h 376928"/>
              <a:gd name="connsiteX2" fmla="*/ 980712 w 2146397"/>
              <a:gd name="connsiteY2" fmla="*/ 376928 h 376928"/>
              <a:gd name="connsiteX3" fmla="*/ 1437912 w 2146397"/>
              <a:gd name="connsiteY3" fmla="*/ 366458 h 376928"/>
              <a:gd name="connsiteX4" fmla="*/ 1416971 w 2146397"/>
              <a:gd name="connsiteY4" fmla="*/ 261755 h 376928"/>
              <a:gd name="connsiteX5" fmla="*/ 2146397 w 2146397"/>
              <a:gd name="connsiteY5" fmla="*/ 0 h 376928"/>
              <a:gd name="connsiteX6" fmla="*/ 0 w 2146397"/>
              <a:gd name="connsiteY6" fmla="*/ 0 h 37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6397" h="376928">
                <a:moveTo>
                  <a:pt x="0" y="0"/>
                </a:moveTo>
                <a:lnTo>
                  <a:pt x="513041" y="254775"/>
                </a:lnTo>
                <a:lnTo>
                  <a:pt x="980712" y="376928"/>
                </a:lnTo>
                <a:lnTo>
                  <a:pt x="1437912" y="366458"/>
                </a:lnTo>
                <a:lnTo>
                  <a:pt x="1416971" y="261755"/>
                </a:lnTo>
                <a:lnTo>
                  <a:pt x="2146397" y="0"/>
                </a:lnTo>
                <a:lnTo>
                  <a:pt x="0" y="0"/>
                </a:lnTo>
                <a:close/>
              </a:path>
            </a:pathLst>
          </a:custGeom>
          <a:gradFill>
            <a:gsLst>
              <a:gs pos="0">
                <a:schemeClr val="bg1">
                  <a:lumMod val="85000"/>
                </a:schemeClr>
              </a:gs>
              <a:gs pos="100000">
                <a:schemeClr val="bg1">
                  <a:lumMod val="65000"/>
                </a:schemeClr>
              </a:gs>
            </a:gsLst>
            <a:lin ang="162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44" name="Group 643">
            <a:extLst>
              <a:ext uri="{FF2B5EF4-FFF2-40B4-BE49-F238E27FC236}">
                <a16:creationId xmlns:a16="http://schemas.microsoft.com/office/drawing/2014/main" id="{DEDFEBF9-B462-632D-F512-DFB8B0477558}"/>
              </a:ext>
            </a:extLst>
          </p:cNvPr>
          <p:cNvGrpSpPr/>
          <p:nvPr/>
        </p:nvGrpSpPr>
        <p:grpSpPr>
          <a:xfrm>
            <a:off x="2046620" y="4279587"/>
            <a:ext cx="1147634" cy="452907"/>
            <a:chOff x="7846777" y="1996685"/>
            <a:chExt cx="2082335" cy="922807"/>
          </a:xfrm>
        </p:grpSpPr>
        <p:sp>
          <p:nvSpPr>
            <p:cNvPr id="645" name="Oval 644">
              <a:extLst>
                <a:ext uri="{FF2B5EF4-FFF2-40B4-BE49-F238E27FC236}">
                  <a16:creationId xmlns:a16="http://schemas.microsoft.com/office/drawing/2014/main" id="{516E7E9B-5CBB-52C3-DC39-5260984903FC}"/>
                </a:ext>
              </a:extLst>
            </p:cNvPr>
            <p:cNvSpPr/>
            <p:nvPr/>
          </p:nvSpPr>
          <p:spPr>
            <a:xfrm>
              <a:off x="7846777" y="2554013"/>
              <a:ext cx="2082335" cy="365479"/>
            </a:xfrm>
            <a:prstGeom prst="ellips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46" name="Group 645">
              <a:extLst>
                <a:ext uri="{FF2B5EF4-FFF2-40B4-BE49-F238E27FC236}">
                  <a16:creationId xmlns:a16="http://schemas.microsoft.com/office/drawing/2014/main" id="{5FC206C4-6460-B8AF-1C98-022DB8C9D3F2}"/>
                </a:ext>
              </a:extLst>
            </p:cNvPr>
            <p:cNvGrpSpPr/>
            <p:nvPr/>
          </p:nvGrpSpPr>
          <p:grpSpPr>
            <a:xfrm>
              <a:off x="7975629" y="1996685"/>
              <a:ext cx="815687" cy="810122"/>
              <a:chOff x="4182900" y="3453917"/>
              <a:chExt cx="720693" cy="744864"/>
            </a:xfrm>
          </p:grpSpPr>
          <p:sp>
            <p:nvSpPr>
              <p:cNvPr id="669" name="Freeform 668">
                <a:extLst>
                  <a:ext uri="{FF2B5EF4-FFF2-40B4-BE49-F238E27FC236}">
                    <a16:creationId xmlns:a16="http://schemas.microsoft.com/office/drawing/2014/main" id="{A71FEEE1-FFDB-7A25-AD19-B2C43A2AE3B4}"/>
                  </a:ext>
                </a:extLst>
              </p:cNvPr>
              <p:cNvSpPr/>
              <p:nvPr/>
            </p:nvSpPr>
            <p:spPr>
              <a:xfrm>
                <a:off x="4450127" y="3453917"/>
                <a:ext cx="420166" cy="721232"/>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670" name="Freeform 669">
                <a:extLst>
                  <a:ext uri="{FF2B5EF4-FFF2-40B4-BE49-F238E27FC236}">
                    <a16:creationId xmlns:a16="http://schemas.microsoft.com/office/drawing/2014/main" id="{373B5CD3-692B-E3A4-82BA-7D564ABA2874}"/>
                  </a:ext>
                </a:extLst>
              </p:cNvPr>
              <p:cNvSpPr/>
              <p:nvPr/>
            </p:nvSpPr>
            <p:spPr>
              <a:xfrm>
                <a:off x="4182900" y="3639152"/>
                <a:ext cx="521585" cy="535997"/>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cxnSp>
            <p:nvCxnSpPr>
              <p:cNvPr id="671" name="Straight Connector 670">
                <a:extLst>
                  <a:ext uri="{FF2B5EF4-FFF2-40B4-BE49-F238E27FC236}">
                    <a16:creationId xmlns:a16="http://schemas.microsoft.com/office/drawing/2014/main" id="{4B80DDA0-DAFA-FED9-085F-85FB23C89B54}"/>
                  </a:ext>
                </a:extLst>
              </p:cNvPr>
              <p:cNvCxnSpPr/>
              <p:nvPr/>
            </p:nvCxnSpPr>
            <p:spPr>
              <a:xfrm flipV="1">
                <a:off x="4236907" y="3757130"/>
                <a:ext cx="236450" cy="80027"/>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672" name="Straight Connector 671">
                <a:extLst>
                  <a:ext uri="{FF2B5EF4-FFF2-40B4-BE49-F238E27FC236}">
                    <a16:creationId xmlns:a16="http://schemas.microsoft.com/office/drawing/2014/main" id="{82FBB51D-4B96-C92D-2062-328C090FD45C}"/>
                  </a:ext>
                </a:extLst>
              </p:cNvPr>
              <p:cNvCxnSpPr/>
              <p:nvPr/>
            </p:nvCxnSpPr>
            <p:spPr>
              <a:xfrm flipV="1">
                <a:off x="4240815" y="4010011"/>
                <a:ext cx="232542" cy="18247"/>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673" name="Straight Connector 672">
                <a:extLst>
                  <a:ext uri="{FF2B5EF4-FFF2-40B4-BE49-F238E27FC236}">
                    <a16:creationId xmlns:a16="http://schemas.microsoft.com/office/drawing/2014/main" id="{88DB11AC-A2D5-E5BD-8254-B5BEF2ACD1E5}"/>
                  </a:ext>
                </a:extLst>
              </p:cNvPr>
              <p:cNvCxnSpPr/>
              <p:nvPr/>
            </p:nvCxnSpPr>
            <p:spPr>
              <a:xfrm flipV="1">
                <a:off x="4240815" y="3890259"/>
                <a:ext cx="232542" cy="52723"/>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674" name="Straight Connector 673">
                <a:extLst>
                  <a:ext uri="{FF2B5EF4-FFF2-40B4-BE49-F238E27FC236}">
                    <a16:creationId xmlns:a16="http://schemas.microsoft.com/office/drawing/2014/main" id="{965ABE9A-F570-8C47-FDEA-FFADE0DE74AE}"/>
                  </a:ext>
                </a:extLst>
              </p:cNvPr>
              <p:cNvCxnSpPr/>
              <p:nvPr/>
            </p:nvCxnSpPr>
            <p:spPr>
              <a:xfrm>
                <a:off x="4236561" y="4110634"/>
                <a:ext cx="236796"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675" name="Straight Connector 674">
                <a:extLst>
                  <a:ext uri="{FF2B5EF4-FFF2-40B4-BE49-F238E27FC236}">
                    <a16:creationId xmlns:a16="http://schemas.microsoft.com/office/drawing/2014/main" id="{C1713B17-6102-CB57-08C0-FD1F6ADF6474}"/>
                  </a:ext>
                </a:extLst>
              </p:cNvPr>
              <p:cNvCxnSpPr/>
              <p:nvPr/>
            </p:nvCxnSpPr>
            <p:spPr>
              <a:xfrm flipV="1">
                <a:off x="4781256" y="3579956"/>
                <a:ext cx="0" cy="506808"/>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676" name="Straight Connector 675">
                <a:extLst>
                  <a:ext uri="{FF2B5EF4-FFF2-40B4-BE49-F238E27FC236}">
                    <a16:creationId xmlns:a16="http://schemas.microsoft.com/office/drawing/2014/main" id="{22B0E0FC-EC37-6DF2-8342-3DCD262116F9}"/>
                  </a:ext>
                </a:extLst>
              </p:cNvPr>
              <p:cNvCxnSpPr/>
              <p:nvPr/>
            </p:nvCxnSpPr>
            <p:spPr>
              <a:xfrm>
                <a:off x="4523661" y="3656042"/>
                <a:ext cx="0" cy="519423"/>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nvGrpSpPr>
              <p:cNvPr id="677" name="Group 676">
                <a:extLst>
                  <a:ext uri="{FF2B5EF4-FFF2-40B4-BE49-F238E27FC236}">
                    <a16:creationId xmlns:a16="http://schemas.microsoft.com/office/drawing/2014/main" id="{02B21FF0-08D0-AC7E-6472-80F70CFDC41C}"/>
                  </a:ext>
                </a:extLst>
              </p:cNvPr>
              <p:cNvGrpSpPr/>
              <p:nvPr/>
            </p:nvGrpSpPr>
            <p:grpSpPr>
              <a:xfrm>
                <a:off x="4413754" y="3746965"/>
                <a:ext cx="489839" cy="451816"/>
                <a:chOff x="5103720" y="2693365"/>
                <a:chExt cx="611650" cy="414788"/>
              </a:xfrm>
            </p:grpSpPr>
            <p:cxnSp>
              <p:nvCxnSpPr>
                <p:cNvPr id="685" name="Straight Connector 684">
                  <a:extLst>
                    <a:ext uri="{FF2B5EF4-FFF2-40B4-BE49-F238E27FC236}">
                      <a16:creationId xmlns:a16="http://schemas.microsoft.com/office/drawing/2014/main" id="{FEC41EEF-1AE9-B05B-476E-9C26DF77D9EC}"/>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686" name="Group 685">
                  <a:extLst>
                    <a:ext uri="{FF2B5EF4-FFF2-40B4-BE49-F238E27FC236}">
                      <a16:creationId xmlns:a16="http://schemas.microsoft.com/office/drawing/2014/main" id="{64F49CF4-0C1E-0A7B-A780-5068883C87E6}"/>
                    </a:ext>
                  </a:extLst>
                </p:cNvPr>
                <p:cNvGrpSpPr/>
                <p:nvPr/>
              </p:nvGrpSpPr>
              <p:grpSpPr>
                <a:xfrm>
                  <a:off x="5275406" y="2693365"/>
                  <a:ext cx="439964" cy="414788"/>
                  <a:chOff x="5275406" y="2711455"/>
                  <a:chExt cx="452949" cy="405518"/>
                </a:xfrm>
              </p:grpSpPr>
              <p:pic>
                <p:nvPicPr>
                  <p:cNvPr id="687" name="Picture 686" descr="server_rack.png">
                    <a:extLst>
                      <a:ext uri="{FF2B5EF4-FFF2-40B4-BE49-F238E27FC236}">
                        <a16:creationId xmlns:a16="http://schemas.microsoft.com/office/drawing/2014/main" id="{44E242DB-874A-553F-7AC2-21796163F9C0}"/>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5537367" y="2770786"/>
                    <a:ext cx="190988" cy="313366"/>
                  </a:xfrm>
                  <a:prstGeom prst="rect">
                    <a:avLst/>
                  </a:prstGeom>
                </p:spPr>
              </p:pic>
              <p:pic>
                <p:nvPicPr>
                  <p:cNvPr id="688" name="Picture 687" descr="server_rack.png">
                    <a:extLst>
                      <a:ext uri="{FF2B5EF4-FFF2-40B4-BE49-F238E27FC236}">
                        <a16:creationId xmlns:a16="http://schemas.microsoft.com/office/drawing/2014/main" id="{0A5FEBC0-DB46-E486-B438-D66E8B11D1AD}"/>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5275406" y="2764002"/>
                    <a:ext cx="190988" cy="313366"/>
                  </a:xfrm>
                  <a:prstGeom prst="rect">
                    <a:avLst/>
                  </a:prstGeom>
                </p:spPr>
              </p:pic>
              <p:pic>
                <p:nvPicPr>
                  <p:cNvPr id="689" name="Picture 688" descr="server_rack.png">
                    <a:extLst>
                      <a:ext uri="{FF2B5EF4-FFF2-40B4-BE49-F238E27FC236}">
                        <a16:creationId xmlns:a16="http://schemas.microsoft.com/office/drawing/2014/main" id="{FE0BD691-F6C7-0057-26CC-E713D5B2C464}"/>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5385676" y="2711455"/>
                    <a:ext cx="247152" cy="405518"/>
                  </a:xfrm>
                  <a:prstGeom prst="rect">
                    <a:avLst/>
                  </a:prstGeom>
                </p:spPr>
              </p:pic>
            </p:grpSp>
          </p:grpSp>
          <p:sp>
            <p:nvSpPr>
              <p:cNvPr id="678" name="Freeform 677">
                <a:extLst>
                  <a:ext uri="{FF2B5EF4-FFF2-40B4-BE49-F238E27FC236}">
                    <a16:creationId xmlns:a16="http://schemas.microsoft.com/office/drawing/2014/main" id="{5A5BE4EF-D6EE-11ED-CFE4-0F272C61503F}"/>
                  </a:ext>
                </a:extLst>
              </p:cNvPr>
              <p:cNvSpPr/>
              <p:nvPr/>
            </p:nvSpPr>
            <p:spPr>
              <a:xfrm>
                <a:off x="4271182" y="3936668"/>
                <a:ext cx="228295" cy="7872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679" name="Oval 678">
                <a:extLst>
                  <a:ext uri="{FF2B5EF4-FFF2-40B4-BE49-F238E27FC236}">
                    <a16:creationId xmlns:a16="http://schemas.microsoft.com/office/drawing/2014/main" id="{98936DC2-4778-3323-A7B3-7EEF57A9B10C}"/>
                  </a:ext>
                </a:extLst>
              </p:cNvPr>
              <p:cNvSpPr/>
              <p:nvPr/>
            </p:nvSpPr>
            <p:spPr>
              <a:xfrm>
                <a:off x="4271313" y="3894992"/>
                <a:ext cx="228018" cy="77942"/>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680" name="Group 679">
                <a:extLst>
                  <a:ext uri="{FF2B5EF4-FFF2-40B4-BE49-F238E27FC236}">
                    <a16:creationId xmlns:a16="http://schemas.microsoft.com/office/drawing/2014/main" id="{B0E99891-E775-515E-5DC1-50170972E7FF}"/>
                  </a:ext>
                </a:extLst>
              </p:cNvPr>
              <p:cNvGrpSpPr/>
              <p:nvPr/>
            </p:nvGrpSpPr>
            <p:grpSpPr>
              <a:xfrm>
                <a:off x="4305040" y="3904898"/>
                <a:ext cx="160536" cy="57270"/>
                <a:chOff x="7786941" y="2884917"/>
                <a:chExt cx="897649" cy="353919"/>
              </a:xfrm>
            </p:grpSpPr>
            <p:sp>
              <p:nvSpPr>
                <p:cNvPr id="681" name="Freeform 680">
                  <a:extLst>
                    <a:ext uri="{FF2B5EF4-FFF2-40B4-BE49-F238E27FC236}">
                      <a16:creationId xmlns:a16="http://schemas.microsoft.com/office/drawing/2014/main" id="{3B5D2FEE-1492-69CB-61CC-47533BC87C3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2" name="Freeform 681">
                  <a:extLst>
                    <a:ext uri="{FF2B5EF4-FFF2-40B4-BE49-F238E27FC236}">
                      <a16:creationId xmlns:a16="http://schemas.microsoft.com/office/drawing/2014/main" id="{90B7B651-92BC-073B-D087-C7E3E02707B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3" name="Freeform 682">
                  <a:extLst>
                    <a:ext uri="{FF2B5EF4-FFF2-40B4-BE49-F238E27FC236}">
                      <a16:creationId xmlns:a16="http://schemas.microsoft.com/office/drawing/2014/main" id="{3A331780-C549-4197-BA5E-4ECE5833B3E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4" name="Freeform 683">
                  <a:extLst>
                    <a:ext uri="{FF2B5EF4-FFF2-40B4-BE49-F238E27FC236}">
                      <a16:creationId xmlns:a16="http://schemas.microsoft.com/office/drawing/2014/main" id="{2DB0107E-A0A5-9292-E3BF-32C4FC64717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647" name="Group 646">
              <a:extLst>
                <a:ext uri="{FF2B5EF4-FFF2-40B4-BE49-F238E27FC236}">
                  <a16:creationId xmlns:a16="http://schemas.microsoft.com/office/drawing/2014/main" id="{1B038FA4-4041-D463-30B1-ED96CFD47EEC}"/>
                </a:ext>
              </a:extLst>
            </p:cNvPr>
            <p:cNvGrpSpPr/>
            <p:nvPr/>
          </p:nvGrpSpPr>
          <p:grpSpPr>
            <a:xfrm>
              <a:off x="8841693" y="2002293"/>
              <a:ext cx="815687" cy="810122"/>
              <a:chOff x="4182900" y="3453917"/>
              <a:chExt cx="720693" cy="744864"/>
            </a:xfrm>
          </p:grpSpPr>
          <p:sp>
            <p:nvSpPr>
              <p:cNvPr id="648" name="Freeform 647">
                <a:extLst>
                  <a:ext uri="{FF2B5EF4-FFF2-40B4-BE49-F238E27FC236}">
                    <a16:creationId xmlns:a16="http://schemas.microsoft.com/office/drawing/2014/main" id="{269DEA1F-3F2D-8B6F-3BFF-34527CAD5FD0}"/>
                  </a:ext>
                </a:extLst>
              </p:cNvPr>
              <p:cNvSpPr/>
              <p:nvPr/>
            </p:nvSpPr>
            <p:spPr>
              <a:xfrm>
                <a:off x="4450127" y="3453917"/>
                <a:ext cx="420166" cy="721232"/>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649" name="Freeform 648">
                <a:extLst>
                  <a:ext uri="{FF2B5EF4-FFF2-40B4-BE49-F238E27FC236}">
                    <a16:creationId xmlns:a16="http://schemas.microsoft.com/office/drawing/2014/main" id="{792FF4FA-FD5C-8B7B-7D82-3459A194CF1A}"/>
                  </a:ext>
                </a:extLst>
              </p:cNvPr>
              <p:cNvSpPr/>
              <p:nvPr/>
            </p:nvSpPr>
            <p:spPr>
              <a:xfrm>
                <a:off x="4182900" y="3639152"/>
                <a:ext cx="521585" cy="535997"/>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cxnSp>
            <p:nvCxnSpPr>
              <p:cNvPr id="650" name="Straight Connector 649">
                <a:extLst>
                  <a:ext uri="{FF2B5EF4-FFF2-40B4-BE49-F238E27FC236}">
                    <a16:creationId xmlns:a16="http://schemas.microsoft.com/office/drawing/2014/main" id="{F4C956E7-53A6-DFC4-3833-0DF348271C2B}"/>
                  </a:ext>
                </a:extLst>
              </p:cNvPr>
              <p:cNvCxnSpPr/>
              <p:nvPr/>
            </p:nvCxnSpPr>
            <p:spPr>
              <a:xfrm flipV="1">
                <a:off x="4236907" y="3757130"/>
                <a:ext cx="236450" cy="80027"/>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651" name="Straight Connector 650">
                <a:extLst>
                  <a:ext uri="{FF2B5EF4-FFF2-40B4-BE49-F238E27FC236}">
                    <a16:creationId xmlns:a16="http://schemas.microsoft.com/office/drawing/2014/main" id="{70DE730E-107F-C8CF-3AC7-CAA2F15D78AB}"/>
                  </a:ext>
                </a:extLst>
              </p:cNvPr>
              <p:cNvCxnSpPr/>
              <p:nvPr/>
            </p:nvCxnSpPr>
            <p:spPr>
              <a:xfrm flipV="1">
                <a:off x="4240815" y="4010011"/>
                <a:ext cx="232542" cy="18247"/>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652" name="Straight Connector 651">
                <a:extLst>
                  <a:ext uri="{FF2B5EF4-FFF2-40B4-BE49-F238E27FC236}">
                    <a16:creationId xmlns:a16="http://schemas.microsoft.com/office/drawing/2014/main" id="{AF1D1001-0D6B-1F81-7C8F-845A180A1FDF}"/>
                  </a:ext>
                </a:extLst>
              </p:cNvPr>
              <p:cNvCxnSpPr/>
              <p:nvPr/>
            </p:nvCxnSpPr>
            <p:spPr>
              <a:xfrm flipV="1">
                <a:off x="4240815" y="3890259"/>
                <a:ext cx="232542" cy="52723"/>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653" name="Straight Connector 652">
                <a:extLst>
                  <a:ext uri="{FF2B5EF4-FFF2-40B4-BE49-F238E27FC236}">
                    <a16:creationId xmlns:a16="http://schemas.microsoft.com/office/drawing/2014/main" id="{639B1A22-33DB-EE90-CC27-C6FACE0BEB82}"/>
                  </a:ext>
                </a:extLst>
              </p:cNvPr>
              <p:cNvCxnSpPr/>
              <p:nvPr/>
            </p:nvCxnSpPr>
            <p:spPr>
              <a:xfrm>
                <a:off x="4236561" y="4110634"/>
                <a:ext cx="236796"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654" name="Straight Connector 653">
                <a:extLst>
                  <a:ext uri="{FF2B5EF4-FFF2-40B4-BE49-F238E27FC236}">
                    <a16:creationId xmlns:a16="http://schemas.microsoft.com/office/drawing/2014/main" id="{F589A665-21F7-4CC2-916B-A1E5F3F9DA78}"/>
                  </a:ext>
                </a:extLst>
              </p:cNvPr>
              <p:cNvCxnSpPr/>
              <p:nvPr/>
            </p:nvCxnSpPr>
            <p:spPr>
              <a:xfrm flipV="1">
                <a:off x="4781256" y="3579956"/>
                <a:ext cx="0" cy="506808"/>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655" name="Straight Connector 654">
                <a:extLst>
                  <a:ext uri="{FF2B5EF4-FFF2-40B4-BE49-F238E27FC236}">
                    <a16:creationId xmlns:a16="http://schemas.microsoft.com/office/drawing/2014/main" id="{93E88276-75F6-24F3-9DA1-352ACEFB14BE}"/>
                  </a:ext>
                </a:extLst>
              </p:cNvPr>
              <p:cNvCxnSpPr/>
              <p:nvPr/>
            </p:nvCxnSpPr>
            <p:spPr>
              <a:xfrm>
                <a:off x="4523661" y="3656042"/>
                <a:ext cx="0" cy="519423"/>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nvGrpSpPr>
              <p:cNvPr id="656" name="Group 655">
                <a:extLst>
                  <a:ext uri="{FF2B5EF4-FFF2-40B4-BE49-F238E27FC236}">
                    <a16:creationId xmlns:a16="http://schemas.microsoft.com/office/drawing/2014/main" id="{FAE3CB38-1A76-869B-F74B-00531A300079}"/>
                  </a:ext>
                </a:extLst>
              </p:cNvPr>
              <p:cNvGrpSpPr/>
              <p:nvPr/>
            </p:nvGrpSpPr>
            <p:grpSpPr>
              <a:xfrm>
                <a:off x="4413754" y="3746965"/>
                <a:ext cx="489839" cy="451816"/>
                <a:chOff x="5103720" y="2693365"/>
                <a:chExt cx="611650" cy="414788"/>
              </a:xfrm>
            </p:grpSpPr>
            <p:cxnSp>
              <p:nvCxnSpPr>
                <p:cNvPr id="664" name="Straight Connector 663">
                  <a:extLst>
                    <a:ext uri="{FF2B5EF4-FFF2-40B4-BE49-F238E27FC236}">
                      <a16:creationId xmlns:a16="http://schemas.microsoft.com/office/drawing/2014/main" id="{B76F5376-5EDD-404B-F5BC-50B32D3DCDD7}"/>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665" name="Group 664">
                  <a:extLst>
                    <a:ext uri="{FF2B5EF4-FFF2-40B4-BE49-F238E27FC236}">
                      <a16:creationId xmlns:a16="http://schemas.microsoft.com/office/drawing/2014/main" id="{C913CA27-461E-A322-2B0D-F51218C384C4}"/>
                    </a:ext>
                  </a:extLst>
                </p:cNvPr>
                <p:cNvGrpSpPr/>
                <p:nvPr/>
              </p:nvGrpSpPr>
              <p:grpSpPr>
                <a:xfrm>
                  <a:off x="5275406" y="2693365"/>
                  <a:ext cx="439964" cy="414788"/>
                  <a:chOff x="5275406" y="2711455"/>
                  <a:chExt cx="452949" cy="405518"/>
                </a:xfrm>
              </p:grpSpPr>
              <p:pic>
                <p:nvPicPr>
                  <p:cNvPr id="666" name="Picture 665" descr="server_rack.png">
                    <a:extLst>
                      <a:ext uri="{FF2B5EF4-FFF2-40B4-BE49-F238E27FC236}">
                        <a16:creationId xmlns:a16="http://schemas.microsoft.com/office/drawing/2014/main" id="{6A78B55F-95B2-E20C-87F5-7AB56D093831}"/>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5537367" y="2770786"/>
                    <a:ext cx="190988" cy="313366"/>
                  </a:xfrm>
                  <a:prstGeom prst="rect">
                    <a:avLst/>
                  </a:prstGeom>
                </p:spPr>
              </p:pic>
              <p:pic>
                <p:nvPicPr>
                  <p:cNvPr id="667" name="Picture 666" descr="server_rack.png">
                    <a:extLst>
                      <a:ext uri="{FF2B5EF4-FFF2-40B4-BE49-F238E27FC236}">
                        <a16:creationId xmlns:a16="http://schemas.microsoft.com/office/drawing/2014/main" id="{0D588EE2-62D2-A2DB-5571-707E0FD5384B}"/>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5275406" y="2764002"/>
                    <a:ext cx="190988" cy="313366"/>
                  </a:xfrm>
                  <a:prstGeom prst="rect">
                    <a:avLst/>
                  </a:prstGeom>
                </p:spPr>
              </p:pic>
              <p:pic>
                <p:nvPicPr>
                  <p:cNvPr id="668" name="Picture 667" descr="server_rack.png">
                    <a:extLst>
                      <a:ext uri="{FF2B5EF4-FFF2-40B4-BE49-F238E27FC236}">
                        <a16:creationId xmlns:a16="http://schemas.microsoft.com/office/drawing/2014/main" id="{9CDDF36F-6533-5E22-EFE1-9514F00D5269}"/>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5385676" y="2711455"/>
                    <a:ext cx="247152" cy="405518"/>
                  </a:xfrm>
                  <a:prstGeom prst="rect">
                    <a:avLst/>
                  </a:prstGeom>
                </p:spPr>
              </p:pic>
            </p:grpSp>
          </p:grpSp>
          <p:sp>
            <p:nvSpPr>
              <p:cNvPr id="657" name="Freeform 656">
                <a:extLst>
                  <a:ext uri="{FF2B5EF4-FFF2-40B4-BE49-F238E27FC236}">
                    <a16:creationId xmlns:a16="http://schemas.microsoft.com/office/drawing/2014/main" id="{F2432863-F5F5-E002-CBAC-ACC9CFC93ABF}"/>
                  </a:ext>
                </a:extLst>
              </p:cNvPr>
              <p:cNvSpPr/>
              <p:nvPr/>
            </p:nvSpPr>
            <p:spPr>
              <a:xfrm>
                <a:off x="4271182" y="3936668"/>
                <a:ext cx="228295" cy="7872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658" name="Oval 657">
                <a:extLst>
                  <a:ext uri="{FF2B5EF4-FFF2-40B4-BE49-F238E27FC236}">
                    <a16:creationId xmlns:a16="http://schemas.microsoft.com/office/drawing/2014/main" id="{39DC1A9A-7E2B-294A-3BCF-E47AD55A4475}"/>
                  </a:ext>
                </a:extLst>
              </p:cNvPr>
              <p:cNvSpPr/>
              <p:nvPr/>
            </p:nvSpPr>
            <p:spPr>
              <a:xfrm>
                <a:off x="4271313" y="3894992"/>
                <a:ext cx="228018" cy="77942"/>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659" name="Group 658">
                <a:extLst>
                  <a:ext uri="{FF2B5EF4-FFF2-40B4-BE49-F238E27FC236}">
                    <a16:creationId xmlns:a16="http://schemas.microsoft.com/office/drawing/2014/main" id="{3FDBEA27-6267-9FAD-FE1E-6A48A34C9903}"/>
                  </a:ext>
                </a:extLst>
              </p:cNvPr>
              <p:cNvGrpSpPr/>
              <p:nvPr/>
            </p:nvGrpSpPr>
            <p:grpSpPr>
              <a:xfrm>
                <a:off x="4305040" y="3904898"/>
                <a:ext cx="160536" cy="57270"/>
                <a:chOff x="7786941" y="2884917"/>
                <a:chExt cx="897649" cy="353919"/>
              </a:xfrm>
            </p:grpSpPr>
            <p:sp>
              <p:nvSpPr>
                <p:cNvPr id="660" name="Freeform 659">
                  <a:extLst>
                    <a:ext uri="{FF2B5EF4-FFF2-40B4-BE49-F238E27FC236}">
                      <a16:creationId xmlns:a16="http://schemas.microsoft.com/office/drawing/2014/main" id="{6043D111-0AE8-7FFC-ED2A-0157346F8B3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1" name="Freeform 660">
                  <a:extLst>
                    <a:ext uri="{FF2B5EF4-FFF2-40B4-BE49-F238E27FC236}">
                      <a16:creationId xmlns:a16="http://schemas.microsoft.com/office/drawing/2014/main" id="{4B9A9AB9-FA08-69F2-E04C-256FD568FCF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2" name="Freeform 661">
                  <a:extLst>
                    <a:ext uri="{FF2B5EF4-FFF2-40B4-BE49-F238E27FC236}">
                      <a16:creationId xmlns:a16="http://schemas.microsoft.com/office/drawing/2014/main" id="{50B03B60-9070-E694-67CE-3B067F3E506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3" name="Freeform 662">
                  <a:extLst>
                    <a:ext uri="{FF2B5EF4-FFF2-40B4-BE49-F238E27FC236}">
                      <a16:creationId xmlns:a16="http://schemas.microsoft.com/office/drawing/2014/main" id="{2DBCF479-7B91-0D6B-EF01-E5F57F1EB18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sp>
        <p:nvSpPr>
          <p:cNvPr id="693" name="Freeform 692">
            <a:extLst>
              <a:ext uri="{FF2B5EF4-FFF2-40B4-BE49-F238E27FC236}">
                <a16:creationId xmlns:a16="http://schemas.microsoft.com/office/drawing/2014/main" id="{A92D66EC-1AFD-C800-C995-CF6511D36EB5}"/>
              </a:ext>
            </a:extLst>
          </p:cNvPr>
          <p:cNvSpPr/>
          <p:nvPr/>
        </p:nvSpPr>
        <p:spPr>
          <a:xfrm>
            <a:off x="450376" y="3582440"/>
            <a:ext cx="4653887" cy="2866030"/>
          </a:xfrm>
          <a:custGeom>
            <a:avLst/>
            <a:gdLst>
              <a:gd name="connsiteX0" fmla="*/ 232012 w 4653887"/>
              <a:gd name="connsiteY0" fmla="*/ 13648 h 2866030"/>
              <a:gd name="connsiteX1" fmla="*/ 3739487 w 4653887"/>
              <a:gd name="connsiteY1" fmla="*/ 0 h 2866030"/>
              <a:gd name="connsiteX2" fmla="*/ 3998794 w 4653887"/>
              <a:gd name="connsiteY2" fmla="*/ 1733266 h 2866030"/>
              <a:gd name="connsiteX3" fmla="*/ 4653887 w 4653887"/>
              <a:gd name="connsiteY3" fmla="*/ 2320119 h 2866030"/>
              <a:gd name="connsiteX4" fmla="*/ 4653887 w 4653887"/>
              <a:gd name="connsiteY4" fmla="*/ 2866030 h 2866030"/>
              <a:gd name="connsiteX5" fmla="*/ 0 w 4653887"/>
              <a:gd name="connsiteY5" fmla="*/ 2852382 h 2866030"/>
              <a:gd name="connsiteX6" fmla="*/ 232012 w 4653887"/>
              <a:gd name="connsiteY6" fmla="*/ 13648 h 2866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53887" h="2866030">
                <a:moveTo>
                  <a:pt x="232012" y="13648"/>
                </a:moveTo>
                <a:lnTo>
                  <a:pt x="3739487" y="0"/>
                </a:lnTo>
                <a:lnTo>
                  <a:pt x="3998794" y="1733266"/>
                </a:lnTo>
                <a:lnTo>
                  <a:pt x="4653887" y="2320119"/>
                </a:lnTo>
                <a:lnTo>
                  <a:pt x="4653887" y="2866030"/>
                </a:lnTo>
                <a:lnTo>
                  <a:pt x="0" y="2852382"/>
                </a:lnTo>
                <a:lnTo>
                  <a:pt x="232012" y="13648"/>
                </a:lnTo>
                <a:close/>
              </a:path>
            </a:pathLst>
          </a:custGeom>
          <a:solidFill>
            <a:schemeClr val="bg1">
              <a:alpha val="74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69" name="Group 768">
            <a:extLst>
              <a:ext uri="{FF2B5EF4-FFF2-40B4-BE49-F238E27FC236}">
                <a16:creationId xmlns:a16="http://schemas.microsoft.com/office/drawing/2014/main" id="{7A0B5582-8748-76B9-0CD5-605FCA0F0270}"/>
              </a:ext>
            </a:extLst>
          </p:cNvPr>
          <p:cNvGrpSpPr/>
          <p:nvPr/>
        </p:nvGrpSpPr>
        <p:grpSpPr>
          <a:xfrm>
            <a:off x="3203774" y="1833079"/>
            <a:ext cx="6876630" cy="2868477"/>
            <a:chOff x="3203774" y="1512454"/>
            <a:chExt cx="6876630" cy="2868477"/>
          </a:xfrm>
        </p:grpSpPr>
        <p:pic>
          <p:nvPicPr>
            <p:cNvPr id="643" name="Picture 642">
              <a:extLst>
                <a:ext uri="{FF2B5EF4-FFF2-40B4-BE49-F238E27FC236}">
                  <a16:creationId xmlns:a16="http://schemas.microsoft.com/office/drawing/2014/main" id="{969ED5F7-15FE-90C0-2CC1-64959CFC396C}"/>
                </a:ext>
              </a:extLst>
            </p:cNvPr>
            <p:cNvPicPr>
              <a:picLocks noChangeAspect="1"/>
            </p:cNvPicPr>
            <p:nvPr/>
          </p:nvPicPr>
          <p:blipFill>
            <a:blip r:embed="rId6"/>
            <a:stretch>
              <a:fillRect/>
            </a:stretch>
          </p:blipFill>
          <p:spPr>
            <a:xfrm>
              <a:off x="3203774" y="1512454"/>
              <a:ext cx="6876630" cy="1629441"/>
            </a:xfrm>
            <a:prstGeom prst="rect">
              <a:avLst/>
            </a:prstGeom>
            <a:solidFill>
              <a:schemeClr val="accent1"/>
            </a:solidFill>
          </p:spPr>
        </p:pic>
        <p:sp>
          <p:nvSpPr>
            <p:cNvPr id="709" name="Freeform 708">
              <a:extLst>
                <a:ext uri="{FF2B5EF4-FFF2-40B4-BE49-F238E27FC236}">
                  <a16:creationId xmlns:a16="http://schemas.microsoft.com/office/drawing/2014/main" id="{36D88527-AE76-D99C-1B55-C7263BD682DF}"/>
                </a:ext>
              </a:extLst>
            </p:cNvPr>
            <p:cNvSpPr/>
            <p:nvPr/>
          </p:nvSpPr>
          <p:spPr>
            <a:xfrm>
              <a:off x="4269521" y="2942846"/>
              <a:ext cx="5678416" cy="1438085"/>
            </a:xfrm>
            <a:custGeom>
              <a:avLst/>
              <a:gdLst>
                <a:gd name="connsiteX0" fmla="*/ 1419367 w 5691116"/>
                <a:gd name="connsiteY0" fmla="*/ 1460311 h 1487606"/>
                <a:gd name="connsiteX1" fmla="*/ 0 w 5691116"/>
                <a:gd name="connsiteY1" fmla="*/ 0 h 1487606"/>
                <a:gd name="connsiteX2" fmla="*/ 5691116 w 5691116"/>
                <a:gd name="connsiteY2" fmla="*/ 27296 h 1487606"/>
                <a:gd name="connsiteX3" fmla="*/ 1978925 w 5691116"/>
                <a:gd name="connsiteY3" fmla="*/ 1487606 h 1487606"/>
                <a:gd name="connsiteX4" fmla="*/ 1419367 w 5691116"/>
                <a:gd name="connsiteY4" fmla="*/ 1460311 h 1487606"/>
                <a:gd name="connsiteX0" fmla="*/ 1435242 w 5706991"/>
                <a:gd name="connsiteY0" fmla="*/ 1433015 h 1460310"/>
                <a:gd name="connsiteX1" fmla="*/ 0 w 5706991"/>
                <a:gd name="connsiteY1" fmla="*/ 26679 h 1460310"/>
                <a:gd name="connsiteX2" fmla="*/ 5706991 w 5706991"/>
                <a:gd name="connsiteY2" fmla="*/ 0 h 1460310"/>
                <a:gd name="connsiteX3" fmla="*/ 1994800 w 5706991"/>
                <a:gd name="connsiteY3" fmla="*/ 1460310 h 1460310"/>
                <a:gd name="connsiteX4" fmla="*/ 1435242 w 5706991"/>
                <a:gd name="connsiteY4" fmla="*/ 1433015 h 1460310"/>
                <a:gd name="connsiteX0" fmla="*/ 1435242 w 5678416"/>
                <a:gd name="connsiteY0" fmla="*/ 1410790 h 1438085"/>
                <a:gd name="connsiteX1" fmla="*/ 0 w 5678416"/>
                <a:gd name="connsiteY1" fmla="*/ 4454 h 1438085"/>
                <a:gd name="connsiteX2" fmla="*/ 5678416 w 5678416"/>
                <a:gd name="connsiteY2" fmla="*/ 0 h 1438085"/>
                <a:gd name="connsiteX3" fmla="*/ 1994800 w 5678416"/>
                <a:gd name="connsiteY3" fmla="*/ 1438085 h 1438085"/>
                <a:gd name="connsiteX4" fmla="*/ 1435242 w 5678416"/>
                <a:gd name="connsiteY4" fmla="*/ 1410790 h 14380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78416" h="1438085">
                  <a:moveTo>
                    <a:pt x="1435242" y="1410790"/>
                  </a:moveTo>
                  <a:lnTo>
                    <a:pt x="0" y="4454"/>
                  </a:lnTo>
                  <a:lnTo>
                    <a:pt x="5678416" y="0"/>
                  </a:lnTo>
                  <a:lnTo>
                    <a:pt x="1994800" y="1438085"/>
                  </a:lnTo>
                  <a:lnTo>
                    <a:pt x="1435242" y="1410790"/>
                  </a:lnTo>
                  <a:close/>
                </a:path>
              </a:pathLst>
            </a:custGeom>
            <a:gradFill>
              <a:gsLst>
                <a:gs pos="0">
                  <a:schemeClr val="bg1">
                    <a:lumMod val="85000"/>
                  </a:schemeClr>
                </a:gs>
                <a:gs pos="100000">
                  <a:schemeClr val="bg1">
                    <a:lumMod val="65000"/>
                  </a:schemeClr>
                </a:gs>
              </a:gsLst>
              <a:lin ang="162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68" name="Group 767">
            <a:extLst>
              <a:ext uri="{FF2B5EF4-FFF2-40B4-BE49-F238E27FC236}">
                <a16:creationId xmlns:a16="http://schemas.microsoft.com/office/drawing/2014/main" id="{8300D8C6-A0D9-5CA5-0B3E-51316EF34B5C}"/>
              </a:ext>
            </a:extLst>
          </p:cNvPr>
          <p:cNvGrpSpPr/>
          <p:nvPr/>
        </p:nvGrpSpPr>
        <p:grpSpPr>
          <a:xfrm>
            <a:off x="5723899" y="3760804"/>
            <a:ext cx="694858" cy="1122996"/>
            <a:chOff x="8365959" y="4095041"/>
            <a:chExt cx="694858" cy="1122996"/>
          </a:xfrm>
        </p:grpSpPr>
        <p:grpSp>
          <p:nvGrpSpPr>
            <p:cNvPr id="740" name="Group 739">
              <a:extLst>
                <a:ext uri="{FF2B5EF4-FFF2-40B4-BE49-F238E27FC236}">
                  <a16:creationId xmlns:a16="http://schemas.microsoft.com/office/drawing/2014/main" id="{31D7EE9C-877B-B713-A70D-A844BB33B7E9}"/>
                </a:ext>
              </a:extLst>
            </p:cNvPr>
            <p:cNvGrpSpPr/>
            <p:nvPr/>
          </p:nvGrpSpPr>
          <p:grpSpPr>
            <a:xfrm>
              <a:off x="8465309" y="4392117"/>
              <a:ext cx="437474" cy="596272"/>
              <a:chOff x="3585986" y="1924272"/>
              <a:chExt cx="468358" cy="1018983"/>
            </a:xfrm>
          </p:grpSpPr>
          <p:sp>
            <p:nvSpPr>
              <p:cNvPr id="754" name="Rectangle 753">
                <a:extLst>
                  <a:ext uri="{FF2B5EF4-FFF2-40B4-BE49-F238E27FC236}">
                    <a16:creationId xmlns:a16="http://schemas.microsoft.com/office/drawing/2014/main" id="{71863B10-3B51-0284-14B8-95D86BF4A70E}"/>
                  </a:ext>
                </a:extLst>
              </p:cNvPr>
              <p:cNvSpPr/>
              <p:nvPr/>
            </p:nvSpPr>
            <p:spPr>
              <a:xfrm>
                <a:off x="3793799" y="1924272"/>
                <a:ext cx="61211" cy="1018983"/>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5" name="Rectangle 754">
                <a:extLst>
                  <a:ext uri="{FF2B5EF4-FFF2-40B4-BE49-F238E27FC236}">
                    <a16:creationId xmlns:a16="http://schemas.microsoft.com/office/drawing/2014/main" id="{529E1343-C21B-A3AD-7AA0-508EB920C551}"/>
                  </a:ext>
                </a:extLst>
              </p:cNvPr>
              <p:cNvSpPr/>
              <p:nvPr/>
            </p:nvSpPr>
            <p:spPr>
              <a:xfrm rot="5400000">
                <a:off x="3797305" y="1906792"/>
                <a:ext cx="45719" cy="468358"/>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6" name="Rectangle 755">
                <a:extLst>
                  <a:ext uri="{FF2B5EF4-FFF2-40B4-BE49-F238E27FC236}">
                    <a16:creationId xmlns:a16="http://schemas.microsoft.com/office/drawing/2014/main" id="{2C092BA0-959B-E7A2-1B52-43F27CCDBAE3}"/>
                  </a:ext>
                </a:extLst>
              </p:cNvPr>
              <p:cNvSpPr/>
              <p:nvPr/>
            </p:nvSpPr>
            <p:spPr>
              <a:xfrm>
                <a:off x="3641274" y="2079689"/>
                <a:ext cx="97237" cy="168275"/>
              </a:xfrm>
              <a:prstGeom prst="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7" name="Rectangle 756">
                <a:extLst>
                  <a:ext uri="{FF2B5EF4-FFF2-40B4-BE49-F238E27FC236}">
                    <a16:creationId xmlns:a16="http://schemas.microsoft.com/office/drawing/2014/main" id="{326C4CCA-CA97-693F-882A-50148A895D85}"/>
                  </a:ext>
                </a:extLst>
              </p:cNvPr>
              <p:cNvSpPr/>
              <p:nvPr/>
            </p:nvSpPr>
            <p:spPr>
              <a:xfrm>
                <a:off x="3942084" y="2069884"/>
                <a:ext cx="45719" cy="303436"/>
              </a:xfrm>
              <a:prstGeom prst="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41" name="Group 740">
              <a:extLst>
                <a:ext uri="{FF2B5EF4-FFF2-40B4-BE49-F238E27FC236}">
                  <a16:creationId xmlns:a16="http://schemas.microsoft.com/office/drawing/2014/main" id="{E23717CC-C386-D608-1B0F-9B9F01D185B2}"/>
                </a:ext>
              </a:extLst>
            </p:cNvPr>
            <p:cNvGrpSpPr/>
            <p:nvPr/>
          </p:nvGrpSpPr>
          <p:grpSpPr>
            <a:xfrm>
              <a:off x="8365959" y="4621280"/>
              <a:ext cx="694858" cy="596757"/>
              <a:chOff x="2913744" y="2211770"/>
              <a:chExt cx="694858" cy="596757"/>
            </a:xfrm>
          </p:grpSpPr>
          <p:grpSp>
            <p:nvGrpSpPr>
              <p:cNvPr id="742" name="Group 741">
                <a:extLst>
                  <a:ext uri="{FF2B5EF4-FFF2-40B4-BE49-F238E27FC236}">
                    <a16:creationId xmlns:a16="http://schemas.microsoft.com/office/drawing/2014/main" id="{ADC0B38A-0E0F-ACD8-823B-10863B92F05B}"/>
                  </a:ext>
                </a:extLst>
              </p:cNvPr>
              <p:cNvGrpSpPr/>
              <p:nvPr/>
            </p:nvGrpSpPr>
            <p:grpSpPr>
              <a:xfrm>
                <a:off x="2913744" y="2416607"/>
                <a:ext cx="694858" cy="391920"/>
                <a:chOff x="340314" y="959725"/>
                <a:chExt cx="710987" cy="333816"/>
              </a:xfrm>
            </p:grpSpPr>
            <p:sp>
              <p:nvSpPr>
                <p:cNvPr id="744" name="Oval 743">
                  <a:extLst>
                    <a:ext uri="{FF2B5EF4-FFF2-40B4-BE49-F238E27FC236}">
                      <a16:creationId xmlns:a16="http://schemas.microsoft.com/office/drawing/2014/main" id="{15B367B0-83C6-2FAA-E263-60AB642CBCA4}"/>
                    </a:ext>
                  </a:extLst>
                </p:cNvPr>
                <p:cNvSpPr/>
                <p:nvPr/>
              </p:nvSpPr>
              <p:spPr>
                <a:xfrm flipV="1">
                  <a:off x="340314" y="1069853"/>
                  <a:ext cx="710987" cy="223688"/>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745" name="Group 744">
                  <a:extLst>
                    <a:ext uri="{FF2B5EF4-FFF2-40B4-BE49-F238E27FC236}">
                      <a16:creationId xmlns:a16="http://schemas.microsoft.com/office/drawing/2014/main" id="{12DB3F23-61F8-4A29-B5F7-A6F5C80A3C97}"/>
                    </a:ext>
                  </a:extLst>
                </p:cNvPr>
                <p:cNvGrpSpPr/>
                <p:nvPr/>
              </p:nvGrpSpPr>
              <p:grpSpPr>
                <a:xfrm>
                  <a:off x="519850" y="1126797"/>
                  <a:ext cx="319417" cy="141293"/>
                  <a:chOff x="7493876" y="2774731"/>
                  <a:chExt cx="1481958" cy="894622"/>
                </a:xfrm>
              </p:grpSpPr>
              <p:sp>
                <p:nvSpPr>
                  <p:cNvPr id="747" name="Freeform 746">
                    <a:extLst>
                      <a:ext uri="{FF2B5EF4-FFF2-40B4-BE49-F238E27FC236}">
                        <a16:creationId xmlns:a16="http://schemas.microsoft.com/office/drawing/2014/main" id="{AA59E021-E843-CCD2-A303-58AB7DFFF9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748" name="Oval 747">
                    <a:extLst>
                      <a:ext uri="{FF2B5EF4-FFF2-40B4-BE49-F238E27FC236}">
                        <a16:creationId xmlns:a16="http://schemas.microsoft.com/office/drawing/2014/main" id="{D4F08BD4-EE9A-19F5-5715-C6BC4956FA4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749" name="Group 748">
                    <a:extLst>
                      <a:ext uri="{FF2B5EF4-FFF2-40B4-BE49-F238E27FC236}">
                        <a16:creationId xmlns:a16="http://schemas.microsoft.com/office/drawing/2014/main" id="{3372A40B-B2C1-7F71-8C00-A0FEA241B37A}"/>
                      </a:ext>
                    </a:extLst>
                  </p:cNvPr>
                  <p:cNvGrpSpPr/>
                  <p:nvPr/>
                </p:nvGrpSpPr>
                <p:grpSpPr>
                  <a:xfrm>
                    <a:off x="7713663" y="2848339"/>
                    <a:ext cx="1042107" cy="425543"/>
                    <a:chOff x="7786941" y="2884917"/>
                    <a:chExt cx="897649" cy="353919"/>
                  </a:xfrm>
                </p:grpSpPr>
                <p:sp>
                  <p:nvSpPr>
                    <p:cNvPr id="750" name="Freeform 749">
                      <a:extLst>
                        <a:ext uri="{FF2B5EF4-FFF2-40B4-BE49-F238E27FC236}">
                          <a16:creationId xmlns:a16="http://schemas.microsoft.com/office/drawing/2014/main" id="{46B5BF61-9E8B-9869-8D33-174E31C843B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51" name="Freeform 750">
                      <a:extLst>
                        <a:ext uri="{FF2B5EF4-FFF2-40B4-BE49-F238E27FC236}">
                          <a16:creationId xmlns:a16="http://schemas.microsoft.com/office/drawing/2014/main" id="{FBE74273-EEC0-BE6A-F1AC-04089F82D68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52" name="Freeform 751">
                      <a:extLst>
                        <a:ext uri="{FF2B5EF4-FFF2-40B4-BE49-F238E27FC236}">
                          <a16:creationId xmlns:a16="http://schemas.microsoft.com/office/drawing/2014/main" id="{DD91EFD8-7541-4FC4-1605-99296CA56A7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53" name="Freeform 752">
                      <a:extLst>
                        <a:ext uri="{FF2B5EF4-FFF2-40B4-BE49-F238E27FC236}">
                          <a16:creationId xmlns:a16="http://schemas.microsoft.com/office/drawing/2014/main" id="{0C3F91F4-056B-1460-3938-B04AD17FDC1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746" name="Can 745">
                  <a:extLst>
                    <a:ext uri="{FF2B5EF4-FFF2-40B4-BE49-F238E27FC236}">
                      <a16:creationId xmlns:a16="http://schemas.microsoft.com/office/drawing/2014/main" id="{810BE146-8CDB-C967-279D-EC8F88B8A718}"/>
                    </a:ext>
                  </a:extLst>
                </p:cNvPr>
                <p:cNvSpPr/>
                <p:nvPr/>
              </p:nvSpPr>
              <p:spPr>
                <a:xfrm>
                  <a:off x="790311" y="959725"/>
                  <a:ext cx="174480" cy="184305"/>
                </a:xfrm>
                <a:prstGeom prst="can">
                  <a:avLst/>
                </a:prstGeom>
                <a:solidFill>
                  <a:srgbClr val="0012A0">
                    <a:alpha val="82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pic>
            <p:nvPicPr>
              <p:cNvPr id="743" name="Picture 742" descr="A screen shot of a computer&#10;&#10;Description automatically generated">
                <a:extLst>
                  <a:ext uri="{FF2B5EF4-FFF2-40B4-BE49-F238E27FC236}">
                    <a16:creationId xmlns:a16="http://schemas.microsoft.com/office/drawing/2014/main" id="{E42D054B-8BCA-10D6-F1B5-496ACF77C248}"/>
                  </a:ext>
                </a:extLst>
              </p:cNvPr>
              <p:cNvPicPr>
                <a:picLocks noChangeAspect="1"/>
              </p:cNvPicPr>
              <p:nvPr/>
            </p:nvPicPr>
            <p:blipFill>
              <a:blip r:embed="rId7"/>
              <a:stretch>
                <a:fillRect/>
              </a:stretch>
            </p:blipFill>
            <p:spPr>
              <a:xfrm>
                <a:off x="2939352" y="2211770"/>
                <a:ext cx="249527" cy="465445"/>
              </a:xfrm>
              <a:prstGeom prst="rect">
                <a:avLst/>
              </a:prstGeom>
            </p:spPr>
          </p:pic>
        </p:grpSp>
        <p:pic>
          <p:nvPicPr>
            <p:cNvPr id="767" name="Picture 766">
              <a:extLst>
                <a:ext uri="{FF2B5EF4-FFF2-40B4-BE49-F238E27FC236}">
                  <a16:creationId xmlns:a16="http://schemas.microsoft.com/office/drawing/2014/main" id="{56D1E2F8-186E-ADA1-9514-D7CC8FF02D09}"/>
                </a:ext>
              </a:extLst>
            </p:cNvPr>
            <p:cNvPicPr>
              <a:picLocks noChangeAspect="1"/>
            </p:cNvPicPr>
            <p:nvPr/>
          </p:nvPicPr>
          <p:blipFill>
            <a:blip r:embed="rId8"/>
            <a:stretch>
              <a:fillRect/>
            </a:stretch>
          </p:blipFill>
          <p:spPr>
            <a:xfrm>
              <a:off x="8431966" y="4095041"/>
              <a:ext cx="560863" cy="454282"/>
            </a:xfrm>
            <a:prstGeom prst="rect">
              <a:avLst/>
            </a:prstGeom>
          </p:spPr>
        </p:pic>
      </p:grpSp>
      <p:sp>
        <p:nvSpPr>
          <p:cNvPr id="770" name="Espace réservé du contenu 2">
            <a:extLst>
              <a:ext uri="{FF2B5EF4-FFF2-40B4-BE49-F238E27FC236}">
                <a16:creationId xmlns:a16="http://schemas.microsoft.com/office/drawing/2014/main" id="{557A6022-5A89-C331-0BCC-D2975B9EB688}"/>
              </a:ext>
            </a:extLst>
          </p:cNvPr>
          <p:cNvSpPr>
            <a:spLocks noGrp="1"/>
          </p:cNvSpPr>
          <p:nvPr>
            <p:ph idx="1"/>
          </p:nvPr>
        </p:nvSpPr>
        <p:spPr>
          <a:xfrm>
            <a:off x="616470" y="1243970"/>
            <a:ext cx="10515600" cy="753168"/>
          </a:xfrm>
        </p:spPr>
        <p:txBody>
          <a:bodyPr>
            <a:normAutofit/>
          </a:bodyPr>
          <a:lstStyle/>
          <a:p>
            <a:pPr marL="130175" indent="0">
              <a:buNone/>
            </a:pPr>
            <a:r>
              <a:rPr lang="fr-FR" dirty="0">
                <a:solidFill>
                  <a:srgbClr val="404040"/>
                </a:solidFill>
                <a:latin typeface="Lato" panose="020F0502020204030203" pitchFamily="34" charset="0"/>
              </a:rPr>
              <a:t>RAN: t</a:t>
            </a:r>
            <a:r>
              <a:rPr lang="fr-FR" b="0" i="0" dirty="0">
                <a:solidFill>
                  <a:srgbClr val="404040"/>
                </a:solidFill>
                <a:effectLst/>
                <a:latin typeface="Lato" panose="020F0502020204030203" pitchFamily="34" charset="0"/>
              </a:rPr>
              <a:t>ransfers datagrams between mobile core and UEs</a:t>
            </a:r>
          </a:p>
          <a:p>
            <a:pPr marL="457200" lvl="1" indent="0">
              <a:buNone/>
            </a:pPr>
            <a:endParaRPr lang="en-US" dirty="0"/>
          </a:p>
        </p:txBody>
      </p:sp>
      <p:grpSp>
        <p:nvGrpSpPr>
          <p:cNvPr id="9" name="Group 8">
            <a:extLst>
              <a:ext uri="{FF2B5EF4-FFF2-40B4-BE49-F238E27FC236}">
                <a16:creationId xmlns:a16="http://schemas.microsoft.com/office/drawing/2014/main" id="{F5A653EE-67CA-5196-540B-0A63725CA65A}"/>
              </a:ext>
            </a:extLst>
          </p:cNvPr>
          <p:cNvGrpSpPr/>
          <p:nvPr/>
        </p:nvGrpSpPr>
        <p:grpSpPr>
          <a:xfrm>
            <a:off x="6997700" y="4533900"/>
            <a:ext cx="4049560" cy="1208498"/>
            <a:chOff x="6997700" y="4533900"/>
            <a:chExt cx="4049560" cy="1208498"/>
          </a:xfrm>
        </p:grpSpPr>
        <p:pic>
          <p:nvPicPr>
            <p:cNvPr id="5" name="Picture 4">
              <a:extLst>
                <a:ext uri="{FF2B5EF4-FFF2-40B4-BE49-F238E27FC236}">
                  <a16:creationId xmlns:a16="http://schemas.microsoft.com/office/drawing/2014/main" id="{FCCF8184-4904-5AAB-4D46-856CEBE98B55}"/>
                </a:ext>
              </a:extLst>
            </p:cNvPr>
            <p:cNvPicPr>
              <a:picLocks noChangeAspect="1"/>
            </p:cNvPicPr>
            <p:nvPr/>
          </p:nvPicPr>
          <p:blipFill>
            <a:blip r:embed="rId9"/>
            <a:stretch>
              <a:fillRect/>
            </a:stretch>
          </p:blipFill>
          <p:spPr>
            <a:xfrm>
              <a:off x="7553236" y="4906573"/>
              <a:ext cx="3494024" cy="835825"/>
            </a:xfrm>
            <a:prstGeom prst="rect">
              <a:avLst/>
            </a:prstGeom>
          </p:spPr>
        </p:pic>
        <p:sp>
          <p:nvSpPr>
            <p:cNvPr id="8" name="Freeform 7">
              <a:extLst>
                <a:ext uri="{FF2B5EF4-FFF2-40B4-BE49-F238E27FC236}">
                  <a16:creationId xmlns:a16="http://schemas.microsoft.com/office/drawing/2014/main" id="{47189279-8DB2-46B5-93EE-0B02308B0946}"/>
                </a:ext>
              </a:extLst>
            </p:cNvPr>
            <p:cNvSpPr/>
            <p:nvPr/>
          </p:nvSpPr>
          <p:spPr>
            <a:xfrm>
              <a:off x="6997700" y="4533900"/>
              <a:ext cx="4013200" cy="419100"/>
            </a:xfrm>
            <a:custGeom>
              <a:avLst/>
              <a:gdLst>
                <a:gd name="connsiteX0" fmla="*/ 63500 w 4013200"/>
                <a:gd name="connsiteY0" fmla="*/ 215900 h 419100"/>
                <a:gd name="connsiteX1" fmla="*/ 584200 w 4013200"/>
                <a:gd name="connsiteY1" fmla="*/ 419100 h 419100"/>
                <a:gd name="connsiteX2" fmla="*/ 4013200 w 4013200"/>
                <a:gd name="connsiteY2" fmla="*/ 419100 h 419100"/>
                <a:gd name="connsiteX3" fmla="*/ 0 w 4013200"/>
                <a:gd name="connsiteY3" fmla="*/ 0 h 419100"/>
                <a:gd name="connsiteX4" fmla="*/ 63500 w 4013200"/>
                <a:gd name="connsiteY4" fmla="*/ 215900 h 419100"/>
                <a:gd name="connsiteX0" fmla="*/ 10873 w 4013200"/>
                <a:gd name="connsiteY0" fmla="*/ 202743 h 419100"/>
                <a:gd name="connsiteX1" fmla="*/ 584200 w 4013200"/>
                <a:gd name="connsiteY1" fmla="*/ 419100 h 419100"/>
                <a:gd name="connsiteX2" fmla="*/ 4013200 w 4013200"/>
                <a:gd name="connsiteY2" fmla="*/ 419100 h 419100"/>
                <a:gd name="connsiteX3" fmla="*/ 0 w 4013200"/>
                <a:gd name="connsiteY3" fmla="*/ 0 h 419100"/>
                <a:gd name="connsiteX4" fmla="*/ 10873 w 4013200"/>
                <a:gd name="connsiteY4" fmla="*/ 202743 h 419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3200" h="419100">
                  <a:moveTo>
                    <a:pt x="10873" y="202743"/>
                  </a:moveTo>
                  <a:lnTo>
                    <a:pt x="584200" y="419100"/>
                  </a:lnTo>
                  <a:lnTo>
                    <a:pt x="4013200" y="419100"/>
                  </a:lnTo>
                  <a:lnTo>
                    <a:pt x="0" y="0"/>
                  </a:lnTo>
                  <a:lnTo>
                    <a:pt x="10873" y="202743"/>
                  </a:lnTo>
                  <a:close/>
                </a:path>
              </a:pathLst>
            </a:custGeom>
            <a:gradFill>
              <a:gsLst>
                <a:gs pos="0">
                  <a:schemeClr val="bg1">
                    <a:lumMod val="85000"/>
                  </a:schemeClr>
                </a:gs>
                <a:gs pos="100000">
                  <a:schemeClr val="bg1">
                    <a:lumMod val="65000"/>
                  </a:schemeClr>
                </a:gs>
              </a:gsLst>
              <a:lin ang="54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79" name="TextBox 478">
            <a:extLst>
              <a:ext uri="{FF2B5EF4-FFF2-40B4-BE49-F238E27FC236}">
                <a16:creationId xmlns:a16="http://schemas.microsoft.com/office/drawing/2014/main" id="{2E43294F-5798-9804-CC78-CC5A8CDA5F7D}"/>
              </a:ext>
            </a:extLst>
          </p:cNvPr>
          <p:cNvSpPr txBox="1"/>
          <p:nvPr/>
        </p:nvSpPr>
        <p:spPr>
          <a:xfrm>
            <a:off x="6692037" y="4769671"/>
            <a:ext cx="551944" cy="245757"/>
          </a:xfrm>
          <a:prstGeom prst="rect">
            <a:avLst/>
          </a:prstGeom>
          <a:noFill/>
        </p:spPr>
        <p:txBody>
          <a:bodyPr wrap="square" rtlCol="0">
            <a:spAutoFit/>
          </a:bodyPr>
          <a:lstStyle/>
          <a:p>
            <a:pPr algn="ctr">
              <a:lnSpc>
                <a:spcPct val="80000"/>
              </a:lnSpc>
            </a:pPr>
            <a:r>
              <a:rPr lang="en-US" sz="1200" dirty="0">
                <a:solidFill>
                  <a:prstClr val="black"/>
                </a:solidFill>
                <a:latin typeface="Calibri"/>
              </a:rPr>
              <a:t>UE</a:t>
            </a:r>
            <a:endParaRPr lang="en-US" sz="1100" dirty="0">
              <a:solidFill>
                <a:prstClr val="black"/>
              </a:solidFill>
              <a:latin typeface="Calibri"/>
            </a:endParaRPr>
          </a:p>
        </p:txBody>
      </p:sp>
      <p:grpSp>
        <p:nvGrpSpPr>
          <p:cNvPr id="481" name="Group 652">
            <a:extLst>
              <a:ext uri="{FF2B5EF4-FFF2-40B4-BE49-F238E27FC236}">
                <a16:creationId xmlns:a16="http://schemas.microsoft.com/office/drawing/2014/main" id="{EBA7BBC7-A74D-0247-87CE-74AC68A2D563}"/>
              </a:ext>
            </a:extLst>
          </p:cNvPr>
          <p:cNvGrpSpPr>
            <a:grpSpLocks/>
          </p:cNvGrpSpPr>
          <p:nvPr/>
        </p:nvGrpSpPr>
        <p:grpSpPr bwMode="auto">
          <a:xfrm>
            <a:off x="6752149" y="4394878"/>
            <a:ext cx="404168" cy="399630"/>
            <a:chOff x="2751" y="1851"/>
            <a:chExt cx="462" cy="478"/>
          </a:xfrm>
        </p:grpSpPr>
        <p:pic>
          <p:nvPicPr>
            <p:cNvPr id="522" name="Picture 653" descr="iphone_stylized_small">
              <a:extLst>
                <a:ext uri="{FF2B5EF4-FFF2-40B4-BE49-F238E27FC236}">
                  <a16:creationId xmlns:a16="http://schemas.microsoft.com/office/drawing/2014/main" id="{F15B7B74-CB4F-1991-B9EC-4C5734C58080}"/>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5" name="Picture 654" descr="antenna_radiation_stylized">
              <a:extLst>
                <a:ext uri="{FF2B5EF4-FFF2-40B4-BE49-F238E27FC236}">
                  <a16:creationId xmlns:a16="http://schemas.microsoft.com/office/drawing/2014/main" id="{DBD84157-BCA0-1649-FBDD-6D4BD20A4444}"/>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0" name="Group 9">
            <a:extLst>
              <a:ext uri="{FF2B5EF4-FFF2-40B4-BE49-F238E27FC236}">
                <a16:creationId xmlns:a16="http://schemas.microsoft.com/office/drawing/2014/main" id="{F3A470C5-8C03-3839-28D0-B83C10A3808A}"/>
              </a:ext>
            </a:extLst>
          </p:cNvPr>
          <p:cNvGrpSpPr/>
          <p:nvPr/>
        </p:nvGrpSpPr>
        <p:grpSpPr>
          <a:xfrm>
            <a:off x="4360012" y="2673481"/>
            <a:ext cx="812043" cy="527338"/>
            <a:chOff x="3085705" y="5270423"/>
            <a:chExt cx="941787" cy="670665"/>
          </a:xfrm>
        </p:grpSpPr>
        <p:grpSp>
          <p:nvGrpSpPr>
            <p:cNvPr id="11" name="Group 10">
              <a:extLst>
                <a:ext uri="{FF2B5EF4-FFF2-40B4-BE49-F238E27FC236}">
                  <a16:creationId xmlns:a16="http://schemas.microsoft.com/office/drawing/2014/main" id="{D07EEE1E-CE35-77C9-499F-7C502A853C89}"/>
                </a:ext>
              </a:extLst>
            </p:cNvPr>
            <p:cNvGrpSpPr/>
            <p:nvPr/>
          </p:nvGrpSpPr>
          <p:grpSpPr>
            <a:xfrm>
              <a:off x="3218079" y="5270423"/>
              <a:ext cx="809413" cy="487851"/>
              <a:chOff x="7577467" y="3017234"/>
              <a:chExt cx="1297888" cy="571500"/>
            </a:xfrm>
          </p:grpSpPr>
          <p:grpSp>
            <p:nvGrpSpPr>
              <p:cNvPr id="13" name="Group 219">
                <a:extLst>
                  <a:ext uri="{FF2B5EF4-FFF2-40B4-BE49-F238E27FC236}">
                    <a16:creationId xmlns:a16="http://schemas.microsoft.com/office/drawing/2014/main" id="{252CA59E-1CEB-6AD9-F2E6-82F0511832C9}"/>
                  </a:ext>
                </a:extLst>
              </p:cNvPr>
              <p:cNvGrpSpPr>
                <a:grpSpLocks/>
              </p:cNvGrpSpPr>
              <p:nvPr/>
            </p:nvGrpSpPr>
            <p:grpSpPr bwMode="auto">
              <a:xfrm>
                <a:off x="7825117" y="3017234"/>
                <a:ext cx="409575" cy="565150"/>
                <a:chOff x="375561" y="297711"/>
                <a:chExt cx="1252683" cy="2142487"/>
              </a:xfrm>
            </p:grpSpPr>
            <p:sp>
              <p:nvSpPr>
                <p:cNvPr id="21" name="Freeform 20">
                  <a:extLst>
                    <a:ext uri="{FF2B5EF4-FFF2-40B4-BE49-F238E27FC236}">
                      <a16:creationId xmlns:a16="http://schemas.microsoft.com/office/drawing/2014/main" id="{4F0D1504-4843-B3A3-F5A7-CBC9E1585E95}"/>
                    </a:ext>
                  </a:extLst>
                </p:cNvPr>
                <p:cNvSpPr/>
                <p:nvPr/>
              </p:nvSpPr>
              <p:spPr>
                <a:xfrm>
                  <a:off x="375561" y="297711"/>
                  <a:ext cx="971072" cy="2136471"/>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 name="Freeform 21">
                  <a:extLst>
                    <a:ext uri="{FF2B5EF4-FFF2-40B4-BE49-F238E27FC236}">
                      <a16:creationId xmlns:a16="http://schemas.microsoft.com/office/drawing/2014/main" id="{9FDE2C1A-5F41-3D82-F704-B773ADF9EB35}"/>
                    </a:ext>
                  </a:extLst>
                </p:cNvPr>
                <p:cNvSpPr/>
                <p:nvPr/>
              </p:nvSpPr>
              <p:spPr>
                <a:xfrm>
                  <a:off x="375561" y="309747"/>
                  <a:ext cx="1247826" cy="770332"/>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448" h="758069">
                      <a:moveTo>
                        <a:pt x="243561" y="573"/>
                      </a:moveTo>
                      <a:cubicBezTo>
                        <a:pt x="162374" y="382"/>
                        <a:pt x="235530" y="6639"/>
                        <a:pt x="0" y="0"/>
                      </a:cubicBezTo>
                      <a:lnTo>
                        <a:pt x="962698" y="753308"/>
                      </a:lnTo>
                      <a:cubicBezTo>
                        <a:pt x="1114838" y="758721"/>
                        <a:pt x="1045247" y="751718"/>
                        <a:pt x="1248448" y="758069"/>
                      </a:cubicBezTo>
                      <a:lnTo>
                        <a:pt x="243561" y="573"/>
                      </a:ln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 name="Rectangle 22">
                  <a:extLst>
                    <a:ext uri="{FF2B5EF4-FFF2-40B4-BE49-F238E27FC236}">
                      <a16:creationId xmlns:a16="http://schemas.microsoft.com/office/drawing/2014/main" id="{3260495F-EDAB-4AA1-09F8-1B981934C9D0}"/>
                    </a:ext>
                  </a:extLst>
                </p:cNvPr>
                <p:cNvSpPr/>
                <p:nvPr/>
              </p:nvSpPr>
              <p:spPr>
                <a:xfrm>
                  <a:off x="1332065" y="1080080"/>
                  <a:ext cx="296179" cy="1360118"/>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ＭＳ Ｐゴシック" charset="0"/>
                    <a:cs typeface="ＭＳ Ｐゴシック" charset="0"/>
                  </a:endParaRPr>
                </a:p>
              </p:txBody>
            </p:sp>
          </p:grpSp>
          <p:grpSp>
            <p:nvGrpSpPr>
              <p:cNvPr id="16" name="Group 201">
                <a:extLst>
                  <a:ext uri="{FF2B5EF4-FFF2-40B4-BE49-F238E27FC236}">
                    <a16:creationId xmlns:a16="http://schemas.microsoft.com/office/drawing/2014/main" id="{996CBB85-38F6-6CA9-8104-E83C5A4A852A}"/>
                  </a:ext>
                </a:extLst>
              </p:cNvPr>
              <p:cNvGrpSpPr>
                <a:grpSpLocks/>
              </p:cNvGrpSpPr>
              <p:nvPr/>
            </p:nvGrpSpPr>
            <p:grpSpPr bwMode="auto">
              <a:xfrm>
                <a:off x="7577467" y="3023584"/>
                <a:ext cx="409575" cy="565150"/>
                <a:chOff x="375561" y="297711"/>
                <a:chExt cx="1252683" cy="2138362"/>
              </a:xfrm>
            </p:grpSpPr>
            <p:sp>
              <p:nvSpPr>
                <p:cNvPr id="18" name="Freeform 17">
                  <a:extLst>
                    <a:ext uri="{FF2B5EF4-FFF2-40B4-BE49-F238E27FC236}">
                      <a16:creationId xmlns:a16="http://schemas.microsoft.com/office/drawing/2014/main" id="{BE86B732-9899-C67E-2AA8-70D84854D4E6}"/>
                    </a:ext>
                  </a:extLst>
                </p:cNvPr>
                <p:cNvSpPr/>
                <p:nvPr/>
              </p:nvSpPr>
              <p:spPr>
                <a:xfrm>
                  <a:off x="375561" y="297711"/>
                  <a:ext cx="971072" cy="2138362"/>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Freeform 18">
                  <a:extLst>
                    <a:ext uri="{FF2B5EF4-FFF2-40B4-BE49-F238E27FC236}">
                      <a16:creationId xmlns:a16="http://schemas.microsoft.com/office/drawing/2014/main" id="{B4D6F346-85B0-400A-42B1-3999E298821B}"/>
                    </a:ext>
                  </a:extLst>
                </p:cNvPr>
                <p:cNvSpPr/>
                <p:nvPr/>
              </p:nvSpPr>
              <p:spPr>
                <a:xfrm>
                  <a:off x="375561" y="309724"/>
                  <a:ext cx="1247826" cy="768849"/>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448" h="758069">
                      <a:moveTo>
                        <a:pt x="243561" y="573"/>
                      </a:moveTo>
                      <a:cubicBezTo>
                        <a:pt x="162374" y="382"/>
                        <a:pt x="235530" y="6639"/>
                        <a:pt x="0" y="0"/>
                      </a:cubicBezTo>
                      <a:lnTo>
                        <a:pt x="962698" y="753308"/>
                      </a:lnTo>
                      <a:cubicBezTo>
                        <a:pt x="1114838" y="758721"/>
                        <a:pt x="1045247" y="751718"/>
                        <a:pt x="1248448" y="758069"/>
                      </a:cubicBezTo>
                      <a:lnTo>
                        <a:pt x="243561" y="573"/>
                      </a:ln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 name="Rectangle 19">
                  <a:extLst>
                    <a:ext uri="{FF2B5EF4-FFF2-40B4-BE49-F238E27FC236}">
                      <a16:creationId xmlns:a16="http://schemas.microsoft.com/office/drawing/2014/main" id="{E12C3894-1743-6ECA-6462-030F2DB55E3B}"/>
                    </a:ext>
                  </a:extLst>
                </p:cNvPr>
                <p:cNvSpPr/>
                <p:nvPr/>
              </p:nvSpPr>
              <p:spPr>
                <a:xfrm>
                  <a:off x="1332065" y="1066560"/>
                  <a:ext cx="296179" cy="1363508"/>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ＭＳ Ｐゴシック" charset="0"/>
                    <a:cs typeface="ＭＳ Ｐゴシック" charset="0"/>
                  </a:endParaRPr>
                </a:p>
              </p:txBody>
            </p:sp>
          </p:grpSp>
          <p:sp>
            <p:nvSpPr>
              <p:cNvPr id="17" name="Right Arrow 16">
                <a:extLst>
                  <a:ext uri="{FF2B5EF4-FFF2-40B4-BE49-F238E27FC236}">
                    <a16:creationId xmlns:a16="http://schemas.microsoft.com/office/drawing/2014/main" id="{067FD7D9-096C-51D6-C3B1-942F7A960725}"/>
                  </a:ext>
                </a:extLst>
              </p:cNvPr>
              <p:cNvSpPr/>
              <p:nvPr/>
            </p:nvSpPr>
            <p:spPr>
              <a:xfrm>
                <a:off x="8287125" y="3223279"/>
                <a:ext cx="588230" cy="280568"/>
              </a:xfrm>
              <a:prstGeom prst="rightArrow">
                <a:avLst/>
              </a:prstGeom>
              <a:gradFill>
                <a:gsLst>
                  <a:gs pos="0">
                    <a:schemeClr val="accent6">
                      <a:lumMod val="20000"/>
                      <a:lumOff val="80000"/>
                    </a:schemeClr>
                  </a:gs>
                  <a:gs pos="35000">
                    <a:schemeClr val="accent6">
                      <a:lumMod val="40000"/>
                      <a:lumOff val="60000"/>
                    </a:schemeClr>
                  </a:gs>
                  <a:gs pos="67000">
                    <a:schemeClr val="accent6">
                      <a:lumMod val="60000"/>
                      <a:lumOff val="40000"/>
                    </a:schemeClr>
                  </a:gs>
                  <a:gs pos="100000">
                    <a:srgbClr val="00B05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2" name="TextBox 11">
              <a:extLst>
                <a:ext uri="{FF2B5EF4-FFF2-40B4-BE49-F238E27FC236}">
                  <a16:creationId xmlns:a16="http://schemas.microsoft.com/office/drawing/2014/main" id="{85247982-C975-B8DD-F8AA-8BAE0C758ACB}"/>
                </a:ext>
              </a:extLst>
            </p:cNvPr>
            <p:cNvSpPr txBox="1"/>
            <p:nvPr/>
          </p:nvSpPr>
          <p:spPr>
            <a:xfrm>
              <a:off x="3085705" y="5664089"/>
              <a:ext cx="840295" cy="276999"/>
            </a:xfrm>
            <a:prstGeom prst="rect">
              <a:avLst/>
            </a:prstGeom>
            <a:noFill/>
          </p:spPr>
          <p:txBody>
            <a:bodyPr wrap="none" rtlCol="0">
              <a:spAutoFit/>
            </a:bodyPr>
            <a:lstStyle/>
            <a:p>
              <a:r>
                <a:rPr lang="en-US" sz="1200" dirty="0"/>
                <a:t>datagrams</a:t>
              </a:r>
            </a:p>
          </p:txBody>
        </p:sp>
      </p:grpSp>
      <p:sp>
        <p:nvSpPr>
          <p:cNvPr id="24" name="TextBox 23">
            <a:extLst>
              <a:ext uri="{FF2B5EF4-FFF2-40B4-BE49-F238E27FC236}">
                <a16:creationId xmlns:a16="http://schemas.microsoft.com/office/drawing/2014/main" id="{C64F0302-0082-D553-DAEF-948C6E8B033E}"/>
              </a:ext>
            </a:extLst>
          </p:cNvPr>
          <p:cNvSpPr txBox="1"/>
          <p:nvPr/>
        </p:nvSpPr>
        <p:spPr>
          <a:xfrm>
            <a:off x="7681017" y="5723411"/>
            <a:ext cx="3366243" cy="369332"/>
          </a:xfrm>
          <a:prstGeom prst="rect">
            <a:avLst/>
          </a:prstGeom>
          <a:noFill/>
        </p:spPr>
        <p:txBody>
          <a:bodyPr wrap="none" rtlCol="0">
            <a:spAutoFit/>
          </a:bodyPr>
          <a:lstStyle/>
          <a:p>
            <a:r>
              <a:rPr lang="en-US" dirty="0"/>
              <a:t>protocol processing pipeline in UE</a:t>
            </a:r>
          </a:p>
        </p:txBody>
      </p:sp>
    </p:spTree>
    <p:extLst>
      <p:ext uri="{BB962C8B-B14F-4D97-AF65-F5344CB8AC3E}">
        <p14:creationId xmlns:p14="http://schemas.microsoft.com/office/powerpoint/2010/main" val="4987463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93"/>
                                        </p:tgtEl>
                                        <p:attrNameLst>
                                          <p:attrName>style.visibility</p:attrName>
                                        </p:attrNameLst>
                                      </p:cBhvr>
                                      <p:to>
                                        <p:strVal val="visible"/>
                                      </p:to>
                                    </p:set>
                                    <p:animEffect transition="in" filter="dissolve">
                                      <p:cBhvr>
                                        <p:cTn id="7" dur="500"/>
                                        <p:tgtEl>
                                          <p:spTgt spid="693"/>
                                        </p:tgtEl>
                                      </p:cBhvr>
                                    </p:animEffect>
                                  </p:childTnLst>
                                </p:cTn>
                              </p:par>
                              <p:par>
                                <p:cTn id="8" presetID="22" presetClass="entr" presetSubtype="4" fill="hold" nodeType="withEffect">
                                  <p:stCondLst>
                                    <p:cond delay="0"/>
                                  </p:stCondLst>
                                  <p:childTnLst>
                                    <p:set>
                                      <p:cBhvr>
                                        <p:cTn id="9" dur="1" fill="hold">
                                          <p:stCondLst>
                                            <p:cond delay="0"/>
                                          </p:stCondLst>
                                        </p:cTn>
                                        <p:tgtEl>
                                          <p:spTgt spid="769"/>
                                        </p:tgtEl>
                                        <p:attrNameLst>
                                          <p:attrName>style.visibility</p:attrName>
                                        </p:attrNameLst>
                                      </p:cBhvr>
                                      <p:to>
                                        <p:strVal val="visible"/>
                                      </p:to>
                                    </p:set>
                                    <p:animEffect transition="in" filter="wipe(down)">
                                      <p:cBhvr>
                                        <p:cTn id="10" dur="500"/>
                                        <p:tgtEl>
                                          <p:spTgt spid="76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left)">
                                      <p:cBhvr>
                                        <p:cTn id="15" dur="500"/>
                                        <p:tgtEl>
                                          <p:spTgt spid="9"/>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dissolve">
                                      <p:cBhvr>
                                        <p:cTn id="18"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3" grpId="0" animBg="1"/>
      <p:bldP spid="24"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1" name="Rectangle 1030">
            <a:extLst>
              <a:ext uri="{FF2B5EF4-FFF2-40B4-BE49-F238E27FC236}">
                <a16:creationId xmlns:a16="http://schemas.microsoft.com/office/drawing/2014/main" id="{6E13FDEE-4A3E-FB0E-62F9-55FA5B599208}"/>
              </a:ext>
            </a:extLst>
          </p:cNvPr>
          <p:cNvSpPr/>
          <p:nvPr/>
        </p:nvSpPr>
        <p:spPr>
          <a:xfrm>
            <a:off x="500478" y="2458404"/>
            <a:ext cx="8240295" cy="970596"/>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29" name="Rectangle 1028">
            <a:extLst>
              <a:ext uri="{FF2B5EF4-FFF2-40B4-BE49-F238E27FC236}">
                <a16:creationId xmlns:a16="http://schemas.microsoft.com/office/drawing/2014/main" id="{2D94A6F7-6A69-ABC9-C14A-11DF7F0674AB}"/>
              </a:ext>
            </a:extLst>
          </p:cNvPr>
          <p:cNvSpPr/>
          <p:nvPr/>
        </p:nvSpPr>
        <p:spPr>
          <a:xfrm>
            <a:off x="466261" y="1407399"/>
            <a:ext cx="8240295" cy="970596"/>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Title 2">
            <a:extLst>
              <a:ext uri="{FF2B5EF4-FFF2-40B4-BE49-F238E27FC236}">
                <a16:creationId xmlns:a16="http://schemas.microsoft.com/office/drawing/2014/main" id="{631FB7CC-D2A5-C749-8D9F-01B9FA12978B}"/>
              </a:ext>
            </a:extLst>
          </p:cNvPr>
          <p:cNvSpPr>
            <a:spLocks noGrp="1"/>
          </p:cNvSpPr>
          <p:nvPr>
            <p:ph type="title"/>
          </p:nvPr>
        </p:nvSpPr>
        <p:spPr>
          <a:xfrm>
            <a:off x="787400" y="235921"/>
            <a:ext cx="10515600" cy="894622"/>
          </a:xfrm>
        </p:spPr>
        <p:txBody>
          <a:bodyPr/>
          <a:lstStyle/>
          <a:p>
            <a:r>
              <a:rPr lang="en-US" dirty="0"/>
              <a:t>RAN packet processing pipeline</a:t>
            </a:r>
          </a:p>
        </p:txBody>
      </p:sp>
      <p:grpSp>
        <p:nvGrpSpPr>
          <p:cNvPr id="19" name="Group 18">
            <a:extLst>
              <a:ext uri="{FF2B5EF4-FFF2-40B4-BE49-F238E27FC236}">
                <a16:creationId xmlns:a16="http://schemas.microsoft.com/office/drawing/2014/main" id="{92E39BC0-94FE-6854-7CCA-405EDC43B4EE}"/>
              </a:ext>
            </a:extLst>
          </p:cNvPr>
          <p:cNvGrpSpPr/>
          <p:nvPr/>
        </p:nvGrpSpPr>
        <p:grpSpPr>
          <a:xfrm>
            <a:off x="2303859" y="1477803"/>
            <a:ext cx="1181100" cy="838200"/>
            <a:chOff x="5753100" y="4610100"/>
            <a:chExt cx="1181100" cy="838200"/>
          </a:xfrm>
        </p:grpSpPr>
        <p:sp>
          <p:nvSpPr>
            <p:cNvPr id="24" name="Rectangle 23">
              <a:extLst>
                <a:ext uri="{FF2B5EF4-FFF2-40B4-BE49-F238E27FC236}">
                  <a16:creationId xmlns:a16="http://schemas.microsoft.com/office/drawing/2014/main" id="{69583DD0-BF14-F248-828E-4C610E399808}"/>
                </a:ext>
              </a:extLst>
            </p:cNvPr>
            <p:cNvSpPr/>
            <p:nvPr/>
          </p:nvSpPr>
          <p:spPr>
            <a:xfrm>
              <a:off x="5753100" y="4610100"/>
              <a:ext cx="1181100" cy="838200"/>
            </a:xfrm>
            <a:prstGeom prst="rect">
              <a:avLst/>
            </a:prstGeom>
            <a:solidFill>
              <a:srgbClr val="0000A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C353A9B1-55B4-A9F5-CE50-F7B80422F0D9}"/>
                </a:ext>
              </a:extLst>
            </p:cNvPr>
            <p:cNvSpPr txBox="1"/>
            <p:nvPr/>
          </p:nvSpPr>
          <p:spPr>
            <a:xfrm>
              <a:off x="6035515" y="4867667"/>
              <a:ext cx="597599" cy="369332"/>
            </a:xfrm>
            <a:prstGeom prst="rect">
              <a:avLst/>
            </a:prstGeom>
            <a:noFill/>
          </p:spPr>
          <p:txBody>
            <a:bodyPr wrap="none" rtlCol="0">
              <a:spAutoFit/>
            </a:bodyPr>
            <a:lstStyle/>
            <a:p>
              <a:pPr algn="ctr">
                <a:lnSpc>
                  <a:spcPct val="90000"/>
                </a:lnSpc>
              </a:pPr>
              <a:r>
                <a:rPr lang="en-US" sz="2000" dirty="0">
                  <a:solidFill>
                    <a:schemeClr val="bg1"/>
                  </a:solidFill>
                </a:rPr>
                <a:t>RRC</a:t>
              </a:r>
            </a:p>
          </p:txBody>
        </p:sp>
      </p:grpSp>
      <p:grpSp>
        <p:nvGrpSpPr>
          <p:cNvPr id="20" name="Group 19">
            <a:extLst>
              <a:ext uri="{FF2B5EF4-FFF2-40B4-BE49-F238E27FC236}">
                <a16:creationId xmlns:a16="http://schemas.microsoft.com/office/drawing/2014/main" id="{4A59F5FA-3D6B-46A4-2BAD-CC6F97C58AD0}"/>
              </a:ext>
            </a:extLst>
          </p:cNvPr>
          <p:cNvGrpSpPr/>
          <p:nvPr/>
        </p:nvGrpSpPr>
        <p:grpSpPr>
          <a:xfrm>
            <a:off x="3983119" y="2482430"/>
            <a:ext cx="835339" cy="828362"/>
            <a:chOff x="6003610" y="4619938"/>
            <a:chExt cx="835339" cy="828362"/>
          </a:xfrm>
        </p:grpSpPr>
        <p:sp>
          <p:nvSpPr>
            <p:cNvPr id="22" name="Rectangle 21">
              <a:extLst>
                <a:ext uri="{FF2B5EF4-FFF2-40B4-BE49-F238E27FC236}">
                  <a16:creationId xmlns:a16="http://schemas.microsoft.com/office/drawing/2014/main" id="{1990EECC-A908-DABA-02F1-F3AF950D4336}"/>
                </a:ext>
              </a:extLst>
            </p:cNvPr>
            <p:cNvSpPr/>
            <p:nvPr/>
          </p:nvSpPr>
          <p:spPr>
            <a:xfrm>
              <a:off x="6003610" y="4619938"/>
              <a:ext cx="835339" cy="828362"/>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9339C7FE-8C66-452D-75BF-20D8106F99A5}"/>
                </a:ext>
              </a:extLst>
            </p:cNvPr>
            <p:cNvSpPr txBox="1"/>
            <p:nvPr/>
          </p:nvSpPr>
          <p:spPr>
            <a:xfrm>
              <a:off x="6050032" y="4878141"/>
              <a:ext cx="744114" cy="369332"/>
            </a:xfrm>
            <a:prstGeom prst="rect">
              <a:avLst/>
            </a:prstGeom>
            <a:noFill/>
          </p:spPr>
          <p:txBody>
            <a:bodyPr wrap="none" rtlCol="0">
              <a:spAutoFit/>
            </a:bodyPr>
            <a:lstStyle/>
            <a:p>
              <a:pPr algn="ctr">
                <a:lnSpc>
                  <a:spcPct val="90000"/>
                </a:lnSpc>
              </a:pPr>
              <a:r>
                <a:rPr lang="en-US" sz="2000" dirty="0">
                  <a:solidFill>
                    <a:schemeClr val="bg1"/>
                  </a:solidFill>
                </a:rPr>
                <a:t>PDCP</a:t>
              </a:r>
            </a:p>
          </p:txBody>
        </p:sp>
      </p:grpSp>
      <p:sp>
        <p:nvSpPr>
          <p:cNvPr id="21" name="Rectangle 20">
            <a:extLst>
              <a:ext uri="{FF2B5EF4-FFF2-40B4-BE49-F238E27FC236}">
                <a16:creationId xmlns:a16="http://schemas.microsoft.com/office/drawing/2014/main" id="{DB7A95E1-6BB5-47C8-4D35-DDEF0A4691BE}"/>
              </a:ext>
            </a:extLst>
          </p:cNvPr>
          <p:cNvSpPr/>
          <p:nvPr/>
        </p:nvSpPr>
        <p:spPr>
          <a:xfrm>
            <a:off x="2075639" y="1345408"/>
            <a:ext cx="9550312" cy="2144374"/>
          </a:xfrm>
          <a:prstGeom prst="rect">
            <a:avLst/>
          </a:prstGeom>
          <a:noFill/>
          <a:ln w="22225">
            <a:solidFill>
              <a:srgbClr val="C0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25">
            <a:extLst>
              <a:ext uri="{FF2B5EF4-FFF2-40B4-BE49-F238E27FC236}">
                <a16:creationId xmlns:a16="http://schemas.microsoft.com/office/drawing/2014/main" id="{A49685AF-4F9A-9667-50AB-885305953195}"/>
              </a:ext>
            </a:extLst>
          </p:cNvPr>
          <p:cNvGrpSpPr/>
          <p:nvPr/>
        </p:nvGrpSpPr>
        <p:grpSpPr>
          <a:xfrm>
            <a:off x="5230411" y="2482430"/>
            <a:ext cx="835339" cy="828362"/>
            <a:chOff x="5913545" y="4616763"/>
            <a:chExt cx="835339" cy="828362"/>
          </a:xfrm>
        </p:grpSpPr>
        <p:sp>
          <p:nvSpPr>
            <p:cNvPr id="27" name="Rectangle 26">
              <a:extLst>
                <a:ext uri="{FF2B5EF4-FFF2-40B4-BE49-F238E27FC236}">
                  <a16:creationId xmlns:a16="http://schemas.microsoft.com/office/drawing/2014/main" id="{0AB27327-8663-C218-47BB-9DC636455BC0}"/>
                </a:ext>
              </a:extLst>
            </p:cNvPr>
            <p:cNvSpPr/>
            <p:nvPr/>
          </p:nvSpPr>
          <p:spPr>
            <a:xfrm>
              <a:off x="5913545" y="4616763"/>
              <a:ext cx="835339" cy="828362"/>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TextBox 27">
              <a:extLst>
                <a:ext uri="{FF2B5EF4-FFF2-40B4-BE49-F238E27FC236}">
                  <a16:creationId xmlns:a16="http://schemas.microsoft.com/office/drawing/2014/main" id="{92E8BF20-0453-9EE7-7131-182E3E802F4C}"/>
                </a:ext>
              </a:extLst>
            </p:cNvPr>
            <p:cNvSpPr txBox="1"/>
            <p:nvPr/>
          </p:nvSpPr>
          <p:spPr>
            <a:xfrm>
              <a:off x="5982212" y="4883558"/>
              <a:ext cx="565026" cy="369332"/>
            </a:xfrm>
            <a:prstGeom prst="rect">
              <a:avLst/>
            </a:prstGeom>
            <a:noFill/>
          </p:spPr>
          <p:txBody>
            <a:bodyPr wrap="none" rtlCol="0">
              <a:spAutoFit/>
            </a:bodyPr>
            <a:lstStyle/>
            <a:p>
              <a:pPr algn="ctr">
                <a:lnSpc>
                  <a:spcPct val="90000"/>
                </a:lnSpc>
              </a:pPr>
              <a:r>
                <a:rPr lang="en-US" sz="2000" dirty="0">
                  <a:solidFill>
                    <a:schemeClr val="bg1"/>
                  </a:solidFill>
                </a:rPr>
                <a:t>RLC</a:t>
              </a:r>
            </a:p>
          </p:txBody>
        </p:sp>
      </p:grpSp>
      <p:grpSp>
        <p:nvGrpSpPr>
          <p:cNvPr id="29" name="Group 28">
            <a:extLst>
              <a:ext uri="{FF2B5EF4-FFF2-40B4-BE49-F238E27FC236}">
                <a16:creationId xmlns:a16="http://schemas.microsoft.com/office/drawing/2014/main" id="{24D7D45C-1018-3AF4-FB94-EAE2C90C9967}"/>
              </a:ext>
            </a:extLst>
          </p:cNvPr>
          <p:cNvGrpSpPr/>
          <p:nvPr/>
        </p:nvGrpSpPr>
        <p:grpSpPr>
          <a:xfrm>
            <a:off x="6476036" y="2482430"/>
            <a:ext cx="808114" cy="828362"/>
            <a:chOff x="5911357" y="4601298"/>
            <a:chExt cx="808114" cy="828362"/>
          </a:xfrm>
        </p:grpSpPr>
        <p:sp>
          <p:nvSpPr>
            <p:cNvPr id="30" name="Rectangle 29">
              <a:extLst>
                <a:ext uri="{FF2B5EF4-FFF2-40B4-BE49-F238E27FC236}">
                  <a16:creationId xmlns:a16="http://schemas.microsoft.com/office/drawing/2014/main" id="{2E360587-E256-077F-1025-4A9A3B0A5B92}"/>
                </a:ext>
              </a:extLst>
            </p:cNvPr>
            <p:cNvSpPr/>
            <p:nvPr/>
          </p:nvSpPr>
          <p:spPr>
            <a:xfrm>
              <a:off x="5911357" y="4601298"/>
              <a:ext cx="808114" cy="828362"/>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D52D4A2E-97E9-6EF5-BD0C-85FAD22703FF}"/>
                </a:ext>
              </a:extLst>
            </p:cNvPr>
            <p:cNvSpPr txBox="1"/>
            <p:nvPr/>
          </p:nvSpPr>
          <p:spPr>
            <a:xfrm>
              <a:off x="5969146" y="4868093"/>
              <a:ext cx="687752" cy="369332"/>
            </a:xfrm>
            <a:prstGeom prst="rect">
              <a:avLst/>
            </a:prstGeom>
            <a:noFill/>
          </p:spPr>
          <p:txBody>
            <a:bodyPr wrap="none" rtlCol="0">
              <a:spAutoFit/>
            </a:bodyPr>
            <a:lstStyle/>
            <a:p>
              <a:pPr algn="ctr">
                <a:lnSpc>
                  <a:spcPct val="90000"/>
                </a:lnSpc>
              </a:pPr>
              <a:r>
                <a:rPr lang="en-US" sz="2000" dirty="0">
                  <a:solidFill>
                    <a:schemeClr val="bg1"/>
                  </a:solidFill>
                </a:rPr>
                <a:t>MAC</a:t>
              </a:r>
            </a:p>
          </p:txBody>
        </p:sp>
      </p:grpSp>
      <p:grpSp>
        <p:nvGrpSpPr>
          <p:cNvPr id="32" name="Group 31">
            <a:extLst>
              <a:ext uri="{FF2B5EF4-FFF2-40B4-BE49-F238E27FC236}">
                <a16:creationId xmlns:a16="http://schemas.microsoft.com/office/drawing/2014/main" id="{53102E1D-0B4E-E606-98DD-DEA8B6FB507D}"/>
              </a:ext>
            </a:extLst>
          </p:cNvPr>
          <p:cNvGrpSpPr/>
          <p:nvPr/>
        </p:nvGrpSpPr>
        <p:grpSpPr>
          <a:xfrm>
            <a:off x="8814078" y="2484645"/>
            <a:ext cx="975331" cy="828362"/>
            <a:chOff x="5947227" y="4603513"/>
            <a:chExt cx="975331" cy="828362"/>
          </a:xfrm>
        </p:grpSpPr>
        <p:sp>
          <p:nvSpPr>
            <p:cNvPr id="33" name="Rectangle 32">
              <a:extLst>
                <a:ext uri="{FF2B5EF4-FFF2-40B4-BE49-F238E27FC236}">
                  <a16:creationId xmlns:a16="http://schemas.microsoft.com/office/drawing/2014/main" id="{E658C9F3-283D-FF6D-27D3-6CAFEE525BE9}"/>
                </a:ext>
              </a:extLst>
            </p:cNvPr>
            <p:cNvSpPr/>
            <p:nvPr/>
          </p:nvSpPr>
          <p:spPr>
            <a:xfrm>
              <a:off x="6030836" y="4603513"/>
              <a:ext cx="808114" cy="828362"/>
            </a:xfrm>
            <a:prstGeom prst="rect">
              <a:avLst/>
            </a:prstGeom>
            <a:solidFill>
              <a:schemeClr val="tx1">
                <a:lumMod val="65000"/>
                <a:lumOff val="3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5E8C8C57-B1C7-D293-A301-9CB49892A30F}"/>
                </a:ext>
              </a:extLst>
            </p:cNvPr>
            <p:cNvSpPr txBox="1"/>
            <p:nvPr/>
          </p:nvSpPr>
          <p:spPr>
            <a:xfrm>
              <a:off x="5947227" y="4743745"/>
              <a:ext cx="975331" cy="563231"/>
            </a:xfrm>
            <a:prstGeom prst="rect">
              <a:avLst/>
            </a:prstGeom>
            <a:noFill/>
          </p:spPr>
          <p:txBody>
            <a:bodyPr wrap="none" rtlCol="0">
              <a:spAutoFit/>
            </a:bodyPr>
            <a:lstStyle/>
            <a:p>
              <a:pPr algn="ctr">
                <a:lnSpc>
                  <a:spcPct val="90000"/>
                </a:lnSpc>
              </a:pPr>
              <a:r>
                <a:rPr lang="en-US" sz="2000" dirty="0">
                  <a:solidFill>
                    <a:schemeClr val="bg1"/>
                  </a:solidFill>
                </a:rPr>
                <a:t>D/A</a:t>
              </a:r>
            </a:p>
            <a:p>
              <a:pPr algn="ctr">
                <a:lnSpc>
                  <a:spcPct val="90000"/>
                </a:lnSpc>
              </a:pPr>
              <a:r>
                <a:rPr lang="en-US" sz="1400" dirty="0">
                  <a:solidFill>
                    <a:schemeClr val="bg1"/>
                  </a:solidFill>
                </a:rPr>
                <a:t>conversion</a:t>
              </a:r>
              <a:endParaRPr lang="en-US" sz="2000" dirty="0">
                <a:solidFill>
                  <a:schemeClr val="bg1"/>
                </a:solidFill>
              </a:endParaRPr>
            </a:p>
          </p:txBody>
        </p:sp>
      </p:grpSp>
      <p:grpSp>
        <p:nvGrpSpPr>
          <p:cNvPr id="35" name="Group 34">
            <a:extLst>
              <a:ext uri="{FF2B5EF4-FFF2-40B4-BE49-F238E27FC236}">
                <a16:creationId xmlns:a16="http://schemas.microsoft.com/office/drawing/2014/main" id="{EB0ABD9A-97E7-85FB-4ADA-8B9F6CFB15FD}"/>
              </a:ext>
            </a:extLst>
          </p:cNvPr>
          <p:cNvGrpSpPr/>
          <p:nvPr/>
        </p:nvGrpSpPr>
        <p:grpSpPr>
          <a:xfrm>
            <a:off x="10108596" y="2501070"/>
            <a:ext cx="866199" cy="828362"/>
            <a:chOff x="5992795" y="4619938"/>
            <a:chExt cx="866199" cy="828362"/>
          </a:xfrm>
        </p:grpSpPr>
        <p:sp>
          <p:nvSpPr>
            <p:cNvPr id="36" name="Rectangle 35">
              <a:extLst>
                <a:ext uri="{FF2B5EF4-FFF2-40B4-BE49-F238E27FC236}">
                  <a16:creationId xmlns:a16="http://schemas.microsoft.com/office/drawing/2014/main" id="{C8B7CB62-AF4C-33F5-7170-E30C3D6C0249}"/>
                </a:ext>
              </a:extLst>
            </p:cNvPr>
            <p:cNvSpPr/>
            <p:nvPr/>
          </p:nvSpPr>
          <p:spPr>
            <a:xfrm>
              <a:off x="5996610" y="4619938"/>
              <a:ext cx="842339" cy="828362"/>
            </a:xfrm>
            <a:prstGeom prst="rect">
              <a:avLst/>
            </a:prstGeom>
            <a:solidFill>
              <a:schemeClr val="tx1">
                <a:lumMod val="65000"/>
                <a:lumOff val="3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3348A338-994A-D2B5-426B-C76446A2DFCA}"/>
                </a:ext>
              </a:extLst>
            </p:cNvPr>
            <p:cNvSpPr txBox="1"/>
            <p:nvPr/>
          </p:nvSpPr>
          <p:spPr>
            <a:xfrm>
              <a:off x="5992795" y="4753793"/>
              <a:ext cx="866199" cy="563231"/>
            </a:xfrm>
            <a:prstGeom prst="rect">
              <a:avLst/>
            </a:prstGeom>
            <a:noFill/>
          </p:spPr>
          <p:txBody>
            <a:bodyPr wrap="none" rtlCol="0">
              <a:spAutoFit/>
            </a:bodyPr>
            <a:lstStyle/>
            <a:p>
              <a:pPr algn="ctr">
                <a:lnSpc>
                  <a:spcPct val="90000"/>
                </a:lnSpc>
              </a:pPr>
              <a:r>
                <a:rPr lang="en-US" sz="2000" dirty="0">
                  <a:solidFill>
                    <a:schemeClr val="bg1"/>
                  </a:solidFill>
                </a:rPr>
                <a:t>RF</a:t>
              </a:r>
            </a:p>
            <a:p>
              <a:pPr algn="ctr">
                <a:lnSpc>
                  <a:spcPct val="90000"/>
                </a:lnSpc>
              </a:pPr>
              <a:r>
                <a:rPr lang="en-US" sz="1400" dirty="0">
                  <a:solidFill>
                    <a:schemeClr val="bg1"/>
                  </a:solidFill>
                </a:rPr>
                <a:t>front end</a:t>
              </a:r>
              <a:endParaRPr lang="en-US" sz="2000" dirty="0">
                <a:solidFill>
                  <a:schemeClr val="bg1"/>
                </a:solidFill>
              </a:endParaRPr>
            </a:p>
          </p:txBody>
        </p:sp>
      </p:grpSp>
      <p:grpSp>
        <p:nvGrpSpPr>
          <p:cNvPr id="39" name="Group 38">
            <a:extLst>
              <a:ext uri="{FF2B5EF4-FFF2-40B4-BE49-F238E27FC236}">
                <a16:creationId xmlns:a16="http://schemas.microsoft.com/office/drawing/2014/main" id="{C9F87D5B-7D91-9AF0-9C31-8FE40559484D}"/>
              </a:ext>
            </a:extLst>
          </p:cNvPr>
          <p:cNvGrpSpPr/>
          <p:nvPr/>
        </p:nvGrpSpPr>
        <p:grpSpPr>
          <a:xfrm>
            <a:off x="7683883" y="2470895"/>
            <a:ext cx="808114" cy="828362"/>
            <a:chOff x="5925572" y="4619938"/>
            <a:chExt cx="808114" cy="828362"/>
          </a:xfrm>
        </p:grpSpPr>
        <p:sp>
          <p:nvSpPr>
            <p:cNvPr id="40" name="Rectangle 39">
              <a:extLst>
                <a:ext uri="{FF2B5EF4-FFF2-40B4-BE49-F238E27FC236}">
                  <a16:creationId xmlns:a16="http://schemas.microsoft.com/office/drawing/2014/main" id="{F2150055-54E0-6E1B-0E2F-72DB99A50F35}"/>
                </a:ext>
              </a:extLst>
            </p:cNvPr>
            <p:cNvSpPr/>
            <p:nvPr/>
          </p:nvSpPr>
          <p:spPr>
            <a:xfrm>
              <a:off x="5925572" y="4619938"/>
              <a:ext cx="808114" cy="828362"/>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a:extLst>
                <a:ext uri="{FF2B5EF4-FFF2-40B4-BE49-F238E27FC236}">
                  <a16:creationId xmlns:a16="http://schemas.microsoft.com/office/drawing/2014/main" id="{212653FB-A8FF-0CBC-6FFF-2DF8DDC4FC00}"/>
                </a:ext>
              </a:extLst>
            </p:cNvPr>
            <p:cNvSpPr txBox="1"/>
            <p:nvPr/>
          </p:nvSpPr>
          <p:spPr>
            <a:xfrm>
              <a:off x="6043983" y="4898237"/>
              <a:ext cx="603050" cy="369332"/>
            </a:xfrm>
            <a:prstGeom prst="rect">
              <a:avLst/>
            </a:prstGeom>
            <a:noFill/>
          </p:spPr>
          <p:txBody>
            <a:bodyPr wrap="none" rtlCol="0">
              <a:spAutoFit/>
            </a:bodyPr>
            <a:lstStyle/>
            <a:p>
              <a:pPr algn="ctr">
                <a:lnSpc>
                  <a:spcPct val="90000"/>
                </a:lnSpc>
              </a:pPr>
              <a:r>
                <a:rPr lang="en-US" sz="2000" dirty="0">
                  <a:solidFill>
                    <a:schemeClr val="bg1"/>
                  </a:solidFill>
                </a:rPr>
                <a:t>PHY</a:t>
              </a:r>
            </a:p>
          </p:txBody>
        </p:sp>
      </p:grpSp>
      <p:cxnSp>
        <p:nvCxnSpPr>
          <p:cNvPr id="43" name="Straight Arrow Connector 42">
            <a:extLst>
              <a:ext uri="{FF2B5EF4-FFF2-40B4-BE49-F238E27FC236}">
                <a16:creationId xmlns:a16="http://schemas.microsoft.com/office/drawing/2014/main" id="{8D37380A-101F-7580-25D0-B56324114655}"/>
              </a:ext>
            </a:extLst>
          </p:cNvPr>
          <p:cNvCxnSpPr>
            <a:cxnSpLocks/>
          </p:cNvCxnSpPr>
          <p:nvPr/>
        </p:nvCxnSpPr>
        <p:spPr>
          <a:xfrm>
            <a:off x="4818459" y="2933891"/>
            <a:ext cx="413042" cy="0"/>
          </a:xfrm>
          <a:prstGeom prst="straightConnector1">
            <a:avLst/>
          </a:prstGeom>
          <a:ln w="41275">
            <a:solidFill>
              <a:srgbClr val="00B05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45" name="Straight Arrow Connector 44">
            <a:extLst>
              <a:ext uri="{FF2B5EF4-FFF2-40B4-BE49-F238E27FC236}">
                <a16:creationId xmlns:a16="http://schemas.microsoft.com/office/drawing/2014/main" id="{FF1FE647-39D3-4EBF-C7B0-82E59A1FA7B7}"/>
              </a:ext>
            </a:extLst>
          </p:cNvPr>
          <p:cNvCxnSpPr>
            <a:cxnSpLocks/>
          </p:cNvCxnSpPr>
          <p:nvPr/>
        </p:nvCxnSpPr>
        <p:spPr>
          <a:xfrm>
            <a:off x="6065750" y="2933891"/>
            <a:ext cx="413042" cy="0"/>
          </a:xfrm>
          <a:prstGeom prst="straightConnector1">
            <a:avLst/>
          </a:prstGeom>
          <a:ln w="41275">
            <a:solidFill>
              <a:srgbClr val="00B05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46" name="Straight Arrow Connector 45">
            <a:extLst>
              <a:ext uri="{FF2B5EF4-FFF2-40B4-BE49-F238E27FC236}">
                <a16:creationId xmlns:a16="http://schemas.microsoft.com/office/drawing/2014/main" id="{86D12645-436A-D23B-5BE5-AC67398381A5}"/>
              </a:ext>
            </a:extLst>
          </p:cNvPr>
          <p:cNvCxnSpPr>
            <a:cxnSpLocks/>
          </p:cNvCxnSpPr>
          <p:nvPr/>
        </p:nvCxnSpPr>
        <p:spPr>
          <a:xfrm>
            <a:off x="7284150" y="2927940"/>
            <a:ext cx="413042" cy="0"/>
          </a:xfrm>
          <a:prstGeom prst="straightConnector1">
            <a:avLst/>
          </a:prstGeom>
          <a:ln w="41275">
            <a:solidFill>
              <a:srgbClr val="00B05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47" name="Straight Arrow Connector 46">
            <a:extLst>
              <a:ext uri="{FF2B5EF4-FFF2-40B4-BE49-F238E27FC236}">
                <a16:creationId xmlns:a16="http://schemas.microsoft.com/office/drawing/2014/main" id="{F623E5CD-EF4D-211F-2F4A-39E8DFE4098F}"/>
              </a:ext>
            </a:extLst>
          </p:cNvPr>
          <p:cNvCxnSpPr>
            <a:cxnSpLocks/>
          </p:cNvCxnSpPr>
          <p:nvPr/>
        </p:nvCxnSpPr>
        <p:spPr>
          <a:xfrm>
            <a:off x="8491997" y="2919708"/>
            <a:ext cx="413042" cy="0"/>
          </a:xfrm>
          <a:prstGeom prst="straightConnector1">
            <a:avLst/>
          </a:prstGeom>
          <a:ln w="41275">
            <a:solidFill>
              <a:schemeClr val="tx1">
                <a:lumMod val="75000"/>
                <a:lumOff val="25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48" name="Straight Arrow Connector 47">
            <a:extLst>
              <a:ext uri="{FF2B5EF4-FFF2-40B4-BE49-F238E27FC236}">
                <a16:creationId xmlns:a16="http://schemas.microsoft.com/office/drawing/2014/main" id="{1DC1CBFB-68B1-5316-3B66-110807F42211}"/>
              </a:ext>
            </a:extLst>
          </p:cNvPr>
          <p:cNvCxnSpPr>
            <a:cxnSpLocks/>
          </p:cNvCxnSpPr>
          <p:nvPr/>
        </p:nvCxnSpPr>
        <p:spPr>
          <a:xfrm>
            <a:off x="9705801" y="2924842"/>
            <a:ext cx="413042" cy="0"/>
          </a:xfrm>
          <a:prstGeom prst="straightConnector1">
            <a:avLst/>
          </a:prstGeom>
          <a:ln w="41275">
            <a:solidFill>
              <a:schemeClr val="tx1">
                <a:lumMod val="75000"/>
                <a:lumOff val="25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58" name="Straight Arrow Connector 57">
            <a:extLst>
              <a:ext uri="{FF2B5EF4-FFF2-40B4-BE49-F238E27FC236}">
                <a16:creationId xmlns:a16="http://schemas.microsoft.com/office/drawing/2014/main" id="{40572331-8B3A-65F0-AAE8-2ACE91DA406E}"/>
              </a:ext>
            </a:extLst>
          </p:cNvPr>
          <p:cNvCxnSpPr>
            <a:cxnSpLocks/>
          </p:cNvCxnSpPr>
          <p:nvPr/>
        </p:nvCxnSpPr>
        <p:spPr>
          <a:xfrm>
            <a:off x="10954750" y="2915251"/>
            <a:ext cx="413042" cy="0"/>
          </a:xfrm>
          <a:prstGeom prst="straightConnector1">
            <a:avLst/>
          </a:prstGeom>
          <a:ln w="41275">
            <a:solidFill>
              <a:schemeClr val="tx1">
                <a:lumMod val="75000"/>
                <a:lumOff val="25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4A3B213C-343B-1142-3D47-6871AC9475D0}"/>
              </a:ext>
            </a:extLst>
          </p:cNvPr>
          <p:cNvSpPr txBox="1"/>
          <p:nvPr/>
        </p:nvSpPr>
        <p:spPr>
          <a:xfrm>
            <a:off x="10231026" y="906374"/>
            <a:ext cx="1447448" cy="400110"/>
          </a:xfrm>
          <a:prstGeom prst="rect">
            <a:avLst/>
          </a:prstGeom>
          <a:noFill/>
        </p:spPr>
        <p:txBody>
          <a:bodyPr wrap="none" rtlCol="0">
            <a:spAutoFit/>
          </a:bodyPr>
          <a:lstStyle/>
          <a:p>
            <a:r>
              <a:rPr lang="en-US" sz="2000" dirty="0">
                <a:solidFill>
                  <a:srgbClr val="C00000"/>
                </a:solidFill>
              </a:rPr>
              <a:t>base station</a:t>
            </a:r>
          </a:p>
        </p:txBody>
      </p:sp>
      <p:cxnSp>
        <p:nvCxnSpPr>
          <p:cNvPr id="61" name="Straight Connector 60">
            <a:extLst>
              <a:ext uri="{FF2B5EF4-FFF2-40B4-BE49-F238E27FC236}">
                <a16:creationId xmlns:a16="http://schemas.microsoft.com/office/drawing/2014/main" id="{461D21BE-659A-E04B-257D-57F696B37197}"/>
              </a:ext>
            </a:extLst>
          </p:cNvPr>
          <p:cNvCxnSpPr>
            <a:stCxn id="24" idx="3"/>
          </p:cNvCxnSpPr>
          <p:nvPr/>
        </p:nvCxnSpPr>
        <p:spPr>
          <a:xfrm>
            <a:off x="3484959" y="1896903"/>
            <a:ext cx="4602981" cy="0"/>
          </a:xfrm>
          <a:prstGeom prst="line">
            <a:avLst/>
          </a:prstGeom>
          <a:ln w="25400">
            <a:solidFill>
              <a:srgbClr val="0000A3"/>
            </a:solidFill>
            <a:prstDash val="dash"/>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63" name="Straight Arrow Connector 62">
            <a:extLst>
              <a:ext uri="{FF2B5EF4-FFF2-40B4-BE49-F238E27FC236}">
                <a16:creationId xmlns:a16="http://schemas.microsoft.com/office/drawing/2014/main" id="{A1E38A0A-B451-B0D7-1919-D8DC84268A7E}"/>
              </a:ext>
            </a:extLst>
          </p:cNvPr>
          <p:cNvCxnSpPr>
            <a:endCxn id="22" idx="0"/>
          </p:cNvCxnSpPr>
          <p:nvPr/>
        </p:nvCxnSpPr>
        <p:spPr>
          <a:xfrm>
            <a:off x="4400788" y="1896903"/>
            <a:ext cx="1" cy="585527"/>
          </a:xfrm>
          <a:prstGeom prst="straightConnector1">
            <a:avLst/>
          </a:prstGeom>
          <a:ln w="22225">
            <a:solidFill>
              <a:srgbClr val="0000A3"/>
            </a:solidFill>
            <a:prstDash val="dash"/>
            <a:tailEnd type="triangle" w="lg" len="lg"/>
          </a:ln>
        </p:spPr>
        <p:style>
          <a:lnRef idx="1">
            <a:schemeClr val="accent1"/>
          </a:lnRef>
          <a:fillRef idx="0">
            <a:schemeClr val="accent1"/>
          </a:fillRef>
          <a:effectRef idx="0">
            <a:schemeClr val="accent1"/>
          </a:effectRef>
          <a:fontRef idx="minor">
            <a:schemeClr val="tx1"/>
          </a:fontRef>
        </p:style>
      </p:cxnSp>
      <p:cxnSp>
        <p:nvCxnSpPr>
          <p:cNvPr id="1024" name="Straight Arrow Connector 1023">
            <a:extLst>
              <a:ext uri="{FF2B5EF4-FFF2-40B4-BE49-F238E27FC236}">
                <a16:creationId xmlns:a16="http://schemas.microsoft.com/office/drawing/2014/main" id="{52D509F2-49A5-913B-6316-94B3AF07BED0}"/>
              </a:ext>
            </a:extLst>
          </p:cNvPr>
          <p:cNvCxnSpPr/>
          <p:nvPr/>
        </p:nvCxnSpPr>
        <p:spPr>
          <a:xfrm>
            <a:off x="5648066" y="1896903"/>
            <a:ext cx="1" cy="585527"/>
          </a:xfrm>
          <a:prstGeom prst="straightConnector1">
            <a:avLst/>
          </a:prstGeom>
          <a:ln w="22225">
            <a:solidFill>
              <a:srgbClr val="0000A3"/>
            </a:solidFill>
            <a:prstDash val="dash"/>
            <a:tailEnd type="triangle" w="lg" len="lg"/>
          </a:ln>
        </p:spPr>
        <p:style>
          <a:lnRef idx="1">
            <a:schemeClr val="accent1"/>
          </a:lnRef>
          <a:fillRef idx="0">
            <a:schemeClr val="accent1"/>
          </a:fillRef>
          <a:effectRef idx="0">
            <a:schemeClr val="accent1"/>
          </a:effectRef>
          <a:fontRef idx="minor">
            <a:schemeClr val="tx1"/>
          </a:fontRef>
        </p:style>
      </p:cxnSp>
      <p:cxnSp>
        <p:nvCxnSpPr>
          <p:cNvPr id="1025" name="Straight Arrow Connector 1024">
            <a:extLst>
              <a:ext uri="{FF2B5EF4-FFF2-40B4-BE49-F238E27FC236}">
                <a16:creationId xmlns:a16="http://schemas.microsoft.com/office/drawing/2014/main" id="{75C21F58-A760-8B48-05EA-026D7FDDB037}"/>
              </a:ext>
            </a:extLst>
          </p:cNvPr>
          <p:cNvCxnSpPr/>
          <p:nvPr/>
        </p:nvCxnSpPr>
        <p:spPr>
          <a:xfrm>
            <a:off x="6874816" y="1896903"/>
            <a:ext cx="1" cy="585527"/>
          </a:xfrm>
          <a:prstGeom prst="straightConnector1">
            <a:avLst/>
          </a:prstGeom>
          <a:ln w="22225">
            <a:solidFill>
              <a:srgbClr val="0000A3"/>
            </a:solidFill>
            <a:prstDash val="dash"/>
            <a:tailEnd type="triangle" w="lg" len="lg"/>
          </a:ln>
        </p:spPr>
        <p:style>
          <a:lnRef idx="1">
            <a:schemeClr val="accent1"/>
          </a:lnRef>
          <a:fillRef idx="0">
            <a:schemeClr val="accent1"/>
          </a:fillRef>
          <a:effectRef idx="0">
            <a:schemeClr val="accent1"/>
          </a:effectRef>
          <a:fontRef idx="minor">
            <a:schemeClr val="tx1"/>
          </a:fontRef>
        </p:style>
      </p:cxnSp>
      <p:cxnSp>
        <p:nvCxnSpPr>
          <p:cNvPr id="1027" name="Straight Arrow Connector 1026">
            <a:extLst>
              <a:ext uri="{FF2B5EF4-FFF2-40B4-BE49-F238E27FC236}">
                <a16:creationId xmlns:a16="http://schemas.microsoft.com/office/drawing/2014/main" id="{958D5541-31BB-F738-2081-95D9D6C0329B}"/>
              </a:ext>
            </a:extLst>
          </p:cNvPr>
          <p:cNvCxnSpPr/>
          <p:nvPr/>
        </p:nvCxnSpPr>
        <p:spPr>
          <a:xfrm>
            <a:off x="8083423" y="1898680"/>
            <a:ext cx="1" cy="585527"/>
          </a:xfrm>
          <a:prstGeom prst="straightConnector1">
            <a:avLst/>
          </a:prstGeom>
          <a:ln w="22225">
            <a:solidFill>
              <a:srgbClr val="0000A3"/>
            </a:solidFill>
            <a:prstDash val="dash"/>
            <a:tailEnd type="triangle" w="lg" len="lg"/>
          </a:ln>
        </p:spPr>
        <p:style>
          <a:lnRef idx="1">
            <a:schemeClr val="accent1"/>
          </a:lnRef>
          <a:fillRef idx="0">
            <a:schemeClr val="accent1"/>
          </a:fillRef>
          <a:effectRef idx="0">
            <a:schemeClr val="accent1"/>
          </a:effectRef>
          <a:fontRef idx="minor">
            <a:schemeClr val="tx1"/>
          </a:fontRef>
        </p:style>
      </p:cxnSp>
      <p:sp>
        <p:nvSpPr>
          <p:cNvPr id="1032" name="TextBox 1031">
            <a:extLst>
              <a:ext uri="{FF2B5EF4-FFF2-40B4-BE49-F238E27FC236}">
                <a16:creationId xmlns:a16="http://schemas.microsoft.com/office/drawing/2014/main" id="{6A62C694-C6A4-ECEA-A2E6-E409DA115C4F}"/>
              </a:ext>
            </a:extLst>
          </p:cNvPr>
          <p:cNvSpPr txBox="1"/>
          <p:nvPr/>
        </p:nvSpPr>
        <p:spPr>
          <a:xfrm>
            <a:off x="1119278" y="1578741"/>
            <a:ext cx="903068" cy="646331"/>
          </a:xfrm>
          <a:prstGeom prst="rect">
            <a:avLst/>
          </a:prstGeom>
          <a:noFill/>
        </p:spPr>
        <p:txBody>
          <a:bodyPr wrap="none" rtlCol="0">
            <a:spAutoFit/>
          </a:bodyPr>
          <a:lstStyle/>
          <a:p>
            <a:pPr algn="ctr"/>
            <a:r>
              <a:rPr lang="en-US" dirty="0">
                <a:solidFill>
                  <a:srgbClr val="0000A3"/>
                </a:solidFill>
              </a:rPr>
              <a:t>control </a:t>
            </a:r>
          </a:p>
          <a:p>
            <a:pPr algn="ctr"/>
            <a:r>
              <a:rPr lang="en-US" dirty="0">
                <a:solidFill>
                  <a:srgbClr val="0000A3"/>
                </a:solidFill>
              </a:rPr>
              <a:t>plane</a:t>
            </a:r>
          </a:p>
        </p:txBody>
      </p:sp>
      <p:sp>
        <p:nvSpPr>
          <p:cNvPr id="1033" name="TextBox 1032">
            <a:extLst>
              <a:ext uri="{FF2B5EF4-FFF2-40B4-BE49-F238E27FC236}">
                <a16:creationId xmlns:a16="http://schemas.microsoft.com/office/drawing/2014/main" id="{549B63CA-F872-EAE1-D0E7-4FF006246CA3}"/>
              </a:ext>
            </a:extLst>
          </p:cNvPr>
          <p:cNvSpPr txBox="1"/>
          <p:nvPr/>
        </p:nvSpPr>
        <p:spPr>
          <a:xfrm>
            <a:off x="1168206" y="2614437"/>
            <a:ext cx="707245" cy="646331"/>
          </a:xfrm>
          <a:prstGeom prst="rect">
            <a:avLst/>
          </a:prstGeom>
          <a:noFill/>
        </p:spPr>
        <p:txBody>
          <a:bodyPr wrap="none" rtlCol="0">
            <a:spAutoFit/>
          </a:bodyPr>
          <a:lstStyle/>
          <a:p>
            <a:pPr algn="ctr"/>
            <a:r>
              <a:rPr lang="en-US" dirty="0">
                <a:solidFill>
                  <a:schemeClr val="accent6">
                    <a:lumMod val="75000"/>
                  </a:schemeClr>
                </a:solidFill>
              </a:rPr>
              <a:t>user </a:t>
            </a:r>
          </a:p>
          <a:p>
            <a:pPr algn="ctr"/>
            <a:r>
              <a:rPr lang="en-US" dirty="0">
                <a:solidFill>
                  <a:schemeClr val="accent6">
                    <a:lumMod val="75000"/>
                  </a:schemeClr>
                </a:solidFill>
              </a:rPr>
              <a:t>plane</a:t>
            </a:r>
          </a:p>
        </p:txBody>
      </p:sp>
      <p:grpSp>
        <p:nvGrpSpPr>
          <p:cNvPr id="1046" name="Group 1045">
            <a:extLst>
              <a:ext uri="{FF2B5EF4-FFF2-40B4-BE49-F238E27FC236}">
                <a16:creationId xmlns:a16="http://schemas.microsoft.com/office/drawing/2014/main" id="{30485779-CA71-5055-9D03-2FDBAFDF9D3C}"/>
              </a:ext>
            </a:extLst>
          </p:cNvPr>
          <p:cNvGrpSpPr/>
          <p:nvPr/>
        </p:nvGrpSpPr>
        <p:grpSpPr>
          <a:xfrm>
            <a:off x="44887" y="1332854"/>
            <a:ext cx="3938232" cy="2185261"/>
            <a:chOff x="44887" y="1332854"/>
            <a:chExt cx="3938232" cy="2185261"/>
          </a:xfrm>
        </p:grpSpPr>
        <p:sp>
          <p:nvSpPr>
            <p:cNvPr id="1034" name="Freeform 1033">
              <a:extLst>
                <a:ext uri="{FF2B5EF4-FFF2-40B4-BE49-F238E27FC236}">
                  <a16:creationId xmlns:a16="http://schemas.microsoft.com/office/drawing/2014/main" id="{7591259F-AFD0-F378-FF47-CF151A976604}"/>
                </a:ext>
              </a:extLst>
            </p:cNvPr>
            <p:cNvSpPr/>
            <p:nvPr/>
          </p:nvSpPr>
          <p:spPr>
            <a:xfrm>
              <a:off x="371959" y="1332854"/>
              <a:ext cx="743919" cy="2185261"/>
            </a:xfrm>
            <a:custGeom>
              <a:avLst/>
              <a:gdLst>
                <a:gd name="connsiteX0" fmla="*/ 0 w 743919"/>
                <a:gd name="connsiteY0" fmla="*/ 0 h 2185261"/>
                <a:gd name="connsiteX1" fmla="*/ 743919 w 743919"/>
                <a:gd name="connsiteY1" fmla="*/ 0 h 2185261"/>
                <a:gd name="connsiteX2" fmla="*/ 743919 w 743919"/>
                <a:gd name="connsiteY2" fmla="*/ 2185261 h 2185261"/>
                <a:gd name="connsiteX3" fmla="*/ 61994 w 743919"/>
                <a:gd name="connsiteY3" fmla="*/ 2185261 h 2185261"/>
              </a:gdLst>
              <a:ahLst/>
              <a:cxnLst>
                <a:cxn ang="0">
                  <a:pos x="connsiteX0" y="connsiteY0"/>
                </a:cxn>
                <a:cxn ang="0">
                  <a:pos x="connsiteX1" y="connsiteY1"/>
                </a:cxn>
                <a:cxn ang="0">
                  <a:pos x="connsiteX2" y="connsiteY2"/>
                </a:cxn>
                <a:cxn ang="0">
                  <a:pos x="connsiteX3" y="connsiteY3"/>
                </a:cxn>
              </a:cxnLst>
              <a:rect l="l" t="t" r="r" b="b"/>
              <a:pathLst>
                <a:path w="743919" h="2185261">
                  <a:moveTo>
                    <a:pt x="0" y="0"/>
                  </a:moveTo>
                  <a:lnTo>
                    <a:pt x="743919" y="0"/>
                  </a:lnTo>
                  <a:lnTo>
                    <a:pt x="743919" y="2185261"/>
                  </a:lnTo>
                  <a:lnTo>
                    <a:pt x="61994" y="2185261"/>
                  </a:lnTo>
                </a:path>
              </a:pathLst>
            </a:custGeom>
            <a:noFill/>
            <a:ln w="28575">
              <a:solidFill>
                <a:srgbClr val="C0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35" name="TextBox 1034">
              <a:extLst>
                <a:ext uri="{FF2B5EF4-FFF2-40B4-BE49-F238E27FC236}">
                  <a16:creationId xmlns:a16="http://schemas.microsoft.com/office/drawing/2014/main" id="{27FF2C7D-D8C1-947E-F663-1396B7F1B1C1}"/>
                </a:ext>
              </a:extLst>
            </p:cNvPr>
            <p:cNvSpPr txBox="1"/>
            <p:nvPr/>
          </p:nvSpPr>
          <p:spPr>
            <a:xfrm>
              <a:off x="44887" y="2129374"/>
              <a:ext cx="963725" cy="646331"/>
            </a:xfrm>
            <a:prstGeom prst="rect">
              <a:avLst/>
            </a:prstGeom>
            <a:noFill/>
          </p:spPr>
          <p:txBody>
            <a:bodyPr wrap="none" rtlCol="0">
              <a:spAutoFit/>
            </a:bodyPr>
            <a:lstStyle/>
            <a:p>
              <a:pPr algn="r">
                <a:lnSpc>
                  <a:spcPct val="90000"/>
                </a:lnSpc>
              </a:pPr>
              <a:r>
                <a:rPr lang="en-US" sz="2000" dirty="0">
                  <a:solidFill>
                    <a:srgbClr val="C00000"/>
                  </a:solidFill>
                </a:rPr>
                <a:t>mobile </a:t>
              </a:r>
            </a:p>
            <a:p>
              <a:pPr algn="r">
                <a:lnSpc>
                  <a:spcPct val="90000"/>
                </a:lnSpc>
              </a:pPr>
              <a:r>
                <a:rPr lang="en-US" sz="2000" dirty="0">
                  <a:solidFill>
                    <a:srgbClr val="C00000"/>
                  </a:solidFill>
                </a:rPr>
                <a:t>core</a:t>
              </a:r>
            </a:p>
          </p:txBody>
        </p:sp>
        <p:cxnSp>
          <p:nvCxnSpPr>
            <p:cNvPr id="1037" name="Straight Connector 1036">
              <a:extLst>
                <a:ext uri="{FF2B5EF4-FFF2-40B4-BE49-F238E27FC236}">
                  <a16:creationId xmlns:a16="http://schemas.microsoft.com/office/drawing/2014/main" id="{CDCC4A88-5846-8E04-3AB3-FE7A2DB5011C}"/>
                </a:ext>
              </a:extLst>
            </p:cNvPr>
            <p:cNvCxnSpPr>
              <a:stCxn id="24" idx="1"/>
            </p:cNvCxnSpPr>
            <p:nvPr/>
          </p:nvCxnSpPr>
          <p:spPr>
            <a:xfrm flipH="1" flipV="1">
              <a:off x="743918" y="1892697"/>
              <a:ext cx="1559941" cy="4206"/>
            </a:xfrm>
            <a:prstGeom prst="line">
              <a:avLst/>
            </a:prstGeom>
            <a:ln w="25400">
              <a:solidFill>
                <a:srgbClr val="0000A3"/>
              </a:solidFill>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1038" name="Straight Connector 1037">
              <a:extLst>
                <a:ext uri="{FF2B5EF4-FFF2-40B4-BE49-F238E27FC236}">
                  <a16:creationId xmlns:a16="http://schemas.microsoft.com/office/drawing/2014/main" id="{6936EAA5-3D92-2361-9FFE-E88E98D066E7}"/>
                </a:ext>
              </a:extLst>
            </p:cNvPr>
            <p:cNvCxnSpPr>
              <a:cxnSpLocks/>
            </p:cNvCxnSpPr>
            <p:nvPr/>
          </p:nvCxnSpPr>
          <p:spPr>
            <a:xfrm flipH="1">
              <a:off x="868964" y="2950339"/>
              <a:ext cx="3114155" cy="0"/>
            </a:xfrm>
            <a:prstGeom prst="line">
              <a:avLst/>
            </a:prstGeom>
            <a:ln w="25400">
              <a:solidFill>
                <a:srgbClr val="00B050"/>
              </a:solidFill>
              <a:headEnd type="triangle" w="lg" len="lg"/>
              <a:tailEnd type="triangle" w="lg" len="lg"/>
            </a:ln>
          </p:spPr>
          <p:style>
            <a:lnRef idx="1">
              <a:schemeClr val="accent1"/>
            </a:lnRef>
            <a:fillRef idx="0">
              <a:schemeClr val="accent1"/>
            </a:fillRef>
            <a:effectRef idx="0">
              <a:schemeClr val="accent1"/>
            </a:effectRef>
            <a:fontRef idx="minor">
              <a:schemeClr val="tx1"/>
            </a:fontRef>
          </p:style>
        </p:cxnSp>
      </p:grpSp>
      <p:sp>
        <p:nvSpPr>
          <p:cNvPr id="1045" name="Freeform 1044">
            <a:extLst>
              <a:ext uri="{FF2B5EF4-FFF2-40B4-BE49-F238E27FC236}">
                <a16:creationId xmlns:a16="http://schemas.microsoft.com/office/drawing/2014/main" id="{37A6A359-C527-A250-A5AC-04400A2CEAF1}"/>
              </a:ext>
            </a:extLst>
          </p:cNvPr>
          <p:cNvSpPr/>
          <p:nvPr/>
        </p:nvSpPr>
        <p:spPr>
          <a:xfrm>
            <a:off x="3502617" y="2138766"/>
            <a:ext cx="495946" cy="573437"/>
          </a:xfrm>
          <a:custGeom>
            <a:avLst/>
            <a:gdLst>
              <a:gd name="connsiteX0" fmla="*/ 0 w 495946"/>
              <a:gd name="connsiteY0" fmla="*/ 0 h 573437"/>
              <a:gd name="connsiteX1" fmla="*/ 247973 w 495946"/>
              <a:gd name="connsiteY1" fmla="*/ 0 h 573437"/>
              <a:gd name="connsiteX2" fmla="*/ 247973 w 495946"/>
              <a:gd name="connsiteY2" fmla="*/ 573437 h 573437"/>
              <a:gd name="connsiteX3" fmla="*/ 495946 w 495946"/>
              <a:gd name="connsiteY3" fmla="*/ 573437 h 573437"/>
            </a:gdLst>
            <a:ahLst/>
            <a:cxnLst>
              <a:cxn ang="0">
                <a:pos x="connsiteX0" y="connsiteY0"/>
              </a:cxn>
              <a:cxn ang="0">
                <a:pos x="connsiteX1" y="connsiteY1"/>
              </a:cxn>
              <a:cxn ang="0">
                <a:pos x="connsiteX2" y="connsiteY2"/>
              </a:cxn>
              <a:cxn ang="0">
                <a:pos x="connsiteX3" y="connsiteY3"/>
              </a:cxn>
            </a:cxnLst>
            <a:rect l="l" t="t" r="r" b="b"/>
            <a:pathLst>
              <a:path w="495946" h="573437">
                <a:moveTo>
                  <a:pt x="0" y="0"/>
                </a:moveTo>
                <a:lnTo>
                  <a:pt x="247973" y="0"/>
                </a:lnTo>
                <a:lnTo>
                  <a:pt x="247973" y="573437"/>
                </a:lnTo>
                <a:lnTo>
                  <a:pt x="495946" y="573437"/>
                </a:lnTo>
              </a:path>
            </a:pathLst>
          </a:custGeom>
          <a:noFill/>
          <a:ln w="25400">
            <a:solidFill>
              <a:srgbClr val="0000A3"/>
            </a:solidFill>
            <a:headEnd type="triangle" w="lg" len="lg"/>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52" name="TextBox 1051">
            <a:extLst>
              <a:ext uri="{FF2B5EF4-FFF2-40B4-BE49-F238E27FC236}">
                <a16:creationId xmlns:a16="http://schemas.microsoft.com/office/drawing/2014/main" id="{4E9F6B9C-15C9-0E3E-F0A5-863D81AC7906}"/>
              </a:ext>
            </a:extLst>
          </p:cNvPr>
          <p:cNvSpPr txBox="1"/>
          <p:nvPr/>
        </p:nvSpPr>
        <p:spPr>
          <a:xfrm>
            <a:off x="5125795" y="3552670"/>
            <a:ext cx="2201757" cy="369332"/>
          </a:xfrm>
          <a:prstGeom prst="rect">
            <a:avLst/>
          </a:prstGeom>
          <a:noFill/>
        </p:spPr>
        <p:txBody>
          <a:bodyPr wrap="none" rtlCol="0">
            <a:spAutoFit/>
          </a:bodyPr>
          <a:lstStyle/>
          <a:p>
            <a:r>
              <a:rPr lang="en-US" dirty="0"/>
              <a:t>traditional 3GPP view</a:t>
            </a:r>
          </a:p>
        </p:txBody>
      </p:sp>
      <p:grpSp>
        <p:nvGrpSpPr>
          <p:cNvPr id="2" name="Group 1">
            <a:extLst>
              <a:ext uri="{FF2B5EF4-FFF2-40B4-BE49-F238E27FC236}">
                <a16:creationId xmlns:a16="http://schemas.microsoft.com/office/drawing/2014/main" id="{23FE390D-9739-2A84-A6B7-FEA510C11654}"/>
              </a:ext>
            </a:extLst>
          </p:cNvPr>
          <p:cNvGrpSpPr/>
          <p:nvPr/>
        </p:nvGrpSpPr>
        <p:grpSpPr>
          <a:xfrm>
            <a:off x="11120728" y="2016872"/>
            <a:ext cx="466245" cy="1208729"/>
            <a:chOff x="9226732" y="814399"/>
            <a:chExt cx="466245" cy="1208729"/>
          </a:xfrm>
        </p:grpSpPr>
        <p:grpSp>
          <p:nvGrpSpPr>
            <p:cNvPr id="4" name="Group 817">
              <a:extLst>
                <a:ext uri="{FF2B5EF4-FFF2-40B4-BE49-F238E27FC236}">
                  <a16:creationId xmlns:a16="http://schemas.microsoft.com/office/drawing/2014/main" id="{CFB5CB4B-C751-B4D0-A2B2-5C46F7E06A52}"/>
                </a:ext>
              </a:extLst>
            </p:cNvPr>
            <p:cNvGrpSpPr>
              <a:grpSpLocks/>
            </p:cNvGrpSpPr>
            <p:nvPr/>
          </p:nvGrpSpPr>
          <p:grpSpPr bwMode="auto">
            <a:xfrm>
              <a:off x="9226732" y="814399"/>
              <a:ext cx="466245" cy="420795"/>
              <a:chOff x="2920" y="1424"/>
              <a:chExt cx="326" cy="310"/>
            </a:xfrm>
          </p:grpSpPr>
          <p:sp>
            <p:nvSpPr>
              <p:cNvPr id="10" name="Oval 818">
                <a:extLst>
                  <a:ext uri="{FF2B5EF4-FFF2-40B4-BE49-F238E27FC236}">
                    <a16:creationId xmlns:a16="http://schemas.microsoft.com/office/drawing/2014/main" id="{D5B6BACD-F24E-B20C-2643-1E638AB637C1}"/>
                  </a:ext>
                </a:extLst>
              </p:cNvPr>
              <p:cNvSpPr>
                <a:spLocks noChangeArrowheads="1"/>
              </p:cNvSpPr>
              <p:nvPr/>
            </p:nvSpPr>
            <p:spPr bwMode="auto">
              <a:xfrm>
                <a:off x="2920" y="1445"/>
                <a:ext cx="326" cy="289"/>
              </a:xfrm>
              <a:prstGeom prst="ellipse">
                <a:avLst/>
              </a:prstGeom>
              <a:noFill/>
              <a:ln w="12700">
                <a:solidFill>
                  <a:srgbClr val="011199"/>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grpSp>
            <p:nvGrpSpPr>
              <p:cNvPr id="11" name="Group 819">
                <a:extLst>
                  <a:ext uri="{FF2B5EF4-FFF2-40B4-BE49-F238E27FC236}">
                    <a16:creationId xmlns:a16="http://schemas.microsoft.com/office/drawing/2014/main" id="{866BD275-4D3C-A7DA-C48A-A03EC269BC01}"/>
                  </a:ext>
                </a:extLst>
              </p:cNvPr>
              <p:cNvGrpSpPr>
                <a:grpSpLocks/>
              </p:cNvGrpSpPr>
              <p:nvPr/>
            </p:nvGrpSpPr>
            <p:grpSpPr bwMode="auto">
              <a:xfrm>
                <a:off x="2949" y="1424"/>
                <a:ext cx="265" cy="280"/>
                <a:chOff x="2949" y="1424"/>
                <a:chExt cx="265" cy="280"/>
              </a:xfrm>
            </p:grpSpPr>
            <p:sp>
              <p:nvSpPr>
                <p:cNvPr id="12" name="Oval 820">
                  <a:extLst>
                    <a:ext uri="{FF2B5EF4-FFF2-40B4-BE49-F238E27FC236}">
                      <a16:creationId xmlns:a16="http://schemas.microsoft.com/office/drawing/2014/main" id="{FE1F0C34-33EF-3B8F-5D6F-1301EBB34A71}"/>
                    </a:ext>
                  </a:extLst>
                </p:cNvPr>
                <p:cNvSpPr>
                  <a:spLocks noChangeArrowheads="1"/>
                </p:cNvSpPr>
                <p:nvPr/>
              </p:nvSpPr>
              <p:spPr bwMode="auto">
                <a:xfrm>
                  <a:off x="3030" y="1545"/>
                  <a:ext cx="107" cy="92"/>
                </a:xfrm>
                <a:prstGeom prst="ellipse">
                  <a:avLst/>
                </a:prstGeom>
                <a:noFill/>
                <a:ln w="12700">
                  <a:solidFill>
                    <a:srgbClr val="011199"/>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13" name="Oval 821">
                  <a:extLst>
                    <a:ext uri="{FF2B5EF4-FFF2-40B4-BE49-F238E27FC236}">
                      <a16:creationId xmlns:a16="http://schemas.microsoft.com/office/drawing/2014/main" id="{46B3CF55-0209-6556-D56C-19A61661E4BE}"/>
                    </a:ext>
                  </a:extLst>
                </p:cNvPr>
                <p:cNvSpPr>
                  <a:spLocks noChangeArrowheads="1"/>
                </p:cNvSpPr>
                <p:nvPr/>
              </p:nvSpPr>
              <p:spPr bwMode="auto">
                <a:xfrm>
                  <a:off x="3006" y="1525"/>
                  <a:ext cx="154" cy="131"/>
                </a:xfrm>
                <a:prstGeom prst="ellipse">
                  <a:avLst/>
                </a:prstGeom>
                <a:noFill/>
                <a:ln w="12700">
                  <a:solidFill>
                    <a:srgbClr val="011199"/>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14" name="Oval 822">
                  <a:extLst>
                    <a:ext uri="{FF2B5EF4-FFF2-40B4-BE49-F238E27FC236}">
                      <a16:creationId xmlns:a16="http://schemas.microsoft.com/office/drawing/2014/main" id="{EBC9950E-8460-4064-7832-EA4902423476}"/>
                    </a:ext>
                  </a:extLst>
                </p:cNvPr>
                <p:cNvSpPr>
                  <a:spLocks noChangeArrowheads="1"/>
                </p:cNvSpPr>
                <p:nvPr/>
              </p:nvSpPr>
              <p:spPr bwMode="auto">
                <a:xfrm>
                  <a:off x="2983" y="1501"/>
                  <a:ext cx="203" cy="179"/>
                </a:xfrm>
                <a:prstGeom prst="ellipse">
                  <a:avLst/>
                </a:prstGeom>
                <a:noFill/>
                <a:ln w="12700">
                  <a:solidFill>
                    <a:srgbClr val="011199"/>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15" name="Oval 823">
                  <a:extLst>
                    <a:ext uri="{FF2B5EF4-FFF2-40B4-BE49-F238E27FC236}">
                      <a16:creationId xmlns:a16="http://schemas.microsoft.com/office/drawing/2014/main" id="{95CB637A-27FA-4EB2-650B-FCCCE54E935E}"/>
                    </a:ext>
                  </a:extLst>
                </p:cNvPr>
                <p:cNvSpPr>
                  <a:spLocks noChangeArrowheads="1"/>
                </p:cNvSpPr>
                <p:nvPr/>
              </p:nvSpPr>
              <p:spPr bwMode="auto">
                <a:xfrm>
                  <a:off x="2949" y="1476"/>
                  <a:ext cx="265" cy="228"/>
                </a:xfrm>
                <a:prstGeom prst="ellipse">
                  <a:avLst/>
                </a:prstGeom>
                <a:noFill/>
                <a:ln w="12700">
                  <a:solidFill>
                    <a:srgbClr val="011199"/>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16" name="Freeform 824">
                  <a:extLst>
                    <a:ext uri="{FF2B5EF4-FFF2-40B4-BE49-F238E27FC236}">
                      <a16:creationId xmlns:a16="http://schemas.microsoft.com/office/drawing/2014/main" id="{CCB2DAE6-D7C4-A70D-94F1-FFCD41C3A823}"/>
                    </a:ext>
                  </a:extLst>
                </p:cNvPr>
                <p:cNvSpPr>
                  <a:spLocks/>
                </p:cNvSpPr>
                <p:nvPr/>
              </p:nvSpPr>
              <p:spPr bwMode="auto">
                <a:xfrm flipV="1">
                  <a:off x="2987" y="1424"/>
                  <a:ext cx="205" cy="143"/>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chemeClr val="bg1"/>
                </a:solidFill>
                <a:ln>
                  <a:noFill/>
                </a:ln>
                <a:effectLst/>
                <a:extLst>
                  <a:ext uri="{91240B29-F687-4f45-9708-019B960494DF}">
                    <a14:hiddenLine xmlns:a14="http://schemas.microsoft.com/office/drawing/2010/main" xmlns="" w="19050" cmpd="sng">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grpSp>
        <p:grpSp>
          <p:nvGrpSpPr>
            <p:cNvPr id="5" name="Group 4">
              <a:extLst>
                <a:ext uri="{FF2B5EF4-FFF2-40B4-BE49-F238E27FC236}">
                  <a16:creationId xmlns:a16="http://schemas.microsoft.com/office/drawing/2014/main" id="{70D10854-93AA-E4CB-74C6-52D9198BE9F7}"/>
                </a:ext>
              </a:extLst>
            </p:cNvPr>
            <p:cNvGrpSpPr/>
            <p:nvPr/>
          </p:nvGrpSpPr>
          <p:grpSpPr>
            <a:xfrm>
              <a:off x="9240316" y="1030723"/>
              <a:ext cx="437474" cy="992405"/>
              <a:chOff x="3585986" y="1924270"/>
              <a:chExt cx="468358" cy="1695944"/>
            </a:xfrm>
          </p:grpSpPr>
          <p:sp>
            <p:nvSpPr>
              <p:cNvPr id="6" name="Rectangle 5">
                <a:extLst>
                  <a:ext uri="{FF2B5EF4-FFF2-40B4-BE49-F238E27FC236}">
                    <a16:creationId xmlns:a16="http://schemas.microsoft.com/office/drawing/2014/main" id="{A0F40DA0-CB99-1221-3D75-4933BFF02E92}"/>
                  </a:ext>
                </a:extLst>
              </p:cNvPr>
              <p:cNvSpPr/>
              <p:nvPr/>
            </p:nvSpPr>
            <p:spPr>
              <a:xfrm>
                <a:off x="3793799" y="1924270"/>
                <a:ext cx="48947" cy="1695944"/>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Rectangle 6">
                <a:extLst>
                  <a:ext uri="{FF2B5EF4-FFF2-40B4-BE49-F238E27FC236}">
                    <a16:creationId xmlns:a16="http://schemas.microsoft.com/office/drawing/2014/main" id="{6EE47175-0CBD-61F1-2279-8D8C567F47CC}"/>
                  </a:ext>
                </a:extLst>
              </p:cNvPr>
              <p:cNvSpPr/>
              <p:nvPr/>
            </p:nvSpPr>
            <p:spPr>
              <a:xfrm rot="5400000">
                <a:off x="3797305" y="1906792"/>
                <a:ext cx="45719" cy="468358"/>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840C32E0-E8F8-6C5A-D89B-456A4862FC53}"/>
                  </a:ext>
                </a:extLst>
              </p:cNvPr>
              <p:cNvSpPr/>
              <p:nvPr/>
            </p:nvSpPr>
            <p:spPr>
              <a:xfrm>
                <a:off x="3641274" y="2079689"/>
                <a:ext cx="97237" cy="168275"/>
              </a:xfrm>
              <a:prstGeom prst="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a:extLst>
                  <a:ext uri="{FF2B5EF4-FFF2-40B4-BE49-F238E27FC236}">
                    <a16:creationId xmlns:a16="http://schemas.microsoft.com/office/drawing/2014/main" id="{5F5C0347-BDD8-E27A-A91C-16279B813770}"/>
                  </a:ext>
                </a:extLst>
              </p:cNvPr>
              <p:cNvSpPr/>
              <p:nvPr/>
            </p:nvSpPr>
            <p:spPr>
              <a:xfrm>
                <a:off x="3942084" y="2069884"/>
                <a:ext cx="45719" cy="303436"/>
              </a:xfrm>
              <a:prstGeom prst="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17" name="Slide Number Placeholder 3">
            <a:extLst>
              <a:ext uri="{FF2B5EF4-FFF2-40B4-BE49-F238E27FC236}">
                <a16:creationId xmlns:a16="http://schemas.microsoft.com/office/drawing/2014/main" id="{4CDC02DA-5D1D-B7BC-C123-FBD7A9831D91}"/>
              </a:ext>
            </a:extLst>
          </p:cNvPr>
          <p:cNvSpPr>
            <a:spLocks noGrp="1"/>
          </p:cNvSpPr>
          <p:nvPr>
            <p:ph type="sldNum" sz="quarter" idx="4"/>
          </p:nvPr>
        </p:nvSpPr>
        <p:spPr>
          <a:xfrm>
            <a:off x="9219616" y="6443089"/>
            <a:ext cx="2743200" cy="365125"/>
          </a:xfrm>
        </p:spPr>
        <p:txBody>
          <a:bodyPr/>
          <a:lstStyle/>
          <a:p>
            <a:r>
              <a:rPr lang="en-US" dirty="0"/>
              <a:t>RAN </a:t>
            </a:r>
            <a:fld id="{C4204591-24BD-A542-B9D5-F8D8A88D2FEE}" type="slidenum">
              <a:rPr lang="en-US" smtClean="0"/>
              <a:pPr/>
              <a:t>35</a:t>
            </a:fld>
            <a:endParaRPr lang="en-US" dirty="0"/>
          </a:p>
        </p:txBody>
      </p:sp>
      <p:grpSp>
        <p:nvGrpSpPr>
          <p:cNvPr id="18" name="Group 17">
            <a:extLst>
              <a:ext uri="{FF2B5EF4-FFF2-40B4-BE49-F238E27FC236}">
                <a16:creationId xmlns:a16="http://schemas.microsoft.com/office/drawing/2014/main" id="{C78517EB-9B12-C4E6-4323-2E6EE05402D6}"/>
              </a:ext>
            </a:extLst>
          </p:cNvPr>
          <p:cNvGrpSpPr/>
          <p:nvPr/>
        </p:nvGrpSpPr>
        <p:grpSpPr>
          <a:xfrm>
            <a:off x="2108299" y="2650663"/>
            <a:ext cx="924278" cy="670665"/>
            <a:chOff x="3085705" y="5270423"/>
            <a:chExt cx="924278" cy="670665"/>
          </a:xfrm>
        </p:grpSpPr>
        <p:grpSp>
          <p:nvGrpSpPr>
            <p:cNvPr id="38" name="Group 37">
              <a:extLst>
                <a:ext uri="{FF2B5EF4-FFF2-40B4-BE49-F238E27FC236}">
                  <a16:creationId xmlns:a16="http://schemas.microsoft.com/office/drawing/2014/main" id="{7B38EC6C-3C78-C1D5-77FF-548D596D0F78}"/>
                </a:ext>
              </a:extLst>
            </p:cNvPr>
            <p:cNvGrpSpPr/>
            <p:nvPr/>
          </p:nvGrpSpPr>
          <p:grpSpPr>
            <a:xfrm>
              <a:off x="3218076" y="5270423"/>
              <a:ext cx="791907" cy="487851"/>
              <a:chOff x="7577467" y="3017234"/>
              <a:chExt cx="1269818" cy="571500"/>
            </a:xfrm>
          </p:grpSpPr>
          <p:grpSp>
            <p:nvGrpSpPr>
              <p:cNvPr id="44" name="Group 219">
                <a:extLst>
                  <a:ext uri="{FF2B5EF4-FFF2-40B4-BE49-F238E27FC236}">
                    <a16:creationId xmlns:a16="http://schemas.microsoft.com/office/drawing/2014/main" id="{5138D897-7D80-2DEB-074F-0EDB0331DEB1}"/>
                  </a:ext>
                </a:extLst>
              </p:cNvPr>
              <p:cNvGrpSpPr>
                <a:grpSpLocks/>
              </p:cNvGrpSpPr>
              <p:nvPr/>
            </p:nvGrpSpPr>
            <p:grpSpPr bwMode="auto">
              <a:xfrm>
                <a:off x="7825117" y="3017234"/>
                <a:ext cx="409575" cy="565150"/>
                <a:chOff x="375561" y="297711"/>
                <a:chExt cx="1252683" cy="2142487"/>
              </a:xfrm>
            </p:grpSpPr>
            <p:sp>
              <p:nvSpPr>
                <p:cNvPr id="54" name="Freeform 53">
                  <a:extLst>
                    <a:ext uri="{FF2B5EF4-FFF2-40B4-BE49-F238E27FC236}">
                      <a16:creationId xmlns:a16="http://schemas.microsoft.com/office/drawing/2014/main" id="{8848B783-5A23-3BC0-A74D-7BA685438AF5}"/>
                    </a:ext>
                  </a:extLst>
                </p:cNvPr>
                <p:cNvSpPr/>
                <p:nvPr/>
              </p:nvSpPr>
              <p:spPr>
                <a:xfrm>
                  <a:off x="375561" y="297711"/>
                  <a:ext cx="971072" cy="2136471"/>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 name="Freeform 54">
                  <a:extLst>
                    <a:ext uri="{FF2B5EF4-FFF2-40B4-BE49-F238E27FC236}">
                      <a16:creationId xmlns:a16="http://schemas.microsoft.com/office/drawing/2014/main" id="{D4FD873E-C4C7-8068-0DB5-66A876E30C90}"/>
                    </a:ext>
                  </a:extLst>
                </p:cNvPr>
                <p:cNvSpPr/>
                <p:nvPr/>
              </p:nvSpPr>
              <p:spPr>
                <a:xfrm>
                  <a:off x="375561" y="309747"/>
                  <a:ext cx="1247826" cy="770332"/>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448" h="758069">
                      <a:moveTo>
                        <a:pt x="243561" y="573"/>
                      </a:moveTo>
                      <a:cubicBezTo>
                        <a:pt x="162374" y="382"/>
                        <a:pt x="235530" y="6639"/>
                        <a:pt x="0" y="0"/>
                      </a:cubicBezTo>
                      <a:lnTo>
                        <a:pt x="962698" y="753308"/>
                      </a:lnTo>
                      <a:cubicBezTo>
                        <a:pt x="1114838" y="758721"/>
                        <a:pt x="1045247" y="751718"/>
                        <a:pt x="1248448" y="758069"/>
                      </a:cubicBezTo>
                      <a:lnTo>
                        <a:pt x="243561" y="573"/>
                      </a:ln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6" name="Rectangle 55">
                  <a:extLst>
                    <a:ext uri="{FF2B5EF4-FFF2-40B4-BE49-F238E27FC236}">
                      <a16:creationId xmlns:a16="http://schemas.microsoft.com/office/drawing/2014/main" id="{04DC5F3F-8B53-C8E3-DC5E-4133EDB0A88F}"/>
                    </a:ext>
                  </a:extLst>
                </p:cNvPr>
                <p:cNvSpPr/>
                <p:nvPr/>
              </p:nvSpPr>
              <p:spPr>
                <a:xfrm>
                  <a:off x="1332065" y="1080080"/>
                  <a:ext cx="296179" cy="1360118"/>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ＭＳ Ｐゴシック" charset="0"/>
                    <a:cs typeface="ＭＳ Ｐゴシック" charset="0"/>
                  </a:endParaRPr>
                </a:p>
              </p:txBody>
            </p:sp>
          </p:grpSp>
          <p:grpSp>
            <p:nvGrpSpPr>
              <p:cNvPr id="49" name="Group 201">
                <a:extLst>
                  <a:ext uri="{FF2B5EF4-FFF2-40B4-BE49-F238E27FC236}">
                    <a16:creationId xmlns:a16="http://schemas.microsoft.com/office/drawing/2014/main" id="{A38F8CBA-2020-D451-7C84-1622C450A880}"/>
                  </a:ext>
                </a:extLst>
              </p:cNvPr>
              <p:cNvGrpSpPr>
                <a:grpSpLocks/>
              </p:cNvGrpSpPr>
              <p:nvPr/>
            </p:nvGrpSpPr>
            <p:grpSpPr bwMode="auto">
              <a:xfrm>
                <a:off x="7577467" y="3023584"/>
                <a:ext cx="409575" cy="565150"/>
                <a:chOff x="375561" y="297711"/>
                <a:chExt cx="1252683" cy="2138362"/>
              </a:xfrm>
            </p:grpSpPr>
            <p:sp>
              <p:nvSpPr>
                <p:cNvPr id="51" name="Freeform 50">
                  <a:extLst>
                    <a:ext uri="{FF2B5EF4-FFF2-40B4-BE49-F238E27FC236}">
                      <a16:creationId xmlns:a16="http://schemas.microsoft.com/office/drawing/2014/main" id="{87F6C3A8-48E9-90B1-6822-C483239FEB6A}"/>
                    </a:ext>
                  </a:extLst>
                </p:cNvPr>
                <p:cNvSpPr/>
                <p:nvPr/>
              </p:nvSpPr>
              <p:spPr>
                <a:xfrm>
                  <a:off x="375561" y="297711"/>
                  <a:ext cx="971072" cy="2138362"/>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 name="Freeform 51">
                  <a:extLst>
                    <a:ext uri="{FF2B5EF4-FFF2-40B4-BE49-F238E27FC236}">
                      <a16:creationId xmlns:a16="http://schemas.microsoft.com/office/drawing/2014/main" id="{CBFADD04-50A9-3C1C-F602-86B6257729FE}"/>
                    </a:ext>
                  </a:extLst>
                </p:cNvPr>
                <p:cNvSpPr/>
                <p:nvPr/>
              </p:nvSpPr>
              <p:spPr>
                <a:xfrm>
                  <a:off x="375561" y="309724"/>
                  <a:ext cx="1247826" cy="768849"/>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448" h="758069">
                      <a:moveTo>
                        <a:pt x="243561" y="573"/>
                      </a:moveTo>
                      <a:cubicBezTo>
                        <a:pt x="162374" y="382"/>
                        <a:pt x="235530" y="6639"/>
                        <a:pt x="0" y="0"/>
                      </a:cubicBezTo>
                      <a:lnTo>
                        <a:pt x="962698" y="753308"/>
                      </a:lnTo>
                      <a:cubicBezTo>
                        <a:pt x="1114838" y="758721"/>
                        <a:pt x="1045247" y="751718"/>
                        <a:pt x="1248448" y="758069"/>
                      </a:cubicBezTo>
                      <a:lnTo>
                        <a:pt x="243561" y="573"/>
                      </a:ln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 name="Rectangle 52">
                  <a:extLst>
                    <a:ext uri="{FF2B5EF4-FFF2-40B4-BE49-F238E27FC236}">
                      <a16:creationId xmlns:a16="http://schemas.microsoft.com/office/drawing/2014/main" id="{062E051A-8F7F-333D-2529-D9438C6F8ADE}"/>
                    </a:ext>
                  </a:extLst>
                </p:cNvPr>
                <p:cNvSpPr/>
                <p:nvPr/>
              </p:nvSpPr>
              <p:spPr>
                <a:xfrm>
                  <a:off x="1332065" y="1066560"/>
                  <a:ext cx="296179" cy="1363508"/>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ＭＳ Ｐゴシック" charset="0"/>
                    <a:cs typeface="ＭＳ Ｐゴシック" charset="0"/>
                  </a:endParaRPr>
                </a:p>
              </p:txBody>
            </p:sp>
          </p:grpSp>
          <p:sp>
            <p:nvSpPr>
              <p:cNvPr id="50" name="Right Arrow 49">
                <a:extLst>
                  <a:ext uri="{FF2B5EF4-FFF2-40B4-BE49-F238E27FC236}">
                    <a16:creationId xmlns:a16="http://schemas.microsoft.com/office/drawing/2014/main" id="{0A3A1D4F-7CCA-C517-3D09-17327EA81939}"/>
                  </a:ext>
                </a:extLst>
              </p:cNvPr>
              <p:cNvSpPr/>
              <p:nvPr/>
            </p:nvSpPr>
            <p:spPr>
              <a:xfrm>
                <a:off x="8259056" y="3057858"/>
                <a:ext cx="588229" cy="280567"/>
              </a:xfrm>
              <a:prstGeom prst="rightArrow">
                <a:avLst/>
              </a:prstGeom>
              <a:gradFill>
                <a:gsLst>
                  <a:gs pos="0">
                    <a:schemeClr val="accent6">
                      <a:lumMod val="20000"/>
                      <a:lumOff val="80000"/>
                    </a:schemeClr>
                  </a:gs>
                  <a:gs pos="35000">
                    <a:schemeClr val="accent6">
                      <a:lumMod val="40000"/>
                      <a:lumOff val="60000"/>
                    </a:schemeClr>
                  </a:gs>
                  <a:gs pos="67000">
                    <a:schemeClr val="accent6">
                      <a:lumMod val="60000"/>
                      <a:lumOff val="40000"/>
                    </a:schemeClr>
                  </a:gs>
                  <a:gs pos="100000">
                    <a:srgbClr val="00B05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42" name="TextBox 41">
              <a:extLst>
                <a:ext uri="{FF2B5EF4-FFF2-40B4-BE49-F238E27FC236}">
                  <a16:creationId xmlns:a16="http://schemas.microsoft.com/office/drawing/2014/main" id="{CE84597E-6F1D-B124-4C06-76D9CC81067E}"/>
                </a:ext>
              </a:extLst>
            </p:cNvPr>
            <p:cNvSpPr txBox="1"/>
            <p:nvPr/>
          </p:nvSpPr>
          <p:spPr>
            <a:xfrm>
              <a:off x="3085705" y="5664089"/>
              <a:ext cx="840295" cy="276999"/>
            </a:xfrm>
            <a:prstGeom prst="rect">
              <a:avLst/>
            </a:prstGeom>
            <a:noFill/>
          </p:spPr>
          <p:txBody>
            <a:bodyPr wrap="none" rtlCol="0">
              <a:spAutoFit/>
            </a:bodyPr>
            <a:lstStyle/>
            <a:p>
              <a:r>
                <a:rPr lang="en-US" sz="1200" dirty="0"/>
                <a:t>datagrams</a:t>
              </a:r>
            </a:p>
          </p:txBody>
        </p:sp>
      </p:grpSp>
      <p:grpSp>
        <p:nvGrpSpPr>
          <p:cNvPr id="1050" name="Group 1049">
            <a:extLst>
              <a:ext uri="{FF2B5EF4-FFF2-40B4-BE49-F238E27FC236}">
                <a16:creationId xmlns:a16="http://schemas.microsoft.com/office/drawing/2014/main" id="{AE04A644-B190-EF7C-1897-70C743C90EFE}"/>
              </a:ext>
            </a:extLst>
          </p:cNvPr>
          <p:cNvGrpSpPr/>
          <p:nvPr/>
        </p:nvGrpSpPr>
        <p:grpSpPr>
          <a:xfrm>
            <a:off x="2426041" y="2425484"/>
            <a:ext cx="9803023" cy="3823538"/>
            <a:chOff x="2426041" y="2425484"/>
            <a:chExt cx="9803023" cy="3823538"/>
          </a:xfrm>
        </p:grpSpPr>
        <p:sp>
          <p:nvSpPr>
            <p:cNvPr id="1047" name="TextBox 1046">
              <a:extLst>
                <a:ext uri="{FF2B5EF4-FFF2-40B4-BE49-F238E27FC236}">
                  <a16:creationId xmlns:a16="http://schemas.microsoft.com/office/drawing/2014/main" id="{45C93525-D829-EAB8-47EB-6C311DAC4A71}"/>
                </a:ext>
              </a:extLst>
            </p:cNvPr>
            <p:cNvSpPr txBox="1"/>
            <p:nvPr/>
          </p:nvSpPr>
          <p:spPr>
            <a:xfrm>
              <a:off x="2426041" y="4248474"/>
              <a:ext cx="9803023" cy="2000548"/>
            </a:xfrm>
            <a:prstGeom prst="rect">
              <a:avLst/>
            </a:prstGeom>
            <a:noFill/>
          </p:spPr>
          <p:txBody>
            <a:bodyPr wrap="square" rtlCol="0">
              <a:spAutoFit/>
            </a:bodyPr>
            <a:lstStyle/>
            <a:p>
              <a:r>
                <a:rPr lang="en-US" sz="2800" dirty="0">
                  <a:solidFill>
                    <a:srgbClr val="C00000"/>
                  </a:solidFill>
                </a:rPr>
                <a:t>RRC (Radio Resource Control) </a:t>
              </a:r>
            </a:p>
            <a:p>
              <a:pPr marL="342900" indent="-219075">
                <a:buClr>
                  <a:srgbClr val="0000A3"/>
                </a:buClr>
                <a:buFont typeface="Wingdings" pitchFamily="2" charset="2"/>
                <a:buChar char="§"/>
              </a:pPr>
              <a:r>
                <a:rPr lang="en-US" sz="2400" dirty="0"/>
                <a:t>configures coarse-grained, policy-related aspects of pipeline (e.g., scheduling prioritization, security)</a:t>
              </a:r>
            </a:p>
            <a:p>
              <a:pPr marL="342900" indent="-219075">
                <a:buClr>
                  <a:srgbClr val="0000A3"/>
                </a:buClr>
                <a:buFont typeface="Wingdings" pitchFamily="2" charset="2"/>
                <a:buChar char="§"/>
              </a:pPr>
              <a:r>
                <a:rPr lang="en-US" sz="2400" dirty="0"/>
                <a:t>this implements the RAN’s control plane</a:t>
              </a:r>
            </a:p>
            <a:p>
              <a:pPr marL="342900" indent="-219075">
                <a:buClr>
                  <a:srgbClr val="0000A3"/>
                </a:buClr>
                <a:buFont typeface="Wingdings" pitchFamily="2" charset="2"/>
                <a:buChar char="§"/>
              </a:pPr>
              <a:r>
                <a:rPr lang="en-US" sz="2400" dirty="0"/>
                <a:t>does not process user plane packets </a:t>
              </a:r>
            </a:p>
          </p:txBody>
        </p:sp>
        <p:cxnSp>
          <p:nvCxnSpPr>
            <p:cNvPr id="1049" name="Straight Connector 1048">
              <a:extLst>
                <a:ext uri="{FF2B5EF4-FFF2-40B4-BE49-F238E27FC236}">
                  <a16:creationId xmlns:a16="http://schemas.microsoft.com/office/drawing/2014/main" id="{81CAC328-07C3-E48A-80C2-2DC6C573CC91}"/>
                </a:ext>
              </a:extLst>
            </p:cNvPr>
            <p:cNvCxnSpPr/>
            <p:nvPr/>
          </p:nvCxnSpPr>
          <p:spPr>
            <a:xfrm flipV="1">
              <a:off x="2885073" y="2425484"/>
              <a:ext cx="0" cy="182299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6267567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29"/>
                                        </p:tgtEl>
                                        <p:attrNameLst>
                                          <p:attrName>style.visibility</p:attrName>
                                        </p:attrNameLst>
                                      </p:cBhvr>
                                      <p:to>
                                        <p:strVal val="visible"/>
                                      </p:to>
                                    </p:set>
                                    <p:animEffect transition="in" filter="dissolve">
                                      <p:cBhvr>
                                        <p:cTn id="7" dur="500"/>
                                        <p:tgtEl>
                                          <p:spTgt spid="1029"/>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031"/>
                                        </p:tgtEl>
                                        <p:attrNameLst>
                                          <p:attrName>style.visibility</p:attrName>
                                        </p:attrNameLst>
                                      </p:cBhvr>
                                      <p:to>
                                        <p:strVal val="visible"/>
                                      </p:to>
                                    </p:set>
                                    <p:animEffect transition="in" filter="dissolve">
                                      <p:cBhvr>
                                        <p:cTn id="10" dur="500"/>
                                        <p:tgtEl>
                                          <p:spTgt spid="1031"/>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033"/>
                                        </p:tgtEl>
                                        <p:attrNameLst>
                                          <p:attrName>style.visibility</p:attrName>
                                        </p:attrNameLst>
                                      </p:cBhvr>
                                      <p:to>
                                        <p:strVal val="visible"/>
                                      </p:to>
                                    </p:set>
                                    <p:animEffect transition="in" filter="dissolve">
                                      <p:cBhvr>
                                        <p:cTn id="13" dur="500"/>
                                        <p:tgtEl>
                                          <p:spTgt spid="1033"/>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1032"/>
                                        </p:tgtEl>
                                        <p:attrNameLst>
                                          <p:attrName>style.visibility</p:attrName>
                                        </p:attrNameLst>
                                      </p:cBhvr>
                                      <p:to>
                                        <p:strVal val="visible"/>
                                      </p:to>
                                    </p:set>
                                    <p:animEffect transition="in" filter="dissolve">
                                      <p:cBhvr>
                                        <p:cTn id="16" dur="500"/>
                                        <p:tgtEl>
                                          <p:spTgt spid="1032"/>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nodeType="clickEffect">
                                  <p:stCondLst>
                                    <p:cond delay="0"/>
                                  </p:stCondLst>
                                  <p:childTnLst>
                                    <p:set>
                                      <p:cBhvr>
                                        <p:cTn id="20" dur="1" fill="hold">
                                          <p:stCondLst>
                                            <p:cond delay="0"/>
                                          </p:stCondLst>
                                        </p:cTn>
                                        <p:tgtEl>
                                          <p:spTgt spid="1046"/>
                                        </p:tgtEl>
                                        <p:attrNameLst>
                                          <p:attrName>style.visibility</p:attrName>
                                        </p:attrNameLst>
                                      </p:cBhvr>
                                      <p:to>
                                        <p:strVal val="visible"/>
                                      </p:to>
                                    </p:set>
                                    <p:animEffect transition="in" filter="dissolve">
                                      <p:cBhvr>
                                        <p:cTn id="21" dur="500"/>
                                        <p:tgtEl>
                                          <p:spTgt spid="1046"/>
                                        </p:tgtEl>
                                      </p:cBhvr>
                                    </p:animEffect>
                                  </p:childTnLst>
                                </p:cTn>
                              </p:par>
                              <p:par>
                                <p:cTn id="22" presetID="9" presetClass="entr" presetSubtype="0" fill="hold" nodeType="withEffect">
                                  <p:stCondLst>
                                    <p:cond delay="0"/>
                                  </p:stCondLst>
                                  <p:childTnLst>
                                    <p:set>
                                      <p:cBhvr>
                                        <p:cTn id="23" dur="1" fill="hold">
                                          <p:stCondLst>
                                            <p:cond delay="0"/>
                                          </p:stCondLst>
                                        </p:cTn>
                                        <p:tgtEl>
                                          <p:spTgt spid="18"/>
                                        </p:tgtEl>
                                        <p:attrNameLst>
                                          <p:attrName>style.visibility</p:attrName>
                                        </p:attrNameLst>
                                      </p:cBhvr>
                                      <p:to>
                                        <p:strVal val="visible"/>
                                      </p:to>
                                    </p:set>
                                    <p:animEffect transition="in" filter="dissolve">
                                      <p:cBhvr>
                                        <p:cTn id="24" dur="500"/>
                                        <p:tgtEl>
                                          <p:spTgt spid="18"/>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1050"/>
                                        </p:tgtEl>
                                        <p:attrNameLst>
                                          <p:attrName>style.visibility</p:attrName>
                                        </p:attrNameLst>
                                      </p:cBhvr>
                                      <p:to>
                                        <p:strVal val="visible"/>
                                      </p:to>
                                    </p:set>
                                    <p:animEffect transition="in" filter="dissolve">
                                      <p:cBhvr>
                                        <p:cTn id="29" dur="500"/>
                                        <p:tgtEl>
                                          <p:spTgt spid="10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1" grpId="0" animBg="1"/>
      <p:bldP spid="1029" grpId="0" animBg="1"/>
      <p:bldP spid="1032" grpId="0"/>
      <p:bldP spid="1033"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360923F-5907-E311-410A-4CDB61098835}"/>
              </a:ext>
            </a:extLst>
          </p:cNvPr>
          <p:cNvSpPr/>
          <p:nvPr/>
        </p:nvSpPr>
        <p:spPr>
          <a:xfrm>
            <a:off x="442387" y="5366913"/>
            <a:ext cx="8240295" cy="970596"/>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Rectangle 10">
            <a:extLst>
              <a:ext uri="{FF2B5EF4-FFF2-40B4-BE49-F238E27FC236}">
                <a16:creationId xmlns:a16="http://schemas.microsoft.com/office/drawing/2014/main" id="{8F1E68E5-990A-B169-4A71-7F2F81ACD197}"/>
              </a:ext>
            </a:extLst>
          </p:cNvPr>
          <p:cNvSpPr/>
          <p:nvPr/>
        </p:nvSpPr>
        <p:spPr>
          <a:xfrm>
            <a:off x="421374" y="4315908"/>
            <a:ext cx="8240295" cy="970596"/>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1038" name="Picture 1037">
            <a:extLst>
              <a:ext uri="{FF2B5EF4-FFF2-40B4-BE49-F238E27FC236}">
                <a16:creationId xmlns:a16="http://schemas.microsoft.com/office/drawing/2014/main" id="{0F72A1CE-8E20-2240-B589-8AB368664F5F}"/>
              </a:ext>
            </a:extLst>
          </p:cNvPr>
          <p:cNvPicPr>
            <a:picLocks noChangeAspect="1"/>
          </p:cNvPicPr>
          <p:nvPr/>
        </p:nvPicPr>
        <p:blipFill>
          <a:blip r:embed="rId3">
            <a:alphaModFix/>
          </a:blip>
          <a:stretch>
            <a:fillRect/>
          </a:stretch>
        </p:blipFill>
        <p:spPr>
          <a:xfrm>
            <a:off x="145774" y="3866812"/>
            <a:ext cx="11701669" cy="2629568"/>
          </a:xfrm>
          <a:prstGeom prst="rect">
            <a:avLst/>
          </a:prstGeom>
        </p:spPr>
      </p:pic>
      <p:sp>
        <p:nvSpPr>
          <p:cNvPr id="6" name="TextBox 5">
            <a:extLst>
              <a:ext uri="{FF2B5EF4-FFF2-40B4-BE49-F238E27FC236}">
                <a16:creationId xmlns:a16="http://schemas.microsoft.com/office/drawing/2014/main" id="{7B11EFBE-A240-1277-F9E8-D8D335A0E042}"/>
              </a:ext>
            </a:extLst>
          </p:cNvPr>
          <p:cNvSpPr txBox="1"/>
          <p:nvPr/>
        </p:nvSpPr>
        <p:spPr>
          <a:xfrm>
            <a:off x="780997" y="1528519"/>
            <a:ext cx="8671285" cy="120032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Recall our earlier description of traditional RAN base station (below)</a:t>
            </a:r>
          </a:p>
          <a:p>
            <a:pPr marL="342900" marR="0" lvl="0" indent="-228600" algn="l" defTabSz="914400" rtl="0" eaLnBrk="1" fontAlgn="auto" latinLnBrk="0" hangingPunct="1">
              <a:lnSpc>
                <a:spcPct val="100000"/>
              </a:lnSpc>
              <a:spcBef>
                <a:spcPts val="0"/>
              </a:spcBef>
              <a:spcAft>
                <a:spcPts val="0"/>
              </a:spcAft>
              <a:buClr>
                <a:srgbClr val="0E00A3"/>
              </a:buClr>
              <a:buSzTx/>
              <a:buFont typeface="Wingdings" pitchFamily="2" charset="2"/>
              <a:buChar char="§"/>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tightly coupled control and data planes</a:t>
            </a:r>
          </a:p>
          <a:p>
            <a:pPr marL="342900" marR="0" lvl="0" indent="-228600" algn="l" defTabSz="914400" rtl="0" eaLnBrk="1" fontAlgn="auto" latinLnBrk="0" hangingPunct="1">
              <a:lnSpc>
                <a:spcPct val="100000"/>
              </a:lnSpc>
              <a:spcBef>
                <a:spcPts val="0"/>
              </a:spcBef>
              <a:spcAft>
                <a:spcPts val="0"/>
              </a:spcAft>
              <a:buClr>
                <a:srgbClr val="0E00A3"/>
              </a:buClr>
              <a:buSzTx/>
              <a:buFont typeface="Wingdings" pitchFamily="2" charset="2"/>
              <a:buChar char="§"/>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let’s focus on control </a:t>
            </a:r>
            <a:r>
              <a:rPr lang="en-US" sz="2400" dirty="0">
                <a:solidFill>
                  <a:prstClr val="black"/>
                </a:solidFill>
                <a:latin typeface="Calibri" panose="020F0502020204030204"/>
              </a:rPr>
              <a:t>/ management:  RRC </a:t>
            </a:r>
            <a:r>
              <a:rPr lang="en-US" sz="2400" i="1" dirty="0">
                <a:solidFill>
                  <a:prstClr val="black"/>
                </a:solidFill>
                <a:latin typeface="Calibri" panose="020F0502020204030204"/>
              </a:rPr>
              <a:t>implementation</a:t>
            </a:r>
            <a:endParaRPr kumimoji="0" lang="en-US" sz="2400" b="0" i="1" u="none" strike="noStrike" kern="1200" cap="none" spc="0" normalizeH="0" baseline="0" noProof="0" dirty="0">
              <a:ln>
                <a:noFill/>
              </a:ln>
              <a:solidFill>
                <a:prstClr val="black"/>
              </a:solidFill>
              <a:effectLst/>
              <a:uLnTx/>
              <a:uFillTx/>
              <a:latin typeface="Calibri" panose="020F0502020204030204"/>
            </a:endParaRPr>
          </a:p>
        </p:txBody>
      </p:sp>
      <p:sp>
        <p:nvSpPr>
          <p:cNvPr id="9" name="Title 2">
            <a:extLst>
              <a:ext uri="{FF2B5EF4-FFF2-40B4-BE49-F238E27FC236}">
                <a16:creationId xmlns:a16="http://schemas.microsoft.com/office/drawing/2014/main" id="{057A8FBB-58D0-7CE4-5A81-95616DEC01BC}"/>
              </a:ext>
            </a:extLst>
          </p:cNvPr>
          <p:cNvSpPr>
            <a:spLocks noGrp="1"/>
          </p:cNvSpPr>
          <p:nvPr>
            <p:ph type="title"/>
          </p:nvPr>
        </p:nvSpPr>
        <p:spPr>
          <a:xfrm>
            <a:off x="780997" y="383623"/>
            <a:ext cx="10515600" cy="894622"/>
          </a:xfrm>
        </p:spPr>
        <p:txBody>
          <a:bodyPr/>
          <a:lstStyle/>
          <a:p>
            <a:r>
              <a:rPr lang="en-US" dirty="0"/>
              <a:t>Software-defined RAN</a:t>
            </a:r>
          </a:p>
        </p:txBody>
      </p:sp>
      <p:sp>
        <p:nvSpPr>
          <p:cNvPr id="3" name="Slide Number Placeholder 3">
            <a:extLst>
              <a:ext uri="{FF2B5EF4-FFF2-40B4-BE49-F238E27FC236}">
                <a16:creationId xmlns:a16="http://schemas.microsoft.com/office/drawing/2014/main" id="{3E2B9276-F8DA-3E87-38DE-CA63270E2CE7}"/>
              </a:ext>
            </a:extLst>
          </p:cNvPr>
          <p:cNvSpPr>
            <a:spLocks noGrp="1"/>
          </p:cNvSpPr>
          <p:nvPr>
            <p:ph type="sldNum" sz="quarter" idx="4"/>
          </p:nvPr>
        </p:nvSpPr>
        <p:spPr>
          <a:xfrm>
            <a:off x="9219616" y="6454664"/>
            <a:ext cx="2743200" cy="365125"/>
          </a:xfrm>
        </p:spPr>
        <p:txBody>
          <a:bodyPr/>
          <a:lstStyle/>
          <a:p>
            <a:r>
              <a:rPr lang="en-US" dirty="0"/>
              <a:t>SDN </a:t>
            </a:r>
            <a:fld id="{C4204591-24BD-A542-B9D5-F8D8A88D2FEE}" type="slidenum">
              <a:rPr lang="en-US" smtClean="0"/>
              <a:pPr/>
              <a:t>36</a:t>
            </a:fld>
            <a:endParaRPr lang="en-US" dirty="0"/>
          </a:p>
        </p:txBody>
      </p:sp>
      <p:sp>
        <p:nvSpPr>
          <p:cNvPr id="5" name="Oval 4">
            <a:extLst>
              <a:ext uri="{FF2B5EF4-FFF2-40B4-BE49-F238E27FC236}">
                <a16:creationId xmlns:a16="http://schemas.microsoft.com/office/drawing/2014/main" id="{614A35FC-D09D-47F7-9D04-3D55122365E0}"/>
              </a:ext>
            </a:extLst>
          </p:cNvPr>
          <p:cNvSpPr/>
          <p:nvPr/>
        </p:nvSpPr>
        <p:spPr>
          <a:xfrm>
            <a:off x="1814731" y="4228949"/>
            <a:ext cx="2047829" cy="1161971"/>
          </a:xfrm>
          <a:prstGeom prst="ellipse">
            <a:avLst/>
          </a:prstGeom>
          <a:noFill/>
          <a:ln w="41275">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9001577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2" end="2"/>
                                            </p:txEl>
                                          </p:spTgt>
                                        </p:tgtEl>
                                        <p:attrNameLst>
                                          <p:attrName>style.visibility</p:attrName>
                                        </p:attrNameLst>
                                      </p:cBhvr>
                                      <p:to>
                                        <p:strVal val="visible"/>
                                      </p:to>
                                    </p:set>
                                    <p:animEffect transition="in" filter="dissolve">
                                      <p:cBhvr>
                                        <p:cTn id="7" dur="500"/>
                                        <p:tgtEl>
                                          <p:spTgt spid="6">
                                            <p:txEl>
                                              <p:pRg st="2" end="2"/>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dissolve">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631FB7CC-D2A5-C749-8D9F-01B9FA12978B}"/>
              </a:ext>
            </a:extLst>
          </p:cNvPr>
          <p:cNvSpPr>
            <a:spLocks noGrp="1"/>
          </p:cNvSpPr>
          <p:nvPr>
            <p:ph type="title"/>
          </p:nvPr>
        </p:nvSpPr>
        <p:spPr>
          <a:xfrm>
            <a:off x="780997" y="383623"/>
            <a:ext cx="10515600" cy="894622"/>
          </a:xfrm>
        </p:spPr>
        <p:txBody>
          <a:bodyPr/>
          <a:lstStyle/>
          <a:p>
            <a:r>
              <a:rPr lang="en-US" dirty="0"/>
              <a:t>Software-defined RAN</a:t>
            </a:r>
          </a:p>
        </p:txBody>
      </p:sp>
      <p:sp>
        <p:nvSpPr>
          <p:cNvPr id="5" name="Rectangle 3">
            <a:extLst>
              <a:ext uri="{FF2B5EF4-FFF2-40B4-BE49-F238E27FC236}">
                <a16:creationId xmlns:a16="http://schemas.microsoft.com/office/drawing/2014/main" id="{E557B6F7-FFAB-CF45-9050-F598CF6820AB}"/>
              </a:ext>
            </a:extLst>
          </p:cNvPr>
          <p:cNvSpPr txBox="1">
            <a:spLocks noChangeArrowheads="1"/>
          </p:cNvSpPr>
          <p:nvPr/>
        </p:nvSpPr>
        <p:spPr>
          <a:xfrm>
            <a:off x="821501" y="1180108"/>
            <a:ext cx="10548998" cy="69223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0838" marR="0" lvl="1" indent="-331788" algn="l" defTabSz="914400" rtl="0" eaLnBrk="1" fontAlgn="auto" latinLnBrk="0" hangingPunct="1">
              <a:lnSpc>
                <a:spcPct val="90000"/>
              </a:lnSpc>
              <a:spcBef>
                <a:spcPts val="600"/>
              </a:spcBef>
              <a:spcAft>
                <a:spcPts val="0"/>
              </a:spcAft>
              <a:buClr>
                <a:srgbClr val="0000A8"/>
              </a:buClr>
              <a:buSzTx/>
              <a:buFont typeface="Wingdings" pitchFamily="2" charset="2"/>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SD-RAN: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implementing RAN using SDN approach</a:t>
            </a:r>
          </a:p>
        </p:txBody>
      </p:sp>
      <p:sp>
        <p:nvSpPr>
          <p:cNvPr id="2" name="Rectangle 1">
            <a:extLst>
              <a:ext uri="{FF2B5EF4-FFF2-40B4-BE49-F238E27FC236}">
                <a16:creationId xmlns:a16="http://schemas.microsoft.com/office/drawing/2014/main" id="{B360923F-5907-E311-410A-4CDB61098835}"/>
              </a:ext>
            </a:extLst>
          </p:cNvPr>
          <p:cNvSpPr/>
          <p:nvPr/>
        </p:nvSpPr>
        <p:spPr>
          <a:xfrm>
            <a:off x="442387" y="5366913"/>
            <a:ext cx="8240295" cy="970596"/>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Rectangle 10">
            <a:extLst>
              <a:ext uri="{FF2B5EF4-FFF2-40B4-BE49-F238E27FC236}">
                <a16:creationId xmlns:a16="http://schemas.microsoft.com/office/drawing/2014/main" id="{8F1E68E5-990A-B169-4A71-7F2F81ACD197}"/>
              </a:ext>
            </a:extLst>
          </p:cNvPr>
          <p:cNvSpPr/>
          <p:nvPr/>
        </p:nvSpPr>
        <p:spPr>
          <a:xfrm>
            <a:off x="421374" y="4315908"/>
            <a:ext cx="8347817" cy="970596"/>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2" name="Group 11">
            <a:extLst>
              <a:ext uri="{FF2B5EF4-FFF2-40B4-BE49-F238E27FC236}">
                <a16:creationId xmlns:a16="http://schemas.microsoft.com/office/drawing/2014/main" id="{C38EF26E-DB5D-AB0D-9175-D4661A7B9B43}"/>
              </a:ext>
            </a:extLst>
          </p:cNvPr>
          <p:cNvGrpSpPr/>
          <p:nvPr/>
        </p:nvGrpSpPr>
        <p:grpSpPr>
          <a:xfrm>
            <a:off x="2258972" y="4381635"/>
            <a:ext cx="1181100" cy="842877"/>
            <a:chOff x="5753100" y="4605423"/>
            <a:chExt cx="1181100" cy="842877"/>
          </a:xfrm>
        </p:grpSpPr>
        <p:sp>
          <p:nvSpPr>
            <p:cNvPr id="13" name="Rectangle 12">
              <a:extLst>
                <a:ext uri="{FF2B5EF4-FFF2-40B4-BE49-F238E27FC236}">
                  <a16:creationId xmlns:a16="http://schemas.microsoft.com/office/drawing/2014/main" id="{3D757CDB-338B-37AB-3D57-BBEF4AE9FFE7}"/>
                </a:ext>
              </a:extLst>
            </p:cNvPr>
            <p:cNvSpPr/>
            <p:nvPr/>
          </p:nvSpPr>
          <p:spPr>
            <a:xfrm>
              <a:off x="5753100" y="4610100"/>
              <a:ext cx="1181100" cy="838200"/>
            </a:xfrm>
            <a:prstGeom prst="rect">
              <a:avLst/>
            </a:prstGeom>
            <a:solidFill>
              <a:srgbClr val="0000A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 name="TextBox 13">
              <a:extLst>
                <a:ext uri="{FF2B5EF4-FFF2-40B4-BE49-F238E27FC236}">
                  <a16:creationId xmlns:a16="http://schemas.microsoft.com/office/drawing/2014/main" id="{7425E4FC-FC03-18B1-8B21-5FE17B7BADA4}"/>
                </a:ext>
              </a:extLst>
            </p:cNvPr>
            <p:cNvSpPr txBox="1"/>
            <p:nvPr/>
          </p:nvSpPr>
          <p:spPr>
            <a:xfrm>
              <a:off x="5761944" y="4605423"/>
              <a:ext cx="1107280" cy="837152"/>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rPr>
                <a:t>Control plane proxy</a:t>
              </a:r>
            </a:p>
          </p:txBody>
        </p:sp>
      </p:grpSp>
      <p:grpSp>
        <p:nvGrpSpPr>
          <p:cNvPr id="15" name="Group 14">
            <a:extLst>
              <a:ext uri="{FF2B5EF4-FFF2-40B4-BE49-F238E27FC236}">
                <a16:creationId xmlns:a16="http://schemas.microsoft.com/office/drawing/2014/main" id="{765331D8-B1A1-1B0F-CD25-690C27FE8F9D}"/>
              </a:ext>
            </a:extLst>
          </p:cNvPr>
          <p:cNvGrpSpPr/>
          <p:nvPr/>
        </p:nvGrpSpPr>
        <p:grpSpPr>
          <a:xfrm>
            <a:off x="3938232" y="5390939"/>
            <a:ext cx="835339" cy="828362"/>
            <a:chOff x="6003610" y="4619938"/>
            <a:chExt cx="835339" cy="828362"/>
          </a:xfrm>
        </p:grpSpPr>
        <p:sp>
          <p:nvSpPr>
            <p:cNvPr id="16" name="Rectangle 15">
              <a:extLst>
                <a:ext uri="{FF2B5EF4-FFF2-40B4-BE49-F238E27FC236}">
                  <a16:creationId xmlns:a16="http://schemas.microsoft.com/office/drawing/2014/main" id="{DA78A1E0-25EE-6D93-A641-354F873A4A69}"/>
                </a:ext>
              </a:extLst>
            </p:cNvPr>
            <p:cNvSpPr/>
            <p:nvPr/>
          </p:nvSpPr>
          <p:spPr>
            <a:xfrm>
              <a:off x="6003610" y="4619938"/>
              <a:ext cx="835339" cy="828362"/>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 name="TextBox 16">
              <a:extLst>
                <a:ext uri="{FF2B5EF4-FFF2-40B4-BE49-F238E27FC236}">
                  <a16:creationId xmlns:a16="http://schemas.microsoft.com/office/drawing/2014/main" id="{DC16E4EA-BFA9-14A4-F1D7-7FEC2CD06573}"/>
                </a:ext>
              </a:extLst>
            </p:cNvPr>
            <p:cNvSpPr txBox="1"/>
            <p:nvPr/>
          </p:nvSpPr>
          <p:spPr>
            <a:xfrm>
              <a:off x="6050032" y="4878141"/>
              <a:ext cx="744114" cy="3693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rPr>
                <a:t>PDCP</a:t>
              </a:r>
            </a:p>
          </p:txBody>
        </p:sp>
      </p:grpSp>
      <p:grpSp>
        <p:nvGrpSpPr>
          <p:cNvPr id="19" name="Group 18">
            <a:extLst>
              <a:ext uri="{FF2B5EF4-FFF2-40B4-BE49-F238E27FC236}">
                <a16:creationId xmlns:a16="http://schemas.microsoft.com/office/drawing/2014/main" id="{72ECF7F7-7B4C-ACAE-7AD9-2428491B0C7C}"/>
              </a:ext>
            </a:extLst>
          </p:cNvPr>
          <p:cNvGrpSpPr/>
          <p:nvPr/>
        </p:nvGrpSpPr>
        <p:grpSpPr>
          <a:xfrm>
            <a:off x="5185524" y="5390939"/>
            <a:ext cx="835339" cy="828362"/>
            <a:chOff x="5913545" y="4616763"/>
            <a:chExt cx="835339" cy="828362"/>
          </a:xfrm>
        </p:grpSpPr>
        <p:sp>
          <p:nvSpPr>
            <p:cNvPr id="20" name="Rectangle 19">
              <a:extLst>
                <a:ext uri="{FF2B5EF4-FFF2-40B4-BE49-F238E27FC236}">
                  <a16:creationId xmlns:a16="http://schemas.microsoft.com/office/drawing/2014/main" id="{FC4BCC4D-2E09-F0BB-8968-66DD13647805}"/>
                </a:ext>
              </a:extLst>
            </p:cNvPr>
            <p:cNvSpPr/>
            <p:nvPr/>
          </p:nvSpPr>
          <p:spPr>
            <a:xfrm>
              <a:off x="5913545" y="4616763"/>
              <a:ext cx="835339" cy="828362"/>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 name="TextBox 20">
              <a:extLst>
                <a:ext uri="{FF2B5EF4-FFF2-40B4-BE49-F238E27FC236}">
                  <a16:creationId xmlns:a16="http://schemas.microsoft.com/office/drawing/2014/main" id="{E307F906-C3B3-524D-A087-6C3CB60B77B3}"/>
                </a:ext>
              </a:extLst>
            </p:cNvPr>
            <p:cNvSpPr txBox="1"/>
            <p:nvPr/>
          </p:nvSpPr>
          <p:spPr>
            <a:xfrm>
              <a:off x="5982212" y="4883558"/>
              <a:ext cx="565026" cy="3693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rPr>
                <a:t>RLC</a:t>
              </a:r>
            </a:p>
          </p:txBody>
        </p:sp>
      </p:grpSp>
      <p:grpSp>
        <p:nvGrpSpPr>
          <p:cNvPr id="22" name="Group 21">
            <a:extLst>
              <a:ext uri="{FF2B5EF4-FFF2-40B4-BE49-F238E27FC236}">
                <a16:creationId xmlns:a16="http://schemas.microsoft.com/office/drawing/2014/main" id="{C0B889D0-04EE-3AAA-23DE-85F86D8CC29E}"/>
              </a:ext>
            </a:extLst>
          </p:cNvPr>
          <p:cNvGrpSpPr/>
          <p:nvPr/>
        </p:nvGrpSpPr>
        <p:grpSpPr>
          <a:xfrm>
            <a:off x="6431149" y="5390939"/>
            <a:ext cx="808114" cy="828362"/>
            <a:chOff x="5911357" y="4601298"/>
            <a:chExt cx="808114" cy="828362"/>
          </a:xfrm>
        </p:grpSpPr>
        <p:sp>
          <p:nvSpPr>
            <p:cNvPr id="23" name="Rectangle 22">
              <a:extLst>
                <a:ext uri="{FF2B5EF4-FFF2-40B4-BE49-F238E27FC236}">
                  <a16:creationId xmlns:a16="http://schemas.microsoft.com/office/drawing/2014/main" id="{4031669F-4DE7-BD94-142D-4DC06BE6F9D6}"/>
                </a:ext>
              </a:extLst>
            </p:cNvPr>
            <p:cNvSpPr/>
            <p:nvPr/>
          </p:nvSpPr>
          <p:spPr>
            <a:xfrm>
              <a:off x="5911357" y="4601298"/>
              <a:ext cx="808114" cy="828362"/>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 name="TextBox 23">
              <a:extLst>
                <a:ext uri="{FF2B5EF4-FFF2-40B4-BE49-F238E27FC236}">
                  <a16:creationId xmlns:a16="http://schemas.microsoft.com/office/drawing/2014/main" id="{586BEF16-88A5-F5AD-68C7-1E90D87F2170}"/>
                </a:ext>
              </a:extLst>
            </p:cNvPr>
            <p:cNvSpPr txBox="1"/>
            <p:nvPr/>
          </p:nvSpPr>
          <p:spPr>
            <a:xfrm>
              <a:off x="5969146" y="4868093"/>
              <a:ext cx="687752" cy="3693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rPr>
                <a:t>MAC</a:t>
              </a:r>
            </a:p>
          </p:txBody>
        </p:sp>
      </p:grpSp>
      <p:grpSp>
        <p:nvGrpSpPr>
          <p:cNvPr id="25" name="Group 24">
            <a:extLst>
              <a:ext uri="{FF2B5EF4-FFF2-40B4-BE49-F238E27FC236}">
                <a16:creationId xmlns:a16="http://schemas.microsoft.com/office/drawing/2014/main" id="{62E0046E-3165-1BBE-78C2-BAF8FA499BA0}"/>
              </a:ext>
            </a:extLst>
          </p:cNvPr>
          <p:cNvGrpSpPr/>
          <p:nvPr/>
        </p:nvGrpSpPr>
        <p:grpSpPr>
          <a:xfrm>
            <a:off x="8769191" y="5393154"/>
            <a:ext cx="975331" cy="828362"/>
            <a:chOff x="5947227" y="4603513"/>
            <a:chExt cx="975331" cy="828362"/>
          </a:xfrm>
        </p:grpSpPr>
        <p:sp>
          <p:nvSpPr>
            <p:cNvPr id="26" name="Rectangle 25">
              <a:extLst>
                <a:ext uri="{FF2B5EF4-FFF2-40B4-BE49-F238E27FC236}">
                  <a16:creationId xmlns:a16="http://schemas.microsoft.com/office/drawing/2014/main" id="{B5CE0EB0-2BDA-91B1-E9A6-ACD32A7D7407}"/>
                </a:ext>
              </a:extLst>
            </p:cNvPr>
            <p:cNvSpPr/>
            <p:nvPr/>
          </p:nvSpPr>
          <p:spPr>
            <a:xfrm>
              <a:off x="6030836" y="4603513"/>
              <a:ext cx="808114" cy="828362"/>
            </a:xfrm>
            <a:prstGeom prst="rect">
              <a:avLst/>
            </a:prstGeom>
            <a:solidFill>
              <a:schemeClr val="tx1">
                <a:lumMod val="65000"/>
                <a:lumOff val="3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 name="TextBox 26">
              <a:extLst>
                <a:ext uri="{FF2B5EF4-FFF2-40B4-BE49-F238E27FC236}">
                  <a16:creationId xmlns:a16="http://schemas.microsoft.com/office/drawing/2014/main" id="{7E71A2F5-D67F-C660-60DD-2BE1E926E288}"/>
                </a:ext>
              </a:extLst>
            </p:cNvPr>
            <p:cNvSpPr txBox="1"/>
            <p:nvPr/>
          </p:nvSpPr>
          <p:spPr>
            <a:xfrm>
              <a:off x="5947227" y="4743745"/>
              <a:ext cx="975331" cy="563231"/>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rPr>
                <a:t>D/A</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conversion</a:t>
              </a:r>
              <a:endPar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28" name="Group 27">
            <a:extLst>
              <a:ext uri="{FF2B5EF4-FFF2-40B4-BE49-F238E27FC236}">
                <a16:creationId xmlns:a16="http://schemas.microsoft.com/office/drawing/2014/main" id="{46027B1C-CEC6-2117-795A-4C39CEAB53B8}"/>
              </a:ext>
            </a:extLst>
          </p:cNvPr>
          <p:cNvGrpSpPr/>
          <p:nvPr/>
        </p:nvGrpSpPr>
        <p:grpSpPr>
          <a:xfrm>
            <a:off x="10063709" y="5409579"/>
            <a:ext cx="866199" cy="828362"/>
            <a:chOff x="5992795" y="4619938"/>
            <a:chExt cx="866199" cy="828362"/>
          </a:xfrm>
        </p:grpSpPr>
        <p:sp>
          <p:nvSpPr>
            <p:cNvPr id="29" name="Rectangle 28">
              <a:extLst>
                <a:ext uri="{FF2B5EF4-FFF2-40B4-BE49-F238E27FC236}">
                  <a16:creationId xmlns:a16="http://schemas.microsoft.com/office/drawing/2014/main" id="{6448F3D5-F2B3-0431-2510-4D763C6B8259}"/>
                </a:ext>
              </a:extLst>
            </p:cNvPr>
            <p:cNvSpPr/>
            <p:nvPr/>
          </p:nvSpPr>
          <p:spPr>
            <a:xfrm>
              <a:off x="5996610" y="4619938"/>
              <a:ext cx="842339" cy="828362"/>
            </a:xfrm>
            <a:prstGeom prst="rect">
              <a:avLst/>
            </a:prstGeom>
            <a:solidFill>
              <a:schemeClr val="tx1">
                <a:lumMod val="65000"/>
                <a:lumOff val="3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 name="TextBox 29">
              <a:extLst>
                <a:ext uri="{FF2B5EF4-FFF2-40B4-BE49-F238E27FC236}">
                  <a16:creationId xmlns:a16="http://schemas.microsoft.com/office/drawing/2014/main" id="{AA396F15-F5B5-2239-80F1-BD16C14E15A4}"/>
                </a:ext>
              </a:extLst>
            </p:cNvPr>
            <p:cNvSpPr txBox="1"/>
            <p:nvPr/>
          </p:nvSpPr>
          <p:spPr>
            <a:xfrm>
              <a:off x="5992795" y="4753793"/>
              <a:ext cx="866199" cy="563231"/>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rPr>
                <a:t>RF</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front end</a:t>
              </a:r>
              <a:endPar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31" name="Group 30">
            <a:extLst>
              <a:ext uri="{FF2B5EF4-FFF2-40B4-BE49-F238E27FC236}">
                <a16:creationId xmlns:a16="http://schemas.microsoft.com/office/drawing/2014/main" id="{559FC466-5673-3B8D-45A6-470688A87599}"/>
              </a:ext>
            </a:extLst>
          </p:cNvPr>
          <p:cNvGrpSpPr/>
          <p:nvPr/>
        </p:nvGrpSpPr>
        <p:grpSpPr>
          <a:xfrm>
            <a:off x="7638996" y="5379404"/>
            <a:ext cx="808114" cy="828362"/>
            <a:chOff x="5925572" y="4619938"/>
            <a:chExt cx="808114" cy="828362"/>
          </a:xfrm>
        </p:grpSpPr>
        <p:sp>
          <p:nvSpPr>
            <p:cNvPr id="32" name="Rectangle 31">
              <a:extLst>
                <a:ext uri="{FF2B5EF4-FFF2-40B4-BE49-F238E27FC236}">
                  <a16:creationId xmlns:a16="http://schemas.microsoft.com/office/drawing/2014/main" id="{2B64E46D-4614-0E24-B25B-4828F608FD02}"/>
                </a:ext>
              </a:extLst>
            </p:cNvPr>
            <p:cNvSpPr/>
            <p:nvPr/>
          </p:nvSpPr>
          <p:spPr>
            <a:xfrm>
              <a:off x="5925572" y="4619938"/>
              <a:ext cx="808114" cy="828362"/>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 name="TextBox 32">
              <a:extLst>
                <a:ext uri="{FF2B5EF4-FFF2-40B4-BE49-F238E27FC236}">
                  <a16:creationId xmlns:a16="http://schemas.microsoft.com/office/drawing/2014/main" id="{577003D0-9E68-EBA7-A85D-EC804CBD58B9}"/>
                </a:ext>
              </a:extLst>
            </p:cNvPr>
            <p:cNvSpPr txBox="1"/>
            <p:nvPr/>
          </p:nvSpPr>
          <p:spPr>
            <a:xfrm>
              <a:off x="6043983" y="4898237"/>
              <a:ext cx="603050" cy="3693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rPr>
                <a:t>PHY</a:t>
              </a:r>
            </a:p>
          </p:txBody>
        </p:sp>
      </p:grpSp>
      <p:cxnSp>
        <p:nvCxnSpPr>
          <p:cNvPr id="34" name="Straight Arrow Connector 33">
            <a:extLst>
              <a:ext uri="{FF2B5EF4-FFF2-40B4-BE49-F238E27FC236}">
                <a16:creationId xmlns:a16="http://schemas.microsoft.com/office/drawing/2014/main" id="{67021997-5FCD-D449-971D-38B3628F65FB}"/>
              </a:ext>
            </a:extLst>
          </p:cNvPr>
          <p:cNvCxnSpPr>
            <a:cxnSpLocks/>
          </p:cNvCxnSpPr>
          <p:nvPr/>
        </p:nvCxnSpPr>
        <p:spPr>
          <a:xfrm>
            <a:off x="4773572" y="5842400"/>
            <a:ext cx="413042" cy="0"/>
          </a:xfrm>
          <a:prstGeom prst="straightConnector1">
            <a:avLst/>
          </a:prstGeom>
          <a:ln w="41275">
            <a:solidFill>
              <a:srgbClr val="00B05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35" name="Straight Arrow Connector 34">
            <a:extLst>
              <a:ext uri="{FF2B5EF4-FFF2-40B4-BE49-F238E27FC236}">
                <a16:creationId xmlns:a16="http://schemas.microsoft.com/office/drawing/2014/main" id="{BED964C5-E51D-4AF7-BE4A-57BAC8AAB8EC}"/>
              </a:ext>
            </a:extLst>
          </p:cNvPr>
          <p:cNvCxnSpPr>
            <a:cxnSpLocks/>
          </p:cNvCxnSpPr>
          <p:nvPr/>
        </p:nvCxnSpPr>
        <p:spPr>
          <a:xfrm>
            <a:off x="6020863" y="5842400"/>
            <a:ext cx="413042" cy="0"/>
          </a:xfrm>
          <a:prstGeom prst="straightConnector1">
            <a:avLst/>
          </a:prstGeom>
          <a:ln w="41275">
            <a:solidFill>
              <a:srgbClr val="00B05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36" name="Straight Arrow Connector 35">
            <a:extLst>
              <a:ext uri="{FF2B5EF4-FFF2-40B4-BE49-F238E27FC236}">
                <a16:creationId xmlns:a16="http://schemas.microsoft.com/office/drawing/2014/main" id="{D6C67ABF-58A6-BBC4-91A2-81BF4CD6D527}"/>
              </a:ext>
            </a:extLst>
          </p:cNvPr>
          <p:cNvCxnSpPr>
            <a:cxnSpLocks/>
          </p:cNvCxnSpPr>
          <p:nvPr/>
        </p:nvCxnSpPr>
        <p:spPr>
          <a:xfrm>
            <a:off x="7239263" y="5836449"/>
            <a:ext cx="413042" cy="0"/>
          </a:xfrm>
          <a:prstGeom prst="straightConnector1">
            <a:avLst/>
          </a:prstGeom>
          <a:ln w="41275">
            <a:solidFill>
              <a:srgbClr val="00B05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37" name="Straight Arrow Connector 36">
            <a:extLst>
              <a:ext uri="{FF2B5EF4-FFF2-40B4-BE49-F238E27FC236}">
                <a16:creationId xmlns:a16="http://schemas.microsoft.com/office/drawing/2014/main" id="{D03B3BA6-F6B8-A5D7-1E29-57F90C67CB59}"/>
              </a:ext>
            </a:extLst>
          </p:cNvPr>
          <p:cNvCxnSpPr>
            <a:cxnSpLocks/>
          </p:cNvCxnSpPr>
          <p:nvPr/>
        </p:nvCxnSpPr>
        <p:spPr>
          <a:xfrm>
            <a:off x="8447110" y="5828217"/>
            <a:ext cx="413042" cy="0"/>
          </a:xfrm>
          <a:prstGeom prst="straightConnector1">
            <a:avLst/>
          </a:prstGeom>
          <a:ln w="41275">
            <a:solidFill>
              <a:schemeClr val="tx1">
                <a:lumMod val="75000"/>
                <a:lumOff val="25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38" name="Straight Arrow Connector 37">
            <a:extLst>
              <a:ext uri="{FF2B5EF4-FFF2-40B4-BE49-F238E27FC236}">
                <a16:creationId xmlns:a16="http://schemas.microsoft.com/office/drawing/2014/main" id="{FCBED791-E002-2C86-7125-FEABCF225A44}"/>
              </a:ext>
            </a:extLst>
          </p:cNvPr>
          <p:cNvCxnSpPr>
            <a:cxnSpLocks/>
          </p:cNvCxnSpPr>
          <p:nvPr/>
        </p:nvCxnSpPr>
        <p:spPr>
          <a:xfrm>
            <a:off x="9660914" y="5833351"/>
            <a:ext cx="413042" cy="0"/>
          </a:xfrm>
          <a:prstGeom prst="straightConnector1">
            <a:avLst/>
          </a:prstGeom>
          <a:ln w="41275">
            <a:solidFill>
              <a:schemeClr val="tx1">
                <a:lumMod val="75000"/>
                <a:lumOff val="25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grpSp>
        <p:nvGrpSpPr>
          <p:cNvPr id="39" name="Group 38">
            <a:extLst>
              <a:ext uri="{FF2B5EF4-FFF2-40B4-BE49-F238E27FC236}">
                <a16:creationId xmlns:a16="http://schemas.microsoft.com/office/drawing/2014/main" id="{07B88E60-CE22-9BFC-BF31-053255B34C29}"/>
              </a:ext>
            </a:extLst>
          </p:cNvPr>
          <p:cNvGrpSpPr/>
          <p:nvPr/>
        </p:nvGrpSpPr>
        <p:grpSpPr>
          <a:xfrm>
            <a:off x="10868051" y="4689527"/>
            <a:ext cx="812800" cy="1555448"/>
            <a:chOff x="11134444" y="4019591"/>
            <a:chExt cx="812800" cy="1555448"/>
          </a:xfrm>
        </p:grpSpPr>
        <p:pic>
          <p:nvPicPr>
            <p:cNvPr id="40" name="Picture 39">
              <a:extLst>
                <a:ext uri="{FF2B5EF4-FFF2-40B4-BE49-F238E27FC236}">
                  <a16:creationId xmlns:a16="http://schemas.microsoft.com/office/drawing/2014/main" id="{A98D3D4D-1170-63D3-B915-CD91799598AB}"/>
                </a:ext>
              </a:extLst>
            </p:cNvPr>
            <p:cNvPicPr>
              <a:picLocks noChangeAspect="1"/>
            </p:cNvPicPr>
            <p:nvPr/>
          </p:nvPicPr>
          <p:blipFill>
            <a:blip r:embed="rId3"/>
            <a:stretch>
              <a:fillRect/>
            </a:stretch>
          </p:blipFill>
          <p:spPr>
            <a:xfrm>
              <a:off x="11134444" y="4019591"/>
              <a:ext cx="812800" cy="673100"/>
            </a:xfrm>
            <a:prstGeom prst="rect">
              <a:avLst/>
            </a:prstGeom>
          </p:spPr>
        </p:pic>
        <p:cxnSp>
          <p:nvCxnSpPr>
            <p:cNvPr id="41" name="Straight Connector 40">
              <a:extLst>
                <a:ext uri="{FF2B5EF4-FFF2-40B4-BE49-F238E27FC236}">
                  <a16:creationId xmlns:a16="http://schemas.microsoft.com/office/drawing/2014/main" id="{B2452081-B7C8-6A58-25F0-BAC2B894D356}"/>
                </a:ext>
              </a:extLst>
            </p:cNvPr>
            <p:cNvCxnSpPr>
              <a:cxnSpLocks/>
            </p:cNvCxnSpPr>
            <p:nvPr/>
          </p:nvCxnSpPr>
          <p:spPr>
            <a:xfrm>
              <a:off x="11555834" y="4296181"/>
              <a:ext cx="0" cy="1210541"/>
            </a:xfrm>
            <a:prstGeom prst="line">
              <a:avLst/>
            </a:prstGeom>
            <a:ln w="41275">
              <a:solidFill>
                <a:schemeClr val="tx1"/>
              </a:solidFill>
            </a:ln>
          </p:spPr>
          <p:style>
            <a:lnRef idx="1">
              <a:schemeClr val="accent1"/>
            </a:lnRef>
            <a:fillRef idx="0">
              <a:schemeClr val="accent1"/>
            </a:fillRef>
            <a:effectRef idx="0">
              <a:schemeClr val="accent1"/>
            </a:effectRef>
            <a:fontRef idx="minor">
              <a:schemeClr val="tx1"/>
            </a:fontRef>
          </p:style>
        </p:cxnSp>
        <p:sp>
          <p:nvSpPr>
            <p:cNvPr id="42" name="Rectangle 41">
              <a:extLst>
                <a:ext uri="{FF2B5EF4-FFF2-40B4-BE49-F238E27FC236}">
                  <a16:creationId xmlns:a16="http://schemas.microsoft.com/office/drawing/2014/main" id="{A6BEF9F4-F1E4-B590-EC0B-FFC84708225F}"/>
                </a:ext>
              </a:extLst>
            </p:cNvPr>
            <p:cNvSpPr/>
            <p:nvPr/>
          </p:nvSpPr>
          <p:spPr>
            <a:xfrm>
              <a:off x="11430859" y="5381469"/>
              <a:ext cx="246480" cy="19357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cxnSp>
        <p:nvCxnSpPr>
          <p:cNvPr id="43" name="Straight Arrow Connector 42">
            <a:extLst>
              <a:ext uri="{FF2B5EF4-FFF2-40B4-BE49-F238E27FC236}">
                <a16:creationId xmlns:a16="http://schemas.microsoft.com/office/drawing/2014/main" id="{5CE007AD-2242-6335-9C4C-4AAA1B57E6DC}"/>
              </a:ext>
            </a:extLst>
          </p:cNvPr>
          <p:cNvCxnSpPr>
            <a:cxnSpLocks/>
          </p:cNvCxnSpPr>
          <p:nvPr/>
        </p:nvCxnSpPr>
        <p:spPr>
          <a:xfrm>
            <a:off x="10909863" y="5823760"/>
            <a:ext cx="413042" cy="0"/>
          </a:xfrm>
          <a:prstGeom prst="straightConnector1">
            <a:avLst/>
          </a:prstGeom>
          <a:ln w="41275">
            <a:solidFill>
              <a:schemeClr val="tx1">
                <a:lumMod val="75000"/>
                <a:lumOff val="25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00DDBFEB-A3AD-A1F0-DC7A-51465F0B3F28}"/>
              </a:ext>
            </a:extLst>
          </p:cNvPr>
          <p:cNvCxnSpPr>
            <a:stCxn id="13" idx="3"/>
          </p:cNvCxnSpPr>
          <p:nvPr/>
        </p:nvCxnSpPr>
        <p:spPr>
          <a:xfrm>
            <a:off x="3440072" y="4805412"/>
            <a:ext cx="4602981" cy="0"/>
          </a:xfrm>
          <a:prstGeom prst="line">
            <a:avLst/>
          </a:prstGeom>
          <a:ln w="25400">
            <a:solidFill>
              <a:srgbClr val="0000A3"/>
            </a:solidFill>
            <a:prstDash val="dash"/>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46" name="Straight Arrow Connector 45">
            <a:extLst>
              <a:ext uri="{FF2B5EF4-FFF2-40B4-BE49-F238E27FC236}">
                <a16:creationId xmlns:a16="http://schemas.microsoft.com/office/drawing/2014/main" id="{95E8E824-87DC-29FD-70EE-4E5168E2FE40}"/>
              </a:ext>
            </a:extLst>
          </p:cNvPr>
          <p:cNvCxnSpPr>
            <a:endCxn id="16" idx="0"/>
          </p:cNvCxnSpPr>
          <p:nvPr/>
        </p:nvCxnSpPr>
        <p:spPr>
          <a:xfrm>
            <a:off x="4355901" y="4805412"/>
            <a:ext cx="1" cy="585527"/>
          </a:xfrm>
          <a:prstGeom prst="straightConnector1">
            <a:avLst/>
          </a:prstGeom>
          <a:ln w="22225">
            <a:solidFill>
              <a:srgbClr val="0000A3"/>
            </a:solidFill>
            <a:prstDash val="dash"/>
            <a:tailEnd type="triangle" w="lg" len="lg"/>
          </a:ln>
        </p:spPr>
        <p:style>
          <a:lnRef idx="1">
            <a:schemeClr val="accent1"/>
          </a:lnRef>
          <a:fillRef idx="0">
            <a:schemeClr val="accent1"/>
          </a:fillRef>
          <a:effectRef idx="0">
            <a:schemeClr val="accent1"/>
          </a:effectRef>
          <a:fontRef idx="minor">
            <a:schemeClr val="tx1"/>
          </a:fontRef>
        </p:style>
      </p:cxnSp>
      <p:cxnSp>
        <p:nvCxnSpPr>
          <p:cNvPr id="47" name="Straight Arrow Connector 46">
            <a:extLst>
              <a:ext uri="{FF2B5EF4-FFF2-40B4-BE49-F238E27FC236}">
                <a16:creationId xmlns:a16="http://schemas.microsoft.com/office/drawing/2014/main" id="{75B17ABB-7841-F05F-807D-817031E916D6}"/>
              </a:ext>
            </a:extLst>
          </p:cNvPr>
          <p:cNvCxnSpPr/>
          <p:nvPr/>
        </p:nvCxnSpPr>
        <p:spPr>
          <a:xfrm>
            <a:off x="5603179" y="4805412"/>
            <a:ext cx="1" cy="585527"/>
          </a:xfrm>
          <a:prstGeom prst="straightConnector1">
            <a:avLst/>
          </a:prstGeom>
          <a:ln w="22225">
            <a:solidFill>
              <a:srgbClr val="0000A3"/>
            </a:solidFill>
            <a:prstDash val="dash"/>
            <a:tailEnd type="triangle" w="lg" len="lg"/>
          </a:ln>
        </p:spPr>
        <p:style>
          <a:lnRef idx="1">
            <a:schemeClr val="accent1"/>
          </a:lnRef>
          <a:fillRef idx="0">
            <a:schemeClr val="accent1"/>
          </a:fillRef>
          <a:effectRef idx="0">
            <a:schemeClr val="accent1"/>
          </a:effectRef>
          <a:fontRef idx="minor">
            <a:schemeClr val="tx1"/>
          </a:fontRef>
        </p:style>
      </p:cxnSp>
      <p:cxnSp>
        <p:nvCxnSpPr>
          <p:cNvPr id="48" name="Straight Arrow Connector 47">
            <a:extLst>
              <a:ext uri="{FF2B5EF4-FFF2-40B4-BE49-F238E27FC236}">
                <a16:creationId xmlns:a16="http://schemas.microsoft.com/office/drawing/2014/main" id="{BAEB63CD-7326-362F-E38F-4ADA627898E4}"/>
              </a:ext>
            </a:extLst>
          </p:cNvPr>
          <p:cNvCxnSpPr/>
          <p:nvPr/>
        </p:nvCxnSpPr>
        <p:spPr>
          <a:xfrm>
            <a:off x="6829929" y="4805412"/>
            <a:ext cx="1" cy="585527"/>
          </a:xfrm>
          <a:prstGeom prst="straightConnector1">
            <a:avLst/>
          </a:prstGeom>
          <a:ln w="22225">
            <a:solidFill>
              <a:srgbClr val="0000A3"/>
            </a:solidFill>
            <a:prstDash val="dash"/>
            <a:tailEnd type="triangle" w="lg" len="lg"/>
          </a:ln>
        </p:spPr>
        <p:style>
          <a:lnRef idx="1">
            <a:schemeClr val="accent1"/>
          </a:lnRef>
          <a:fillRef idx="0">
            <a:schemeClr val="accent1"/>
          </a:fillRef>
          <a:effectRef idx="0">
            <a:schemeClr val="accent1"/>
          </a:effectRef>
          <a:fontRef idx="minor">
            <a:schemeClr val="tx1"/>
          </a:fontRef>
        </p:style>
      </p:cxnSp>
      <p:cxnSp>
        <p:nvCxnSpPr>
          <p:cNvPr id="49" name="Straight Arrow Connector 48">
            <a:extLst>
              <a:ext uri="{FF2B5EF4-FFF2-40B4-BE49-F238E27FC236}">
                <a16:creationId xmlns:a16="http://schemas.microsoft.com/office/drawing/2014/main" id="{E8799CE2-1F1F-62DE-ABFC-3793E26D2252}"/>
              </a:ext>
            </a:extLst>
          </p:cNvPr>
          <p:cNvCxnSpPr/>
          <p:nvPr/>
        </p:nvCxnSpPr>
        <p:spPr>
          <a:xfrm>
            <a:off x="8038536" y="4807189"/>
            <a:ext cx="1" cy="585527"/>
          </a:xfrm>
          <a:prstGeom prst="straightConnector1">
            <a:avLst/>
          </a:prstGeom>
          <a:ln w="22225">
            <a:solidFill>
              <a:srgbClr val="0000A3"/>
            </a:solidFill>
            <a:prstDash val="dash"/>
            <a:tailEnd type="triangle" w="lg" len="lg"/>
          </a:ln>
        </p:spPr>
        <p:style>
          <a:lnRef idx="1">
            <a:schemeClr val="accent1"/>
          </a:lnRef>
          <a:fillRef idx="0">
            <a:schemeClr val="accent1"/>
          </a:fillRef>
          <a:effectRef idx="0">
            <a:schemeClr val="accent1"/>
          </a:effectRef>
          <a:fontRef idx="minor">
            <a:schemeClr val="tx1"/>
          </a:fontRef>
        </p:style>
      </p:cxnSp>
      <p:sp>
        <p:nvSpPr>
          <p:cNvPr id="50" name="TextBox 49">
            <a:extLst>
              <a:ext uri="{FF2B5EF4-FFF2-40B4-BE49-F238E27FC236}">
                <a16:creationId xmlns:a16="http://schemas.microsoft.com/office/drawing/2014/main" id="{4DABFE44-C398-25A0-4550-29745A4F085E}"/>
              </a:ext>
            </a:extLst>
          </p:cNvPr>
          <p:cNvSpPr txBox="1"/>
          <p:nvPr/>
        </p:nvSpPr>
        <p:spPr>
          <a:xfrm>
            <a:off x="1074391" y="4487250"/>
            <a:ext cx="903068" cy="64633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A3"/>
                </a:solidFill>
                <a:effectLst/>
                <a:uLnTx/>
                <a:uFillTx/>
                <a:latin typeface="Calibri" panose="020F0502020204030204"/>
                <a:ea typeface="+mn-ea"/>
                <a:cs typeface="+mn-cs"/>
              </a:rPr>
              <a:t>control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A3"/>
                </a:solidFill>
                <a:effectLst/>
                <a:uLnTx/>
                <a:uFillTx/>
                <a:latin typeface="Calibri" panose="020F0502020204030204"/>
                <a:ea typeface="+mn-ea"/>
                <a:cs typeface="+mn-cs"/>
              </a:rPr>
              <a:t>plane</a:t>
            </a:r>
          </a:p>
        </p:txBody>
      </p:sp>
      <p:sp>
        <p:nvSpPr>
          <p:cNvPr id="51" name="TextBox 50">
            <a:extLst>
              <a:ext uri="{FF2B5EF4-FFF2-40B4-BE49-F238E27FC236}">
                <a16:creationId xmlns:a16="http://schemas.microsoft.com/office/drawing/2014/main" id="{FE9F2A96-9CCA-A48A-264A-79AB7C6565C7}"/>
              </a:ext>
            </a:extLst>
          </p:cNvPr>
          <p:cNvSpPr txBox="1"/>
          <p:nvPr/>
        </p:nvSpPr>
        <p:spPr>
          <a:xfrm>
            <a:off x="1123319" y="5522946"/>
            <a:ext cx="707245" cy="64633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70AD47">
                    <a:lumMod val="75000"/>
                  </a:srgbClr>
                </a:solidFill>
                <a:effectLst/>
                <a:uLnTx/>
                <a:uFillTx/>
                <a:latin typeface="Calibri" panose="020F0502020204030204"/>
                <a:ea typeface="+mn-ea"/>
                <a:cs typeface="+mn-cs"/>
              </a:rPr>
              <a:t>user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70AD47">
                    <a:lumMod val="75000"/>
                  </a:srgbClr>
                </a:solidFill>
                <a:effectLst/>
                <a:uLnTx/>
                <a:uFillTx/>
                <a:latin typeface="Calibri" panose="020F0502020204030204"/>
                <a:ea typeface="+mn-ea"/>
                <a:cs typeface="+mn-cs"/>
              </a:rPr>
              <a:t>plane</a:t>
            </a:r>
          </a:p>
        </p:txBody>
      </p:sp>
      <p:sp>
        <p:nvSpPr>
          <p:cNvPr id="57" name="Freeform 56">
            <a:extLst>
              <a:ext uri="{FF2B5EF4-FFF2-40B4-BE49-F238E27FC236}">
                <a16:creationId xmlns:a16="http://schemas.microsoft.com/office/drawing/2014/main" id="{7F80D767-9C03-2C51-A701-D0F1965A1AC0}"/>
              </a:ext>
            </a:extLst>
          </p:cNvPr>
          <p:cNvSpPr/>
          <p:nvPr/>
        </p:nvSpPr>
        <p:spPr>
          <a:xfrm>
            <a:off x="3457730" y="5047275"/>
            <a:ext cx="495946" cy="573437"/>
          </a:xfrm>
          <a:custGeom>
            <a:avLst/>
            <a:gdLst>
              <a:gd name="connsiteX0" fmla="*/ 0 w 495946"/>
              <a:gd name="connsiteY0" fmla="*/ 0 h 573437"/>
              <a:gd name="connsiteX1" fmla="*/ 247973 w 495946"/>
              <a:gd name="connsiteY1" fmla="*/ 0 h 573437"/>
              <a:gd name="connsiteX2" fmla="*/ 247973 w 495946"/>
              <a:gd name="connsiteY2" fmla="*/ 573437 h 573437"/>
              <a:gd name="connsiteX3" fmla="*/ 495946 w 495946"/>
              <a:gd name="connsiteY3" fmla="*/ 573437 h 573437"/>
            </a:gdLst>
            <a:ahLst/>
            <a:cxnLst>
              <a:cxn ang="0">
                <a:pos x="connsiteX0" y="connsiteY0"/>
              </a:cxn>
              <a:cxn ang="0">
                <a:pos x="connsiteX1" y="connsiteY1"/>
              </a:cxn>
              <a:cxn ang="0">
                <a:pos x="connsiteX2" y="connsiteY2"/>
              </a:cxn>
              <a:cxn ang="0">
                <a:pos x="connsiteX3" y="connsiteY3"/>
              </a:cxn>
            </a:cxnLst>
            <a:rect l="l" t="t" r="r" b="b"/>
            <a:pathLst>
              <a:path w="495946" h="573437">
                <a:moveTo>
                  <a:pt x="0" y="0"/>
                </a:moveTo>
                <a:lnTo>
                  <a:pt x="247973" y="0"/>
                </a:lnTo>
                <a:lnTo>
                  <a:pt x="247973" y="573437"/>
                </a:lnTo>
                <a:lnTo>
                  <a:pt x="495946" y="573437"/>
                </a:lnTo>
              </a:path>
            </a:pathLst>
          </a:custGeom>
          <a:noFill/>
          <a:ln w="25400">
            <a:solidFill>
              <a:srgbClr val="0000A3"/>
            </a:solidFill>
            <a:headEnd type="triangle" w="lg" len="lg"/>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8" name="Group 57">
            <a:extLst>
              <a:ext uri="{FF2B5EF4-FFF2-40B4-BE49-F238E27FC236}">
                <a16:creationId xmlns:a16="http://schemas.microsoft.com/office/drawing/2014/main" id="{97AF5C4A-B06F-D26B-79A6-54E65E53487B}"/>
              </a:ext>
            </a:extLst>
          </p:cNvPr>
          <p:cNvGrpSpPr/>
          <p:nvPr/>
        </p:nvGrpSpPr>
        <p:grpSpPr>
          <a:xfrm>
            <a:off x="3993151" y="4478004"/>
            <a:ext cx="4471291" cy="646331"/>
            <a:chOff x="5753099" y="4768945"/>
            <a:chExt cx="4471291" cy="646331"/>
          </a:xfrm>
        </p:grpSpPr>
        <p:sp>
          <p:nvSpPr>
            <p:cNvPr id="59" name="Rectangle 58">
              <a:extLst>
                <a:ext uri="{FF2B5EF4-FFF2-40B4-BE49-F238E27FC236}">
                  <a16:creationId xmlns:a16="http://schemas.microsoft.com/office/drawing/2014/main" id="{A5B31E89-2313-CDBB-4D68-C8EA3CFBA650}"/>
                </a:ext>
              </a:extLst>
            </p:cNvPr>
            <p:cNvSpPr/>
            <p:nvPr/>
          </p:nvSpPr>
          <p:spPr>
            <a:xfrm>
              <a:off x="5753099" y="4778190"/>
              <a:ext cx="4471291" cy="573437"/>
            </a:xfrm>
            <a:prstGeom prst="rect">
              <a:avLst/>
            </a:prstGeom>
            <a:solidFill>
              <a:srgbClr val="0000A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 name="TextBox 59">
              <a:extLst>
                <a:ext uri="{FF2B5EF4-FFF2-40B4-BE49-F238E27FC236}">
                  <a16:creationId xmlns:a16="http://schemas.microsoft.com/office/drawing/2014/main" id="{5D81C040-EF56-56BD-BDF8-ABF2E485E43D}"/>
                </a:ext>
              </a:extLst>
            </p:cNvPr>
            <p:cNvSpPr txBox="1"/>
            <p:nvPr/>
          </p:nvSpPr>
          <p:spPr>
            <a:xfrm>
              <a:off x="5799046" y="4768945"/>
              <a:ext cx="3120297" cy="6463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rPr>
                <a:t>Real-Time Intelligent Controller (RIC)</a:t>
              </a:r>
            </a:p>
          </p:txBody>
        </p:sp>
      </p:grpSp>
      <p:grpSp>
        <p:nvGrpSpPr>
          <p:cNvPr id="1027" name="Group 1026">
            <a:extLst>
              <a:ext uri="{FF2B5EF4-FFF2-40B4-BE49-F238E27FC236}">
                <a16:creationId xmlns:a16="http://schemas.microsoft.com/office/drawing/2014/main" id="{99E87100-BC3A-EDFF-55ED-9FB5526D328A}"/>
              </a:ext>
            </a:extLst>
          </p:cNvPr>
          <p:cNvGrpSpPr/>
          <p:nvPr/>
        </p:nvGrpSpPr>
        <p:grpSpPr>
          <a:xfrm>
            <a:off x="465861" y="1955578"/>
            <a:ext cx="2355595" cy="2426057"/>
            <a:chOff x="421087" y="2083701"/>
            <a:chExt cx="2355595" cy="2426057"/>
          </a:xfrm>
        </p:grpSpPr>
        <p:sp>
          <p:nvSpPr>
            <p:cNvPr id="63" name="TextBox 62">
              <a:extLst>
                <a:ext uri="{FF2B5EF4-FFF2-40B4-BE49-F238E27FC236}">
                  <a16:creationId xmlns:a16="http://schemas.microsoft.com/office/drawing/2014/main" id="{7A17FF28-B387-AFDC-9D84-571401A8F445}"/>
                </a:ext>
              </a:extLst>
            </p:cNvPr>
            <p:cNvSpPr txBox="1"/>
            <p:nvPr/>
          </p:nvSpPr>
          <p:spPr>
            <a:xfrm>
              <a:off x="421087" y="2083701"/>
              <a:ext cx="1947854" cy="1089529"/>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3GPP-compliant </a:t>
              </a: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interface</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between RAN and Mobile Core control plane</a:t>
              </a:r>
            </a:p>
          </p:txBody>
        </p:sp>
        <p:cxnSp>
          <p:nvCxnSpPr>
            <p:cNvPr id="1025" name="Straight Connector 1024">
              <a:extLst>
                <a:ext uri="{FF2B5EF4-FFF2-40B4-BE49-F238E27FC236}">
                  <a16:creationId xmlns:a16="http://schemas.microsoft.com/office/drawing/2014/main" id="{D9F97032-CC8B-E337-50DE-FC45CDF6B274}"/>
                </a:ext>
              </a:extLst>
            </p:cNvPr>
            <p:cNvCxnSpPr>
              <a:cxnSpLocks/>
              <a:stCxn id="63" idx="2"/>
              <a:endCxn id="14" idx="0"/>
            </p:cNvCxnSpPr>
            <p:nvPr/>
          </p:nvCxnSpPr>
          <p:spPr>
            <a:xfrm>
              <a:off x="1395014" y="3173230"/>
              <a:ext cx="1381668" cy="1336528"/>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029" name="Group 1028">
            <a:extLst>
              <a:ext uri="{FF2B5EF4-FFF2-40B4-BE49-F238E27FC236}">
                <a16:creationId xmlns:a16="http://schemas.microsoft.com/office/drawing/2014/main" id="{A4FC02E5-B952-9929-8FD4-CD0B0EA0EBFB}"/>
              </a:ext>
            </a:extLst>
          </p:cNvPr>
          <p:cNvGrpSpPr/>
          <p:nvPr/>
        </p:nvGrpSpPr>
        <p:grpSpPr>
          <a:xfrm>
            <a:off x="5599247" y="2055263"/>
            <a:ext cx="6097983" cy="2422741"/>
            <a:chOff x="2336316" y="2079010"/>
            <a:chExt cx="6097983" cy="2422741"/>
          </a:xfrm>
        </p:grpSpPr>
        <p:sp>
          <p:nvSpPr>
            <p:cNvPr id="1030" name="TextBox 1029">
              <a:extLst>
                <a:ext uri="{FF2B5EF4-FFF2-40B4-BE49-F238E27FC236}">
                  <a16:creationId xmlns:a16="http://schemas.microsoft.com/office/drawing/2014/main" id="{5515160C-A5A5-DA0D-99D7-8538D50D4338}"/>
                </a:ext>
              </a:extLst>
            </p:cNvPr>
            <p:cNvSpPr txBox="1"/>
            <p:nvPr/>
          </p:nvSpPr>
          <p:spPr>
            <a:xfrm>
              <a:off x="6265341" y="2079010"/>
              <a:ext cx="2168958" cy="1588127"/>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New programmatic API </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for exerting software-based control over pipeline that implements RAN user plane</a:t>
              </a:r>
            </a:p>
          </p:txBody>
        </p:sp>
        <p:cxnSp>
          <p:nvCxnSpPr>
            <p:cNvPr id="1031" name="Straight Connector 1030">
              <a:extLst>
                <a:ext uri="{FF2B5EF4-FFF2-40B4-BE49-F238E27FC236}">
                  <a16:creationId xmlns:a16="http://schemas.microsoft.com/office/drawing/2014/main" id="{05CED445-DC9D-DBF3-84FD-C891786E579F}"/>
                </a:ext>
              </a:extLst>
            </p:cNvPr>
            <p:cNvCxnSpPr>
              <a:cxnSpLocks/>
              <a:stCxn id="1030" idx="2"/>
              <a:endCxn id="60" idx="0"/>
            </p:cNvCxnSpPr>
            <p:nvPr/>
          </p:nvCxnSpPr>
          <p:spPr>
            <a:xfrm flipH="1">
              <a:off x="2336316" y="3667137"/>
              <a:ext cx="5013504" cy="834614"/>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1024" name="Rectangle 1023">
            <a:extLst>
              <a:ext uri="{FF2B5EF4-FFF2-40B4-BE49-F238E27FC236}">
                <a16:creationId xmlns:a16="http://schemas.microsoft.com/office/drawing/2014/main" id="{FBDDF05A-47B6-3BFA-ED8D-332B0993D623}"/>
              </a:ext>
            </a:extLst>
          </p:cNvPr>
          <p:cNvSpPr/>
          <p:nvPr/>
        </p:nvSpPr>
        <p:spPr>
          <a:xfrm>
            <a:off x="2144110" y="4381635"/>
            <a:ext cx="6517559" cy="837152"/>
          </a:xfrm>
          <a:prstGeom prst="rect">
            <a:avLst/>
          </a:prstGeom>
          <a:noFill/>
          <a:ln w="25400">
            <a:solidFill>
              <a:srgbClr val="C00000"/>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26" name="TextBox 1025">
            <a:extLst>
              <a:ext uri="{FF2B5EF4-FFF2-40B4-BE49-F238E27FC236}">
                <a16:creationId xmlns:a16="http://schemas.microsoft.com/office/drawing/2014/main" id="{5F9A55DC-F015-5FB2-49BE-542FC5A62B94}"/>
              </a:ext>
            </a:extLst>
          </p:cNvPr>
          <p:cNvSpPr txBox="1"/>
          <p:nvPr/>
        </p:nvSpPr>
        <p:spPr>
          <a:xfrm>
            <a:off x="8636961" y="4550375"/>
            <a:ext cx="1367549" cy="5909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Re-factored RRC</a:t>
            </a:r>
          </a:p>
        </p:txBody>
      </p:sp>
      <p:cxnSp>
        <p:nvCxnSpPr>
          <p:cNvPr id="1039" name="Straight Connector 1038">
            <a:extLst>
              <a:ext uri="{FF2B5EF4-FFF2-40B4-BE49-F238E27FC236}">
                <a16:creationId xmlns:a16="http://schemas.microsoft.com/office/drawing/2014/main" id="{0D824A4B-11AE-457A-640D-CEF66C95DAC3}"/>
              </a:ext>
            </a:extLst>
          </p:cNvPr>
          <p:cNvCxnSpPr/>
          <p:nvPr/>
        </p:nvCxnSpPr>
        <p:spPr bwMode="auto">
          <a:xfrm flipV="1">
            <a:off x="4367618" y="5584657"/>
            <a:ext cx="2791783" cy="14329"/>
          </a:xfrm>
          <a:prstGeom prst="line">
            <a:avLst/>
          </a:prstGeom>
          <a:noFill/>
          <a:ln w="25400" cap="flat" cmpd="sng" algn="ctr">
            <a:solidFill>
              <a:srgbClr val="000000"/>
            </a:solidFill>
            <a:prstDash val="dash"/>
          </a:ln>
          <a:effectLst/>
        </p:spPr>
      </p:cxnSp>
      <p:sp>
        <p:nvSpPr>
          <p:cNvPr id="1053" name="TextBox 399">
            <a:extLst>
              <a:ext uri="{FF2B5EF4-FFF2-40B4-BE49-F238E27FC236}">
                <a16:creationId xmlns:a16="http://schemas.microsoft.com/office/drawing/2014/main" id="{70FC3D9B-7887-D371-9BAD-081EDE705900}"/>
              </a:ext>
            </a:extLst>
          </p:cNvPr>
          <p:cNvSpPr txBox="1">
            <a:spLocks noChangeArrowheads="1"/>
          </p:cNvSpPr>
          <p:nvPr/>
        </p:nvSpPr>
        <p:spPr bwMode="auto">
          <a:xfrm>
            <a:off x="4602551" y="6850709"/>
            <a:ext cx="2302688" cy="2845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sz="1400" b="0" i="1" u="none" strike="noStrike" kern="0" cap="none" spc="0" normalizeH="0" baseline="0" noProof="0" dirty="0">
                <a:ln>
                  <a:noFill/>
                </a:ln>
                <a:solidFill>
                  <a:srgbClr val="000000"/>
                </a:solidFill>
                <a:effectLst/>
                <a:uLnTx/>
                <a:uFillTx/>
                <a:latin typeface="Arial" charset="0"/>
                <a:ea typeface="ＭＳ Ｐゴシック" charset="0"/>
              </a:rPr>
              <a:t>SDN-controlled switches</a:t>
            </a:r>
          </a:p>
        </p:txBody>
      </p:sp>
      <p:sp>
        <p:nvSpPr>
          <p:cNvPr id="6" name="Slide Number Placeholder 3">
            <a:extLst>
              <a:ext uri="{FF2B5EF4-FFF2-40B4-BE49-F238E27FC236}">
                <a16:creationId xmlns:a16="http://schemas.microsoft.com/office/drawing/2014/main" id="{FE08F1AA-4977-DE81-7571-CA61AF6F0ADE}"/>
              </a:ext>
            </a:extLst>
          </p:cNvPr>
          <p:cNvSpPr>
            <a:spLocks noGrp="1"/>
          </p:cNvSpPr>
          <p:nvPr>
            <p:ph type="sldNum" sz="quarter" idx="4"/>
          </p:nvPr>
        </p:nvSpPr>
        <p:spPr>
          <a:xfrm>
            <a:off x="9219616" y="6466239"/>
            <a:ext cx="2743200" cy="365125"/>
          </a:xfrm>
        </p:spPr>
        <p:txBody>
          <a:bodyPr/>
          <a:lstStyle/>
          <a:p>
            <a:r>
              <a:rPr lang="en-US" dirty="0"/>
              <a:t>SDN </a:t>
            </a:r>
            <a:fld id="{C4204591-24BD-A542-B9D5-F8D8A88D2FEE}" type="slidenum">
              <a:rPr lang="en-US" smtClean="0"/>
              <a:pPr/>
              <a:t>37</a:t>
            </a:fld>
            <a:endParaRPr lang="en-US" dirty="0"/>
          </a:p>
        </p:txBody>
      </p:sp>
    </p:spTree>
    <p:extLst>
      <p:ext uri="{BB962C8B-B14F-4D97-AF65-F5344CB8AC3E}">
        <p14:creationId xmlns:p14="http://schemas.microsoft.com/office/powerpoint/2010/main" val="764152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27"/>
                                        </p:tgtEl>
                                        <p:attrNameLst>
                                          <p:attrName>style.visibility</p:attrName>
                                        </p:attrNameLst>
                                      </p:cBhvr>
                                      <p:to>
                                        <p:strVal val="visible"/>
                                      </p:to>
                                    </p:set>
                                    <p:animEffect transition="in" filter="dissolve">
                                      <p:cBhvr>
                                        <p:cTn id="7" dur="500"/>
                                        <p:tgtEl>
                                          <p:spTgt spid="102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029"/>
                                        </p:tgtEl>
                                        <p:attrNameLst>
                                          <p:attrName>style.visibility</p:attrName>
                                        </p:attrNameLst>
                                      </p:cBhvr>
                                      <p:to>
                                        <p:strVal val="visible"/>
                                      </p:to>
                                    </p:set>
                                    <p:animEffect transition="in" filter="dissolve">
                                      <p:cBhvr>
                                        <p:cTn id="12" dur="500"/>
                                        <p:tgtEl>
                                          <p:spTgt spid="10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631FB7CC-D2A5-C749-8D9F-01B9FA12978B}"/>
              </a:ext>
            </a:extLst>
          </p:cNvPr>
          <p:cNvSpPr>
            <a:spLocks noGrp="1"/>
          </p:cNvSpPr>
          <p:nvPr>
            <p:ph type="title"/>
          </p:nvPr>
        </p:nvSpPr>
        <p:spPr>
          <a:xfrm>
            <a:off x="780997" y="383623"/>
            <a:ext cx="10515600" cy="894622"/>
          </a:xfrm>
        </p:spPr>
        <p:txBody>
          <a:bodyPr/>
          <a:lstStyle/>
          <a:p>
            <a:r>
              <a:rPr lang="en-US" dirty="0"/>
              <a:t>Software-defined RAN</a:t>
            </a:r>
          </a:p>
        </p:txBody>
      </p:sp>
      <p:sp>
        <p:nvSpPr>
          <p:cNvPr id="5" name="Rectangle 3">
            <a:extLst>
              <a:ext uri="{FF2B5EF4-FFF2-40B4-BE49-F238E27FC236}">
                <a16:creationId xmlns:a16="http://schemas.microsoft.com/office/drawing/2014/main" id="{E557B6F7-FFAB-CF45-9050-F598CF6820AB}"/>
              </a:ext>
            </a:extLst>
          </p:cNvPr>
          <p:cNvSpPr txBox="1">
            <a:spLocks noChangeArrowheads="1"/>
          </p:cNvSpPr>
          <p:nvPr/>
        </p:nvSpPr>
        <p:spPr>
          <a:xfrm>
            <a:off x="821501" y="1180108"/>
            <a:ext cx="10548998" cy="69223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0838" marR="0" lvl="1" indent="-331788" algn="l" defTabSz="914400" rtl="0" eaLnBrk="1" fontAlgn="auto" latinLnBrk="0" hangingPunct="1">
              <a:lnSpc>
                <a:spcPct val="90000"/>
              </a:lnSpc>
              <a:spcBef>
                <a:spcPts val="600"/>
              </a:spcBef>
              <a:spcAft>
                <a:spcPts val="0"/>
              </a:spcAft>
              <a:buClr>
                <a:srgbClr val="0000A8"/>
              </a:buClr>
              <a:buSzTx/>
              <a:buFont typeface="Wingdings" pitchFamily="2" charset="2"/>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SD-RAN: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implementing RAN using SDN approach</a:t>
            </a:r>
          </a:p>
        </p:txBody>
      </p:sp>
      <p:sp>
        <p:nvSpPr>
          <p:cNvPr id="2" name="Rectangle 1">
            <a:extLst>
              <a:ext uri="{FF2B5EF4-FFF2-40B4-BE49-F238E27FC236}">
                <a16:creationId xmlns:a16="http://schemas.microsoft.com/office/drawing/2014/main" id="{B360923F-5907-E311-410A-4CDB61098835}"/>
              </a:ext>
            </a:extLst>
          </p:cNvPr>
          <p:cNvSpPr/>
          <p:nvPr/>
        </p:nvSpPr>
        <p:spPr>
          <a:xfrm>
            <a:off x="442387" y="5366913"/>
            <a:ext cx="8240295" cy="970596"/>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Rectangle 10">
            <a:extLst>
              <a:ext uri="{FF2B5EF4-FFF2-40B4-BE49-F238E27FC236}">
                <a16:creationId xmlns:a16="http://schemas.microsoft.com/office/drawing/2014/main" id="{8F1E68E5-990A-B169-4A71-7F2F81ACD197}"/>
              </a:ext>
            </a:extLst>
          </p:cNvPr>
          <p:cNvSpPr/>
          <p:nvPr/>
        </p:nvSpPr>
        <p:spPr>
          <a:xfrm>
            <a:off x="421374" y="4315908"/>
            <a:ext cx="8347817" cy="970596"/>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2" name="Group 11">
            <a:extLst>
              <a:ext uri="{FF2B5EF4-FFF2-40B4-BE49-F238E27FC236}">
                <a16:creationId xmlns:a16="http://schemas.microsoft.com/office/drawing/2014/main" id="{C38EF26E-DB5D-AB0D-9175-D4661A7B9B43}"/>
              </a:ext>
            </a:extLst>
          </p:cNvPr>
          <p:cNvGrpSpPr/>
          <p:nvPr/>
        </p:nvGrpSpPr>
        <p:grpSpPr>
          <a:xfrm>
            <a:off x="2258972" y="4381635"/>
            <a:ext cx="1181100" cy="842877"/>
            <a:chOff x="5753100" y="4605423"/>
            <a:chExt cx="1181100" cy="842877"/>
          </a:xfrm>
        </p:grpSpPr>
        <p:sp>
          <p:nvSpPr>
            <p:cNvPr id="13" name="Rectangle 12">
              <a:extLst>
                <a:ext uri="{FF2B5EF4-FFF2-40B4-BE49-F238E27FC236}">
                  <a16:creationId xmlns:a16="http://schemas.microsoft.com/office/drawing/2014/main" id="{3D757CDB-338B-37AB-3D57-BBEF4AE9FFE7}"/>
                </a:ext>
              </a:extLst>
            </p:cNvPr>
            <p:cNvSpPr/>
            <p:nvPr/>
          </p:nvSpPr>
          <p:spPr>
            <a:xfrm>
              <a:off x="5753100" y="4610100"/>
              <a:ext cx="1181100" cy="838200"/>
            </a:xfrm>
            <a:prstGeom prst="rect">
              <a:avLst/>
            </a:prstGeom>
            <a:solidFill>
              <a:srgbClr val="0000A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 name="TextBox 13">
              <a:extLst>
                <a:ext uri="{FF2B5EF4-FFF2-40B4-BE49-F238E27FC236}">
                  <a16:creationId xmlns:a16="http://schemas.microsoft.com/office/drawing/2014/main" id="{7425E4FC-FC03-18B1-8B21-5FE17B7BADA4}"/>
                </a:ext>
              </a:extLst>
            </p:cNvPr>
            <p:cNvSpPr txBox="1"/>
            <p:nvPr/>
          </p:nvSpPr>
          <p:spPr>
            <a:xfrm>
              <a:off x="5761944" y="4605423"/>
              <a:ext cx="1107280" cy="837152"/>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rPr>
                <a:t>Control plane proxy</a:t>
              </a:r>
            </a:p>
          </p:txBody>
        </p:sp>
      </p:grpSp>
      <p:grpSp>
        <p:nvGrpSpPr>
          <p:cNvPr id="15" name="Group 14">
            <a:extLst>
              <a:ext uri="{FF2B5EF4-FFF2-40B4-BE49-F238E27FC236}">
                <a16:creationId xmlns:a16="http://schemas.microsoft.com/office/drawing/2014/main" id="{765331D8-B1A1-1B0F-CD25-690C27FE8F9D}"/>
              </a:ext>
            </a:extLst>
          </p:cNvPr>
          <p:cNvGrpSpPr/>
          <p:nvPr/>
        </p:nvGrpSpPr>
        <p:grpSpPr>
          <a:xfrm>
            <a:off x="3938232" y="5390939"/>
            <a:ext cx="835339" cy="828362"/>
            <a:chOff x="6003610" y="4619938"/>
            <a:chExt cx="835339" cy="828362"/>
          </a:xfrm>
        </p:grpSpPr>
        <p:sp>
          <p:nvSpPr>
            <p:cNvPr id="16" name="Rectangle 15">
              <a:extLst>
                <a:ext uri="{FF2B5EF4-FFF2-40B4-BE49-F238E27FC236}">
                  <a16:creationId xmlns:a16="http://schemas.microsoft.com/office/drawing/2014/main" id="{DA78A1E0-25EE-6D93-A641-354F873A4A69}"/>
                </a:ext>
              </a:extLst>
            </p:cNvPr>
            <p:cNvSpPr/>
            <p:nvPr/>
          </p:nvSpPr>
          <p:spPr>
            <a:xfrm>
              <a:off x="6003610" y="4619938"/>
              <a:ext cx="835339" cy="828362"/>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 name="TextBox 16">
              <a:extLst>
                <a:ext uri="{FF2B5EF4-FFF2-40B4-BE49-F238E27FC236}">
                  <a16:creationId xmlns:a16="http://schemas.microsoft.com/office/drawing/2014/main" id="{DC16E4EA-BFA9-14A4-F1D7-7FEC2CD06573}"/>
                </a:ext>
              </a:extLst>
            </p:cNvPr>
            <p:cNvSpPr txBox="1"/>
            <p:nvPr/>
          </p:nvSpPr>
          <p:spPr>
            <a:xfrm>
              <a:off x="6050032" y="4878141"/>
              <a:ext cx="744114" cy="3693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rPr>
                <a:t>PDCP</a:t>
              </a:r>
            </a:p>
          </p:txBody>
        </p:sp>
      </p:grpSp>
      <p:grpSp>
        <p:nvGrpSpPr>
          <p:cNvPr id="19" name="Group 18">
            <a:extLst>
              <a:ext uri="{FF2B5EF4-FFF2-40B4-BE49-F238E27FC236}">
                <a16:creationId xmlns:a16="http://schemas.microsoft.com/office/drawing/2014/main" id="{72ECF7F7-7B4C-ACAE-7AD9-2428491B0C7C}"/>
              </a:ext>
            </a:extLst>
          </p:cNvPr>
          <p:cNvGrpSpPr/>
          <p:nvPr/>
        </p:nvGrpSpPr>
        <p:grpSpPr>
          <a:xfrm>
            <a:off x="5185524" y="5390939"/>
            <a:ext cx="835339" cy="828362"/>
            <a:chOff x="5913545" y="4616763"/>
            <a:chExt cx="835339" cy="828362"/>
          </a:xfrm>
        </p:grpSpPr>
        <p:sp>
          <p:nvSpPr>
            <p:cNvPr id="20" name="Rectangle 19">
              <a:extLst>
                <a:ext uri="{FF2B5EF4-FFF2-40B4-BE49-F238E27FC236}">
                  <a16:creationId xmlns:a16="http://schemas.microsoft.com/office/drawing/2014/main" id="{FC4BCC4D-2E09-F0BB-8968-66DD13647805}"/>
                </a:ext>
              </a:extLst>
            </p:cNvPr>
            <p:cNvSpPr/>
            <p:nvPr/>
          </p:nvSpPr>
          <p:spPr>
            <a:xfrm>
              <a:off x="5913545" y="4616763"/>
              <a:ext cx="835339" cy="828362"/>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 name="TextBox 20">
              <a:extLst>
                <a:ext uri="{FF2B5EF4-FFF2-40B4-BE49-F238E27FC236}">
                  <a16:creationId xmlns:a16="http://schemas.microsoft.com/office/drawing/2014/main" id="{E307F906-C3B3-524D-A087-6C3CB60B77B3}"/>
                </a:ext>
              </a:extLst>
            </p:cNvPr>
            <p:cNvSpPr txBox="1"/>
            <p:nvPr/>
          </p:nvSpPr>
          <p:spPr>
            <a:xfrm>
              <a:off x="5982212" y="4883558"/>
              <a:ext cx="565026" cy="3693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rPr>
                <a:t>RLC</a:t>
              </a:r>
            </a:p>
          </p:txBody>
        </p:sp>
      </p:grpSp>
      <p:grpSp>
        <p:nvGrpSpPr>
          <p:cNvPr id="22" name="Group 21">
            <a:extLst>
              <a:ext uri="{FF2B5EF4-FFF2-40B4-BE49-F238E27FC236}">
                <a16:creationId xmlns:a16="http://schemas.microsoft.com/office/drawing/2014/main" id="{C0B889D0-04EE-3AAA-23DE-85F86D8CC29E}"/>
              </a:ext>
            </a:extLst>
          </p:cNvPr>
          <p:cNvGrpSpPr/>
          <p:nvPr/>
        </p:nvGrpSpPr>
        <p:grpSpPr>
          <a:xfrm>
            <a:off x="6431149" y="5390939"/>
            <a:ext cx="808114" cy="828362"/>
            <a:chOff x="5911357" y="4601298"/>
            <a:chExt cx="808114" cy="828362"/>
          </a:xfrm>
        </p:grpSpPr>
        <p:sp>
          <p:nvSpPr>
            <p:cNvPr id="23" name="Rectangle 22">
              <a:extLst>
                <a:ext uri="{FF2B5EF4-FFF2-40B4-BE49-F238E27FC236}">
                  <a16:creationId xmlns:a16="http://schemas.microsoft.com/office/drawing/2014/main" id="{4031669F-4DE7-BD94-142D-4DC06BE6F9D6}"/>
                </a:ext>
              </a:extLst>
            </p:cNvPr>
            <p:cNvSpPr/>
            <p:nvPr/>
          </p:nvSpPr>
          <p:spPr>
            <a:xfrm>
              <a:off x="5911357" y="4601298"/>
              <a:ext cx="808114" cy="828362"/>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 name="TextBox 23">
              <a:extLst>
                <a:ext uri="{FF2B5EF4-FFF2-40B4-BE49-F238E27FC236}">
                  <a16:creationId xmlns:a16="http://schemas.microsoft.com/office/drawing/2014/main" id="{586BEF16-88A5-F5AD-68C7-1E90D87F2170}"/>
                </a:ext>
              </a:extLst>
            </p:cNvPr>
            <p:cNvSpPr txBox="1"/>
            <p:nvPr/>
          </p:nvSpPr>
          <p:spPr>
            <a:xfrm>
              <a:off x="5969146" y="4868093"/>
              <a:ext cx="687752" cy="3693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rPr>
                <a:t>MAC</a:t>
              </a:r>
            </a:p>
          </p:txBody>
        </p:sp>
      </p:grpSp>
      <p:grpSp>
        <p:nvGrpSpPr>
          <p:cNvPr id="25" name="Group 24">
            <a:extLst>
              <a:ext uri="{FF2B5EF4-FFF2-40B4-BE49-F238E27FC236}">
                <a16:creationId xmlns:a16="http://schemas.microsoft.com/office/drawing/2014/main" id="{62E0046E-3165-1BBE-78C2-BAF8FA499BA0}"/>
              </a:ext>
            </a:extLst>
          </p:cNvPr>
          <p:cNvGrpSpPr/>
          <p:nvPr/>
        </p:nvGrpSpPr>
        <p:grpSpPr>
          <a:xfrm>
            <a:off x="8769191" y="5393154"/>
            <a:ext cx="975331" cy="828362"/>
            <a:chOff x="5947227" y="4603513"/>
            <a:chExt cx="975331" cy="828362"/>
          </a:xfrm>
        </p:grpSpPr>
        <p:sp>
          <p:nvSpPr>
            <p:cNvPr id="26" name="Rectangle 25">
              <a:extLst>
                <a:ext uri="{FF2B5EF4-FFF2-40B4-BE49-F238E27FC236}">
                  <a16:creationId xmlns:a16="http://schemas.microsoft.com/office/drawing/2014/main" id="{B5CE0EB0-2BDA-91B1-E9A6-ACD32A7D7407}"/>
                </a:ext>
              </a:extLst>
            </p:cNvPr>
            <p:cNvSpPr/>
            <p:nvPr/>
          </p:nvSpPr>
          <p:spPr>
            <a:xfrm>
              <a:off x="6030836" y="4603513"/>
              <a:ext cx="808114" cy="828362"/>
            </a:xfrm>
            <a:prstGeom prst="rect">
              <a:avLst/>
            </a:prstGeom>
            <a:solidFill>
              <a:schemeClr val="tx1">
                <a:lumMod val="65000"/>
                <a:lumOff val="3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 name="TextBox 26">
              <a:extLst>
                <a:ext uri="{FF2B5EF4-FFF2-40B4-BE49-F238E27FC236}">
                  <a16:creationId xmlns:a16="http://schemas.microsoft.com/office/drawing/2014/main" id="{7E71A2F5-D67F-C660-60DD-2BE1E926E288}"/>
                </a:ext>
              </a:extLst>
            </p:cNvPr>
            <p:cNvSpPr txBox="1"/>
            <p:nvPr/>
          </p:nvSpPr>
          <p:spPr>
            <a:xfrm>
              <a:off x="5947227" y="4743745"/>
              <a:ext cx="975331" cy="563231"/>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rPr>
                <a:t>D/A</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conversion</a:t>
              </a:r>
              <a:endPar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28" name="Group 27">
            <a:extLst>
              <a:ext uri="{FF2B5EF4-FFF2-40B4-BE49-F238E27FC236}">
                <a16:creationId xmlns:a16="http://schemas.microsoft.com/office/drawing/2014/main" id="{46027B1C-CEC6-2117-795A-4C39CEAB53B8}"/>
              </a:ext>
            </a:extLst>
          </p:cNvPr>
          <p:cNvGrpSpPr/>
          <p:nvPr/>
        </p:nvGrpSpPr>
        <p:grpSpPr>
          <a:xfrm>
            <a:off x="10063709" y="5409579"/>
            <a:ext cx="866199" cy="828362"/>
            <a:chOff x="5992795" y="4619938"/>
            <a:chExt cx="866199" cy="828362"/>
          </a:xfrm>
        </p:grpSpPr>
        <p:sp>
          <p:nvSpPr>
            <p:cNvPr id="29" name="Rectangle 28">
              <a:extLst>
                <a:ext uri="{FF2B5EF4-FFF2-40B4-BE49-F238E27FC236}">
                  <a16:creationId xmlns:a16="http://schemas.microsoft.com/office/drawing/2014/main" id="{6448F3D5-F2B3-0431-2510-4D763C6B8259}"/>
                </a:ext>
              </a:extLst>
            </p:cNvPr>
            <p:cNvSpPr/>
            <p:nvPr/>
          </p:nvSpPr>
          <p:spPr>
            <a:xfrm>
              <a:off x="5996610" y="4619938"/>
              <a:ext cx="842339" cy="828362"/>
            </a:xfrm>
            <a:prstGeom prst="rect">
              <a:avLst/>
            </a:prstGeom>
            <a:solidFill>
              <a:schemeClr val="tx1">
                <a:lumMod val="65000"/>
                <a:lumOff val="3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 name="TextBox 29">
              <a:extLst>
                <a:ext uri="{FF2B5EF4-FFF2-40B4-BE49-F238E27FC236}">
                  <a16:creationId xmlns:a16="http://schemas.microsoft.com/office/drawing/2014/main" id="{AA396F15-F5B5-2239-80F1-BD16C14E15A4}"/>
                </a:ext>
              </a:extLst>
            </p:cNvPr>
            <p:cNvSpPr txBox="1"/>
            <p:nvPr/>
          </p:nvSpPr>
          <p:spPr>
            <a:xfrm>
              <a:off x="5992795" y="4753793"/>
              <a:ext cx="866199" cy="563231"/>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rPr>
                <a:t>RF</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front end</a:t>
              </a:r>
              <a:endPar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31" name="Group 30">
            <a:extLst>
              <a:ext uri="{FF2B5EF4-FFF2-40B4-BE49-F238E27FC236}">
                <a16:creationId xmlns:a16="http://schemas.microsoft.com/office/drawing/2014/main" id="{559FC466-5673-3B8D-45A6-470688A87599}"/>
              </a:ext>
            </a:extLst>
          </p:cNvPr>
          <p:cNvGrpSpPr/>
          <p:nvPr/>
        </p:nvGrpSpPr>
        <p:grpSpPr>
          <a:xfrm>
            <a:off x="7638996" y="5379404"/>
            <a:ext cx="808114" cy="828362"/>
            <a:chOff x="5925572" y="4619938"/>
            <a:chExt cx="808114" cy="828362"/>
          </a:xfrm>
        </p:grpSpPr>
        <p:sp>
          <p:nvSpPr>
            <p:cNvPr id="32" name="Rectangle 31">
              <a:extLst>
                <a:ext uri="{FF2B5EF4-FFF2-40B4-BE49-F238E27FC236}">
                  <a16:creationId xmlns:a16="http://schemas.microsoft.com/office/drawing/2014/main" id="{2B64E46D-4614-0E24-B25B-4828F608FD02}"/>
                </a:ext>
              </a:extLst>
            </p:cNvPr>
            <p:cNvSpPr/>
            <p:nvPr/>
          </p:nvSpPr>
          <p:spPr>
            <a:xfrm>
              <a:off x="5925572" y="4619938"/>
              <a:ext cx="808114" cy="828362"/>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 name="TextBox 32">
              <a:extLst>
                <a:ext uri="{FF2B5EF4-FFF2-40B4-BE49-F238E27FC236}">
                  <a16:creationId xmlns:a16="http://schemas.microsoft.com/office/drawing/2014/main" id="{577003D0-9E68-EBA7-A85D-EC804CBD58B9}"/>
                </a:ext>
              </a:extLst>
            </p:cNvPr>
            <p:cNvSpPr txBox="1"/>
            <p:nvPr/>
          </p:nvSpPr>
          <p:spPr>
            <a:xfrm>
              <a:off x="6043983" y="4898237"/>
              <a:ext cx="603050" cy="3693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rPr>
                <a:t>PHY</a:t>
              </a:r>
            </a:p>
          </p:txBody>
        </p:sp>
      </p:grpSp>
      <p:cxnSp>
        <p:nvCxnSpPr>
          <p:cNvPr id="34" name="Straight Arrow Connector 33">
            <a:extLst>
              <a:ext uri="{FF2B5EF4-FFF2-40B4-BE49-F238E27FC236}">
                <a16:creationId xmlns:a16="http://schemas.microsoft.com/office/drawing/2014/main" id="{67021997-5FCD-D449-971D-38B3628F65FB}"/>
              </a:ext>
            </a:extLst>
          </p:cNvPr>
          <p:cNvCxnSpPr>
            <a:cxnSpLocks/>
          </p:cNvCxnSpPr>
          <p:nvPr/>
        </p:nvCxnSpPr>
        <p:spPr>
          <a:xfrm>
            <a:off x="4773572" y="5842400"/>
            <a:ext cx="413042" cy="0"/>
          </a:xfrm>
          <a:prstGeom prst="straightConnector1">
            <a:avLst/>
          </a:prstGeom>
          <a:ln w="41275">
            <a:solidFill>
              <a:srgbClr val="00B05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35" name="Straight Arrow Connector 34">
            <a:extLst>
              <a:ext uri="{FF2B5EF4-FFF2-40B4-BE49-F238E27FC236}">
                <a16:creationId xmlns:a16="http://schemas.microsoft.com/office/drawing/2014/main" id="{BED964C5-E51D-4AF7-BE4A-57BAC8AAB8EC}"/>
              </a:ext>
            </a:extLst>
          </p:cNvPr>
          <p:cNvCxnSpPr>
            <a:cxnSpLocks/>
          </p:cNvCxnSpPr>
          <p:nvPr/>
        </p:nvCxnSpPr>
        <p:spPr>
          <a:xfrm>
            <a:off x="6020863" y="5842400"/>
            <a:ext cx="413042" cy="0"/>
          </a:xfrm>
          <a:prstGeom prst="straightConnector1">
            <a:avLst/>
          </a:prstGeom>
          <a:ln w="41275">
            <a:solidFill>
              <a:srgbClr val="00B05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36" name="Straight Arrow Connector 35">
            <a:extLst>
              <a:ext uri="{FF2B5EF4-FFF2-40B4-BE49-F238E27FC236}">
                <a16:creationId xmlns:a16="http://schemas.microsoft.com/office/drawing/2014/main" id="{D6C67ABF-58A6-BBC4-91A2-81BF4CD6D527}"/>
              </a:ext>
            </a:extLst>
          </p:cNvPr>
          <p:cNvCxnSpPr>
            <a:cxnSpLocks/>
          </p:cNvCxnSpPr>
          <p:nvPr/>
        </p:nvCxnSpPr>
        <p:spPr>
          <a:xfrm>
            <a:off x="7239263" y="5836449"/>
            <a:ext cx="413042" cy="0"/>
          </a:xfrm>
          <a:prstGeom prst="straightConnector1">
            <a:avLst/>
          </a:prstGeom>
          <a:ln w="41275">
            <a:solidFill>
              <a:srgbClr val="00B05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37" name="Straight Arrow Connector 36">
            <a:extLst>
              <a:ext uri="{FF2B5EF4-FFF2-40B4-BE49-F238E27FC236}">
                <a16:creationId xmlns:a16="http://schemas.microsoft.com/office/drawing/2014/main" id="{D03B3BA6-F6B8-A5D7-1E29-57F90C67CB59}"/>
              </a:ext>
            </a:extLst>
          </p:cNvPr>
          <p:cNvCxnSpPr>
            <a:cxnSpLocks/>
          </p:cNvCxnSpPr>
          <p:nvPr/>
        </p:nvCxnSpPr>
        <p:spPr>
          <a:xfrm>
            <a:off x="8447110" y="5828217"/>
            <a:ext cx="413042" cy="0"/>
          </a:xfrm>
          <a:prstGeom prst="straightConnector1">
            <a:avLst/>
          </a:prstGeom>
          <a:ln w="41275">
            <a:solidFill>
              <a:schemeClr val="tx1">
                <a:lumMod val="75000"/>
                <a:lumOff val="25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38" name="Straight Arrow Connector 37">
            <a:extLst>
              <a:ext uri="{FF2B5EF4-FFF2-40B4-BE49-F238E27FC236}">
                <a16:creationId xmlns:a16="http://schemas.microsoft.com/office/drawing/2014/main" id="{FCBED791-E002-2C86-7125-FEABCF225A44}"/>
              </a:ext>
            </a:extLst>
          </p:cNvPr>
          <p:cNvCxnSpPr>
            <a:cxnSpLocks/>
          </p:cNvCxnSpPr>
          <p:nvPr/>
        </p:nvCxnSpPr>
        <p:spPr>
          <a:xfrm>
            <a:off x="9660914" y="5833351"/>
            <a:ext cx="413042" cy="0"/>
          </a:xfrm>
          <a:prstGeom prst="straightConnector1">
            <a:avLst/>
          </a:prstGeom>
          <a:ln w="41275">
            <a:solidFill>
              <a:schemeClr val="tx1">
                <a:lumMod val="75000"/>
                <a:lumOff val="25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grpSp>
        <p:nvGrpSpPr>
          <p:cNvPr id="39" name="Group 38">
            <a:extLst>
              <a:ext uri="{FF2B5EF4-FFF2-40B4-BE49-F238E27FC236}">
                <a16:creationId xmlns:a16="http://schemas.microsoft.com/office/drawing/2014/main" id="{07B88E60-CE22-9BFC-BF31-053255B34C29}"/>
              </a:ext>
            </a:extLst>
          </p:cNvPr>
          <p:cNvGrpSpPr/>
          <p:nvPr/>
        </p:nvGrpSpPr>
        <p:grpSpPr>
          <a:xfrm>
            <a:off x="10868051" y="4689527"/>
            <a:ext cx="812800" cy="1555448"/>
            <a:chOff x="11134444" y="4019591"/>
            <a:chExt cx="812800" cy="1555448"/>
          </a:xfrm>
        </p:grpSpPr>
        <p:pic>
          <p:nvPicPr>
            <p:cNvPr id="40" name="Picture 39">
              <a:extLst>
                <a:ext uri="{FF2B5EF4-FFF2-40B4-BE49-F238E27FC236}">
                  <a16:creationId xmlns:a16="http://schemas.microsoft.com/office/drawing/2014/main" id="{A98D3D4D-1170-63D3-B915-CD91799598AB}"/>
                </a:ext>
              </a:extLst>
            </p:cNvPr>
            <p:cNvPicPr>
              <a:picLocks noChangeAspect="1"/>
            </p:cNvPicPr>
            <p:nvPr/>
          </p:nvPicPr>
          <p:blipFill>
            <a:blip r:embed="rId3"/>
            <a:stretch>
              <a:fillRect/>
            </a:stretch>
          </p:blipFill>
          <p:spPr>
            <a:xfrm>
              <a:off x="11134444" y="4019591"/>
              <a:ext cx="812800" cy="673100"/>
            </a:xfrm>
            <a:prstGeom prst="rect">
              <a:avLst/>
            </a:prstGeom>
          </p:spPr>
        </p:pic>
        <p:cxnSp>
          <p:nvCxnSpPr>
            <p:cNvPr id="41" name="Straight Connector 40">
              <a:extLst>
                <a:ext uri="{FF2B5EF4-FFF2-40B4-BE49-F238E27FC236}">
                  <a16:creationId xmlns:a16="http://schemas.microsoft.com/office/drawing/2014/main" id="{B2452081-B7C8-6A58-25F0-BAC2B894D356}"/>
                </a:ext>
              </a:extLst>
            </p:cNvPr>
            <p:cNvCxnSpPr>
              <a:cxnSpLocks/>
            </p:cNvCxnSpPr>
            <p:nvPr/>
          </p:nvCxnSpPr>
          <p:spPr>
            <a:xfrm>
              <a:off x="11555834" y="4296181"/>
              <a:ext cx="0" cy="1210541"/>
            </a:xfrm>
            <a:prstGeom prst="line">
              <a:avLst/>
            </a:prstGeom>
            <a:ln w="41275">
              <a:solidFill>
                <a:schemeClr val="tx1"/>
              </a:solidFill>
            </a:ln>
          </p:spPr>
          <p:style>
            <a:lnRef idx="1">
              <a:schemeClr val="accent1"/>
            </a:lnRef>
            <a:fillRef idx="0">
              <a:schemeClr val="accent1"/>
            </a:fillRef>
            <a:effectRef idx="0">
              <a:schemeClr val="accent1"/>
            </a:effectRef>
            <a:fontRef idx="minor">
              <a:schemeClr val="tx1"/>
            </a:fontRef>
          </p:style>
        </p:cxnSp>
        <p:sp>
          <p:nvSpPr>
            <p:cNvPr id="42" name="Rectangle 41">
              <a:extLst>
                <a:ext uri="{FF2B5EF4-FFF2-40B4-BE49-F238E27FC236}">
                  <a16:creationId xmlns:a16="http://schemas.microsoft.com/office/drawing/2014/main" id="{A6BEF9F4-F1E4-B590-EC0B-FFC84708225F}"/>
                </a:ext>
              </a:extLst>
            </p:cNvPr>
            <p:cNvSpPr/>
            <p:nvPr/>
          </p:nvSpPr>
          <p:spPr>
            <a:xfrm>
              <a:off x="11430859" y="5381469"/>
              <a:ext cx="246480" cy="19357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cxnSp>
        <p:nvCxnSpPr>
          <p:cNvPr id="43" name="Straight Arrow Connector 42">
            <a:extLst>
              <a:ext uri="{FF2B5EF4-FFF2-40B4-BE49-F238E27FC236}">
                <a16:creationId xmlns:a16="http://schemas.microsoft.com/office/drawing/2014/main" id="{5CE007AD-2242-6335-9C4C-4AAA1B57E6DC}"/>
              </a:ext>
            </a:extLst>
          </p:cNvPr>
          <p:cNvCxnSpPr>
            <a:cxnSpLocks/>
          </p:cNvCxnSpPr>
          <p:nvPr/>
        </p:nvCxnSpPr>
        <p:spPr>
          <a:xfrm>
            <a:off x="10909863" y="5823760"/>
            <a:ext cx="413042" cy="0"/>
          </a:xfrm>
          <a:prstGeom prst="straightConnector1">
            <a:avLst/>
          </a:prstGeom>
          <a:ln w="41275">
            <a:solidFill>
              <a:schemeClr val="tx1">
                <a:lumMod val="75000"/>
                <a:lumOff val="25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00DDBFEB-A3AD-A1F0-DC7A-51465F0B3F28}"/>
              </a:ext>
            </a:extLst>
          </p:cNvPr>
          <p:cNvCxnSpPr>
            <a:stCxn id="13" idx="3"/>
          </p:cNvCxnSpPr>
          <p:nvPr/>
        </p:nvCxnSpPr>
        <p:spPr>
          <a:xfrm>
            <a:off x="3440072" y="4805412"/>
            <a:ext cx="4602981" cy="0"/>
          </a:xfrm>
          <a:prstGeom prst="line">
            <a:avLst/>
          </a:prstGeom>
          <a:ln w="25400">
            <a:solidFill>
              <a:srgbClr val="0000A3"/>
            </a:solidFill>
            <a:prstDash val="dash"/>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46" name="Straight Arrow Connector 45">
            <a:extLst>
              <a:ext uri="{FF2B5EF4-FFF2-40B4-BE49-F238E27FC236}">
                <a16:creationId xmlns:a16="http://schemas.microsoft.com/office/drawing/2014/main" id="{95E8E824-87DC-29FD-70EE-4E5168E2FE40}"/>
              </a:ext>
            </a:extLst>
          </p:cNvPr>
          <p:cNvCxnSpPr>
            <a:endCxn id="16" idx="0"/>
          </p:cNvCxnSpPr>
          <p:nvPr/>
        </p:nvCxnSpPr>
        <p:spPr>
          <a:xfrm>
            <a:off x="4355901" y="4805412"/>
            <a:ext cx="1" cy="585527"/>
          </a:xfrm>
          <a:prstGeom prst="straightConnector1">
            <a:avLst/>
          </a:prstGeom>
          <a:ln w="22225">
            <a:solidFill>
              <a:srgbClr val="0000A3"/>
            </a:solidFill>
            <a:prstDash val="dash"/>
            <a:tailEnd type="triangle" w="lg" len="lg"/>
          </a:ln>
        </p:spPr>
        <p:style>
          <a:lnRef idx="1">
            <a:schemeClr val="accent1"/>
          </a:lnRef>
          <a:fillRef idx="0">
            <a:schemeClr val="accent1"/>
          </a:fillRef>
          <a:effectRef idx="0">
            <a:schemeClr val="accent1"/>
          </a:effectRef>
          <a:fontRef idx="minor">
            <a:schemeClr val="tx1"/>
          </a:fontRef>
        </p:style>
      </p:cxnSp>
      <p:cxnSp>
        <p:nvCxnSpPr>
          <p:cNvPr id="47" name="Straight Arrow Connector 46">
            <a:extLst>
              <a:ext uri="{FF2B5EF4-FFF2-40B4-BE49-F238E27FC236}">
                <a16:creationId xmlns:a16="http://schemas.microsoft.com/office/drawing/2014/main" id="{75B17ABB-7841-F05F-807D-817031E916D6}"/>
              </a:ext>
            </a:extLst>
          </p:cNvPr>
          <p:cNvCxnSpPr/>
          <p:nvPr/>
        </p:nvCxnSpPr>
        <p:spPr>
          <a:xfrm>
            <a:off x="5603179" y="4805412"/>
            <a:ext cx="1" cy="585527"/>
          </a:xfrm>
          <a:prstGeom prst="straightConnector1">
            <a:avLst/>
          </a:prstGeom>
          <a:ln w="22225">
            <a:solidFill>
              <a:srgbClr val="0000A3"/>
            </a:solidFill>
            <a:prstDash val="dash"/>
            <a:tailEnd type="triangle" w="lg" len="lg"/>
          </a:ln>
        </p:spPr>
        <p:style>
          <a:lnRef idx="1">
            <a:schemeClr val="accent1"/>
          </a:lnRef>
          <a:fillRef idx="0">
            <a:schemeClr val="accent1"/>
          </a:fillRef>
          <a:effectRef idx="0">
            <a:schemeClr val="accent1"/>
          </a:effectRef>
          <a:fontRef idx="minor">
            <a:schemeClr val="tx1"/>
          </a:fontRef>
        </p:style>
      </p:cxnSp>
      <p:cxnSp>
        <p:nvCxnSpPr>
          <p:cNvPr id="48" name="Straight Arrow Connector 47">
            <a:extLst>
              <a:ext uri="{FF2B5EF4-FFF2-40B4-BE49-F238E27FC236}">
                <a16:creationId xmlns:a16="http://schemas.microsoft.com/office/drawing/2014/main" id="{BAEB63CD-7326-362F-E38F-4ADA627898E4}"/>
              </a:ext>
            </a:extLst>
          </p:cNvPr>
          <p:cNvCxnSpPr/>
          <p:nvPr/>
        </p:nvCxnSpPr>
        <p:spPr>
          <a:xfrm>
            <a:off x="6829929" y="4805412"/>
            <a:ext cx="1" cy="585527"/>
          </a:xfrm>
          <a:prstGeom prst="straightConnector1">
            <a:avLst/>
          </a:prstGeom>
          <a:ln w="22225">
            <a:solidFill>
              <a:srgbClr val="0000A3"/>
            </a:solidFill>
            <a:prstDash val="dash"/>
            <a:tailEnd type="triangle" w="lg" len="lg"/>
          </a:ln>
        </p:spPr>
        <p:style>
          <a:lnRef idx="1">
            <a:schemeClr val="accent1"/>
          </a:lnRef>
          <a:fillRef idx="0">
            <a:schemeClr val="accent1"/>
          </a:fillRef>
          <a:effectRef idx="0">
            <a:schemeClr val="accent1"/>
          </a:effectRef>
          <a:fontRef idx="minor">
            <a:schemeClr val="tx1"/>
          </a:fontRef>
        </p:style>
      </p:cxnSp>
      <p:cxnSp>
        <p:nvCxnSpPr>
          <p:cNvPr id="49" name="Straight Arrow Connector 48">
            <a:extLst>
              <a:ext uri="{FF2B5EF4-FFF2-40B4-BE49-F238E27FC236}">
                <a16:creationId xmlns:a16="http://schemas.microsoft.com/office/drawing/2014/main" id="{E8799CE2-1F1F-62DE-ABFC-3793E26D2252}"/>
              </a:ext>
            </a:extLst>
          </p:cNvPr>
          <p:cNvCxnSpPr/>
          <p:nvPr/>
        </p:nvCxnSpPr>
        <p:spPr>
          <a:xfrm>
            <a:off x="8038536" y="4807189"/>
            <a:ext cx="1" cy="585527"/>
          </a:xfrm>
          <a:prstGeom prst="straightConnector1">
            <a:avLst/>
          </a:prstGeom>
          <a:ln w="22225">
            <a:solidFill>
              <a:srgbClr val="0000A3"/>
            </a:solidFill>
            <a:prstDash val="dash"/>
            <a:tailEnd type="triangle" w="lg" len="lg"/>
          </a:ln>
        </p:spPr>
        <p:style>
          <a:lnRef idx="1">
            <a:schemeClr val="accent1"/>
          </a:lnRef>
          <a:fillRef idx="0">
            <a:schemeClr val="accent1"/>
          </a:fillRef>
          <a:effectRef idx="0">
            <a:schemeClr val="accent1"/>
          </a:effectRef>
          <a:fontRef idx="minor">
            <a:schemeClr val="tx1"/>
          </a:fontRef>
        </p:style>
      </p:cxnSp>
      <p:sp>
        <p:nvSpPr>
          <p:cNvPr id="50" name="TextBox 49">
            <a:extLst>
              <a:ext uri="{FF2B5EF4-FFF2-40B4-BE49-F238E27FC236}">
                <a16:creationId xmlns:a16="http://schemas.microsoft.com/office/drawing/2014/main" id="{4DABFE44-C398-25A0-4550-29745A4F085E}"/>
              </a:ext>
            </a:extLst>
          </p:cNvPr>
          <p:cNvSpPr txBox="1"/>
          <p:nvPr/>
        </p:nvSpPr>
        <p:spPr>
          <a:xfrm>
            <a:off x="1074391" y="4487250"/>
            <a:ext cx="903068" cy="64633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A3"/>
                </a:solidFill>
                <a:effectLst/>
                <a:uLnTx/>
                <a:uFillTx/>
                <a:latin typeface="Calibri" panose="020F0502020204030204"/>
                <a:ea typeface="+mn-ea"/>
                <a:cs typeface="+mn-cs"/>
              </a:rPr>
              <a:t>control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A3"/>
                </a:solidFill>
                <a:effectLst/>
                <a:uLnTx/>
                <a:uFillTx/>
                <a:latin typeface="Calibri" panose="020F0502020204030204"/>
                <a:ea typeface="+mn-ea"/>
                <a:cs typeface="+mn-cs"/>
              </a:rPr>
              <a:t>plane</a:t>
            </a:r>
          </a:p>
        </p:txBody>
      </p:sp>
      <p:sp>
        <p:nvSpPr>
          <p:cNvPr id="51" name="TextBox 50">
            <a:extLst>
              <a:ext uri="{FF2B5EF4-FFF2-40B4-BE49-F238E27FC236}">
                <a16:creationId xmlns:a16="http://schemas.microsoft.com/office/drawing/2014/main" id="{FE9F2A96-9CCA-A48A-264A-79AB7C6565C7}"/>
              </a:ext>
            </a:extLst>
          </p:cNvPr>
          <p:cNvSpPr txBox="1"/>
          <p:nvPr/>
        </p:nvSpPr>
        <p:spPr>
          <a:xfrm>
            <a:off x="1123319" y="5522946"/>
            <a:ext cx="707245" cy="64633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70AD47">
                    <a:lumMod val="75000"/>
                  </a:srgbClr>
                </a:solidFill>
                <a:effectLst/>
                <a:uLnTx/>
                <a:uFillTx/>
                <a:latin typeface="Calibri" panose="020F0502020204030204"/>
                <a:ea typeface="+mn-ea"/>
                <a:cs typeface="+mn-cs"/>
              </a:rPr>
              <a:t>user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70AD47">
                    <a:lumMod val="75000"/>
                  </a:srgbClr>
                </a:solidFill>
                <a:effectLst/>
                <a:uLnTx/>
                <a:uFillTx/>
                <a:latin typeface="Calibri" panose="020F0502020204030204"/>
                <a:ea typeface="+mn-ea"/>
                <a:cs typeface="+mn-cs"/>
              </a:rPr>
              <a:t>plane</a:t>
            </a:r>
          </a:p>
        </p:txBody>
      </p:sp>
      <p:sp>
        <p:nvSpPr>
          <p:cNvPr id="57" name="Freeform 56">
            <a:extLst>
              <a:ext uri="{FF2B5EF4-FFF2-40B4-BE49-F238E27FC236}">
                <a16:creationId xmlns:a16="http://schemas.microsoft.com/office/drawing/2014/main" id="{7F80D767-9C03-2C51-A701-D0F1965A1AC0}"/>
              </a:ext>
            </a:extLst>
          </p:cNvPr>
          <p:cNvSpPr/>
          <p:nvPr/>
        </p:nvSpPr>
        <p:spPr>
          <a:xfrm>
            <a:off x="3457730" y="5047275"/>
            <a:ext cx="495946" cy="573437"/>
          </a:xfrm>
          <a:custGeom>
            <a:avLst/>
            <a:gdLst>
              <a:gd name="connsiteX0" fmla="*/ 0 w 495946"/>
              <a:gd name="connsiteY0" fmla="*/ 0 h 573437"/>
              <a:gd name="connsiteX1" fmla="*/ 247973 w 495946"/>
              <a:gd name="connsiteY1" fmla="*/ 0 h 573437"/>
              <a:gd name="connsiteX2" fmla="*/ 247973 w 495946"/>
              <a:gd name="connsiteY2" fmla="*/ 573437 h 573437"/>
              <a:gd name="connsiteX3" fmla="*/ 495946 w 495946"/>
              <a:gd name="connsiteY3" fmla="*/ 573437 h 573437"/>
            </a:gdLst>
            <a:ahLst/>
            <a:cxnLst>
              <a:cxn ang="0">
                <a:pos x="connsiteX0" y="connsiteY0"/>
              </a:cxn>
              <a:cxn ang="0">
                <a:pos x="connsiteX1" y="connsiteY1"/>
              </a:cxn>
              <a:cxn ang="0">
                <a:pos x="connsiteX2" y="connsiteY2"/>
              </a:cxn>
              <a:cxn ang="0">
                <a:pos x="connsiteX3" y="connsiteY3"/>
              </a:cxn>
            </a:cxnLst>
            <a:rect l="l" t="t" r="r" b="b"/>
            <a:pathLst>
              <a:path w="495946" h="573437">
                <a:moveTo>
                  <a:pt x="0" y="0"/>
                </a:moveTo>
                <a:lnTo>
                  <a:pt x="247973" y="0"/>
                </a:lnTo>
                <a:lnTo>
                  <a:pt x="247973" y="573437"/>
                </a:lnTo>
                <a:lnTo>
                  <a:pt x="495946" y="573437"/>
                </a:lnTo>
              </a:path>
            </a:pathLst>
          </a:custGeom>
          <a:noFill/>
          <a:ln w="25400">
            <a:solidFill>
              <a:srgbClr val="0000A3"/>
            </a:solidFill>
            <a:headEnd type="triangle" w="lg" len="lg"/>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8" name="Group 57">
            <a:extLst>
              <a:ext uri="{FF2B5EF4-FFF2-40B4-BE49-F238E27FC236}">
                <a16:creationId xmlns:a16="http://schemas.microsoft.com/office/drawing/2014/main" id="{97AF5C4A-B06F-D26B-79A6-54E65E53487B}"/>
              </a:ext>
            </a:extLst>
          </p:cNvPr>
          <p:cNvGrpSpPr/>
          <p:nvPr/>
        </p:nvGrpSpPr>
        <p:grpSpPr>
          <a:xfrm>
            <a:off x="3993151" y="4478004"/>
            <a:ext cx="4471291" cy="646331"/>
            <a:chOff x="5753099" y="4768945"/>
            <a:chExt cx="4471291" cy="646331"/>
          </a:xfrm>
        </p:grpSpPr>
        <p:sp>
          <p:nvSpPr>
            <p:cNvPr id="59" name="Rectangle 58">
              <a:extLst>
                <a:ext uri="{FF2B5EF4-FFF2-40B4-BE49-F238E27FC236}">
                  <a16:creationId xmlns:a16="http://schemas.microsoft.com/office/drawing/2014/main" id="{A5B31E89-2313-CDBB-4D68-C8EA3CFBA650}"/>
                </a:ext>
              </a:extLst>
            </p:cNvPr>
            <p:cNvSpPr/>
            <p:nvPr/>
          </p:nvSpPr>
          <p:spPr>
            <a:xfrm>
              <a:off x="5753099" y="4778190"/>
              <a:ext cx="4471291" cy="573437"/>
            </a:xfrm>
            <a:prstGeom prst="rect">
              <a:avLst/>
            </a:prstGeom>
            <a:solidFill>
              <a:srgbClr val="0000A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 name="TextBox 59">
              <a:extLst>
                <a:ext uri="{FF2B5EF4-FFF2-40B4-BE49-F238E27FC236}">
                  <a16:creationId xmlns:a16="http://schemas.microsoft.com/office/drawing/2014/main" id="{5D81C040-EF56-56BD-BDF8-ABF2E485E43D}"/>
                </a:ext>
              </a:extLst>
            </p:cNvPr>
            <p:cNvSpPr txBox="1"/>
            <p:nvPr/>
          </p:nvSpPr>
          <p:spPr>
            <a:xfrm>
              <a:off x="5799046" y="4768945"/>
              <a:ext cx="3120297" cy="6463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rPr>
                <a:t>Real-Time Intelligent Controller (RIC)</a:t>
              </a:r>
            </a:p>
          </p:txBody>
        </p:sp>
      </p:grpSp>
      <p:sp>
        <p:nvSpPr>
          <p:cNvPr id="1024" name="Rectangle 1023">
            <a:extLst>
              <a:ext uri="{FF2B5EF4-FFF2-40B4-BE49-F238E27FC236}">
                <a16:creationId xmlns:a16="http://schemas.microsoft.com/office/drawing/2014/main" id="{FBDDF05A-47B6-3BFA-ED8D-332B0993D623}"/>
              </a:ext>
            </a:extLst>
          </p:cNvPr>
          <p:cNvSpPr/>
          <p:nvPr/>
        </p:nvSpPr>
        <p:spPr>
          <a:xfrm>
            <a:off x="2144110" y="4381635"/>
            <a:ext cx="6517559" cy="837152"/>
          </a:xfrm>
          <a:prstGeom prst="rect">
            <a:avLst/>
          </a:prstGeom>
          <a:noFill/>
          <a:ln w="25400">
            <a:solidFill>
              <a:srgbClr val="C00000"/>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26" name="TextBox 1025">
            <a:extLst>
              <a:ext uri="{FF2B5EF4-FFF2-40B4-BE49-F238E27FC236}">
                <a16:creationId xmlns:a16="http://schemas.microsoft.com/office/drawing/2014/main" id="{5F9A55DC-F015-5FB2-49BE-542FC5A62B94}"/>
              </a:ext>
            </a:extLst>
          </p:cNvPr>
          <p:cNvSpPr txBox="1"/>
          <p:nvPr/>
        </p:nvSpPr>
        <p:spPr>
          <a:xfrm>
            <a:off x="8636961" y="4550375"/>
            <a:ext cx="1367549" cy="5909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Re-factored RRC</a:t>
            </a:r>
          </a:p>
        </p:txBody>
      </p:sp>
      <p:cxnSp>
        <p:nvCxnSpPr>
          <p:cNvPr id="1039" name="Straight Connector 1038">
            <a:extLst>
              <a:ext uri="{FF2B5EF4-FFF2-40B4-BE49-F238E27FC236}">
                <a16:creationId xmlns:a16="http://schemas.microsoft.com/office/drawing/2014/main" id="{0D824A4B-11AE-457A-640D-CEF66C95DAC3}"/>
              </a:ext>
            </a:extLst>
          </p:cNvPr>
          <p:cNvCxnSpPr/>
          <p:nvPr/>
        </p:nvCxnSpPr>
        <p:spPr bwMode="auto">
          <a:xfrm flipV="1">
            <a:off x="4367618" y="5584657"/>
            <a:ext cx="2791783" cy="14329"/>
          </a:xfrm>
          <a:prstGeom prst="line">
            <a:avLst/>
          </a:prstGeom>
          <a:noFill/>
          <a:ln w="25400" cap="flat" cmpd="sng" algn="ctr">
            <a:solidFill>
              <a:srgbClr val="000000"/>
            </a:solidFill>
            <a:prstDash val="dash"/>
          </a:ln>
          <a:effectLst/>
        </p:spPr>
      </p:cxnSp>
      <p:sp>
        <p:nvSpPr>
          <p:cNvPr id="1053" name="TextBox 399">
            <a:extLst>
              <a:ext uri="{FF2B5EF4-FFF2-40B4-BE49-F238E27FC236}">
                <a16:creationId xmlns:a16="http://schemas.microsoft.com/office/drawing/2014/main" id="{70FC3D9B-7887-D371-9BAD-081EDE705900}"/>
              </a:ext>
            </a:extLst>
          </p:cNvPr>
          <p:cNvSpPr txBox="1">
            <a:spLocks noChangeArrowheads="1"/>
          </p:cNvSpPr>
          <p:nvPr/>
        </p:nvSpPr>
        <p:spPr bwMode="auto">
          <a:xfrm>
            <a:off x="4602551" y="6850709"/>
            <a:ext cx="2302688" cy="2845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sz="1400" b="0" i="1" u="none" strike="noStrike" kern="0" cap="none" spc="0" normalizeH="0" baseline="0" noProof="0" dirty="0">
                <a:ln>
                  <a:noFill/>
                </a:ln>
                <a:solidFill>
                  <a:srgbClr val="000000"/>
                </a:solidFill>
                <a:effectLst/>
                <a:uLnTx/>
                <a:uFillTx/>
                <a:latin typeface="Arial" charset="0"/>
                <a:ea typeface="ＭＳ Ｐゴシック" charset="0"/>
              </a:rPr>
              <a:t>SDN-controlled switches</a:t>
            </a:r>
          </a:p>
        </p:txBody>
      </p:sp>
      <p:grpSp>
        <p:nvGrpSpPr>
          <p:cNvPr id="1207" name="Group 1206">
            <a:extLst>
              <a:ext uri="{FF2B5EF4-FFF2-40B4-BE49-F238E27FC236}">
                <a16:creationId xmlns:a16="http://schemas.microsoft.com/office/drawing/2014/main" id="{E840A1D9-548C-1EAE-D68F-265C78A222A8}"/>
              </a:ext>
            </a:extLst>
          </p:cNvPr>
          <p:cNvGrpSpPr/>
          <p:nvPr/>
        </p:nvGrpSpPr>
        <p:grpSpPr>
          <a:xfrm>
            <a:off x="7376946" y="2192692"/>
            <a:ext cx="4161952" cy="2856943"/>
            <a:chOff x="7376946" y="2192692"/>
            <a:chExt cx="4161952" cy="2856943"/>
          </a:xfrm>
        </p:grpSpPr>
        <p:grpSp>
          <p:nvGrpSpPr>
            <p:cNvPr id="1029" name="Group 1028">
              <a:extLst>
                <a:ext uri="{FF2B5EF4-FFF2-40B4-BE49-F238E27FC236}">
                  <a16:creationId xmlns:a16="http://schemas.microsoft.com/office/drawing/2014/main" id="{A4FC02E5-B952-9929-8FD4-CD0B0EA0EBFB}"/>
                </a:ext>
              </a:extLst>
            </p:cNvPr>
            <p:cNvGrpSpPr/>
            <p:nvPr/>
          </p:nvGrpSpPr>
          <p:grpSpPr>
            <a:xfrm>
              <a:off x="7565970" y="2192692"/>
              <a:ext cx="3972928" cy="2321641"/>
              <a:chOff x="4303039" y="2216439"/>
              <a:chExt cx="3972928" cy="2321641"/>
            </a:xfrm>
          </p:grpSpPr>
          <p:sp>
            <p:nvSpPr>
              <p:cNvPr id="1030" name="TextBox 1029">
                <a:extLst>
                  <a:ext uri="{FF2B5EF4-FFF2-40B4-BE49-F238E27FC236}">
                    <a16:creationId xmlns:a16="http://schemas.microsoft.com/office/drawing/2014/main" id="{5515160C-A5A5-DA0D-99D7-8538D50D4338}"/>
                  </a:ext>
                </a:extLst>
              </p:cNvPr>
              <p:cNvSpPr txBox="1"/>
              <p:nvPr/>
            </p:nvSpPr>
            <p:spPr>
              <a:xfrm>
                <a:off x="4303039" y="2216439"/>
                <a:ext cx="3972928" cy="175432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RAN Network Information Base (R-NIB) </a:t>
                </a:r>
              </a:p>
              <a:p>
                <a:pPr marL="285750" marR="0" lvl="0" indent="-28575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common set of information consumed by numerous control apps, e.g., longer time-scale CQI (channel Quality Indicator) values, other per-session state</a:t>
                </a:r>
              </a:p>
            </p:txBody>
          </p:sp>
          <p:cxnSp>
            <p:nvCxnSpPr>
              <p:cNvPr id="1031" name="Straight Connector 1030">
                <a:extLst>
                  <a:ext uri="{FF2B5EF4-FFF2-40B4-BE49-F238E27FC236}">
                    <a16:creationId xmlns:a16="http://schemas.microsoft.com/office/drawing/2014/main" id="{05CED445-DC9D-DBF3-84FD-C891786E579F}"/>
                  </a:ext>
                </a:extLst>
              </p:cNvPr>
              <p:cNvCxnSpPr>
                <a:cxnSpLocks/>
                <a:stCxn id="1030" idx="2"/>
                <a:endCxn id="1171" idx="1"/>
              </p:cNvCxnSpPr>
              <p:nvPr/>
            </p:nvCxnSpPr>
            <p:spPr>
              <a:xfrm flipH="1">
                <a:off x="4470042" y="3970765"/>
                <a:ext cx="1819461" cy="567315"/>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173" name="Group 1172">
              <a:extLst>
                <a:ext uri="{FF2B5EF4-FFF2-40B4-BE49-F238E27FC236}">
                  <a16:creationId xmlns:a16="http://schemas.microsoft.com/office/drawing/2014/main" id="{0FDAB918-3A00-52CD-29A4-33D36F397F5E}"/>
                </a:ext>
              </a:extLst>
            </p:cNvPr>
            <p:cNvGrpSpPr/>
            <p:nvPr/>
          </p:nvGrpSpPr>
          <p:grpSpPr>
            <a:xfrm>
              <a:off x="7376946" y="4514333"/>
              <a:ext cx="712054" cy="535302"/>
              <a:chOff x="8172769" y="752188"/>
              <a:chExt cx="712054" cy="535302"/>
            </a:xfrm>
          </p:grpSpPr>
          <p:sp>
            <p:nvSpPr>
              <p:cNvPr id="1171" name="Can 1170">
                <a:extLst>
                  <a:ext uri="{FF2B5EF4-FFF2-40B4-BE49-F238E27FC236}">
                    <a16:creationId xmlns:a16="http://schemas.microsoft.com/office/drawing/2014/main" id="{8A2E7039-D807-B995-2305-7A5E371C83EE}"/>
                  </a:ext>
                </a:extLst>
              </p:cNvPr>
              <p:cNvSpPr/>
              <p:nvPr/>
            </p:nvSpPr>
            <p:spPr>
              <a:xfrm>
                <a:off x="8204792" y="752188"/>
                <a:ext cx="648008" cy="535302"/>
              </a:xfrm>
              <a:prstGeom prst="can">
                <a:avLst/>
              </a:prstGeom>
              <a:solidFill>
                <a:schemeClr val="accent6">
                  <a:lumMod val="40000"/>
                  <a:lumOff val="60000"/>
                </a:schemeClr>
              </a:solidFill>
              <a:ln>
                <a:solidFill>
                  <a:schemeClr val="accent6">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72" name="TextBox 1171">
                <a:extLst>
                  <a:ext uri="{FF2B5EF4-FFF2-40B4-BE49-F238E27FC236}">
                    <a16:creationId xmlns:a16="http://schemas.microsoft.com/office/drawing/2014/main" id="{DF568A06-0F13-A758-927B-5DBFE5442F5F}"/>
                  </a:ext>
                </a:extLst>
              </p:cNvPr>
              <p:cNvSpPr txBox="1"/>
              <p:nvPr/>
            </p:nvSpPr>
            <p:spPr>
              <a:xfrm>
                <a:off x="8172769" y="869518"/>
                <a:ext cx="71205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R-NIB</a:t>
                </a:r>
              </a:p>
            </p:txBody>
          </p:sp>
        </p:grpSp>
      </p:grpSp>
      <p:cxnSp>
        <p:nvCxnSpPr>
          <p:cNvPr id="1175" name="Straight Arrow Connector 1174">
            <a:extLst>
              <a:ext uri="{FF2B5EF4-FFF2-40B4-BE49-F238E27FC236}">
                <a16:creationId xmlns:a16="http://schemas.microsoft.com/office/drawing/2014/main" id="{E84D44C3-2708-EDF5-C588-866461D86BC8}"/>
              </a:ext>
            </a:extLst>
          </p:cNvPr>
          <p:cNvCxnSpPr>
            <a:cxnSpLocks/>
          </p:cNvCxnSpPr>
          <p:nvPr/>
        </p:nvCxnSpPr>
        <p:spPr>
          <a:xfrm>
            <a:off x="4421712" y="4103606"/>
            <a:ext cx="0" cy="325726"/>
          </a:xfrm>
          <a:prstGeom prst="straightConnector1">
            <a:avLst/>
          </a:prstGeom>
          <a:ln>
            <a:solidFill>
              <a:schemeClr val="accent6">
                <a:lumMod val="75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grpSp>
        <p:nvGrpSpPr>
          <p:cNvPr id="1200" name="Group 1199">
            <a:extLst>
              <a:ext uri="{FF2B5EF4-FFF2-40B4-BE49-F238E27FC236}">
                <a16:creationId xmlns:a16="http://schemas.microsoft.com/office/drawing/2014/main" id="{B04BAB91-C7BA-5956-7BD8-A39BB8671F5E}"/>
              </a:ext>
            </a:extLst>
          </p:cNvPr>
          <p:cNvGrpSpPr/>
          <p:nvPr/>
        </p:nvGrpSpPr>
        <p:grpSpPr>
          <a:xfrm>
            <a:off x="2536161" y="2268027"/>
            <a:ext cx="4791721" cy="2167443"/>
            <a:chOff x="2546671" y="2268027"/>
            <a:chExt cx="4791721" cy="2167443"/>
          </a:xfrm>
        </p:grpSpPr>
        <p:cxnSp>
          <p:nvCxnSpPr>
            <p:cNvPr id="1158" name="Straight Connector 1157">
              <a:extLst>
                <a:ext uri="{FF2B5EF4-FFF2-40B4-BE49-F238E27FC236}">
                  <a16:creationId xmlns:a16="http://schemas.microsoft.com/office/drawing/2014/main" id="{47B6EA5F-20FF-F970-5FCF-CBA77809B949}"/>
                </a:ext>
              </a:extLst>
            </p:cNvPr>
            <p:cNvCxnSpPr>
              <a:cxnSpLocks/>
            </p:cNvCxnSpPr>
            <p:nvPr/>
          </p:nvCxnSpPr>
          <p:spPr>
            <a:xfrm>
              <a:off x="4223475" y="3128520"/>
              <a:ext cx="2433422" cy="319695"/>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nvGrpSpPr>
            <p:cNvPr id="1044" name="Group 1043">
              <a:extLst>
                <a:ext uri="{FF2B5EF4-FFF2-40B4-BE49-F238E27FC236}">
                  <a16:creationId xmlns:a16="http://schemas.microsoft.com/office/drawing/2014/main" id="{6EFBE12D-E2F9-96DC-302D-417BEDB8B882}"/>
                </a:ext>
              </a:extLst>
            </p:cNvPr>
            <p:cNvGrpSpPr/>
            <p:nvPr/>
          </p:nvGrpSpPr>
          <p:grpSpPr>
            <a:xfrm>
              <a:off x="3934271" y="3452406"/>
              <a:ext cx="1023471" cy="590176"/>
              <a:chOff x="4721412" y="1277470"/>
              <a:chExt cx="1023471" cy="590176"/>
            </a:xfrm>
          </p:grpSpPr>
          <p:sp>
            <p:nvSpPr>
              <p:cNvPr id="1059" name="Oval 1058">
                <a:extLst>
                  <a:ext uri="{FF2B5EF4-FFF2-40B4-BE49-F238E27FC236}">
                    <a16:creationId xmlns:a16="http://schemas.microsoft.com/office/drawing/2014/main" id="{E124A522-EEFA-3C17-F176-0E00C361B2EA}"/>
                  </a:ext>
                </a:extLst>
              </p:cNvPr>
              <p:cNvSpPr/>
              <p:nvPr/>
            </p:nvSpPr>
            <p:spPr bwMode="auto">
              <a:xfrm>
                <a:off x="4721412" y="1277470"/>
                <a:ext cx="1023471" cy="590176"/>
              </a:xfrm>
              <a:prstGeom prst="ellipse">
                <a:avLst/>
              </a:prstGeom>
              <a:solidFill>
                <a:schemeClr val="accent6">
                  <a:lumMod val="20000"/>
                  <a:lumOff val="80000"/>
                  <a:alpha val="70000"/>
                </a:schemeClr>
              </a:solidFill>
              <a:ln w="9525" cap="flat" cmpd="sng" algn="ctr">
                <a:solidFill>
                  <a:srgbClr val="008000"/>
                </a:solidFill>
                <a:prstDash val="solid"/>
              </a:ln>
              <a:effectLst/>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60" name="TextBox 1059">
                <a:extLst>
                  <a:ext uri="{FF2B5EF4-FFF2-40B4-BE49-F238E27FC236}">
                    <a16:creationId xmlns:a16="http://schemas.microsoft.com/office/drawing/2014/main" id="{36FF1367-FFF5-3A8D-B7FC-DF912EE1219C}"/>
                  </a:ext>
                </a:extLst>
              </p:cNvPr>
              <p:cNvSpPr txBox="1"/>
              <p:nvPr/>
            </p:nvSpPr>
            <p:spPr>
              <a:xfrm>
                <a:off x="4765081" y="1312466"/>
                <a:ext cx="978153" cy="512769"/>
              </a:xfrm>
              <a:prstGeom prst="rect">
                <a:avLst/>
              </a:prstGeom>
              <a:noFill/>
            </p:spPr>
            <p:txBody>
              <a:bodyPr wrap="none" rtlCol="0">
                <a:spAutoFit/>
              </a:body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load </a:t>
                </a:r>
              </a:p>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balancing</a:t>
                </a:r>
              </a:p>
            </p:txBody>
          </p:sp>
        </p:grpSp>
        <p:grpSp>
          <p:nvGrpSpPr>
            <p:cNvPr id="1045" name="Group 1044">
              <a:extLst>
                <a:ext uri="{FF2B5EF4-FFF2-40B4-BE49-F238E27FC236}">
                  <a16:creationId xmlns:a16="http://schemas.microsoft.com/office/drawing/2014/main" id="{63FCEDFD-7071-9115-561E-59A2773BB806}"/>
                </a:ext>
              </a:extLst>
            </p:cNvPr>
            <p:cNvGrpSpPr/>
            <p:nvPr/>
          </p:nvGrpSpPr>
          <p:grpSpPr>
            <a:xfrm>
              <a:off x="5116451" y="3465803"/>
              <a:ext cx="1082348" cy="590176"/>
              <a:chOff x="6106353" y="1817278"/>
              <a:chExt cx="1082348" cy="590176"/>
            </a:xfrm>
          </p:grpSpPr>
          <p:sp>
            <p:nvSpPr>
              <p:cNvPr id="1057" name="Oval 1056">
                <a:extLst>
                  <a:ext uri="{FF2B5EF4-FFF2-40B4-BE49-F238E27FC236}">
                    <a16:creationId xmlns:a16="http://schemas.microsoft.com/office/drawing/2014/main" id="{F9AC6626-4BAA-9D63-0BD8-445F82089EDB}"/>
                  </a:ext>
                </a:extLst>
              </p:cNvPr>
              <p:cNvSpPr/>
              <p:nvPr/>
            </p:nvSpPr>
            <p:spPr bwMode="auto">
              <a:xfrm>
                <a:off x="6106459" y="1817278"/>
                <a:ext cx="1023471" cy="590176"/>
              </a:xfrm>
              <a:prstGeom prst="ellipse">
                <a:avLst/>
              </a:prstGeom>
              <a:solidFill>
                <a:schemeClr val="accent6">
                  <a:lumMod val="20000"/>
                  <a:lumOff val="80000"/>
                  <a:alpha val="70000"/>
                </a:schemeClr>
              </a:solidFill>
              <a:ln w="9525" cap="flat" cmpd="sng" algn="ctr">
                <a:solidFill>
                  <a:srgbClr val="008000"/>
                </a:solidFill>
                <a:prstDash val="solid"/>
              </a:ln>
              <a:effectLst/>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58" name="TextBox 1057">
                <a:extLst>
                  <a:ext uri="{FF2B5EF4-FFF2-40B4-BE49-F238E27FC236}">
                    <a16:creationId xmlns:a16="http://schemas.microsoft.com/office/drawing/2014/main" id="{0E8CF004-912E-E202-37FD-373D4B71DF03}"/>
                  </a:ext>
                </a:extLst>
              </p:cNvPr>
              <p:cNvSpPr txBox="1"/>
              <p:nvPr/>
            </p:nvSpPr>
            <p:spPr>
              <a:xfrm>
                <a:off x="6106353" y="1958851"/>
                <a:ext cx="1082348" cy="319446"/>
              </a:xfrm>
              <a:prstGeom prst="rect">
                <a:avLst/>
              </a:prstGeom>
              <a:noFill/>
            </p:spPr>
            <p:txBody>
              <a:bodyPr wrap="none" rtlCol="0">
                <a:spAutoFit/>
              </a:body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handover</a:t>
                </a:r>
              </a:p>
            </p:txBody>
          </p:sp>
        </p:grpSp>
        <p:grpSp>
          <p:nvGrpSpPr>
            <p:cNvPr id="1046" name="Group 1045">
              <a:extLst>
                <a:ext uri="{FF2B5EF4-FFF2-40B4-BE49-F238E27FC236}">
                  <a16:creationId xmlns:a16="http://schemas.microsoft.com/office/drawing/2014/main" id="{162D91BF-A0E6-4A09-DFD6-049B10DFCDFD}"/>
                </a:ext>
              </a:extLst>
            </p:cNvPr>
            <p:cNvGrpSpPr/>
            <p:nvPr/>
          </p:nvGrpSpPr>
          <p:grpSpPr>
            <a:xfrm>
              <a:off x="6314921" y="3488207"/>
              <a:ext cx="1023471" cy="590176"/>
              <a:chOff x="6938682" y="977153"/>
              <a:chExt cx="1023471" cy="590176"/>
            </a:xfrm>
          </p:grpSpPr>
          <p:sp>
            <p:nvSpPr>
              <p:cNvPr id="1055" name="Oval 1054">
                <a:extLst>
                  <a:ext uri="{FF2B5EF4-FFF2-40B4-BE49-F238E27FC236}">
                    <a16:creationId xmlns:a16="http://schemas.microsoft.com/office/drawing/2014/main" id="{30B1AB13-6FCC-280B-63FA-8738B06201D7}"/>
                  </a:ext>
                </a:extLst>
              </p:cNvPr>
              <p:cNvSpPr/>
              <p:nvPr/>
            </p:nvSpPr>
            <p:spPr bwMode="auto">
              <a:xfrm>
                <a:off x="6938682" y="977153"/>
                <a:ext cx="1023471" cy="590176"/>
              </a:xfrm>
              <a:prstGeom prst="ellipse">
                <a:avLst/>
              </a:prstGeom>
              <a:solidFill>
                <a:schemeClr val="accent6">
                  <a:lumMod val="20000"/>
                  <a:lumOff val="80000"/>
                  <a:alpha val="70000"/>
                </a:schemeClr>
              </a:solidFill>
              <a:ln w="9525" cap="flat" cmpd="sng" algn="ctr">
                <a:solidFill>
                  <a:srgbClr val="008000"/>
                </a:solidFill>
                <a:prstDash val="solid"/>
              </a:ln>
              <a:effectLst/>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56" name="TextBox 1055">
                <a:extLst>
                  <a:ext uri="{FF2B5EF4-FFF2-40B4-BE49-F238E27FC236}">
                    <a16:creationId xmlns:a16="http://schemas.microsoft.com/office/drawing/2014/main" id="{4C3D2809-D44F-870E-5E21-5EE4C05F0A1C}"/>
                  </a:ext>
                </a:extLst>
              </p:cNvPr>
              <p:cNvSpPr txBox="1"/>
              <p:nvPr/>
            </p:nvSpPr>
            <p:spPr>
              <a:xfrm>
                <a:off x="7138032" y="1131729"/>
                <a:ext cx="646331" cy="313932"/>
              </a:xfrm>
              <a:prstGeom prst="rect">
                <a:avLst/>
              </a:prstGeom>
              <a:noFill/>
            </p:spPr>
            <p:txBody>
              <a:bodyPr wrap="none" rtlCol="0">
                <a:spAutoFit/>
              </a:body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rPr>
                  <a:t>QoS</a:t>
                </a:r>
              </a:p>
            </p:txBody>
          </p:sp>
        </p:grpSp>
        <p:sp>
          <p:nvSpPr>
            <p:cNvPr id="1054" name="TextBox 399">
              <a:extLst>
                <a:ext uri="{FF2B5EF4-FFF2-40B4-BE49-F238E27FC236}">
                  <a16:creationId xmlns:a16="http://schemas.microsoft.com/office/drawing/2014/main" id="{18864690-054A-64E5-95DA-0AF4DD7A199A}"/>
                </a:ext>
              </a:extLst>
            </p:cNvPr>
            <p:cNvSpPr txBox="1">
              <a:spLocks noChangeArrowheads="1"/>
            </p:cNvSpPr>
            <p:nvPr/>
          </p:nvSpPr>
          <p:spPr bwMode="auto">
            <a:xfrm>
              <a:off x="2546671" y="2268027"/>
              <a:ext cx="2433422" cy="10895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Calibri" panose="020F0502020204030204"/>
                  <a:ea typeface="ＭＳ Ｐゴシック" charset="0"/>
                </a:rPr>
                <a:t>Near-real time network control applications </a:t>
              </a: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rPr>
                <a:t>implemented as “</a:t>
              </a:r>
              <a:r>
                <a:rPr kumimoji="0" lang="en-US" sz="1800" b="0" i="0" u="none" strike="noStrike" kern="0" cap="none" spc="0" normalizeH="0" baseline="0" noProof="0" dirty="0" err="1">
                  <a:ln>
                    <a:noFill/>
                  </a:ln>
                  <a:solidFill>
                    <a:srgbClr val="000000"/>
                  </a:solidFill>
                  <a:effectLst/>
                  <a:uLnTx/>
                  <a:uFillTx/>
                  <a:latin typeface="Calibri" panose="020F0502020204030204"/>
                  <a:ea typeface="ＭＳ Ｐゴシック" charset="0"/>
                </a:rPr>
                <a:t>xA</a:t>
              </a: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rPr>
                <a:t>pps”</a:t>
              </a:r>
            </a:p>
          </p:txBody>
        </p:sp>
        <p:sp>
          <p:nvSpPr>
            <p:cNvPr id="1156" name="TextBox 1155">
              <a:extLst>
                <a:ext uri="{FF2B5EF4-FFF2-40B4-BE49-F238E27FC236}">
                  <a16:creationId xmlns:a16="http://schemas.microsoft.com/office/drawing/2014/main" id="{2B6E0A21-4E4F-B66B-368D-17F9558CCD27}"/>
                </a:ext>
              </a:extLst>
            </p:cNvPr>
            <p:cNvSpPr txBox="1"/>
            <p:nvPr/>
          </p:nvSpPr>
          <p:spPr>
            <a:xfrm rot="5400000">
              <a:off x="6049087" y="3465068"/>
              <a:ext cx="595035" cy="584776"/>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0" i="0" u="none" strike="noStrike" kern="0" cap="none" spc="0" normalizeH="0" baseline="0" noProof="0" dirty="0">
                  <a:ln>
                    <a:noFill/>
                  </a:ln>
                  <a:solidFill>
                    <a:srgbClr val="008000"/>
                  </a:solidFill>
                  <a:effectLst/>
                  <a:uLnTx/>
                  <a:uFillTx/>
                  <a:latin typeface="Arial" charset="0"/>
                  <a:ea typeface="ＭＳ Ｐゴシック" charset="0"/>
                  <a:cs typeface="+mn-cs"/>
                </a:rPr>
                <a:t>…</a:t>
              </a:r>
            </a:p>
          </p:txBody>
        </p:sp>
        <p:cxnSp>
          <p:nvCxnSpPr>
            <p:cNvPr id="1159" name="Straight Connector 1158">
              <a:extLst>
                <a:ext uri="{FF2B5EF4-FFF2-40B4-BE49-F238E27FC236}">
                  <a16:creationId xmlns:a16="http://schemas.microsoft.com/office/drawing/2014/main" id="{64FE0FA5-D6FA-7840-6F5C-AEAB25CB8E01}"/>
                </a:ext>
              </a:extLst>
            </p:cNvPr>
            <p:cNvCxnSpPr>
              <a:cxnSpLocks/>
            </p:cNvCxnSpPr>
            <p:nvPr/>
          </p:nvCxnSpPr>
          <p:spPr>
            <a:xfrm flipH="1" flipV="1">
              <a:off x="4228072" y="3130951"/>
              <a:ext cx="1074922" cy="340371"/>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163" name="Straight Connector 1162">
              <a:extLst>
                <a:ext uri="{FF2B5EF4-FFF2-40B4-BE49-F238E27FC236}">
                  <a16:creationId xmlns:a16="http://schemas.microsoft.com/office/drawing/2014/main" id="{EF9C0D5B-76F0-3DFF-8373-07220B5B84CA}"/>
                </a:ext>
              </a:extLst>
            </p:cNvPr>
            <p:cNvCxnSpPr>
              <a:cxnSpLocks/>
              <a:stCxn id="1060" idx="0"/>
            </p:cNvCxnSpPr>
            <p:nvPr/>
          </p:nvCxnSpPr>
          <p:spPr>
            <a:xfrm flipH="1" flipV="1">
              <a:off x="4223475" y="3122214"/>
              <a:ext cx="243542" cy="365188"/>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176" name="Straight Arrow Connector 1175">
              <a:extLst>
                <a:ext uri="{FF2B5EF4-FFF2-40B4-BE49-F238E27FC236}">
                  <a16:creationId xmlns:a16="http://schemas.microsoft.com/office/drawing/2014/main" id="{1F8C1642-7521-600E-A9A4-4295C9514BD8}"/>
                </a:ext>
              </a:extLst>
            </p:cNvPr>
            <p:cNvCxnSpPr>
              <a:cxnSpLocks/>
            </p:cNvCxnSpPr>
            <p:nvPr/>
          </p:nvCxnSpPr>
          <p:spPr>
            <a:xfrm>
              <a:off x="5607272" y="4107029"/>
              <a:ext cx="0" cy="322303"/>
            </a:xfrm>
            <a:prstGeom prst="straightConnector1">
              <a:avLst/>
            </a:prstGeom>
            <a:ln>
              <a:solidFill>
                <a:schemeClr val="accent6">
                  <a:lumMod val="75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179" name="Straight Arrow Connector 1178">
              <a:extLst>
                <a:ext uri="{FF2B5EF4-FFF2-40B4-BE49-F238E27FC236}">
                  <a16:creationId xmlns:a16="http://schemas.microsoft.com/office/drawing/2014/main" id="{2D8CF0DB-41C4-E2C6-EFC4-475DFE1F7DB6}"/>
                </a:ext>
              </a:extLst>
            </p:cNvPr>
            <p:cNvCxnSpPr>
              <a:cxnSpLocks/>
            </p:cNvCxnSpPr>
            <p:nvPr/>
          </p:nvCxnSpPr>
          <p:spPr>
            <a:xfrm flipH="1">
              <a:off x="6818475" y="4107015"/>
              <a:ext cx="8181" cy="328455"/>
            </a:xfrm>
            <a:prstGeom prst="straightConnector1">
              <a:avLst/>
            </a:prstGeom>
            <a:ln>
              <a:solidFill>
                <a:schemeClr val="accent6">
                  <a:lumMod val="75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190" name="TextBox 1189">
              <a:extLst>
                <a:ext uri="{FF2B5EF4-FFF2-40B4-BE49-F238E27FC236}">
                  <a16:creationId xmlns:a16="http://schemas.microsoft.com/office/drawing/2014/main" id="{AF013136-C610-84C7-ED96-22D798A9D8B8}"/>
                </a:ext>
              </a:extLst>
            </p:cNvPr>
            <p:cNvSpPr txBox="1"/>
            <p:nvPr/>
          </p:nvSpPr>
          <p:spPr>
            <a:xfrm rot="5400000">
              <a:off x="4881884" y="3468504"/>
              <a:ext cx="595035" cy="584776"/>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0" i="0" u="none" strike="noStrike" kern="0" cap="none" spc="0" normalizeH="0" baseline="0" noProof="0" dirty="0">
                  <a:ln>
                    <a:noFill/>
                  </a:ln>
                  <a:solidFill>
                    <a:srgbClr val="008000"/>
                  </a:solidFill>
                  <a:effectLst/>
                  <a:uLnTx/>
                  <a:uFillTx/>
                  <a:latin typeface="Arial" charset="0"/>
                  <a:ea typeface="ＭＳ Ｐゴシック" charset="0"/>
                  <a:cs typeface="+mn-cs"/>
                </a:rPr>
                <a:t>…</a:t>
              </a:r>
            </a:p>
          </p:txBody>
        </p:sp>
      </p:grpSp>
      <p:sp>
        <p:nvSpPr>
          <p:cNvPr id="6" name="Slide Number Placeholder 3">
            <a:extLst>
              <a:ext uri="{FF2B5EF4-FFF2-40B4-BE49-F238E27FC236}">
                <a16:creationId xmlns:a16="http://schemas.microsoft.com/office/drawing/2014/main" id="{90D6BD8C-6C93-58DF-2BB0-E1389D32D799}"/>
              </a:ext>
            </a:extLst>
          </p:cNvPr>
          <p:cNvSpPr>
            <a:spLocks noGrp="1"/>
          </p:cNvSpPr>
          <p:nvPr>
            <p:ph type="sldNum" sz="quarter" idx="4"/>
          </p:nvPr>
        </p:nvSpPr>
        <p:spPr>
          <a:xfrm>
            <a:off x="9219616" y="6443089"/>
            <a:ext cx="2743200" cy="365125"/>
          </a:xfrm>
        </p:spPr>
        <p:txBody>
          <a:bodyPr/>
          <a:lstStyle/>
          <a:p>
            <a:r>
              <a:rPr lang="en-US" dirty="0"/>
              <a:t>SDN </a:t>
            </a:r>
            <a:fld id="{C4204591-24BD-A542-B9D5-F8D8A88D2FEE}" type="slidenum">
              <a:rPr lang="en-US" smtClean="0"/>
              <a:pPr/>
              <a:t>38</a:t>
            </a:fld>
            <a:endParaRPr lang="en-US" dirty="0"/>
          </a:p>
        </p:txBody>
      </p:sp>
    </p:spTree>
    <p:extLst>
      <p:ext uri="{BB962C8B-B14F-4D97-AF65-F5344CB8AC3E}">
        <p14:creationId xmlns:p14="http://schemas.microsoft.com/office/powerpoint/2010/main" val="27765275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1200"/>
                                        </p:tgtEl>
                                        <p:attrNameLst>
                                          <p:attrName>style.visibility</p:attrName>
                                        </p:attrNameLst>
                                      </p:cBhvr>
                                      <p:to>
                                        <p:strVal val="visible"/>
                                      </p:to>
                                    </p:set>
                                    <p:animEffect transition="in" filter="dissolve">
                                      <p:cBhvr>
                                        <p:cTn id="7" dur="500"/>
                                        <p:tgtEl>
                                          <p:spTgt spid="120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207"/>
                                        </p:tgtEl>
                                        <p:attrNameLst>
                                          <p:attrName>style.visibility</p:attrName>
                                        </p:attrNameLst>
                                      </p:cBhvr>
                                      <p:to>
                                        <p:strVal val="visible"/>
                                      </p:to>
                                    </p:set>
                                    <p:animEffect transition="in" filter="dissolve">
                                      <p:cBhvr>
                                        <p:cTn id="12" dur="500"/>
                                        <p:tgtEl>
                                          <p:spTgt spid="12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 name="Freeform 106">
            <a:extLst>
              <a:ext uri="{FF2B5EF4-FFF2-40B4-BE49-F238E27FC236}">
                <a16:creationId xmlns:a16="http://schemas.microsoft.com/office/drawing/2014/main" id="{E9B33E78-E078-D346-AF9A-57166A2314BA}"/>
              </a:ext>
            </a:extLst>
          </p:cNvPr>
          <p:cNvSpPr/>
          <p:nvPr/>
        </p:nvSpPr>
        <p:spPr>
          <a:xfrm>
            <a:off x="4211041" y="1878227"/>
            <a:ext cx="3186468" cy="2286000"/>
          </a:xfrm>
          <a:custGeom>
            <a:avLst/>
            <a:gdLst>
              <a:gd name="connsiteX0" fmla="*/ 910971 w 2479694"/>
              <a:gd name="connsiteY0" fmla="*/ 57599 h 2518288"/>
              <a:gd name="connsiteX1" fmla="*/ 459082 w 2479694"/>
              <a:gd name="connsiteY1" fmla="*/ 200298 h 2518288"/>
              <a:gd name="connsiteX2" fmla="*/ 154652 w 2479694"/>
              <a:gd name="connsiteY2" fmla="*/ 647420 h 2518288"/>
              <a:gd name="connsiteX3" fmla="*/ 7194 w 2479694"/>
              <a:gd name="connsiteY3" fmla="*/ 1151621 h 2518288"/>
              <a:gd name="connsiteX4" fmla="*/ 50004 w 2479694"/>
              <a:gd name="connsiteY4" fmla="*/ 1679605 h 2518288"/>
              <a:gd name="connsiteX5" fmla="*/ 283084 w 2479694"/>
              <a:gd name="connsiteY5" fmla="*/ 2236129 h 2518288"/>
              <a:gd name="connsiteX6" fmla="*/ 929997 w 2479694"/>
              <a:gd name="connsiteY6" fmla="*/ 2502500 h 2518288"/>
              <a:gd name="connsiteX7" fmla="*/ 1434210 w 2479694"/>
              <a:gd name="connsiteY7" fmla="*/ 2483473 h 2518288"/>
              <a:gd name="connsiteX8" fmla="*/ 1919395 w 2479694"/>
              <a:gd name="connsiteY8" fmla="*/ 2450177 h 2518288"/>
              <a:gd name="connsiteX9" fmla="*/ 2380797 w 2479694"/>
              <a:gd name="connsiteY9" fmla="*/ 1831817 h 2518288"/>
              <a:gd name="connsiteX10" fmla="*/ 2471174 w 2479694"/>
              <a:gd name="connsiteY10" fmla="*/ 1246753 h 2518288"/>
              <a:gd name="connsiteX11" fmla="*/ 2242852 w 2479694"/>
              <a:gd name="connsiteY11" fmla="*/ 675959 h 2518288"/>
              <a:gd name="connsiteX12" fmla="*/ 2066853 w 2479694"/>
              <a:gd name="connsiteY12" fmla="*/ 371536 h 2518288"/>
              <a:gd name="connsiteX13" fmla="*/ 1838531 w 2479694"/>
              <a:gd name="connsiteY13" fmla="*/ 86139 h 2518288"/>
              <a:gd name="connsiteX14" fmla="*/ 1258211 w 2479694"/>
              <a:gd name="connsiteY14" fmla="*/ 520 h 2518288"/>
              <a:gd name="connsiteX15" fmla="*/ 910971 w 2479694"/>
              <a:gd name="connsiteY15" fmla="*/ 57599 h 25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79694" h="2518288">
                <a:moveTo>
                  <a:pt x="910971" y="57599"/>
                </a:moveTo>
                <a:cubicBezTo>
                  <a:pt x="777783" y="90895"/>
                  <a:pt x="585135" y="101995"/>
                  <a:pt x="459082" y="200298"/>
                </a:cubicBezTo>
                <a:cubicBezTo>
                  <a:pt x="333029" y="298601"/>
                  <a:pt x="229967" y="488866"/>
                  <a:pt x="154652" y="647420"/>
                </a:cubicBezTo>
                <a:cubicBezTo>
                  <a:pt x="79337" y="805974"/>
                  <a:pt x="24635" y="979590"/>
                  <a:pt x="7194" y="1151621"/>
                </a:cubicBezTo>
                <a:cubicBezTo>
                  <a:pt x="-10247" y="1323652"/>
                  <a:pt x="4022" y="1498854"/>
                  <a:pt x="50004" y="1679605"/>
                </a:cubicBezTo>
                <a:cubicBezTo>
                  <a:pt x="95986" y="1860356"/>
                  <a:pt x="136419" y="2098980"/>
                  <a:pt x="283084" y="2236129"/>
                </a:cubicBezTo>
                <a:cubicBezTo>
                  <a:pt x="429749" y="2373278"/>
                  <a:pt x="738143" y="2461276"/>
                  <a:pt x="929997" y="2502500"/>
                </a:cubicBezTo>
                <a:cubicBezTo>
                  <a:pt x="1121851" y="2543724"/>
                  <a:pt x="1269310" y="2492193"/>
                  <a:pt x="1434210" y="2483473"/>
                </a:cubicBezTo>
                <a:cubicBezTo>
                  <a:pt x="1599110" y="2474753"/>
                  <a:pt x="1761631" y="2558786"/>
                  <a:pt x="1919395" y="2450177"/>
                </a:cubicBezTo>
                <a:cubicBezTo>
                  <a:pt x="2077160" y="2341568"/>
                  <a:pt x="2288834" y="2032388"/>
                  <a:pt x="2380797" y="1831817"/>
                </a:cubicBezTo>
                <a:cubicBezTo>
                  <a:pt x="2472760" y="1631246"/>
                  <a:pt x="2494165" y="1439396"/>
                  <a:pt x="2471174" y="1246753"/>
                </a:cubicBezTo>
                <a:cubicBezTo>
                  <a:pt x="2448183" y="1054110"/>
                  <a:pt x="2310239" y="821828"/>
                  <a:pt x="2242852" y="675959"/>
                </a:cubicBezTo>
                <a:cubicBezTo>
                  <a:pt x="2175465" y="530090"/>
                  <a:pt x="2134240" y="469839"/>
                  <a:pt x="2066853" y="371536"/>
                </a:cubicBezTo>
                <a:cubicBezTo>
                  <a:pt x="1999466" y="273233"/>
                  <a:pt x="1973305" y="147975"/>
                  <a:pt x="1838531" y="86139"/>
                </a:cubicBezTo>
                <a:cubicBezTo>
                  <a:pt x="1703757" y="24303"/>
                  <a:pt x="1414390" y="5277"/>
                  <a:pt x="1258211" y="520"/>
                </a:cubicBezTo>
                <a:cubicBezTo>
                  <a:pt x="1102032" y="-4237"/>
                  <a:pt x="1044159" y="24303"/>
                  <a:pt x="910971" y="57599"/>
                </a:cubicBezTo>
                <a:close/>
              </a:path>
            </a:pathLst>
          </a:custGeom>
          <a:solidFill>
            <a:srgbClr val="9AE0FF"/>
          </a:solidFill>
          <a:ln w="9525" cap="flat" cmpd="sng" algn="ctr">
            <a:no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grpSp>
        <p:nvGrpSpPr>
          <p:cNvPr id="4" name="Group 3">
            <a:extLst>
              <a:ext uri="{FF2B5EF4-FFF2-40B4-BE49-F238E27FC236}">
                <a16:creationId xmlns:a16="http://schemas.microsoft.com/office/drawing/2014/main" id="{33D2D5F9-9EC4-0AB6-C857-618888243776}"/>
              </a:ext>
            </a:extLst>
          </p:cNvPr>
          <p:cNvGrpSpPr/>
          <p:nvPr/>
        </p:nvGrpSpPr>
        <p:grpSpPr>
          <a:xfrm>
            <a:off x="5701416" y="1841949"/>
            <a:ext cx="579097" cy="870251"/>
            <a:chOff x="5889335" y="1626817"/>
            <a:chExt cx="694858" cy="1017961"/>
          </a:xfrm>
        </p:grpSpPr>
        <p:grpSp>
          <p:nvGrpSpPr>
            <p:cNvPr id="5" name="Group 817">
              <a:extLst>
                <a:ext uri="{FF2B5EF4-FFF2-40B4-BE49-F238E27FC236}">
                  <a16:creationId xmlns:a16="http://schemas.microsoft.com/office/drawing/2014/main" id="{5662E381-0308-4144-493D-2FEE825BD557}"/>
                </a:ext>
              </a:extLst>
            </p:cNvPr>
            <p:cNvGrpSpPr>
              <a:grpSpLocks/>
            </p:cNvGrpSpPr>
            <p:nvPr/>
          </p:nvGrpSpPr>
          <p:grpSpPr bwMode="auto">
            <a:xfrm>
              <a:off x="5971949" y="1626817"/>
              <a:ext cx="466245" cy="392290"/>
              <a:chOff x="2920" y="1445"/>
              <a:chExt cx="326" cy="289"/>
            </a:xfrm>
          </p:grpSpPr>
          <p:sp>
            <p:nvSpPr>
              <p:cNvPr id="24" name="Oval 818">
                <a:extLst>
                  <a:ext uri="{FF2B5EF4-FFF2-40B4-BE49-F238E27FC236}">
                    <a16:creationId xmlns:a16="http://schemas.microsoft.com/office/drawing/2014/main" id="{228DC2DC-9984-89F1-3926-8A621E92BD08}"/>
                  </a:ext>
                </a:extLst>
              </p:cNvPr>
              <p:cNvSpPr>
                <a:spLocks noChangeArrowheads="1"/>
              </p:cNvSpPr>
              <p:nvPr/>
            </p:nvSpPr>
            <p:spPr bwMode="auto">
              <a:xfrm>
                <a:off x="2920" y="1445"/>
                <a:ext cx="326" cy="289"/>
              </a:xfrm>
              <a:prstGeom prst="ellipse">
                <a:avLst/>
              </a:prstGeom>
              <a:noFill/>
              <a:ln w="12700">
                <a:solidFill>
                  <a:srgbClr val="011199"/>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grpSp>
            <p:nvGrpSpPr>
              <p:cNvPr id="25" name="Group 819">
                <a:extLst>
                  <a:ext uri="{FF2B5EF4-FFF2-40B4-BE49-F238E27FC236}">
                    <a16:creationId xmlns:a16="http://schemas.microsoft.com/office/drawing/2014/main" id="{37C95A95-4B51-9A16-3BEA-4DFE8D1ECC11}"/>
                  </a:ext>
                </a:extLst>
              </p:cNvPr>
              <p:cNvGrpSpPr>
                <a:grpSpLocks/>
              </p:cNvGrpSpPr>
              <p:nvPr/>
            </p:nvGrpSpPr>
            <p:grpSpPr bwMode="auto">
              <a:xfrm>
                <a:off x="2949" y="1476"/>
                <a:ext cx="265" cy="228"/>
                <a:chOff x="2949" y="1476"/>
                <a:chExt cx="265" cy="228"/>
              </a:xfrm>
            </p:grpSpPr>
            <p:sp>
              <p:nvSpPr>
                <p:cNvPr id="27" name="Oval 820">
                  <a:extLst>
                    <a:ext uri="{FF2B5EF4-FFF2-40B4-BE49-F238E27FC236}">
                      <a16:creationId xmlns:a16="http://schemas.microsoft.com/office/drawing/2014/main" id="{15626D87-4C76-2BB4-8090-23651105CE15}"/>
                    </a:ext>
                  </a:extLst>
                </p:cNvPr>
                <p:cNvSpPr>
                  <a:spLocks noChangeArrowheads="1"/>
                </p:cNvSpPr>
                <p:nvPr/>
              </p:nvSpPr>
              <p:spPr bwMode="auto">
                <a:xfrm>
                  <a:off x="3030" y="1545"/>
                  <a:ext cx="107" cy="92"/>
                </a:xfrm>
                <a:prstGeom prst="ellipse">
                  <a:avLst/>
                </a:prstGeom>
                <a:noFill/>
                <a:ln w="12700">
                  <a:solidFill>
                    <a:srgbClr val="011199"/>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28" name="Oval 821">
                  <a:extLst>
                    <a:ext uri="{FF2B5EF4-FFF2-40B4-BE49-F238E27FC236}">
                      <a16:creationId xmlns:a16="http://schemas.microsoft.com/office/drawing/2014/main" id="{B68388ED-CE89-61E9-2A73-9FB629923FDF}"/>
                    </a:ext>
                  </a:extLst>
                </p:cNvPr>
                <p:cNvSpPr>
                  <a:spLocks noChangeArrowheads="1"/>
                </p:cNvSpPr>
                <p:nvPr/>
              </p:nvSpPr>
              <p:spPr bwMode="auto">
                <a:xfrm>
                  <a:off x="3006" y="1525"/>
                  <a:ext cx="154" cy="131"/>
                </a:xfrm>
                <a:prstGeom prst="ellipse">
                  <a:avLst/>
                </a:prstGeom>
                <a:noFill/>
                <a:ln w="12700">
                  <a:solidFill>
                    <a:srgbClr val="011199"/>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29" name="Oval 822">
                  <a:extLst>
                    <a:ext uri="{FF2B5EF4-FFF2-40B4-BE49-F238E27FC236}">
                      <a16:creationId xmlns:a16="http://schemas.microsoft.com/office/drawing/2014/main" id="{4539C479-F33E-5C0E-826C-C8C08E643C18}"/>
                    </a:ext>
                  </a:extLst>
                </p:cNvPr>
                <p:cNvSpPr>
                  <a:spLocks noChangeArrowheads="1"/>
                </p:cNvSpPr>
                <p:nvPr/>
              </p:nvSpPr>
              <p:spPr bwMode="auto">
                <a:xfrm>
                  <a:off x="2983" y="1501"/>
                  <a:ext cx="203" cy="179"/>
                </a:xfrm>
                <a:prstGeom prst="ellipse">
                  <a:avLst/>
                </a:prstGeom>
                <a:noFill/>
                <a:ln w="12700">
                  <a:solidFill>
                    <a:srgbClr val="011199"/>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30" name="Oval 823">
                  <a:extLst>
                    <a:ext uri="{FF2B5EF4-FFF2-40B4-BE49-F238E27FC236}">
                      <a16:creationId xmlns:a16="http://schemas.microsoft.com/office/drawing/2014/main" id="{5A53E053-0EA9-F0C9-C0EF-709F20139C2F}"/>
                    </a:ext>
                  </a:extLst>
                </p:cNvPr>
                <p:cNvSpPr>
                  <a:spLocks noChangeArrowheads="1"/>
                </p:cNvSpPr>
                <p:nvPr/>
              </p:nvSpPr>
              <p:spPr bwMode="auto">
                <a:xfrm>
                  <a:off x="2949" y="1476"/>
                  <a:ext cx="265" cy="228"/>
                </a:xfrm>
                <a:prstGeom prst="ellipse">
                  <a:avLst/>
                </a:prstGeom>
                <a:noFill/>
                <a:ln w="12700">
                  <a:solidFill>
                    <a:srgbClr val="011199"/>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grpSp>
        </p:grpSp>
        <p:grpSp>
          <p:nvGrpSpPr>
            <p:cNvPr id="6" name="Group 5">
              <a:extLst>
                <a:ext uri="{FF2B5EF4-FFF2-40B4-BE49-F238E27FC236}">
                  <a16:creationId xmlns:a16="http://schemas.microsoft.com/office/drawing/2014/main" id="{050395D1-D328-C6B3-C741-1217E2302B63}"/>
                </a:ext>
              </a:extLst>
            </p:cNvPr>
            <p:cNvGrpSpPr/>
            <p:nvPr/>
          </p:nvGrpSpPr>
          <p:grpSpPr>
            <a:xfrm>
              <a:off x="5988685" y="1818858"/>
              <a:ext cx="437474" cy="596272"/>
              <a:chOff x="3585986" y="1924272"/>
              <a:chExt cx="468358" cy="1018983"/>
            </a:xfrm>
          </p:grpSpPr>
          <p:sp>
            <p:nvSpPr>
              <p:cNvPr id="20" name="Rectangle 19">
                <a:extLst>
                  <a:ext uri="{FF2B5EF4-FFF2-40B4-BE49-F238E27FC236}">
                    <a16:creationId xmlns:a16="http://schemas.microsoft.com/office/drawing/2014/main" id="{67D3D8B8-C259-3D2B-569B-385432210317}"/>
                  </a:ext>
                </a:extLst>
              </p:cNvPr>
              <p:cNvSpPr/>
              <p:nvPr/>
            </p:nvSpPr>
            <p:spPr>
              <a:xfrm>
                <a:off x="3793799" y="1924272"/>
                <a:ext cx="61211" cy="1018983"/>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4E749725-9991-3818-C681-F395D89CAA7E}"/>
                  </a:ext>
                </a:extLst>
              </p:cNvPr>
              <p:cNvSpPr/>
              <p:nvPr/>
            </p:nvSpPr>
            <p:spPr>
              <a:xfrm rot="5400000">
                <a:off x="3797305" y="1906792"/>
                <a:ext cx="45719" cy="468358"/>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851BD774-FD4E-6B65-30D9-EEE90780E283}"/>
                  </a:ext>
                </a:extLst>
              </p:cNvPr>
              <p:cNvSpPr/>
              <p:nvPr/>
            </p:nvSpPr>
            <p:spPr>
              <a:xfrm>
                <a:off x="3641274" y="2079689"/>
                <a:ext cx="97237" cy="168275"/>
              </a:xfrm>
              <a:prstGeom prst="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4605DAE1-834A-F61A-C830-71D85A4D9664}"/>
                  </a:ext>
                </a:extLst>
              </p:cNvPr>
              <p:cNvSpPr/>
              <p:nvPr/>
            </p:nvSpPr>
            <p:spPr>
              <a:xfrm>
                <a:off x="3942084" y="2069884"/>
                <a:ext cx="45719" cy="303436"/>
              </a:xfrm>
              <a:prstGeom prst="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 name="Group 6">
              <a:extLst>
                <a:ext uri="{FF2B5EF4-FFF2-40B4-BE49-F238E27FC236}">
                  <a16:creationId xmlns:a16="http://schemas.microsoft.com/office/drawing/2014/main" id="{10CDB076-EA64-6C50-596C-7ED3508DE29E}"/>
                </a:ext>
              </a:extLst>
            </p:cNvPr>
            <p:cNvGrpSpPr/>
            <p:nvPr/>
          </p:nvGrpSpPr>
          <p:grpSpPr>
            <a:xfrm>
              <a:off x="5889335" y="2048021"/>
              <a:ext cx="694858" cy="596757"/>
              <a:chOff x="2913744" y="2211770"/>
              <a:chExt cx="694858" cy="596757"/>
            </a:xfrm>
          </p:grpSpPr>
          <p:grpSp>
            <p:nvGrpSpPr>
              <p:cNvPr id="8" name="Group 7">
                <a:extLst>
                  <a:ext uri="{FF2B5EF4-FFF2-40B4-BE49-F238E27FC236}">
                    <a16:creationId xmlns:a16="http://schemas.microsoft.com/office/drawing/2014/main" id="{2A870E05-FCED-CDED-8961-F95F8CFD3392}"/>
                  </a:ext>
                </a:extLst>
              </p:cNvPr>
              <p:cNvGrpSpPr/>
              <p:nvPr/>
            </p:nvGrpSpPr>
            <p:grpSpPr>
              <a:xfrm>
                <a:off x="2913744" y="2416607"/>
                <a:ext cx="694858" cy="391920"/>
                <a:chOff x="340314" y="959725"/>
                <a:chExt cx="710987" cy="333816"/>
              </a:xfrm>
            </p:grpSpPr>
            <p:sp>
              <p:nvSpPr>
                <p:cNvPr id="10" name="Oval 9">
                  <a:extLst>
                    <a:ext uri="{FF2B5EF4-FFF2-40B4-BE49-F238E27FC236}">
                      <a16:creationId xmlns:a16="http://schemas.microsoft.com/office/drawing/2014/main" id="{BC0665BB-E3D0-7EBF-22C8-5A74192BF69F}"/>
                    </a:ext>
                  </a:extLst>
                </p:cNvPr>
                <p:cNvSpPr/>
                <p:nvPr/>
              </p:nvSpPr>
              <p:spPr>
                <a:xfrm flipV="1">
                  <a:off x="340314" y="1069853"/>
                  <a:ext cx="710987" cy="223688"/>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 name="Group 10">
                  <a:extLst>
                    <a:ext uri="{FF2B5EF4-FFF2-40B4-BE49-F238E27FC236}">
                      <a16:creationId xmlns:a16="http://schemas.microsoft.com/office/drawing/2014/main" id="{47669227-6E80-0F4D-3C5C-C55457B0E0CA}"/>
                    </a:ext>
                  </a:extLst>
                </p:cNvPr>
                <p:cNvGrpSpPr/>
                <p:nvPr/>
              </p:nvGrpSpPr>
              <p:grpSpPr>
                <a:xfrm>
                  <a:off x="519850" y="1126797"/>
                  <a:ext cx="319417" cy="141293"/>
                  <a:chOff x="7493876" y="2774731"/>
                  <a:chExt cx="1481958" cy="894622"/>
                </a:xfrm>
              </p:grpSpPr>
              <p:sp>
                <p:nvSpPr>
                  <p:cNvPr id="13" name="Freeform 12">
                    <a:extLst>
                      <a:ext uri="{FF2B5EF4-FFF2-40B4-BE49-F238E27FC236}">
                        <a16:creationId xmlns:a16="http://schemas.microsoft.com/office/drawing/2014/main" id="{3651E58B-1B54-28D8-FF95-124083B98F6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14" name="Oval 13">
                    <a:extLst>
                      <a:ext uri="{FF2B5EF4-FFF2-40B4-BE49-F238E27FC236}">
                        <a16:creationId xmlns:a16="http://schemas.microsoft.com/office/drawing/2014/main" id="{D842A422-DF25-AAAE-F89C-2BE0021D61A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15" name="Group 14">
                    <a:extLst>
                      <a:ext uri="{FF2B5EF4-FFF2-40B4-BE49-F238E27FC236}">
                        <a16:creationId xmlns:a16="http://schemas.microsoft.com/office/drawing/2014/main" id="{EF5177FF-1229-4494-C8A9-2F6884EA4D1D}"/>
                      </a:ext>
                    </a:extLst>
                  </p:cNvPr>
                  <p:cNvGrpSpPr/>
                  <p:nvPr/>
                </p:nvGrpSpPr>
                <p:grpSpPr>
                  <a:xfrm>
                    <a:off x="7713663" y="2848339"/>
                    <a:ext cx="1042107" cy="425543"/>
                    <a:chOff x="7786941" y="2884917"/>
                    <a:chExt cx="897649" cy="353919"/>
                  </a:xfrm>
                </p:grpSpPr>
                <p:sp>
                  <p:nvSpPr>
                    <p:cNvPr id="16" name="Freeform 15">
                      <a:extLst>
                        <a:ext uri="{FF2B5EF4-FFF2-40B4-BE49-F238E27FC236}">
                          <a16:creationId xmlns:a16="http://schemas.microsoft.com/office/drawing/2014/main" id="{6638058E-5CD8-331C-8043-5D7305BC58B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CA1F5288-8B8A-9050-AF63-1CADD1EFA72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D7A73EAC-B844-C55A-A918-7D540852040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Freeform 18">
                      <a:extLst>
                        <a:ext uri="{FF2B5EF4-FFF2-40B4-BE49-F238E27FC236}">
                          <a16:creationId xmlns:a16="http://schemas.microsoft.com/office/drawing/2014/main" id="{BDACE6BC-9412-867E-2CF6-2B9A4802992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12" name="Can 11">
                  <a:extLst>
                    <a:ext uri="{FF2B5EF4-FFF2-40B4-BE49-F238E27FC236}">
                      <a16:creationId xmlns:a16="http://schemas.microsoft.com/office/drawing/2014/main" id="{248C2BB9-7F01-DDB4-E575-B7D72C039AD2}"/>
                    </a:ext>
                  </a:extLst>
                </p:cNvPr>
                <p:cNvSpPr/>
                <p:nvPr/>
              </p:nvSpPr>
              <p:spPr>
                <a:xfrm>
                  <a:off x="790311" y="959725"/>
                  <a:ext cx="174480" cy="184305"/>
                </a:xfrm>
                <a:prstGeom prst="can">
                  <a:avLst/>
                </a:prstGeom>
                <a:solidFill>
                  <a:srgbClr val="0012A0">
                    <a:alpha val="82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pic>
            <p:nvPicPr>
              <p:cNvPr id="9" name="Picture 8" descr="A screen shot of a computer&#10;&#10;Description automatically generated">
                <a:extLst>
                  <a:ext uri="{FF2B5EF4-FFF2-40B4-BE49-F238E27FC236}">
                    <a16:creationId xmlns:a16="http://schemas.microsoft.com/office/drawing/2014/main" id="{F1262982-58C7-3577-5C4E-1514337751B3}"/>
                  </a:ext>
                </a:extLst>
              </p:cNvPr>
              <p:cNvPicPr>
                <a:picLocks noChangeAspect="1"/>
              </p:cNvPicPr>
              <p:nvPr/>
            </p:nvPicPr>
            <p:blipFill>
              <a:blip r:embed="rId3"/>
              <a:stretch>
                <a:fillRect/>
              </a:stretch>
            </p:blipFill>
            <p:spPr>
              <a:xfrm>
                <a:off x="2939352" y="2211770"/>
                <a:ext cx="249527" cy="465445"/>
              </a:xfrm>
              <a:prstGeom prst="rect">
                <a:avLst/>
              </a:prstGeom>
            </p:spPr>
          </p:pic>
        </p:grpSp>
      </p:grpSp>
      <p:grpSp>
        <p:nvGrpSpPr>
          <p:cNvPr id="32" name="Group 31">
            <a:extLst>
              <a:ext uri="{FF2B5EF4-FFF2-40B4-BE49-F238E27FC236}">
                <a16:creationId xmlns:a16="http://schemas.microsoft.com/office/drawing/2014/main" id="{9859785D-98E6-BAFE-3A36-5597432545E9}"/>
              </a:ext>
            </a:extLst>
          </p:cNvPr>
          <p:cNvGrpSpPr/>
          <p:nvPr/>
        </p:nvGrpSpPr>
        <p:grpSpPr>
          <a:xfrm>
            <a:off x="6396785" y="3054002"/>
            <a:ext cx="569103" cy="870251"/>
            <a:chOff x="5889335" y="1626817"/>
            <a:chExt cx="694858" cy="1017961"/>
          </a:xfrm>
        </p:grpSpPr>
        <p:grpSp>
          <p:nvGrpSpPr>
            <p:cNvPr id="33" name="Group 817">
              <a:extLst>
                <a:ext uri="{FF2B5EF4-FFF2-40B4-BE49-F238E27FC236}">
                  <a16:creationId xmlns:a16="http://schemas.microsoft.com/office/drawing/2014/main" id="{E2B3D669-323C-69F4-8439-1D0A9113C710}"/>
                </a:ext>
              </a:extLst>
            </p:cNvPr>
            <p:cNvGrpSpPr>
              <a:grpSpLocks/>
            </p:cNvGrpSpPr>
            <p:nvPr/>
          </p:nvGrpSpPr>
          <p:grpSpPr bwMode="auto">
            <a:xfrm>
              <a:off x="5971949" y="1626817"/>
              <a:ext cx="466245" cy="405864"/>
              <a:chOff x="2920" y="1445"/>
              <a:chExt cx="326" cy="299"/>
            </a:xfrm>
          </p:grpSpPr>
          <p:sp>
            <p:nvSpPr>
              <p:cNvPr id="52" name="Oval 818">
                <a:extLst>
                  <a:ext uri="{FF2B5EF4-FFF2-40B4-BE49-F238E27FC236}">
                    <a16:creationId xmlns:a16="http://schemas.microsoft.com/office/drawing/2014/main" id="{22681AA4-92B9-BAC6-C860-A79360175632}"/>
                  </a:ext>
                </a:extLst>
              </p:cNvPr>
              <p:cNvSpPr>
                <a:spLocks noChangeArrowheads="1"/>
              </p:cNvSpPr>
              <p:nvPr/>
            </p:nvSpPr>
            <p:spPr bwMode="auto">
              <a:xfrm>
                <a:off x="2920" y="1445"/>
                <a:ext cx="326" cy="289"/>
              </a:xfrm>
              <a:prstGeom prst="ellipse">
                <a:avLst/>
              </a:prstGeom>
              <a:noFill/>
              <a:ln w="12700">
                <a:solidFill>
                  <a:srgbClr val="011199"/>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grpSp>
            <p:nvGrpSpPr>
              <p:cNvPr id="53" name="Group 819">
                <a:extLst>
                  <a:ext uri="{FF2B5EF4-FFF2-40B4-BE49-F238E27FC236}">
                    <a16:creationId xmlns:a16="http://schemas.microsoft.com/office/drawing/2014/main" id="{223AD9EF-D0A8-6008-A39E-F0696E4F0117}"/>
                  </a:ext>
                </a:extLst>
              </p:cNvPr>
              <p:cNvGrpSpPr>
                <a:grpSpLocks/>
              </p:cNvGrpSpPr>
              <p:nvPr/>
            </p:nvGrpSpPr>
            <p:grpSpPr bwMode="auto">
              <a:xfrm>
                <a:off x="2949" y="1476"/>
                <a:ext cx="265" cy="228"/>
                <a:chOff x="2949" y="1476"/>
                <a:chExt cx="265" cy="228"/>
              </a:xfrm>
            </p:grpSpPr>
            <p:sp>
              <p:nvSpPr>
                <p:cNvPr id="55" name="Oval 820">
                  <a:extLst>
                    <a:ext uri="{FF2B5EF4-FFF2-40B4-BE49-F238E27FC236}">
                      <a16:creationId xmlns:a16="http://schemas.microsoft.com/office/drawing/2014/main" id="{472F6A83-CF28-4133-D14C-1BD20F374888}"/>
                    </a:ext>
                  </a:extLst>
                </p:cNvPr>
                <p:cNvSpPr>
                  <a:spLocks noChangeArrowheads="1"/>
                </p:cNvSpPr>
                <p:nvPr/>
              </p:nvSpPr>
              <p:spPr bwMode="auto">
                <a:xfrm>
                  <a:off x="3030" y="1545"/>
                  <a:ext cx="107" cy="92"/>
                </a:xfrm>
                <a:prstGeom prst="ellipse">
                  <a:avLst/>
                </a:prstGeom>
                <a:noFill/>
                <a:ln w="12700">
                  <a:solidFill>
                    <a:srgbClr val="011199"/>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56" name="Oval 821">
                  <a:extLst>
                    <a:ext uri="{FF2B5EF4-FFF2-40B4-BE49-F238E27FC236}">
                      <a16:creationId xmlns:a16="http://schemas.microsoft.com/office/drawing/2014/main" id="{8255691A-3DF0-CE0E-87F9-A0D4682E4CA4}"/>
                    </a:ext>
                  </a:extLst>
                </p:cNvPr>
                <p:cNvSpPr>
                  <a:spLocks noChangeArrowheads="1"/>
                </p:cNvSpPr>
                <p:nvPr/>
              </p:nvSpPr>
              <p:spPr bwMode="auto">
                <a:xfrm>
                  <a:off x="3006" y="1525"/>
                  <a:ext cx="154" cy="131"/>
                </a:xfrm>
                <a:prstGeom prst="ellipse">
                  <a:avLst/>
                </a:prstGeom>
                <a:noFill/>
                <a:ln w="12700">
                  <a:solidFill>
                    <a:srgbClr val="011199"/>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57" name="Oval 822">
                  <a:extLst>
                    <a:ext uri="{FF2B5EF4-FFF2-40B4-BE49-F238E27FC236}">
                      <a16:creationId xmlns:a16="http://schemas.microsoft.com/office/drawing/2014/main" id="{AEC89C70-F14F-9776-1D04-1640C8945F3C}"/>
                    </a:ext>
                  </a:extLst>
                </p:cNvPr>
                <p:cNvSpPr>
                  <a:spLocks noChangeArrowheads="1"/>
                </p:cNvSpPr>
                <p:nvPr/>
              </p:nvSpPr>
              <p:spPr bwMode="auto">
                <a:xfrm>
                  <a:off x="2983" y="1501"/>
                  <a:ext cx="203" cy="179"/>
                </a:xfrm>
                <a:prstGeom prst="ellipse">
                  <a:avLst/>
                </a:prstGeom>
                <a:noFill/>
                <a:ln w="12700">
                  <a:solidFill>
                    <a:srgbClr val="011199"/>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58" name="Oval 823">
                  <a:extLst>
                    <a:ext uri="{FF2B5EF4-FFF2-40B4-BE49-F238E27FC236}">
                      <a16:creationId xmlns:a16="http://schemas.microsoft.com/office/drawing/2014/main" id="{D396F27F-A371-9BF1-FDB4-F4EC1A510396}"/>
                    </a:ext>
                  </a:extLst>
                </p:cNvPr>
                <p:cNvSpPr>
                  <a:spLocks noChangeArrowheads="1"/>
                </p:cNvSpPr>
                <p:nvPr/>
              </p:nvSpPr>
              <p:spPr bwMode="auto">
                <a:xfrm>
                  <a:off x="2949" y="1476"/>
                  <a:ext cx="265" cy="228"/>
                </a:xfrm>
                <a:prstGeom prst="ellipse">
                  <a:avLst/>
                </a:prstGeom>
                <a:noFill/>
                <a:ln w="12700">
                  <a:solidFill>
                    <a:srgbClr val="011199"/>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grpSp>
          <p:sp>
            <p:nvSpPr>
              <p:cNvPr id="54" name="Freeform 825">
                <a:extLst>
                  <a:ext uri="{FF2B5EF4-FFF2-40B4-BE49-F238E27FC236}">
                    <a16:creationId xmlns:a16="http://schemas.microsoft.com/office/drawing/2014/main" id="{8147DE55-3693-CE69-415E-71F12EB7B1CC}"/>
                  </a:ext>
                </a:extLst>
              </p:cNvPr>
              <p:cNvSpPr>
                <a:spLocks/>
              </p:cNvSpPr>
              <p:nvPr/>
            </p:nvSpPr>
            <p:spPr bwMode="auto">
              <a:xfrm>
                <a:off x="2995" y="1615"/>
                <a:ext cx="178" cy="129"/>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chemeClr val="bg1"/>
              </a:solidFill>
              <a:ln w="19050" cmpd="sng">
                <a:no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grpSp>
          <p:nvGrpSpPr>
            <p:cNvPr id="34" name="Group 33">
              <a:extLst>
                <a:ext uri="{FF2B5EF4-FFF2-40B4-BE49-F238E27FC236}">
                  <a16:creationId xmlns:a16="http://schemas.microsoft.com/office/drawing/2014/main" id="{5C93B9E1-6858-2F69-5BED-C9EDEDF44A33}"/>
                </a:ext>
              </a:extLst>
            </p:cNvPr>
            <p:cNvGrpSpPr/>
            <p:nvPr/>
          </p:nvGrpSpPr>
          <p:grpSpPr>
            <a:xfrm>
              <a:off x="5988685" y="1818858"/>
              <a:ext cx="437474" cy="596272"/>
              <a:chOff x="3585986" y="1924272"/>
              <a:chExt cx="468358" cy="1018983"/>
            </a:xfrm>
          </p:grpSpPr>
          <p:sp>
            <p:nvSpPr>
              <p:cNvPr id="48" name="Rectangle 47">
                <a:extLst>
                  <a:ext uri="{FF2B5EF4-FFF2-40B4-BE49-F238E27FC236}">
                    <a16:creationId xmlns:a16="http://schemas.microsoft.com/office/drawing/2014/main" id="{95D40186-7B27-A46C-D1B1-1498E78EC2B3}"/>
                  </a:ext>
                </a:extLst>
              </p:cNvPr>
              <p:cNvSpPr/>
              <p:nvPr/>
            </p:nvSpPr>
            <p:spPr>
              <a:xfrm>
                <a:off x="3793799" y="1924272"/>
                <a:ext cx="61211" cy="1018983"/>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EB094DF0-9897-C39A-B4E4-DEE543D09A28}"/>
                  </a:ext>
                </a:extLst>
              </p:cNvPr>
              <p:cNvSpPr/>
              <p:nvPr/>
            </p:nvSpPr>
            <p:spPr>
              <a:xfrm rot="5400000">
                <a:off x="3797305" y="1906792"/>
                <a:ext cx="45719" cy="468358"/>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ectangle 49">
                <a:extLst>
                  <a:ext uri="{FF2B5EF4-FFF2-40B4-BE49-F238E27FC236}">
                    <a16:creationId xmlns:a16="http://schemas.microsoft.com/office/drawing/2014/main" id="{DF070736-7CA6-FE6F-74E8-B3366B90BF42}"/>
                  </a:ext>
                </a:extLst>
              </p:cNvPr>
              <p:cNvSpPr/>
              <p:nvPr/>
            </p:nvSpPr>
            <p:spPr>
              <a:xfrm>
                <a:off x="3641274" y="2079689"/>
                <a:ext cx="97237" cy="168275"/>
              </a:xfrm>
              <a:prstGeom prst="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a:extLst>
                  <a:ext uri="{FF2B5EF4-FFF2-40B4-BE49-F238E27FC236}">
                    <a16:creationId xmlns:a16="http://schemas.microsoft.com/office/drawing/2014/main" id="{28F50E68-D118-775F-DD55-E04F9C0EEAEC}"/>
                  </a:ext>
                </a:extLst>
              </p:cNvPr>
              <p:cNvSpPr/>
              <p:nvPr/>
            </p:nvSpPr>
            <p:spPr>
              <a:xfrm>
                <a:off x="3942084" y="2069884"/>
                <a:ext cx="45719" cy="303436"/>
              </a:xfrm>
              <a:prstGeom prst="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34">
              <a:extLst>
                <a:ext uri="{FF2B5EF4-FFF2-40B4-BE49-F238E27FC236}">
                  <a16:creationId xmlns:a16="http://schemas.microsoft.com/office/drawing/2014/main" id="{92B2C8F6-77BE-F0C6-2157-19E4109E4BB4}"/>
                </a:ext>
              </a:extLst>
            </p:cNvPr>
            <p:cNvGrpSpPr/>
            <p:nvPr/>
          </p:nvGrpSpPr>
          <p:grpSpPr>
            <a:xfrm>
              <a:off x="5889335" y="2048021"/>
              <a:ext cx="694858" cy="596757"/>
              <a:chOff x="2913744" y="2211770"/>
              <a:chExt cx="694858" cy="596757"/>
            </a:xfrm>
          </p:grpSpPr>
          <p:grpSp>
            <p:nvGrpSpPr>
              <p:cNvPr id="36" name="Group 35">
                <a:extLst>
                  <a:ext uri="{FF2B5EF4-FFF2-40B4-BE49-F238E27FC236}">
                    <a16:creationId xmlns:a16="http://schemas.microsoft.com/office/drawing/2014/main" id="{C2945C8E-409B-68BF-8513-AB0B2BB5D581}"/>
                  </a:ext>
                </a:extLst>
              </p:cNvPr>
              <p:cNvGrpSpPr/>
              <p:nvPr/>
            </p:nvGrpSpPr>
            <p:grpSpPr>
              <a:xfrm>
                <a:off x="2913744" y="2416607"/>
                <a:ext cx="694858" cy="391920"/>
                <a:chOff x="340314" y="959725"/>
                <a:chExt cx="710987" cy="333816"/>
              </a:xfrm>
            </p:grpSpPr>
            <p:sp>
              <p:nvSpPr>
                <p:cNvPr id="38" name="Oval 37">
                  <a:extLst>
                    <a:ext uri="{FF2B5EF4-FFF2-40B4-BE49-F238E27FC236}">
                      <a16:creationId xmlns:a16="http://schemas.microsoft.com/office/drawing/2014/main" id="{D1E9B466-D679-BE8B-0592-D8C56B1EF496}"/>
                    </a:ext>
                  </a:extLst>
                </p:cNvPr>
                <p:cNvSpPr/>
                <p:nvPr/>
              </p:nvSpPr>
              <p:spPr>
                <a:xfrm flipV="1">
                  <a:off x="340314" y="1069853"/>
                  <a:ext cx="710987" cy="223688"/>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9" name="Group 38">
                  <a:extLst>
                    <a:ext uri="{FF2B5EF4-FFF2-40B4-BE49-F238E27FC236}">
                      <a16:creationId xmlns:a16="http://schemas.microsoft.com/office/drawing/2014/main" id="{645468DD-8EE4-7804-970E-8572622E1053}"/>
                    </a:ext>
                  </a:extLst>
                </p:cNvPr>
                <p:cNvGrpSpPr/>
                <p:nvPr/>
              </p:nvGrpSpPr>
              <p:grpSpPr>
                <a:xfrm>
                  <a:off x="519850" y="1126797"/>
                  <a:ext cx="319417" cy="141293"/>
                  <a:chOff x="7493876" y="2774731"/>
                  <a:chExt cx="1481958" cy="894622"/>
                </a:xfrm>
              </p:grpSpPr>
              <p:sp>
                <p:nvSpPr>
                  <p:cNvPr id="41" name="Freeform 40">
                    <a:extLst>
                      <a:ext uri="{FF2B5EF4-FFF2-40B4-BE49-F238E27FC236}">
                        <a16:creationId xmlns:a16="http://schemas.microsoft.com/office/drawing/2014/main" id="{C1AF71AC-339C-2989-3D6E-6EB5DC5D86C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42" name="Oval 41">
                    <a:extLst>
                      <a:ext uri="{FF2B5EF4-FFF2-40B4-BE49-F238E27FC236}">
                        <a16:creationId xmlns:a16="http://schemas.microsoft.com/office/drawing/2014/main" id="{736DC76E-74A6-D2B5-95A4-37AB8613167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43" name="Group 42">
                    <a:extLst>
                      <a:ext uri="{FF2B5EF4-FFF2-40B4-BE49-F238E27FC236}">
                        <a16:creationId xmlns:a16="http://schemas.microsoft.com/office/drawing/2014/main" id="{90988EA5-06CC-EAC7-7139-EA4156E85ED7}"/>
                      </a:ext>
                    </a:extLst>
                  </p:cNvPr>
                  <p:cNvGrpSpPr/>
                  <p:nvPr/>
                </p:nvGrpSpPr>
                <p:grpSpPr>
                  <a:xfrm>
                    <a:off x="7713663" y="2848339"/>
                    <a:ext cx="1042107" cy="425543"/>
                    <a:chOff x="7786941" y="2884917"/>
                    <a:chExt cx="897649" cy="353919"/>
                  </a:xfrm>
                </p:grpSpPr>
                <p:sp>
                  <p:nvSpPr>
                    <p:cNvPr id="44" name="Freeform 43">
                      <a:extLst>
                        <a:ext uri="{FF2B5EF4-FFF2-40B4-BE49-F238E27FC236}">
                          <a16:creationId xmlns:a16="http://schemas.microsoft.com/office/drawing/2014/main" id="{2F12704C-84A6-54BD-78DB-5127C6A23C9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 name="Freeform 44">
                      <a:extLst>
                        <a:ext uri="{FF2B5EF4-FFF2-40B4-BE49-F238E27FC236}">
                          <a16:creationId xmlns:a16="http://schemas.microsoft.com/office/drawing/2014/main" id="{4563E247-1DE6-3CDA-00C4-E1F493C6132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 name="Freeform 45">
                      <a:extLst>
                        <a:ext uri="{FF2B5EF4-FFF2-40B4-BE49-F238E27FC236}">
                          <a16:creationId xmlns:a16="http://schemas.microsoft.com/office/drawing/2014/main" id="{B74AF1A5-A599-5ECE-81D5-193E6333121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 name="Freeform 46">
                      <a:extLst>
                        <a:ext uri="{FF2B5EF4-FFF2-40B4-BE49-F238E27FC236}">
                          <a16:creationId xmlns:a16="http://schemas.microsoft.com/office/drawing/2014/main" id="{5665C67A-5531-E296-73C5-5C4E040B870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40" name="Can 39">
                  <a:extLst>
                    <a:ext uri="{FF2B5EF4-FFF2-40B4-BE49-F238E27FC236}">
                      <a16:creationId xmlns:a16="http://schemas.microsoft.com/office/drawing/2014/main" id="{A58849CC-435A-708F-89E0-60C3DD38C05E}"/>
                    </a:ext>
                  </a:extLst>
                </p:cNvPr>
                <p:cNvSpPr/>
                <p:nvPr/>
              </p:nvSpPr>
              <p:spPr>
                <a:xfrm>
                  <a:off x="790311" y="959725"/>
                  <a:ext cx="174480" cy="184305"/>
                </a:xfrm>
                <a:prstGeom prst="can">
                  <a:avLst/>
                </a:prstGeom>
                <a:solidFill>
                  <a:srgbClr val="0012A0">
                    <a:alpha val="82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pic>
            <p:nvPicPr>
              <p:cNvPr id="37" name="Picture 36" descr="A screen shot of a computer&#10;&#10;Description automatically generated">
                <a:extLst>
                  <a:ext uri="{FF2B5EF4-FFF2-40B4-BE49-F238E27FC236}">
                    <a16:creationId xmlns:a16="http://schemas.microsoft.com/office/drawing/2014/main" id="{2BB26EF6-368B-32B3-67D4-0FDBB17B408F}"/>
                  </a:ext>
                </a:extLst>
              </p:cNvPr>
              <p:cNvPicPr>
                <a:picLocks noChangeAspect="1"/>
              </p:cNvPicPr>
              <p:nvPr/>
            </p:nvPicPr>
            <p:blipFill>
              <a:blip r:embed="rId3"/>
              <a:stretch>
                <a:fillRect/>
              </a:stretch>
            </p:blipFill>
            <p:spPr>
              <a:xfrm>
                <a:off x="2939352" y="2211770"/>
                <a:ext cx="249527" cy="465445"/>
              </a:xfrm>
              <a:prstGeom prst="rect">
                <a:avLst/>
              </a:prstGeom>
            </p:spPr>
          </p:pic>
        </p:grpSp>
      </p:grpSp>
      <p:sp>
        <p:nvSpPr>
          <p:cNvPr id="2" name="Title 1">
            <a:extLst>
              <a:ext uri="{FF2B5EF4-FFF2-40B4-BE49-F238E27FC236}">
                <a16:creationId xmlns:a16="http://schemas.microsoft.com/office/drawing/2014/main" id="{A95E8B54-121C-8149-86C0-E5DFC27DE8BB}"/>
              </a:ext>
            </a:extLst>
          </p:cNvPr>
          <p:cNvSpPr>
            <a:spLocks noGrp="1"/>
          </p:cNvSpPr>
          <p:nvPr>
            <p:ph type="title"/>
          </p:nvPr>
        </p:nvSpPr>
        <p:spPr>
          <a:xfrm>
            <a:off x="464457" y="451821"/>
            <a:ext cx="10889343" cy="894622"/>
          </a:xfrm>
        </p:spPr>
        <p:txBody>
          <a:bodyPr>
            <a:normAutofit/>
          </a:bodyPr>
          <a:lstStyle/>
          <a:p>
            <a:r>
              <a:rPr lang="en-US" dirty="0"/>
              <a:t>Mobility in 5G networks: major mobility tasks</a:t>
            </a:r>
          </a:p>
        </p:txBody>
      </p:sp>
      <p:sp>
        <p:nvSpPr>
          <p:cNvPr id="94" name="TextBox 93">
            <a:extLst>
              <a:ext uri="{FF2B5EF4-FFF2-40B4-BE49-F238E27FC236}">
                <a16:creationId xmlns:a16="http://schemas.microsoft.com/office/drawing/2014/main" id="{5C5C79B2-0A91-0F40-A203-604979AB9D93}"/>
              </a:ext>
            </a:extLst>
          </p:cNvPr>
          <p:cNvSpPr txBox="1"/>
          <p:nvPr/>
        </p:nvSpPr>
        <p:spPr>
          <a:xfrm>
            <a:off x="5358074" y="3803946"/>
            <a:ext cx="1532842"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rPr>
              <a:t>Visited network</a:t>
            </a:r>
          </a:p>
        </p:txBody>
      </p:sp>
      <p:sp>
        <p:nvSpPr>
          <p:cNvPr id="95" name="Freeform 94">
            <a:extLst>
              <a:ext uri="{FF2B5EF4-FFF2-40B4-BE49-F238E27FC236}">
                <a16:creationId xmlns:a16="http://schemas.microsoft.com/office/drawing/2014/main" id="{FD5DF6EA-133B-F34D-868C-BDF626D2AE6B}"/>
              </a:ext>
            </a:extLst>
          </p:cNvPr>
          <p:cNvSpPr/>
          <p:nvPr/>
        </p:nvSpPr>
        <p:spPr>
          <a:xfrm>
            <a:off x="765040" y="1746655"/>
            <a:ext cx="2270374" cy="1401203"/>
          </a:xfrm>
          <a:custGeom>
            <a:avLst/>
            <a:gdLst>
              <a:gd name="connsiteX0" fmla="*/ 910971 w 2479694"/>
              <a:gd name="connsiteY0" fmla="*/ 57599 h 2518288"/>
              <a:gd name="connsiteX1" fmla="*/ 459082 w 2479694"/>
              <a:gd name="connsiteY1" fmla="*/ 200298 h 2518288"/>
              <a:gd name="connsiteX2" fmla="*/ 154652 w 2479694"/>
              <a:gd name="connsiteY2" fmla="*/ 647420 h 2518288"/>
              <a:gd name="connsiteX3" fmla="*/ 7194 w 2479694"/>
              <a:gd name="connsiteY3" fmla="*/ 1151621 h 2518288"/>
              <a:gd name="connsiteX4" fmla="*/ 50004 w 2479694"/>
              <a:gd name="connsiteY4" fmla="*/ 1679605 h 2518288"/>
              <a:gd name="connsiteX5" fmla="*/ 283084 w 2479694"/>
              <a:gd name="connsiteY5" fmla="*/ 2236129 h 2518288"/>
              <a:gd name="connsiteX6" fmla="*/ 929997 w 2479694"/>
              <a:gd name="connsiteY6" fmla="*/ 2502500 h 2518288"/>
              <a:gd name="connsiteX7" fmla="*/ 1434210 w 2479694"/>
              <a:gd name="connsiteY7" fmla="*/ 2483473 h 2518288"/>
              <a:gd name="connsiteX8" fmla="*/ 1919395 w 2479694"/>
              <a:gd name="connsiteY8" fmla="*/ 2450177 h 2518288"/>
              <a:gd name="connsiteX9" fmla="*/ 2380797 w 2479694"/>
              <a:gd name="connsiteY9" fmla="*/ 1831817 h 2518288"/>
              <a:gd name="connsiteX10" fmla="*/ 2471174 w 2479694"/>
              <a:gd name="connsiteY10" fmla="*/ 1246753 h 2518288"/>
              <a:gd name="connsiteX11" fmla="*/ 2242852 w 2479694"/>
              <a:gd name="connsiteY11" fmla="*/ 675959 h 2518288"/>
              <a:gd name="connsiteX12" fmla="*/ 2066853 w 2479694"/>
              <a:gd name="connsiteY12" fmla="*/ 371536 h 2518288"/>
              <a:gd name="connsiteX13" fmla="*/ 1838531 w 2479694"/>
              <a:gd name="connsiteY13" fmla="*/ 86139 h 2518288"/>
              <a:gd name="connsiteX14" fmla="*/ 1258211 w 2479694"/>
              <a:gd name="connsiteY14" fmla="*/ 520 h 2518288"/>
              <a:gd name="connsiteX15" fmla="*/ 910971 w 2479694"/>
              <a:gd name="connsiteY15" fmla="*/ 57599 h 2518288"/>
              <a:gd name="connsiteX0" fmla="*/ 910971 w 2491918"/>
              <a:gd name="connsiteY0" fmla="*/ 57599 h 2518288"/>
              <a:gd name="connsiteX1" fmla="*/ 459082 w 2491918"/>
              <a:gd name="connsiteY1" fmla="*/ 200298 h 2518288"/>
              <a:gd name="connsiteX2" fmla="*/ 154652 w 2491918"/>
              <a:gd name="connsiteY2" fmla="*/ 647420 h 2518288"/>
              <a:gd name="connsiteX3" fmla="*/ 7194 w 2491918"/>
              <a:gd name="connsiteY3" fmla="*/ 1151621 h 2518288"/>
              <a:gd name="connsiteX4" fmla="*/ 50004 w 2491918"/>
              <a:gd name="connsiteY4" fmla="*/ 1679605 h 2518288"/>
              <a:gd name="connsiteX5" fmla="*/ 283084 w 2491918"/>
              <a:gd name="connsiteY5" fmla="*/ 2236129 h 2518288"/>
              <a:gd name="connsiteX6" fmla="*/ 929997 w 2491918"/>
              <a:gd name="connsiteY6" fmla="*/ 2502500 h 2518288"/>
              <a:gd name="connsiteX7" fmla="*/ 1434210 w 2491918"/>
              <a:gd name="connsiteY7" fmla="*/ 2483473 h 2518288"/>
              <a:gd name="connsiteX8" fmla="*/ 1919395 w 2491918"/>
              <a:gd name="connsiteY8" fmla="*/ 2450177 h 2518288"/>
              <a:gd name="connsiteX9" fmla="*/ 2380797 w 2491918"/>
              <a:gd name="connsiteY9" fmla="*/ 1831817 h 2518288"/>
              <a:gd name="connsiteX10" fmla="*/ 2471174 w 2491918"/>
              <a:gd name="connsiteY10" fmla="*/ 1246753 h 2518288"/>
              <a:gd name="connsiteX11" fmla="*/ 2452444 w 2491918"/>
              <a:gd name="connsiteY11" fmla="*/ 688289 h 2518288"/>
              <a:gd name="connsiteX12" fmla="*/ 2066853 w 2491918"/>
              <a:gd name="connsiteY12" fmla="*/ 371536 h 2518288"/>
              <a:gd name="connsiteX13" fmla="*/ 1838531 w 2491918"/>
              <a:gd name="connsiteY13" fmla="*/ 86139 h 2518288"/>
              <a:gd name="connsiteX14" fmla="*/ 1258211 w 2491918"/>
              <a:gd name="connsiteY14" fmla="*/ 520 h 2518288"/>
              <a:gd name="connsiteX15" fmla="*/ 910971 w 2491918"/>
              <a:gd name="connsiteY15" fmla="*/ 57599 h 2518288"/>
              <a:gd name="connsiteX0" fmla="*/ 910971 w 2518269"/>
              <a:gd name="connsiteY0" fmla="*/ 57599 h 2518288"/>
              <a:gd name="connsiteX1" fmla="*/ 459082 w 2518269"/>
              <a:gd name="connsiteY1" fmla="*/ 200298 h 2518288"/>
              <a:gd name="connsiteX2" fmla="*/ 154652 w 2518269"/>
              <a:gd name="connsiteY2" fmla="*/ 647420 h 2518288"/>
              <a:gd name="connsiteX3" fmla="*/ 7194 w 2518269"/>
              <a:gd name="connsiteY3" fmla="*/ 1151621 h 2518288"/>
              <a:gd name="connsiteX4" fmla="*/ 50004 w 2518269"/>
              <a:gd name="connsiteY4" fmla="*/ 1679605 h 2518288"/>
              <a:gd name="connsiteX5" fmla="*/ 283084 w 2518269"/>
              <a:gd name="connsiteY5" fmla="*/ 2236129 h 2518288"/>
              <a:gd name="connsiteX6" fmla="*/ 929997 w 2518269"/>
              <a:gd name="connsiteY6" fmla="*/ 2502500 h 2518288"/>
              <a:gd name="connsiteX7" fmla="*/ 1434210 w 2518269"/>
              <a:gd name="connsiteY7" fmla="*/ 2483473 h 2518288"/>
              <a:gd name="connsiteX8" fmla="*/ 1919395 w 2518269"/>
              <a:gd name="connsiteY8" fmla="*/ 2450177 h 2518288"/>
              <a:gd name="connsiteX9" fmla="*/ 2380797 w 2518269"/>
              <a:gd name="connsiteY9" fmla="*/ 1831817 h 2518288"/>
              <a:gd name="connsiteX10" fmla="*/ 2471174 w 2518269"/>
              <a:gd name="connsiteY10" fmla="*/ 1246753 h 2518288"/>
              <a:gd name="connsiteX11" fmla="*/ 2452444 w 2518269"/>
              <a:gd name="connsiteY11" fmla="*/ 688289 h 2518288"/>
              <a:gd name="connsiteX12" fmla="*/ 2066853 w 2518269"/>
              <a:gd name="connsiteY12" fmla="*/ 371536 h 2518288"/>
              <a:gd name="connsiteX13" fmla="*/ 1838531 w 2518269"/>
              <a:gd name="connsiteY13" fmla="*/ 86139 h 2518288"/>
              <a:gd name="connsiteX14" fmla="*/ 1258211 w 2518269"/>
              <a:gd name="connsiteY14" fmla="*/ 520 h 2518288"/>
              <a:gd name="connsiteX15" fmla="*/ 910971 w 2518269"/>
              <a:gd name="connsiteY15" fmla="*/ 57599 h 2518288"/>
              <a:gd name="connsiteX0" fmla="*/ 910971 w 2536501"/>
              <a:gd name="connsiteY0" fmla="*/ 57599 h 2518288"/>
              <a:gd name="connsiteX1" fmla="*/ 459082 w 2536501"/>
              <a:gd name="connsiteY1" fmla="*/ 200298 h 2518288"/>
              <a:gd name="connsiteX2" fmla="*/ 154652 w 2536501"/>
              <a:gd name="connsiteY2" fmla="*/ 647420 h 2518288"/>
              <a:gd name="connsiteX3" fmla="*/ 7194 w 2536501"/>
              <a:gd name="connsiteY3" fmla="*/ 1151621 h 2518288"/>
              <a:gd name="connsiteX4" fmla="*/ 50004 w 2536501"/>
              <a:gd name="connsiteY4" fmla="*/ 1679605 h 2518288"/>
              <a:gd name="connsiteX5" fmla="*/ 283084 w 2536501"/>
              <a:gd name="connsiteY5" fmla="*/ 2236129 h 2518288"/>
              <a:gd name="connsiteX6" fmla="*/ 929997 w 2536501"/>
              <a:gd name="connsiteY6" fmla="*/ 2502500 h 2518288"/>
              <a:gd name="connsiteX7" fmla="*/ 1434210 w 2536501"/>
              <a:gd name="connsiteY7" fmla="*/ 2483473 h 2518288"/>
              <a:gd name="connsiteX8" fmla="*/ 1919395 w 2536501"/>
              <a:gd name="connsiteY8" fmla="*/ 2450177 h 2518288"/>
              <a:gd name="connsiteX9" fmla="*/ 2380797 w 2536501"/>
              <a:gd name="connsiteY9" fmla="*/ 1831817 h 2518288"/>
              <a:gd name="connsiteX10" fmla="*/ 2532819 w 2536501"/>
              <a:gd name="connsiteY10" fmla="*/ 1394709 h 2518288"/>
              <a:gd name="connsiteX11" fmla="*/ 2452444 w 2536501"/>
              <a:gd name="connsiteY11" fmla="*/ 688289 h 2518288"/>
              <a:gd name="connsiteX12" fmla="*/ 2066853 w 2536501"/>
              <a:gd name="connsiteY12" fmla="*/ 371536 h 2518288"/>
              <a:gd name="connsiteX13" fmla="*/ 1838531 w 2536501"/>
              <a:gd name="connsiteY13" fmla="*/ 86139 h 2518288"/>
              <a:gd name="connsiteX14" fmla="*/ 1258211 w 2536501"/>
              <a:gd name="connsiteY14" fmla="*/ 520 h 2518288"/>
              <a:gd name="connsiteX15" fmla="*/ 910971 w 2536501"/>
              <a:gd name="connsiteY15" fmla="*/ 57599 h 2518288"/>
              <a:gd name="connsiteX0" fmla="*/ 910971 w 2534205"/>
              <a:gd name="connsiteY0" fmla="*/ 123745 h 2584434"/>
              <a:gd name="connsiteX1" fmla="*/ 459082 w 2534205"/>
              <a:gd name="connsiteY1" fmla="*/ 266444 h 2584434"/>
              <a:gd name="connsiteX2" fmla="*/ 154652 w 2534205"/>
              <a:gd name="connsiteY2" fmla="*/ 713566 h 2584434"/>
              <a:gd name="connsiteX3" fmla="*/ 7194 w 2534205"/>
              <a:gd name="connsiteY3" fmla="*/ 1217767 h 2584434"/>
              <a:gd name="connsiteX4" fmla="*/ 50004 w 2534205"/>
              <a:gd name="connsiteY4" fmla="*/ 1745751 h 2584434"/>
              <a:gd name="connsiteX5" fmla="*/ 283084 w 2534205"/>
              <a:gd name="connsiteY5" fmla="*/ 2302275 h 2584434"/>
              <a:gd name="connsiteX6" fmla="*/ 929997 w 2534205"/>
              <a:gd name="connsiteY6" fmla="*/ 2568646 h 2584434"/>
              <a:gd name="connsiteX7" fmla="*/ 1434210 w 2534205"/>
              <a:gd name="connsiteY7" fmla="*/ 2549619 h 2584434"/>
              <a:gd name="connsiteX8" fmla="*/ 1919395 w 2534205"/>
              <a:gd name="connsiteY8" fmla="*/ 2516323 h 2584434"/>
              <a:gd name="connsiteX9" fmla="*/ 2380797 w 2534205"/>
              <a:gd name="connsiteY9" fmla="*/ 1897963 h 2584434"/>
              <a:gd name="connsiteX10" fmla="*/ 2532819 w 2534205"/>
              <a:gd name="connsiteY10" fmla="*/ 1460855 h 2584434"/>
              <a:gd name="connsiteX11" fmla="*/ 2452444 w 2534205"/>
              <a:gd name="connsiteY11" fmla="*/ 754435 h 2584434"/>
              <a:gd name="connsiteX12" fmla="*/ 2389702 w 2534205"/>
              <a:gd name="connsiteY12" fmla="*/ 21115 h 2584434"/>
              <a:gd name="connsiteX13" fmla="*/ 1838531 w 2534205"/>
              <a:gd name="connsiteY13" fmla="*/ 152285 h 2584434"/>
              <a:gd name="connsiteX14" fmla="*/ 1258211 w 2534205"/>
              <a:gd name="connsiteY14" fmla="*/ 66666 h 2584434"/>
              <a:gd name="connsiteX15" fmla="*/ 910971 w 2534205"/>
              <a:gd name="connsiteY15" fmla="*/ 123745 h 2584434"/>
              <a:gd name="connsiteX0" fmla="*/ 910971 w 2534205"/>
              <a:gd name="connsiteY0" fmla="*/ 149565 h 2610254"/>
              <a:gd name="connsiteX1" fmla="*/ 459082 w 2534205"/>
              <a:gd name="connsiteY1" fmla="*/ 292264 h 2610254"/>
              <a:gd name="connsiteX2" fmla="*/ 154652 w 2534205"/>
              <a:gd name="connsiteY2" fmla="*/ 739386 h 2610254"/>
              <a:gd name="connsiteX3" fmla="*/ 7194 w 2534205"/>
              <a:gd name="connsiteY3" fmla="*/ 1243587 h 2610254"/>
              <a:gd name="connsiteX4" fmla="*/ 50004 w 2534205"/>
              <a:gd name="connsiteY4" fmla="*/ 1771571 h 2610254"/>
              <a:gd name="connsiteX5" fmla="*/ 283084 w 2534205"/>
              <a:gd name="connsiteY5" fmla="*/ 2328095 h 2610254"/>
              <a:gd name="connsiteX6" fmla="*/ 929997 w 2534205"/>
              <a:gd name="connsiteY6" fmla="*/ 2594466 h 2610254"/>
              <a:gd name="connsiteX7" fmla="*/ 1434210 w 2534205"/>
              <a:gd name="connsiteY7" fmla="*/ 2575439 h 2610254"/>
              <a:gd name="connsiteX8" fmla="*/ 1919395 w 2534205"/>
              <a:gd name="connsiteY8" fmla="*/ 2542143 h 2610254"/>
              <a:gd name="connsiteX9" fmla="*/ 2380797 w 2534205"/>
              <a:gd name="connsiteY9" fmla="*/ 1923783 h 2610254"/>
              <a:gd name="connsiteX10" fmla="*/ 2532819 w 2534205"/>
              <a:gd name="connsiteY10" fmla="*/ 1486675 h 2610254"/>
              <a:gd name="connsiteX11" fmla="*/ 2452444 w 2534205"/>
              <a:gd name="connsiteY11" fmla="*/ 780255 h 2610254"/>
              <a:gd name="connsiteX12" fmla="*/ 2389702 w 2534205"/>
              <a:gd name="connsiteY12" fmla="*/ 46935 h 2610254"/>
              <a:gd name="connsiteX13" fmla="*/ 1784723 w 2534205"/>
              <a:gd name="connsiteY13" fmla="*/ 31080 h 2610254"/>
              <a:gd name="connsiteX14" fmla="*/ 1258211 w 2534205"/>
              <a:gd name="connsiteY14" fmla="*/ 92486 h 2610254"/>
              <a:gd name="connsiteX15" fmla="*/ 910971 w 2534205"/>
              <a:gd name="connsiteY15" fmla="*/ 149565 h 2610254"/>
              <a:gd name="connsiteX0" fmla="*/ 910971 w 2534205"/>
              <a:gd name="connsiteY0" fmla="*/ 175386 h 2636075"/>
              <a:gd name="connsiteX1" fmla="*/ 333531 w 2534205"/>
              <a:gd name="connsiteY1" fmla="*/ 24037 h 2636075"/>
              <a:gd name="connsiteX2" fmla="*/ 154652 w 2534205"/>
              <a:gd name="connsiteY2" fmla="*/ 765207 h 2636075"/>
              <a:gd name="connsiteX3" fmla="*/ 7194 w 2534205"/>
              <a:gd name="connsiteY3" fmla="*/ 1269408 h 2636075"/>
              <a:gd name="connsiteX4" fmla="*/ 50004 w 2534205"/>
              <a:gd name="connsiteY4" fmla="*/ 1797392 h 2636075"/>
              <a:gd name="connsiteX5" fmla="*/ 283084 w 2534205"/>
              <a:gd name="connsiteY5" fmla="*/ 2353916 h 2636075"/>
              <a:gd name="connsiteX6" fmla="*/ 929997 w 2534205"/>
              <a:gd name="connsiteY6" fmla="*/ 2620287 h 2636075"/>
              <a:gd name="connsiteX7" fmla="*/ 1434210 w 2534205"/>
              <a:gd name="connsiteY7" fmla="*/ 2601260 h 2636075"/>
              <a:gd name="connsiteX8" fmla="*/ 1919395 w 2534205"/>
              <a:gd name="connsiteY8" fmla="*/ 2567964 h 2636075"/>
              <a:gd name="connsiteX9" fmla="*/ 2380797 w 2534205"/>
              <a:gd name="connsiteY9" fmla="*/ 1949604 h 2636075"/>
              <a:gd name="connsiteX10" fmla="*/ 2532819 w 2534205"/>
              <a:gd name="connsiteY10" fmla="*/ 1512496 h 2636075"/>
              <a:gd name="connsiteX11" fmla="*/ 2452444 w 2534205"/>
              <a:gd name="connsiteY11" fmla="*/ 806076 h 2636075"/>
              <a:gd name="connsiteX12" fmla="*/ 2389702 w 2534205"/>
              <a:gd name="connsiteY12" fmla="*/ 72756 h 2636075"/>
              <a:gd name="connsiteX13" fmla="*/ 1784723 w 2534205"/>
              <a:gd name="connsiteY13" fmla="*/ 56901 h 2636075"/>
              <a:gd name="connsiteX14" fmla="*/ 1258211 w 2534205"/>
              <a:gd name="connsiteY14" fmla="*/ 118307 h 2636075"/>
              <a:gd name="connsiteX15" fmla="*/ 910971 w 2534205"/>
              <a:gd name="connsiteY15" fmla="*/ 175386 h 2636075"/>
              <a:gd name="connsiteX0" fmla="*/ 955434 w 2578668"/>
              <a:gd name="connsiteY0" fmla="*/ 168385 h 2629074"/>
              <a:gd name="connsiteX1" fmla="*/ 377994 w 2578668"/>
              <a:gd name="connsiteY1" fmla="*/ 17036 h 2629074"/>
              <a:gd name="connsiteX2" fmla="*/ 19754 w 2578668"/>
              <a:gd name="connsiteY2" fmla="*/ 635685 h 2629074"/>
              <a:gd name="connsiteX3" fmla="*/ 51657 w 2578668"/>
              <a:gd name="connsiteY3" fmla="*/ 1262407 h 2629074"/>
              <a:gd name="connsiteX4" fmla="*/ 94467 w 2578668"/>
              <a:gd name="connsiteY4" fmla="*/ 1790391 h 2629074"/>
              <a:gd name="connsiteX5" fmla="*/ 327547 w 2578668"/>
              <a:gd name="connsiteY5" fmla="*/ 2346915 h 2629074"/>
              <a:gd name="connsiteX6" fmla="*/ 974460 w 2578668"/>
              <a:gd name="connsiteY6" fmla="*/ 2613286 h 2629074"/>
              <a:gd name="connsiteX7" fmla="*/ 1478673 w 2578668"/>
              <a:gd name="connsiteY7" fmla="*/ 2594259 h 2629074"/>
              <a:gd name="connsiteX8" fmla="*/ 1963858 w 2578668"/>
              <a:gd name="connsiteY8" fmla="*/ 2560963 h 2629074"/>
              <a:gd name="connsiteX9" fmla="*/ 2425260 w 2578668"/>
              <a:gd name="connsiteY9" fmla="*/ 1942603 h 2629074"/>
              <a:gd name="connsiteX10" fmla="*/ 2577282 w 2578668"/>
              <a:gd name="connsiteY10" fmla="*/ 1505495 h 2629074"/>
              <a:gd name="connsiteX11" fmla="*/ 2496907 w 2578668"/>
              <a:gd name="connsiteY11" fmla="*/ 799075 h 2629074"/>
              <a:gd name="connsiteX12" fmla="*/ 2434165 w 2578668"/>
              <a:gd name="connsiteY12" fmla="*/ 65755 h 2629074"/>
              <a:gd name="connsiteX13" fmla="*/ 1829186 w 2578668"/>
              <a:gd name="connsiteY13" fmla="*/ 49900 h 2629074"/>
              <a:gd name="connsiteX14" fmla="*/ 1302674 w 2578668"/>
              <a:gd name="connsiteY14" fmla="*/ 111306 h 2629074"/>
              <a:gd name="connsiteX15" fmla="*/ 955434 w 2578668"/>
              <a:gd name="connsiteY15" fmla="*/ 168385 h 2629074"/>
              <a:gd name="connsiteX0" fmla="*/ 1009242 w 2578668"/>
              <a:gd name="connsiteY0" fmla="*/ 37478 h 2669694"/>
              <a:gd name="connsiteX1" fmla="*/ 377994 w 2578668"/>
              <a:gd name="connsiteY1" fmla="*/ 57656 h 2669694"/>
              <a:gd name="connsiteX2" fmla="*/ 19754 w 2578668"/>
              <a:gd name="connsiteY2" fmla="*/ 676305 h 2669694"/>
              <a:gd name="connsiteX3" fmla="*/ 51657 w 2578668"/>
              <a:gd name="connsiteY3" fmla="*/ 1303027 h 2669694"/>
              <a:gd name="connsiteX4" fmla="*/ 94467 w 2578668"/>
              <a:gd name="connsiteY4" fmla="*/ 1831011 h 2669694"/>
              <a:gd name="connsiteX5" fmla="*/ 327547 w 2578668"/>
              <a:gd name="connsiteY5" fmla="*/ 2387535 h 2669694"/>
              <a:gd name="connsiteX6" fmla="*/ 974460 w 2578668"/>
              <a:gd name="connsiteY6" fmla="*/ 2653906 h 2669694"/>
              <a:gd name="connsiteX7" fmla="*/ 1478673 w 2578668"/>
              <a:gd name="connsiteY7" fmla="*/ 2634879 h 2669694"/>
              <a:gd name="connsiteX8" fmla="*/ 1963858 w 2578668"/>
              <a:gd name="connsiteY8" fmla="*/ 2601583 h 2669694"/>
              <a:gd name="connsiteX9" fmla="*/ 2425260 w 2578668"/>
              <a:gd name="connsiteY9" fmla="*/ 1983223 h 2669694"/>
              <a:gd name="connsiteX10" fmla="*/ 2577282 w 2578668"/>
              <a:gd name="connsiteY10" fmla="*/ 1546115 h 2669694"/>
              <a:gd name="connsiteX11" fmla="*/ 2496907 w 2578668"/>
              <a:gd name="connsiteY11" fmla="*/ 839695 h 2669694"/>
              <a:gd name="connsiteX12" fmla="*/ 2434165 w 2578668"/>
              <a:gd name="connsiteY12" fmla="*/ 106375 h 2669694"/>
              <a:gd name="connsiteX13" fmla="*/ 1829186 w 2578668"/>
              <a:gd name="connsiteY13" fmla="*/ 90520 h 2669694"/>
              <a:gd name="connsiteX14" fmla="*/ 1302674 w 2578668"/>
              <a:gd name="connsiteY14" fmla="*/ 151926 h 2669694"/>
              <a:gd name="connsiteX15" fmla="*/ 1009242 w 2578668"/>
              <a:gd name="connsiteY15" fmla="*/ 37478 h 2669694"/>
              <a:gd name="connsiteX0" fmla="*/ 996792 w 2566218"/>
              <a:gd name="connsiteY0" fmla="*/ 55078 h 2687294"/>
              <a:gd name="connsiteX1" fmla="*/ 186182 w 2566218"/>
              <a:gd name="connsiteY1" fmla="*/ 50753 h 2687294"/>
              <a:gd name="connsiteX2" fmla="*/ 7304 w 2566218"/>
              <a:gd name="connsiteY2" fmla="*/ 693905 h 2687294"/>
              <a:gd name="connsiteX3" fmla="*/ 39207 w 2566218"/>
              <a:gd name="connsiteY3" fmla="*/ 1320627 h 2687294"/>
              <a:gd name="connsiteX4" fmla="*/ 82017 w 2566218"/>
              <a:gd name="connsiteY4" fmla="*/ 1848611 h 2687294"/>
              <a:gd name="connsiteX5" fmla="*/ 315097 w 2566218"/>
              <a:gd name="connsiteY5" fmla="*/ 2405135 h 2687294"/>
              <a:gd name="connsiteX6" fmla="*/ 962010 w 2566218"/>
              <a:gd name="connsiteY6" fmla="*/ 2671506 h 2687294"/>
              <a:gd name="connsiteX7" fmla="*/ 1466223 w 2566218"/>
              <a:gd name="connsiteY7" fmla="*/ 2652479 h 2687294"/>
              <a:gd name="connsiteX8" fmla="*/ 1951408 w 2566218"/>
              <a:gd name="connsiteY8" fmla="*/ 2619183 h 2687294"/>
              <a:gd name="connsiteX9" fmla="*/ 2412810 w 2566218"/>
              <a:gd name="connsiteY9" fmla="*/ 2000823 h 2687294"/>
              <a:gd name="connsiteX10" fmla="*/ 2564832 w 2566218"/>
              <a:gd name="connsiteY10" fmla="*/ 1563715 h 2687294"/>
              <a:gd name="connsiteX11" fmla="*/ 2484457 w 2566218"/>
              <a:gd name="connsiteY11" fmla="*/ 857295 h 2687294"/>
              <a:gd name="connsiteX12" fmla="*/ 2421715 w 2566218"/>
              <a:gd name="connsiteY12" fmla="*/ 123975 h 2687294"/>
              <a:gd name="connsiteX13" fmla="*/ 1816736 w 2566218"/>
              <a:gd name="connsiteY13" fmla="*/ 108120 h 2687294"/>
              <a:gd name="connsiteX14" fmla="*/ 1290224 w 2566218"/>
              <a:gd name="connsiteY14" fmla="*/ 169526 h 2687294"/>
              <a:gd name="connsiteX15" fmla="*/ 996792 w 2566218"/>
              <a:gd name="connsiteY15" fmla="*/ 55078 h 2687294"/>
              <a:gd name="connsiteX0" fmla="*/ 996792 w 2566218"/>
              <a:gd name="connsiteY0" fmla="*/ 55078 h 2687294"/>
              <a:gd name="connsiteX1" fmla="*/ 186182 w 2566218"/>
              <a:gd name="connsiteY1" fmla="*/ 50753 h 2687294"/>
              <a:gd name="connsiteX2" fmla="*/ 7304 w 2566218"/>
              <a:gd name="connsiteY2" fmla="*/ 693905 h 2687294"/>
              <a:gd name="connsiteX3" fmla="*/ 39207 w 2566218"/>
              <a:gd name="connsiteY3" fmla="*/ 1320627 h 2687294"/>
              <a:gd name="connsiteX4" fmla="*/ 82017 w 2566218"/>
              <a:gd name="connsiteY4" fmla="*/ 1848611 h 2687294"/>
              <a:gd name="connsiteX5" fmla="*/ 315097 w 2566218"/>
              <a:gd name="connsiteY5" fmla="*/ 2405135 h 2687294"/>
              <a:gd name="connsiteX6" fmla="*/ 962010 w 2566218"/>
              <a:gd name="connsiteY6" fmla="*/ 2671506 h 2687294"/>
              <a:gd name="connsiteX7" fmla="*/ 1466223 w 2566218"/>
              <a:gd name="connsiteY7" fmla="*/ 2652479 h 2687294"/>
              <a:gd name="connsiteX8" fmla="*/ 1951408 w 2566218"/>
              <a:gd name="connsiteY8" fmla="*/ 2619183 h 2687294"/>
              <a:gd name="connsiteX9" fmla="*/ 2412810 w 2566218"/>
              <a:gd name="connsiteY9" fmla="*/ 2000823 h 2687294"/>
              <a:gd name="connsiteX10" fmla="*/ 2564832 w 2566218"/>
              <a:gd name="connsiteY10" fmla="*/ 1563715 h 2687294"/>
              <a:gd name="connsiteX11" fmla="*/ 2484457 w 2566218"/>
              <a:gd name="connsiteY11" fmla="*/ 857295 h 2687294"/>
              <a:gd name="connsiteX12" fmla="*/ 2421715 w 2566218"/>
              <a:gd name="connsiteY12" fmla="*/ 123975 h 2687294"/>
              <a:gd name="connsiteX13" fmla="*/ 1816736 w 2566218"/>
              <a:gd name="connsiteY13" fmla="*/ 108120 h 2687294"/>
              <a:gd name="connsiteX14" fmla="*/ 1290224 w 2566218"/>
              <a:gd name="connsiteY14" fmla="*/ 169526 h 2687294"/>
              <a:gd name="connsiteX15" fmla="*/ 996792 w 2566218"/>
              <a:gd name="connsiteY15" fmla="*/ 55078 h 2687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66218" h="2687294">
                <a:moveTo>
                  <a:pt x="996792" y="55078"/>
                </a:moveTo>
                <a:cubicBezTo>
                  <a:pt x="812785" y="35283"/>
                  <a:pt x="351097" y="-55718"/>
                  <a:pt x="186182" y="50753"/>
                </a:cubicBezTo>
                <a:cubicBezTo>
                  <a:pt x="21267" y="157224"/>
                  <a:pt x="31800" y="482259"/>
                  <a:pt x="7304" y="693905"/>
                </a:cubicBezTo>
                <a:cubicBezTo>
                  <a:pt x="-17192" y="905551"/>
                  <a:pt x="26755" y="1128176"/>
                  <a:pt x="39207" y="1320627"/>
                </a:cubicBezTo>
                <a:cubicBezTo>
                  <a:pt x="51659" y="1513078"/>
                  <a:pt x="36035" y="1667860"/>
                  <a:pt x="82017" y="1848611"/>
                </a:cubicBezTo>
                <a:cubicBezTo>
                  <a:pt x="127999" y="2029362"/>
                  <a:pt x="168432" y="2267986"/>
                  <a:pt x="315097" y="2405135"/>
                </a:cubicBezTo>
                <a:cubicBezTo>
                  <a:pt x="461762" y="2542284"/>
                  <a:pt x="770156" y="2630282"/>
                  <a:pt x="962010" y="2671506"/>
                </a:cubicBezTo>
                <a:cubicBezTo>
                  <a:pt x="1153864" y="2712730"/>
                  <a:pt x="1301323" y="2661199"/>
                  <a:pt x="1466223" y="2652479"/>
                </a:cubicBezTo>
                <a:cubicBezTo>
                  <a:pt x="1631123" y="2643759"/>
                  <a:pt x="1793644" y="2727792"/>
                  <a:pt x="1951408" y="2619183"/>
                </a:cubicBezTo>
                <a:cubicBezTo>
                  <a:pt x="2109173" y="2510574"/>
                  <a:pt x="2310573" y="2176734"/>
                  <a:pt x="2412810" y="2000823"/>
                </a:cubicBezTo>
                <a:cubicBezTo>
                  <a:pt x="2515047" y="1824912"/>
                  <a:pt x="2552891" y="1754303"/>
                  <a:pt x="2564832" y="1563715"/>
                </a:cubicBezTo>
                <a:cubicBezTo>
                  <a:pt x="2576773" y="1373127"/>
                  <a:pt x="2508310" y="1097252"/>
                  <a:pt x="2484457" y="857295"/>
                </a:cubicBezTo>
                <a:cubicBezTo>
                  <a:pt x="2460604" y="617338"/>
                  <a:pt x="2640618" y="395860"/>
                  <a:pt x="2421715" y="123975"/>
                </a:cubicBezTo>
                <a:cubicBezTo>
                  <a:pt x="2202812" y="-147910"/>
                  <a:pt x="1951510" y="169956"/>
                  <a:pt x="1816736" y="108120"/>
                </a:cubicBezTo>
                <a:cubicBezTo>
                  <a:pt x="1681962" y="46284"/>
                  <a:pt x="1426881" y="178366"/>
                  <a:pt x="1290224" y="169526"/>
                </a:cubicBezTo>
                <a:cubicBezTo>
                  <a:pt x="1153567" y="160686"/>
                  <a:pt x="1180799" y="74874"/>
                  <a:pt x="996792" y="55078"/>
                </a:cubicBezTo>
                <a:close/>
              </a:path>
            </a:pathLst>
          </a:custGeom>
          <a:solidFill>
            <a:srgbClr val="9AE0FF"/>
          </a:solidFill>
          <a:ln w="9525" cap="flat" cmpd="sng" algn="ctr">
            <a:no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96" name="Freeform 95">
            <a:extLst>
              <a:ext uri="{FF2B5EF4-FFF2-40B4-BE49-F238E27FC236}">
                <a16:creationId xmlns:a16="http://schemas.microsoft.com/office/drawing/2014/main" id="{12FE0573-EEFD-9A4B-A826-5DA74F6EBF53}"/>
              </a:ext>
            </a:extLst>
          </p:cNvPr>
          <p:cNvSpPr/>
          <p:nvPr/>
        </p:nvSpPr>
        <p:spPr>
          <a:xfrm flipV="1">
            <a:off x="2211838" y="4424820"/>
            <a:ext cx="2158078" cy="744479"/>
          </a:xfrm>
          <a:custGeom>
            <a:avLst/>
            <a:gdLst>
              <a:gd name="connsiteX0" fmla="*/ 793763 w 1763990"/>
              <a:gd name="connsiteY0" fmla="*/ 21490 h 1007767"/>
              <a:gd name="connsiteX1" fmla="*/ 343771 w 1763990"/>
              <a:gd name="connsiteY1" fmla="*/ 101492 h 1007767"/>
              <a:gd name="connsiteX2" fmla="*/ 133775 w 1763990"/>
              <a:gd name="connsiteY2" fmla="*/ 356499 h 1007767"/>
              <a:gd name="connsiteX3" fmla="*/ 3777 w 1763990"/>
              <a:gd name="connsiteY3" fmla="*/ 616506 h 1007767"/>
              <a:gd name="connsiteX4" fmla="*/ 278772 w 1763990"/>
              <a:gd name="connsiteY4" fmla="*/ 951515 h 1007767"/>
              <a:gd name="connsiteX5" fmla="*/ 868762 w 1763990"/>
              <a:gd name="connsiteY5" fmla="*/ 1006517 h 1007767"/>
              <a:gd name="connsiteX6" fmla="*/ 1228755 w 1763990"/>
              <a:gd name="connsiteY6" fmla="*/ 941515 h 1007767"/>
              <a:gd name="connsiteX7" fmla="*/ 1688747 w 1763990"/>
              <a:gd name="connsiteY7" fmla="*/ 916514 h 1007767"/>
              <a:gd name="connsiteX8" fmla="*/ 1743746 w 1763990"/>
              <a:gd name="connsiteY8" fmla="*/ 556504 h 1007767"/>
              <a:gd name="connsiteX9" fmla="*/ 1483750 w 1763990"/>
              <a:gd name="connsiteY9" fmla="*/ 156493 h 1007767"/>
              <a:gd name="connsiteX10" fmla="*/ 1013759 w 1763990"/>
              <a:gd name="connsiteY10" fmla="*/ 11489 h 1007767"/>
              <a:gd name="connsiteX11" fmla="*/ 793763 w 1763990"/>
              <a:gd name="connsiteY11" fmla="*/ 21490 h 100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3990" h="1007767">
                <a:moveTo>
                  <a:pt x="793763" y="21490"/>
                </a:moveTo>
                <a:cubicBezTo>
                  <a:pt x="682098" y="36490"/>
                  <a:pt x="453769" y="45657"/>
                  <a:pt x="343771" y="101492"/>
                </a:cubicBezTo>
                <a:cubicBezTo>
                  <a:pt x="233773" y="157327"/>
                  <a:pt x="190441" y="270663"/>
                  <a:pt x="133775" y="356499"/>
                </a:cubicBezTo>
                <a:cubicBezTo>
                  <a:pt x="77109" y="442335"/>
                  <a:pt x="-20389" y="517337"/>
                  <a:pt x="3777" y="616506"/>
                </a:cubicBezTo>
                <a:cubicBezTo>
                  <a:pt x="27943" y="715675"/>
                  <a:pt x="134608" y="886513"/>
                  <a:pt x="278772" y="951515"/>
                </a:cubicBezTo>
                <a:cubicBezTo>
                  <a:pt x="422936" y="1016517"/>
                  <a:pt x="710432" y="1008184"/>
                  <a:pt x="868762" y="1006517"/>
                </a:cubicBezTo>
                <a:cubicBezTo>
                  <a:pt x="1027092" y="1004850"/>
                  <a:pt x="1092091" y="956516"/>
                  <a:pt x="1228755" y="941515"/>
                </a:cubicBezTo>
                <a:cubicBezTo>
                  <a:pt x="1365419" y="926515"/>
                  <a:pt x="1602915" y="980683"/>
                  <a:pt x="1688747" y="916514"/>
                </a:cubicBezTo>
                <a:cubicBezTo>
                  <a:pt x="1774579" y="852346"/>
                  <a:pt x="1777912" y="683174"/>
                  <a:pt x="1743746" y="556504"/>
                </a:cubicBezTo>
                <a:cubicBezTo>
                  <a:pt x="1709580" y="429834"/>
                  <a:pt x="1605415" y="247329"/>
                  <a:pt x="1483750" y="156493"/>
                </a:cubicBezTo>
                <a:cubicBezTo>
                  <a:pt x="1362086" y="65657"/>
                  <a:pt x="1130423" y="35656"/>
                  <a:pt x="1013759" y="11489"/>
                </a:cubicBezTo>
                <a:cubicBezTo>
                  <a:pt x="897095" y="-12678"/>
                  <a:pt x="905428" y="6490"/>
                  <a:pt x="793763" y="21490"/>
                </a:cubicBezTo>
                <a:close/>
              </a:path>
            </a:pathLst>
          </a:custGeom>
          <a:solidFill>
            <a:srgbClr val="9AE0FF"/>
          </a:solidFill>
          <a:ln w="9525" cap="flat" cmpd="sng" algn="ctr">
            <a:no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98" name="TextBox 97">
            <a:extLst>
              <a:ext uri="{FF2B5EF4-FFF2-40B4-BE49-F238E27FC236}">
                <a16:creationId xmlns:a16="http://schemas.microsoft.com/office/drawing/2014/main" id="{780CD554-4BB3-EA4F-AEA2-2218F551C454}"/>
              </a:ext>
            </a:extLst>
          </p:cNvPr>
          <p:cNvSpPr txBox="1"/>
          <p:nvPr/>
        </p:nvSpPr>
        <p:spPr>
          <a:xfrm>
            <a:off x="3292487" y="4553881"/>
            <a:ext cx="1007652" cy="441275"/>
          </a:xfrm>
          <a:prstGeom prst="rect">
            <a:avLst/>
          </a:prstGeom>
          <a:noFill/>
        </p:spPr>
        <p:txBody>
          <a:bodyPr wrap="square" rtlCol="0">
            <a:spAutoFit/>
          </a:bodyPr>
          <a:lstStyle/>
          <a:p>
            <a:pPr marL="0" marR="0" lvl="0" indent="0" algn="l"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Streaming server</a:t>
            </a:r>
          </a:p>
        </p:txBody>
      </p:sp>
      <p:grpSp>
        <p:nvGrpSpPr>
          <p:cNvPr id="101" name="Group 100">
            <a:extLst>
              <a:ext uri="{FF2B5EF4-FFF2-40B4-BE49-F238E27FC236}">
                <a16:creationId xmlns:a16="http://schemas.microsoft.com/office/drawing/2014/main" id="{AFBA1EF6-A95A-5844-A525-7458D92B8F32}"/>
              </a:ext>
            </a:extLst>
          </p:cNvPr>
          <p:cNvGrpSpPr/>
          <p:nvPr/>
        </p:nvGrpSpPr>
        <p:grpSpPr>
          <a:xfrm>
            <a:off x="2674706" y="3116401"/>
            <a:ext cx="1438063" cy="1007767"/>
            <a:chOff x="2611175" y="5012905"/>
            <a:chExt cx="1763990" cy="1007767"/>
          </a:xfrm>
        </p:grpSpPr>
        <p:sp>
          <p:nvSpPr>
            <p:cNvPr id="102" name="Rectangle 101">
              <a:extLst>
                <a:ext uri="{FF2B5EF4-FFF2-40B4-BE49-F238E27FC236}">
                  <a16:creationId xmlns:a16="http://schemas.microsoft.com/office/drawing/2014/main" id="{70B55E2E-5C46-224A-BFA5-735021741389}"/>
                </a:ext>
              </a:extLst>
            </p:cNvPr>
            <p:cNvSpPr/>
            <p:nvPr/>
          </p:nvSpPr>
          <p:spPr>
            <a:xfrm>
              <a:off x="3161857" y="5183726"/>
              <a:ext cx="733868" cy="333063"/>
            </a:xfrm>
            <a:prstGeom prst="rect">
              <a:avLst/>
            </a:prstGeom>
            <a:solidFill>
              <a:srgbClr val="E0EAF1"/>
            </a:solidFill>
            <a:ln w="9525" cap="flat" cmpd="sng" algn="ctr">
              <a:no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cxnSp>
          <p:nvCxnSpPr>
            <p:cNvPr id="103" name="Straight Connector 102">
              <a:extLst>
                <a:ext uri="{FF2B5EF4-FFF2-40B4-BE49-F238E27FC236}">
                  <a16:creationId xmlns:a16="http://schemas.microsoft.com/office/drawing/2014/main" id="{CFC5A2FB-D1DA-D348-8081-542EACD43DA1}"/>
                </a:ext>
              </a:extLst>
            </p:cNvPr>
            <p:cNvCxnSpPr/>
            <p:nvPr/>
          </p:nvCxnSpPr>
          <p:spPr>
            <a:xfrm>
              <a:off x="3462434" y="5820469"/>
              <a:ext cx="0" cy="189913"/>
            </a:xfrm>
            <a:prstGeom prst="line">
              <a:avLst/>
            </a:prstGeom>
            <a:noFill/>
            <a:ln w="15875" cap="flat" cmpd="sng" algn="ctr">
              <a:solidFill>
                <a:sysClr val="windowText" lastClr="000000"/>
              </a:solidFill>
              <a:prstDash val="solid"/>
            </a:ln>
            <a:effectLst/>
          </p:spPr>
        </p:cxnSp>
        <p:sp>
          <p:nvSpPr>
            <p:cNvPr id="104" name="Freeform 103">
              <a:extLst>
                <a:ext uri="{FF2B5EF4-FFF2-40B4-BE49-F238E27FC236}">
                  <a16:creationId xmlns:a16="http://schemas.microsoft.com/office/drawing/2014/main" id="{B30E5D85-ADAC-D341-BD2E-AB9A164C06C9}"/>
                </a:ext>
              </a:extLst>
            </p:cNvPr>
            <p:cNvSpPr/>
            <p:nvPr/>
          </p:nvSpPr>
          <p:spPr>
            <a:xfrm>
              <a:off x="2611175" y="5012905"/>
              <a:ext cx="1763990" cy="1007767"/>
            </a:xfrm>
            <a:custGeom>
              <a:avLst/>
              <a:gdLst>
                <a:gd name="connsiteX0" fmla="*/ 793763 w 1763990"/>
                <a:gd name="connsiteY0" fmla="*/ 21490 h 1007767"/>
                <a:gd name="connsiteX1" fmla="*/ 343771 w 1763990"/>
                <a:gd name="connsiteY1" fmla="*/ 101492 h 1007767"/>
                <a:gd name="connsiteX2" fmla="*/ 133775 w 1763990"/>
                <a:gd name="connsiteY2" fmla="*/ 356499 h 1007767"/>
                <a:gd name="connsiteX3" fmla="*/ 3777 w 1763990"/>
                <a:gd name="connsiteY3" fmla="*/ 616506 h 1007767"/>
                <a:gd name="connsiteX4" fmla="*/ 278772 w 1763990"/>
                <a:gd name="connsiteY4" fmla="*/ 951515 h 1007767"/>
                <a:gd name="connsiteX5" fmla="*/ 868762 w 1763990"/>
                <a:gd name="connsiteY5" fmla="*/ 1006517 h 1007767"/>
                <a:gd name="connsiteX6" fmla="*/ 1228755 w 1763990"/>
                <a:gd name="connsiteY6" fmla="*/ 941515 h 1007767"/>
                <a:gd name="connsiteX7" fmla="*/ 1688747 w 1763990"/>
                <a:gd name="connsiteY7" fmla="*/ 916514 h 1007767"/>
                <a:gd name="connsiteX8" fmla="*/ 1743746 w 1763990"/>
                <a:gd name="connsiteY8" fmla="*/ 556504 h 1007767"/>
                <a:gd name="connsiteX9" fmla="*/ 1483750 w 1763990"/>
                <a:gd name="connsiteY9" fmla="*/ 156493 h 1007767"/>
                <a:gd name="connsiteX10" fmla="*/ 1013759 w 1763990"/>
                <a:gd name="connsiteY10" fmla="*/ 11489 h 1007767"/>
                <a:gd name="connsiteX11" fmla="*/ 793763 w 1763990"/>
                <a:gd name="connsiteY11" fmla="*/ 21490 h 100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3990" h="1007767">
                  <a:moveTo>
                    <a:pt x="793763" y="21490"/>
                  </a:moveTo>
                  <a:cubicBezTo>
                    <a:pt x="682098" y="36490"/>
                    <a:pt x="453769" y="45657"/>
                    <a:pt x="343771" y="101492"/>
                  </a:cubicBezTo>
                  <a:cubicBezTo>
                    <a:pt x="233773" y="157327"/>
                    <a:pt x="190441" y="270663"/>
                    <a:pt x="133775" y="356499"/>
                  </a:cubicBezTo>
                  <a:cubicBezTo>
                    <a:pt x="77109" y="442335"/>
                    <a:pt x="-20389" y="517337"/>
                    <a:pt x="3777" y="616506"/>
                  </a:cubicBezTo>
                  <a:cubicBezTo>
                    <a:pt x="27943" y="715675"/>
                    <a:pt x="134608" y="886513"/>
                    <a:pt x="278772" y="951515"/>
                  </a:cubicBezTo>
                  <a:cubicBezTo>
                    <a:pt x="422936" y="1016517"/>
                    <a:pt x="710432" y="1008184"/>
                    <a:pt x="868762" y="1006517"/>
                  </a:cubicBezTo>
                  <a:cubicBezTo>
                    <a:pt x="1027092" y="1004850"/>
                    <a:pt x="1092091" y="956516"/>
                    <a:pt x="1228755" y="941515"/>
                  </a:cubicBezTo>
                  <a:cubicBezTo>
                    <a:pt x="1365419" y="926515"/>
                    <a:pt x="1602915" y="980683"/>
                    <a:pt x="1688747" y="916514"/>
                  </a:cubicBezTo>
                  <a:cubicBezTo>
                    <a:pt x="1774579" y="852346"/>
                    <a:pt x="1777912" y="683174"/>
                    <a:pt x="1743746" y="556504"/>
                  </a:cubicBezTo>
                  <a:cubicBezTo>
                    <a:pt x="1709580" y="429834"/>
                    <a:pt x="1605415" y="247329"/>
                    <a:pt x="1483750" y="156493"/>
                  </a:cubicBezTo>
                  <a:cubicBezTo>
                    <a:pt x="1362086" y="65657"/>
                    <a:pt x="1130423" y="35656"/>
                    <a:pt x="1013759" y="11489"/>
                  </a:cubicBezTo>
                  <a:cubicBezTo>
                    <a:pt x="897095" y="-12678"/>
                    <a:pt x="905428" y="6490"/>
                    <a:pt x="793763" y="21490"/>
                  </a:cubicBezTo>
                  <a:close/>
                </a:path>
              </a:pathLst>
            </a:custGeom>
            <a:solidFill>
              <a:srgbClr val="9AE0FF"/>
            </a:solidFill>
            <a:ln w="9525" cap="flat" cmpd="sng" algn="ctr">
              <a:no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grpSp>
      <p:sp>
        <p:nvSpPr>
          <p:cNvPr id="105" name="TextBox 104">
            <a:extLst>
              <a:ext uri="{FF2B5EF4-FFF2-40B4-BE49-F238E27FC236}">
                <a16:creationId xmlns:a16="http://schemas.microsoft.com/office/drawing/2014/main" id="{46FE1F92-1146-8F46-80A2-6CBFB0613F01}"/>
              </a:ext>
            </a:extLst>
          </p:cNvPr>
          <p:cNvSpPr txBox="1"/>
          <p:nvPr/>
        </p:nvSpPr>
        <p:spPr>
          <a:xfrm>
            <a:off x="1348543" y="3308612"/>
            <a:ext cx="2023601" cy="491225"/>
          </a:xfrm>
          <a:prstGeom prst="rect">
            <a:avLst/>
          </a:prstGeom>
          <a:noFill/>
        </p:spPr>
        <p:txBody>
          <a:bodyPr wrap="square" rtlCol="0">
            <a:spAutoFit/>
          </a:bodyPr>
          <a:lstStyle/>
          <a:p>
            <a:pPr marL="0" marR="0" lvl="0" indent="0" algn="l" defTabSz="457200" rtl="0" eaLnBrk="1" fontAlgn="auto" latinLnBrk="0" hangingPunct="1">
              <a:lnSpc>
                <a:spcPct val="8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rPr>
              <a:t>Home </a:t>
            </a:r>
          </a:p>
          <a:p>
            <a:pPr marL="0" marR="0" lvl="0" indent="0" algn="l" defTabSz="457200" rtl="0" eaLnBrk="1" fontAlgn="auto" latinLnBrk="0" hangingPunct="1">
              <a:lnSpc>
                <a:spcPct val="8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rPr>
              <a:t>network</a:t>
            </a:r>
          </a:p>
        </p:txBody>
      </p:sp>
      <p:sp>
        <p:nvSpPr>
          <p:cNvPr id="106" name="TextBox 105">
            <a:extLst>
              <a:ext uri="{FF2B5EF4-FFF2-40B4-BE49-F238E27FC236}">
                <a16:creationId xmlns:a16="http://schemas.microsoft.com/office/drawing/2014/main" id="{6839DC1E-155A-094E-837E-0380C112217C}"/>
              </a:ext>
            </a:extLst>
          </p:cNvPr>
          <p:cNvSpPr txBox="1"/>
          <p:nvPr/>
        </p:nvSpPr>
        <p:spPr>
          <a:xfrm>
            <a:off x="2697672" y="3472900"/>
            <a:ext cx="1532842" cy="33855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rPr>
              <a:t>Internet</a:t>
            </a:r>
          </a:p>
        </p:txBody>
      </p:sp>
      <p:grpSp>
        <p:nvGrpSpPr>
          <p:cNvPr id="156" name="Group 155">
            <a:extLst>
              <a:ext uri="{FF2B5EF4-FFF2-40B4-BE49-F238E27FC236}">
                <a16:creationId xmlns:a16="http://schemas.microsoft.com/office/drawing/2014/main" id="{0539C14D-9686-C041-A0C9-2320F732F8AD}"/>
              </a:ext>
            </a:extLst>
          </p:cNvPr>
          <p:cNvGrpSpPr/>
          <p:nvPr/>
        </p:nvGrpSpPr>
        <p:grpSpPr>
          <a:xfrm>
            <a:off x="6184507" y="2122386"/>
            <a:ext cx="668534" cy="338554"/>
            <a:chOff x="5504898" y="2800672"/>
            <a:chExt cx="668534" cy="338554"/>
          </a:xfrm>
        </p:grpSpPr>
        <p:cxnSp>
          <p:nvCxnSpPr>
            <p:cNvPr id="157" name="Straight Connector 156">
              <a:extLst>
                <a:ext uri="{FF2B5EF4-FFF2-40B4-BE49-F238E27FC236}">
                  <a16:creationId xmlns:a16="http://schemas.microsoft.com/office/drawing/2014/main" id="{E92567FA-9547-D94C-95A5-01B1DDC0051C}"/>
                </a:ext>
              </a:extLst>
            </p:cNvPr>
            <p:cNvCxnSpPr/>
            <p:nvPr/>
          </p:nvCxnSpPr>
          <p:spPr>
            <a:xfrm flipV="1">
              <a:off x="5504898" y="2991028"/>
              <a:ext cx="668534" cy="1"/>
            </a:xfrm>
            <a:prstGeom prst="line">
              <a:avLst/>
            </a:prstGeom>
            <a:noFill/>
            <a:ln w="25400" cap="flat" cmpd="sng" algn="ctr">
              <a:solidFill>
                <a:srgbClr val="C00000"/>
              </a:solidFill>
              <a:prstDash val="solid"/>
              <a:headEnd type="triangle"/>
              <a:tailEnd type="triangle"/>
            </a:ln>
            <a:effectLst/>
          </p:spPr>
        </p:cxnSp>
        <p:grpSp>
          <p:nvGrpSpPr>
            <p:cNvPr id="158" name="Group 157">
              <a:extLst>
                <a:ext uri="{FF2B5EF4-FFF2-40B4-BE49-F238E27FC236}">
                  <a16:creationId xmlns:a16="http://schemas.microsoft.com/office/drawing/2014/main" id="{64D464D0-572B-864F-B3E0-19E407779BA5}"/>
                </a:ext>
              </a:extLst>
            </p:cNvPr>
            <p:cNvGrpSpPr/>
            <p:nvPr/>
          </p:nvGrpSpPr>
          <p:grpSpPr>
            <a:xfrm>
              <a:off x="5692943" y="2800672"/>
              <a:ext cx="291138" cy="338554"/>
              <a:chOff x="2641317" y="2175013"/>
              <a:chExt cx="291138" cy="338554"/>
            </a:xfrm>
          </p:grpSpPr>
          <p:sp>
            <p:nvSpPr>
              <p:cNvPr id="159" name="Oval 158">
                <a:extLst>
                  <a:ext uri="{FF2B5EF4-FFF2-40B4-BE49-F238E27FC236}">
                    <a16:creationId xmlns:a16="http://schemas.microsoft.com/office/drawing/2014/main" id="{4B9FACCA-5DDA-E04F-B5CA-B1F953091C96}"/>
                  </a:ext>
                </a:extLst>
              </p:cNvPr>
              <p:cNvSpPr/>
              <p:nvPr/>
            </p:nvSpPr>
            <p:spPr>
              <a:xfrm>
                <a:off x="2641317" y="2224712"/>
                <a:ext cx="291138" cy="258162"/>
              </a:xfrm>
              <a:prstGeom prst="ellipse">
                <a:avLst/>
              </a:prstGeom>
              <a:solidFill>
                <a:sysClr val="window" lastClr="FFFFFF"/>
              </a:solidFill>
              <a:ln w="19050" cap="flat" cmpd="sng" algn="ctr">
                <a:solidFill>
                  <a:srgbClr val="C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Calibri"/>
                  <a:ea typeface="+mn-ea"/>
                  <a:cs typeface="+mn-cs"/>
                </a:endParaRPr>
              </a:p>
            </p:txBody>
          </p:sp>
          <p:sp>
            <p:nvSpPr>
              <p:cNvPr id="160" name="TextBox 159">
                <a:extLst>
                  <a:ext uri="{FF2B5EF4-FFF2-40B4-BE49-F238E27FC236}">
                    <a16:creationId xmlns:a16="http://schemas.microsoft.com/office/drawing/2014/main" id="{4AF1C38A-BB21-FA43-BDB0-54391CE70144}"/>
                  </a:ext>
                </a:extLst>
              </p:cNvPr>
              <p:cNvSpPr txBox="1"/>
              <p:nvPr/>
            </p:nvSpPr>
            <p:spPr>
              <a:xfrm>
                <a:off x="2642700" y="2175013"/>
                <a:ext cx="239858"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srgbClr val="C00000"/>
                    </a:solidFill>
                    <a:effectLst/>
                    <a:uLnTx/>
                    <a:uFillTx/>
                    <a:latin typeface="Calibri" panose="020F0502020204030204"/>
                    <a:ea typeface="+mn-ea"/>
                    <a:cs typeface="+mn-cs"/>
                  </a:rPr>
                  <a:t>1</a:t>
                </a:r>
              </a:p>
            </p:txBody>
          </p:sp>
        </p:grpSp>
      </p:grpSp>
      <p:grpSp>
        <p:nvGrpSpPr>
          <p:cNvPr id="166" name="Group 165">
            <a:extLst>
              <a:ext uri="{FF2B5EF4-FFF2-40B4-BE49-F238E27FC236}">
                <a16:creationId xmlns:a16="http://schemas.microsoft.com/office/drawing/2014/main" id="{0D4CE805-BBFB-BB4C-9AD8-17EFBB6ACDBC}"/>
              </a:ext>
            </a:extLst>
          </p:cNvPr>
          <p:cNvGrpSpPr/>
          <p:nvPr/>
        </p:nvGrpSpPr>
        <p:grpSpPr>
          <a:xfrm>
            <a:off x="3246805" y="-403700"/>
            <a:ext cx="291138" cy="338554"/>
            <a:chOff x="2637271" y="2166921"/>
            <a:chExt cx="291138" cy="338554"/>
          </a:xfrm>
        </p:grpSpPr>
        <p:sp>
          <p:nvSpPr>
            <p:cNvPr id="167" name="Oval 166">
              <a:extLst>
                <a:ext uri="{FF2B5EF4-FFF2-40B4-BE49-F238E27FC236}">
                  <a16:creationId xmlns:a16="http://schemas.microsoft.com/office/drawing/2014/main" id="{15435795-47D3-C64C-819F-C37B4FFB25A5}"/>
                </a:ext>
              </a:extLst>
            </p:cNvPr>
            <p:cNvSpPr/>
            <p:nvPr/>
          </p:nvSpPr>
          <p:spPr>
            <a:xfrm>
              <a:off x="2637271" y="2212574"/>
              <a:ext cx="291138" cy="258162"/>
            </a:xfrm>
            <a:prstGeom prst="ellipse">
              <a:avLst/>
            </a:prstGeom>
            <a:solidFill>
              <a:sysClr val="window" lastClr="FFFFFF"/>
            </a:solidFill>
            <a:ln w="19050" cap="flat" cmpd="sng" algn="ctr">
              <a:solidFill>
                <a:srgbClr val="C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Calibri"/>
                <a:ea typeface="+mn-ea"/>
                <a:cs typeface="+mn-cs"/>
              </a:endParaRPr>
            </a:p>
          </p:txBody>
        </p:sp>
        <p:sp>
          <p:nvSpPr>
            <p:cNvPr id="168" name="TextBox 167">
              <a:extLst>
                <a:ext uri="{FF2B5EF4-FFF2-40B4-BE49-F238E27FC236}">
                  <a16:creationId xmlns:a16="http://schemas.microsoft.com/office/drawing/2014/main" id="{56196B45-4A8D-DD44-A300-062B2BDEE6FD}"/>
                </a:ext>
              </a:extLst>
            </p:cNvPr>
            <p:cNvSpPr txBox="1"/>
            <p:nvPr/>
          </p:nvSpPr>
          <p:spPr>
            <a:xfrm>
              <a:off x="2642700" y="2166921"/>
              <a:ext cx="239858"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srgbClr val="C00000"/>
                  </a:solidFill>
                  <a:effectLst/>
                  <a:uLnTx/>
                  <a:uFillTx/>
                  <a:latin typeface="Calibri" panose="020F0502020204030204"/>
                  <a:ea typeface="+mn-ea"/>
                  <a:cs typeface="+mn-cs"/>
                </a:rPr>
                <a:t>3</a:t>
              </a:r>
            </a:p>
          </p:txBody>
        </p:sp>
      </p:grpSp>
      <p:grpSp>
        <p:nvGrpSpPr>
          <p:cNvPr id="361" name="Group 360">
            <a:extLst>
              <a:ext uri="{FF2B5EF4-FFF2-40B4-BE49-F238E27FC236}">
                <a16:creationId xmlns:a16="http://schemas.microsoft.com/office/drawing/2014/main" id="{9E5E935C-0FD7-E048-8977-9C640ED4F4DE}"/>
              </a:ext>
            </a:extLst>
          </p:cNvPr>
          <p:cNvGrpSpPr/>
          <p:nvPr/>
        </p:nvGrpSpPr>
        <p:grpSpPr>
          <a:xfrm>
            <a:off x="6439511" y="2702941"/>
            <a:ext cx="571920" cy="707046"/>
            <a:chOff x="6439511" y="2702941"/>
            <a:chExt cx="571920" cy="707046"/>
          </a:xfrm>
        </p:grpSpPr>
        <p:sp>
          <p:nvSpPr>
            <p:cNvPr id="169" name="Freeform 168">
              <a:extLst>
                <a:ext uri="{FF2B5EF4-FFF2-40B4-BE49-F238E27FC236}">
                  <a16:creationId xmlns:a16="http://schemas.microsoft.com/office/drawing/2014/main" id="{902675ED-5ABC-1044-9EE9-FD6DE86A851C}"/>
                </a:ext>
              </a:extLst>
            </p:cNvPr>
            <p:cNvSpPr/>
            <p:nvPr/>
          </p:nvSpPr>
          <p:spPr>
            <a:xfrm rot="16200000">
              <a:off x="6379747" y="2778302"/>
              <a:ext cx="707046" cy="556323"/>
            </a:xfrm>
            <a:custGeom>
              <a:avLst/>
              <a:gdLst>
                <a:gd name="connsiteX0" fmla="*/ 0 w 2931692"/>
                <a:gd name="connsiteY0" fmla="*/ 14640 h 197639"/>
                <a:gd name="connsiteX1" fmla="*/ 2723069 w 2931692"/>
                <a:gd name="connsiteY1" fmla="*/ 0 h 197639"/>
                <a:gd name="connsiteX2" fmla="*/ 2931692 w 2931692"/>
                <a:gd name="connsiteY2" fmla="*/ 197639 h 197639"/>
                <a:gd name="connsiteX0" fmla="*/ 0 w 2931692"/>
                <a:gd name="connsiteY0" fmla="*/ 14640 h 197639"/>
                <a:gd name="connsiteX1" fmla="*/ 1005476 w 2931692"/>
                <a:gd name="connsiteY1" fmla="*/ 11027 h 197639"/>
                <a:gd name="connsiteX2" fmla="*/ 2723069 w 2931692"/>
                <a:gd name="connsiteY2" fmla="*/ 0 h 197639"/>
                <a:gd name="connsiteX3" fmla="*/ 2931692 w 2931692"/>
                <a:gd name="connsiteY3" fmla="*/ 197639 h 197639"/>
                <a:gd name="connsiteX0" fmla="*/ 1030876 w 1926216"/>
                <a:gd name="connsiteY0" fmla="*/ 311103 h 311103"/>
                <a:gd name="connsiteX1" fmla="*/ 0 w 1926216"/>
                <a:gd name="connsiteY1" fmla="*/ 11027 h 311103"/>
                <a:gd name="connsiteX2" fmla="*/ 1717593 w 1926216"/>
                <a:gd name="connsiteY2" fmla="*/ 0 h 311103"/>
                <a:gd name="connsiteX3" fmla="*/ 1926216 w 1926216"/>
                <a:gd name="connsiteY3" fmla="*/ 197639 h 311103"/>
                <a:gd name="connsiteX0" fmla="*/ 1377055 w 2272395"/>
                <a:gd name="connsiteY0" fmla="*/ 311103 h 311103"/>
                <a:gd name="connsiteX1" fmla="*/ -1 w 2272395"/>
                <a:gd name="connsiteY1" fmla="*/ 14690 h 311103"/>
                <a:gd name="connsiteX2" fmla="*/ 2063772 w 2272395"/>
                <a:gd name="connsiteY2" fmla="*/ 0 h 311103"/>
                <a:gd name="connsiteX3" fmla="*/ 2272395 w 2272395"/>
                <a:gd name="connsiteY3" fmla="*/ 197639 h 311103"/>
                <a:gd name="connsiteX0" fmla="*/ 1377055 w 2272395"/>
                <a:gd name="connsiteY0" fmla="*/ 600246 h 600246"/>
                <a:gd name="connsiteX1" fmla="*/ -1 w 2272395"/>
                <a:gd name="connsiteY1" fmla="*/ 303833 h 600246"/>
                <a:gd name="connsiteX2" fmla="*/ 1849953 w 2272395"/>
                <a:gd name="connsiteY2" fmla="*/ 0 h 600246"/>
                <a:gd name="connsiteX3" fmla="*/ 2272395 w 2272395"/>
                <a:gd name="connsiteY3" fmla="*/ 486782 h 600246"/>
                <a:gd name="connsiteX0" fmla="*/ 1387237 w 2282577"/>
                <a:gd name="connsiteY0" fmla="*/ 600246 h 600246"/>
                <a:gd name="connsiteX1" fmla="*/ -1 w 2282577"/>
                <a:gd name="connsiteY1" fmla="*/ 237955 h 600246"/>
                <a:gd name="connsiteX2" fmla="*/ 1860135 w 2282577"/>
                <a:gd name="connsiteY2" fmla="*/ 0 h 600246"/>
                <a:gd name="connsiteX3" fmla="*/ 2282577 w 2282577"/>
                <a:gd name="connsiteY3" fmla="*/ 486782 h 600246"/>
                <a:gd name="connsiteX0" fmla="*/ 1387237 w 2282577"/>
                <a:gd name="connsiteY0" fmla="*/ 556323 h 556323"/>
                <a:gd name="connsiteX1" fmla="*/ -1 w 2282577"/>
                <a:gd name="connsiteY1" fmla="*/ 194032 h 556323"/>
                <a:gd name="connsiteX2" fmla="*/ 1941588 w 2282577"/>
                <a:gd name="connsiteY2" fmla="*/ 0 h 556323"/>
                <a:gd name="connsiteX3" fmla="*/ 2282577 w 2282577"/>
                <a:gd name="connsiteY3" fmla="*/ 442859 h 556323"/>
                <a:gd name="connsiteX0" fmla="*/ 1387237 w 1966943"/>
                <a:gd name="connsiteY0" fmla="*/ 556323 h 556323"/>
                <a:gd name="connsiteX1" fmla="*/ -1 w 1966943"/>
                <a:gd name="connsiteY1" fmla="*/ 194032 h 556323"/>
                <a:gd name="connsiteX2" fmla="*/ 1941588 w 1966943"/>
                <a:gd name="connsiteY2" fmla="*/ 0 h 556323"/>
                <a:gd name="connsiteX3" fmla="*/ 1966943 w 1966943"/>
                <a:gd name="connsiteY3" fmla="*/ 439199 h 556323"/>
              </a:gdLst>
              <a:ahLst/>
              <a:cxnLst>
                <a:cxn ang="0">
                  <a:pos x="connsiteX0" y="connsiteY0"/>
                </a:cxn>
                <a:cxn ang="0">
                  <a:pos x="connsiteX1" y="connsiteY1"/>
                </a:cxn>
                <a:cxn ang="0">
                  <a:pos x="connsiteX2" y="connsiteY2"/>
                </a:cxn>
                <a:cxn ang="0">
                  <a:pos x="connsiteX3" y="connsiteY3"/>
                </a:cxn>
              </a:cxnLst>
              <a:rect l="l" t="t" r="r" b="b"/>
              <a:pathLst>
                <a:path w="1966943" h="556323">
                  <a:moveTo>
                    <a:pt x="1387237" y="556323"/>
                  </a:moveTo>
                  <a:lnTo>
                    <a:pt x="-1" y="194032"/>
                  </a:lnTo>
                  <a:lnTo>
                    <a:pt x="1941588" y="0"/>
                  </a:lnTo>
                  <a:lnTo>
                    <a:pt x="1966943" y="439199"/>
                  </a:lnTo>
                </a:path>
              </a:pathLst>
            </a:custGeom>
            <a:noFill/>
            <a:ln w="25400" cap="flat" cmpd="sng" algn="ctr">
              <a:solidFill>
                <a:srgbClr val="C00000"/>
              </a:solidFill>
              <a:prstDash val="solid"/>
              <a:headEnd type="triangle"/>
              <a:tailEnd type="triangle"/>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Calibri"/>
                <a:ea typeface="+mn-ea"/>
                <a:cs typeface="+mn-cs"/>
              </a:endParaRPr>
            </a:p>
          </p:txBody>
        </p:sp>
        <p:grpSp>
          <p:nvGrpSpPr>
            <p:cNvPr id="332" name="Group 331">
              <a:extLst>
                <a:ext uri="{FF2B5EF4-FFF2-40B4-BE49-F238E27FC236}">
                  <a16:creationId xmlns:a16="http://schemas.microsoft.com/office/drawing/2014/main" id="{8EA92217-9396-F84E-8639-926AB465EF43}"/>
                </a:ext>
              </a:extLst>
            </p:cNvPr>
            <p:cNvGrpSpPr/>
            <p:nvPr/>
          </p:nvGrpSpPr>
          <p:grpSpPr>
            <a:xfrm>
              <a:off x="6439511" y="2994586"/>
              <a:ext cx="291138" cy="338554"/>
              <a:chOff x="7860550" y="3254078"/>
              <a:chExt cx="291138" cy="338554"/>
            </a:xfrm>
          </p:grpSpPr>
          <p:sp>
            <p:nvSpPr>
              <p:cNvPr id="171" name="Oval 170">
                <a:extLst>
                  <a:ext uri="{FF2B5EF4-FFF2-40B4-BE49-F238E27FC236}">
                    <a16:creationId xmlns:a16="http://schemas.microsoft.com/office/drawing/2014/main" id="{9C48B737-3FF8-F446-8A4A-52F3958FB5F7}"/>
                  </a:ext>
                </a:extLst>
              </p:cNvPr>
              <p:cNvSpPr/>
              <p:nvPr/>
            </p:nvSpPr>
            <p:spPr>
              <a:xfrm>
                <a:off x="7860550" y="3299731"/>
                <a:ext cx="291138" cy="258162"/>
              </a:xfrm>
              <a:prstGeom prst="ellipse">
                <a:avLst/>
              </a:prstGeom>
              <a:solidFill>
                <a:sysClr val="window" lastClr="FFFFFF"/>
              </a:solidFill>
              <a:ln w="19050" cap="flat" cmpd="sng" algn="ctr">
                <a:solidFill>
                  <a:srgbClr val="C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Calibri"/>
                  <a:ea typeface="+mn-ea"/>
                  <a:cs typeface="+mn-cs"/>
                </a:endParaRPr>
              </a:p>
            </p:txBody>
          </p:sp>
          <p:sp>
            <p:nvSpPr>
              <p:cNvPr id="172" name="TextBox 171">
                <a:extLst>
                  <a:ext uri="{FF2B5EF4-FFF2-40B4-BE49-F238E27FC236}">
                    <a16:creationId xmlns:a16="http://schemas.microsoft.com/office/drawing/2014/main" id="{6ECB3BE0-DF10-344B-8607-7D4960667C4A}"/>
                  </a:ext>
                </a:extLst>
              </p:cNvPr>
              <p:cNvSpPr txBox="1"/>
              <p:nvPr/>
            </p:nvSpPr>
            <p:spPr>
              <a:xfrm>
                <a:off x="7865979" y="3254078"/>
                <a:ext cx="239858"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srgbClr val="C00000"/>
                    </a:solidFill>
                    <a:effectLst/>
                    <a:uLnTx/>
                    <a:uFillTx/>
                    <a:latin typeface="Calibri" panose="020F0502020204030204"/>
                    <a:ea typeface="+mn-ea"/>
                    <a:cs typeface="+mn-cs"/>
                  </a:rPr>
                  <a:t>4</a:t>
                </a:r>
              </a:p>
            </p:txBody>
          </p:sp>
        </p:grpSp>
      </p:grpSp>
      <p:grpSp>
        <p:nvGrpSpPr>
          <p:cNvPr id="306" name="Group 652">
            <a:extLst>
              <a:ext uri="{FF2B5EF4-FFF2-40B4-BE49-F238E27FC236}">
                <a16:creationId xmlns:a16="http://schemas.microsoft.com/office/drawing/2014/main" id="{039EEAC4-AC12-434F-82AD-B34712849298}"/>
              </a:ext>
            </a:extLst>
          </p:cNvPr>
          <p:cNvGrpSpPr>
            <a:grpSpLocks/>
          </p:cNvGrpSpPr>
          <p:nvPr/>
        </p:nvGrpSpPr>
        <p:grpSpPr bwMode="auto">
          <a:xfrm>
            <a:off x="6606502" y="1964725"/>
            <a:ext cx="955821" cy="840257"/>
            <a:chOff x="2751" y="1851"/>
            <a:chExt cx="462" cy="478"/>
          </a:xfrm>
        </p:grpSpPr>
        <p:pic>
          <p:nvPicPr>
            <p:cNvPr id="307" name="Picture 653" descr="iphone_stylized_small">
              <a:extLst>
                <a:ext uri="{FF2B5EF4-FFF2-40B4-BE49-F238E27FC236}">
                  <a16:creationId xmlns:a16="http://schemas.microsoft.com/office/drawing/2014/main" id="{42E9439E-E195-E344-A111-E676D1CFCF0A}"/>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8" name="Picture 654" descr="antenna_radiation_stylized">
              <a:extLst>
                <a:ext uri="{FF2B5EF4-FFF2-40B4-BE49-F238E27FC236}">
                  <a16:creationId xmlns:a16="http://schemas.microsoft.com/office/drawing/2014/main" id="{0BA4CE33-D2E3-3B4D-908C-27E59F15714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331" name="Picture 330" descr="A screen shot of a computer&#10;&#10;Description automatically generated">
            <a:extLst>
              <a:ext uri="{FF2B5EF4-FFF2-40B4-BE49-F238E27FC236}">
                <a16:creationId xmlns:a16="http://schemas.microsoft.com/office/drawing/2014/main" id="{42F1824A-E27C-694B-96EC-B7F17C4B3800}"/>
              </a:ext>
            </a:extLst>
          </p:cNvPr>
          <p:cNvPicPr>
            <a:picLocks noChangeAspect="1"/>
          </p:cNvPicPr>
          <p:nvPr/>
        </p:nvPicPr>
        <p:blipFill>
          <a:blip r:embed="rId3"/>
          <a:stretch>
            <a:fillRect/>
          </a:stretch>
        </p:blipFill>
        <p:spPr>
          <a:xfrm>
            <a:off x="3033588" y="4451521"/>
            <a:ext cx="347811" cy="656928"/>
          </a:xfrm>
          <a:prstGeom prst="rect">
            <a:avLst/>
          </a:prstGeom>
        </p:spPr>
      </p:pic>
      <p:grpSp>
        <p:nvGrpSpPr>
          <p:cNvPr id="355" name="Group 354">
            <a:extLst>
              <a:ext uri="{FF2B5EF4-FFF2-40B4-BE49-F238E27FC236}">
                <a16:creationId xmlns:a16="http://schemas.microsoft.com/office/drawing/2014/main" id="{6B401DFA-C5BE-1142-BACC-6CB2D06D539B}"/>
              </a:ext>
            </a:extLst>
          </p:cNvPr>
          <p:cNvGrpSpPr/>
          <p:nvPr/>
        </p:nvGrpSpPr>
        <p:grpSpPr>
          <a:xfrm>
            <a:off x="7628143" y="1517824"/>
            <a:ext cx="4563857" cy="2492990"/>
            <a:chOff x="7768186" y="2075943"/>
            <a:chExt cx="4563857" cy="2492990"/>
          </a:xfrm>
        </p:grpSpPr>
        <p:sp>
          <p:nvSpPr>
            <p:cNvPr id="334" name="TextBox 333">
              <a:extLst>
                <a:ext uri="{FF2B5EF4-FFF2-40B4-BE49-F238E27FC236}">
                  <a16:creationId xmlns:a16="http://schemas.microsoft.com/office/drawing/2014/main" id="{A1C7A544-F7C8-CF43-9CE6-14DBCF26730A}"/>
                </a:ext>
              </a:extLst>
            </p:cNvPr>
            <p:cNvSpPr txBox="1"/>
            <p:nvPr/>
          </p:nvSpPr>
          <p:spPr>
            <a:xfrm>
              <a:off x="8117951" y="2075943"/>
              <a:ext cx="4214092" cy="249299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 association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t>
              </a:r>
            </a:p>
            <a:p>
              <a:pPr marL="342900" marR="0" lvl="0" indent="-220663" algn="l" defTabSz="914400" rtl="0" eaLnBrk="1" fontAlgn="auto" latinLnBrk="0" hangingPunct="1">
                <a:lnSpc>
                  <a:spcPct val="100000"/>
                </a:lnSpc>
                <a:spcBef>
                  <a:spcPts val="0"/>
                </a:spcBef>
                <a:spcAft>
                  <a:spcPts val="0"/>
                </a:spcAft>
                <a:buClr>
                  <a:srgbClr val="011199"/>
                </a:buClr>
                <a:buSzTx/>
                <a:buFont typeface="Wingdings" pitchFamily="2" charset="2"/>
                <a:buChar char="§"/>
                <a:tabLst/>
                <a:defRPr/>
              </a:pPr>
              <a:r>
                <a:rPr kumimoji="0" lang="en-US" sz="2200" b="0" i="0" u="none" strike="noStrike" kern="1200" cap="none" spc="0" normalizeH="0" baseline="0" noProof="0" dirty="0">
                  <a:ln>
                    <a:noFill/>
                  </a:ln>
                  <a:solidFill>
                    <a:prstClr val="black"/>
                  </a:solidFill>
                  <a:effectLst/>
                  <a:uLnTx/>
                  <a:uFillTx/>
                  <a:latin typeface="Calibri" panose="020F0502020204030204"/>
                  <a:ea typeface="+mn-ea"/>
                  <a:cs typeface="+mn-cs"/>
                </a:rPr>
                <a:t>covered earlier</a:t>
              </a:r>
            </a:p>
            <a:p>
              <a:pPr marL="342900" marR="0" lvl="0" indent="-220663" algn="l" defTabSz="914400" rtl="0" eaLnBrk="1" fontAlgn="auto" latinLnBrk="0" hangingPunct="1">
                <a:lnSpc>
                  <a:spcPct val="100000"/>
                </a:lnSpc>
                <a:spcBef>
                  <a:spcPts val="0"/>
                </a:spcBef>
                <a:spcAft>
                  <a:spcPts val="0"/>
                </a:spcAft>
                <a:buClr>
                  <a:srgbClr val="011199"/>
                </a:buClr>
                <a:buSzTx/>
                <a:buFont typeface="Wingdings" pitchFamily="2" charset="2"/>
                <a:buChar char="§"/>
                <a:tabLst/>
                <a:defRPr/>
              </a:pPr>
              <a:r>
                <a:rPr kumimoji="0" lang="en-US" sz="2200" b="0" i="0" u="none" strike="noStrike" kern="1200" cap="none" spc="0" normalizeH="0" baseline="0" noProof="0" dirty="0">
                  <a:ln>
                    <a:noFill/>
                  </a:ln>
                  <a:solidFill>
                    <a:prstClr val="black"/>
                  </a:solidFill>
                  <a:effectLst/>
                  <a:uLnTx/>
                  <a:uFillTx/>
                  <a:latin typeface="Calibri" panose="020F0502020204030204"/>
                  <a:ea typeface="+mn-ea"/>
                  <a:cs typeface="+mn-cs"/>
                </a:rPr>
                <a:t>mobile  provides IMSI </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 identifying itself, home network</a:t>
              </a:r>
            </a:p>
            <a:p>
              <a:pPr marL="342900" marR="0" lvl="0" indent="-220663" algn="l" defTabSz="914400" rtl="0" eaLnBrk="1" fontAlgn="auto" latinLnBrk="0" hangingPunct="1">
                <a:lnSpc>
                  <a:spcPct val="100000"/>
                </a:lnSpc>
                <a:spcBef>
                  <a:spcPts val="0"/>
                </a:spcBef>
                <a:spcAft>
                  <a:spcPts val="0"/>
                </a:spcAft>
                <a:buClr>
                  <a:srgbClr val="011199"/>
                </a:buClr>
                <a:buSzTx/>
                <a:buFont typeface="Wingdings" pitchFamily="2" charset="2"/>
                <a:buChar char="§"/>
                <a:tabLst/>
                <a:defRPr/>
              </a:pPr>
              <a:endParaRPr kumimoji="0" lang="en-US" sz="22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42900" marR="0" lvl="0" indent="-220663" algn="l" defTabSz="914400" rtl="0" eaLnBrk="1" fontAlgn="auto" latinLnBrk="0" hangingPunct="1">
                <a:lnSpc>
                  <a:spcPct val="100000"/>
                </a:lnSpc>
                <a:spcBef>
                  <a:spcPts val="0"/>
                </a:spcBef>
                <a:spcAft>
                  <a:spcPts val="0"/>
                </a:spcAft>
                <a:buClr>
                  <a:srgbClr val="011199"/>
                </a:buClr>
                <a:buSzTx/>
                <a:buFont typeface="Wingdings" pitchFamily="2" charset="2"/>
                <a:buChar char="§"/>
                <a:tabLst/>
                <a:defRPr/>
              </a:pPr>
              <a:endParaRPr kumimoji="0" lang="en-US" sz="22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42900" marR="0" lvl="0" indent="-220663" algn="l" defTabSz="914400" rtl="0" eaLnBrk="1" fontAlgn="auto" latinLnBrk="0" hangingPunct="1">
                <a:lnSpc>
                  <a:spcPct val="100000"/>
                </a:lnSpc>
                <a:spcBef>
                  <a:spcPts val="0"/>
                </a:spcBef>
                <a:spcAft>
                  <a:spcPts val="0"/>
                </a:spcAft>
                <a:buClr>
                  <a:srgbClr val="011199"/>
                </a:buClr>
                <a:buSzTx/>
                <a:buFont typeface="Wingdings" pitchFamily="2" charset="2"/>
                <a:buChar char="§"/>
                <a:tabLst/>
                <a:defRPr/>
              </a:pPr>
              <a:endParaRPr kumimoji="0" lang="en-US" sz="2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42" name="Group 341">
              <a:extLst>
                <a:ext uri="{FF2B5EF4-FFF2-40B4-BE49-F238E27FC236}">
                  <a16:creationId xmlns:a16="http://schemas.microsoft.com/office/drawing/2014/main" id="{6A2C267E-6558-C045-B540-4BB3B6ED9020}"/>
                </a:ext>
              </a:extLst>
            </p:cNvPr>
            <p:cNvGrpSpPr/>
            <p:nvPr/>
          </p:nvGrpSpPr>
          <p:grpSpPr>
            <a:xfrm>
              <a:off x="7768186" y="2117241"/>
              <a:ext cx="332771" cy="400110"/>
              <a:chOff x="2630642" y="2290491"/>
              <a:chExt cx="347383" cy="400110"/>
            </a:xfrm>
          </p:grpSpPr>
          <p:sp>
            <p:nvSpPr>
              <p:cNvPr id="343" name="Oval 342">
                <a:extLst>
                  <a:ext uri="{FF2B5EF4-FFF2-40B4-BE49-F238E27FC236}">
                    <a16:creationId xmlns:a16="http://schemas.microsoft.com/office/drawing/2014/main" id="{857DB811-3510-7E49-A856-01D4D172AC8C}"/>
                  </a:ext>
                </a:extLst>
              </p:cNvPr>
              <p:cNvSpPr/>
              <p:nvPr/>
            </p:nvSpPr>
            <p:spPr>
              <a:xfrm>
                <a:off x="2630642" y="2342494"/>
                <a:ext cx="347383" cy="308036"/>
              </a:xfrm>
              <a:prstGeom prst="ellipse">
                <a:avLst/>
              </a:prstGeom>
              <a:solidFill>
                <a:sysClr val="window" lastClr="FFFFFF"/>
              </a:solidFill>
              <a:ln w="19050" cap="flat" cmpd="sng" algn="ctr">
                <a:solidFill>
                  <a:srgbClr val="C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Calibri"/>
                  <a:ea typeface="+mn-ea"/>
                  <a:cs typeface="+mn-cs"/>
                </a:endParaRPr>
              </a:p>
            </p:txBody>
          </p:sp>
          <p:sp>
            <p:nvSpPr>
              <p:cNvPr id="344" name="TextBox 343">
                <a:extLst>
                  <a:ext uri="{FF2B5EF4-FFF2-40B4-BE49-F238E27FC236}">
                    <a16:creationId xmlns:a16="http://schemas.microsoft.com/office/drawing/2014/main" id="{048A7444-AAFA-1742-B100-F2F471EEF879}"/>
                  </a:ext>
                </a:extLst>
              </p:cNvPr>
              <p:cNvSpPr txBox="1"/>
              <p:nvPr/>
            </p:nvSpPr>
            <p:spPr>
              <a:xfrm>
                <a:off x="2642700" y="2290491"/>
                <a:ext cx="239858" cy="40011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C00000"/>
                    </a:solidFill>
                    <a:effectLst/>
                    <a:uLnTx/>
                    <a:uFillTx/>
                    <a:latin typeface="Calibri" panose="020F0502020204030204"/>
                    <a:ea typeface="+mn-ea"/>
                    <a:cs typeface="+mn-cs"/>
                  </a:rPr>
                  <a:t>1</a:t>
                </a:r>
              </a:p>
            </p:txBody>
          </p:sp>
        </p:grpSp>
      </p:grpSp>
      <p:grpSp>
        <p:nvGrpSpPr>
          <p:cNvPr id="356" name="Group 355">
            <a:extLst>
              <a:ext uri="{FF2B5EF4-FFF2-40B4-BE49-F238E27FC236}">
                <a16:creationId xmlns:a16="http://schemas.microsoft.com/office/drawing/2014/main" id="{3B4417A2-0FE1-BA47-9BD8-EFA78D493E11}"/>
              </a:ext>
            </a:extLst>
          </p:cNvPr>
          <p:cNvGrpSpPr/>
          <p:nvPr/>
        </p:nvGrpSpPr>
        <p:grpSpPr>
          <a:xfrm>
            <a:off x="7661616" y="3163863"/>
            <a:ext cx="4604094" cy="1652760"/>
            <a:chOff x="7760472" y="2817867"/>
            <a:chExt cx="4604094" cy="1652760"/>
          </a:xfrm>
        </p:grpSpPr>
        <p:sp>
          <p:nvSpPr>
            <p:cNvPr id="333" name="TextBox 332">
              <a:extLst>
                <a:ext uri="{FF2B5EF4-FFF2-40B4-BE49-F238E27FC236}">
                  <a16:creationId xmlns:a16="http://schemas.microsoft.com/office/drawing/2014/main" id="{8C5AE47E-31BC-BD45-A1CF-0CB6534FECC4}"/>
                </a:ext>
              </a:extLst>
            </p:cNvPr>
            <p:cNvSpPr txBox="1"/>
            <p:nvPr/>
          </p:nvSpPr>
          <p:spPr>
            <a:xfrm>
              <a:off x="8154189" y="2817867"/>
              <a:ext cx="4210377" cy="16527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control-plane configuration:</a:t>
              </a:r>
            </a:p>
            <a:p>
              <a:pPr marL="342900" marR="0" lvl="0" indent="-220663" algn="l" defTabSz="914400" rtl="0" eaLnBrk="1" fontAlgn="auto" latinLnBrk="0" hangingPunct="1">
                <a:lnSpc>
                  <a:spcPct val="90000"/>
                </a:lnSpc>
                <a:spcBef>
                  <a:spcPts val="0"/>
                </a:spcBef>
                <a:spcAft>
                  <a:spcPts val="0"/>
                </a:spcAft>
                <a:buClr>
                  <a:srgbClr val="011199"/>
                </a:buClr>
                <a:buSzTx/>
                <a:buFont typeface="Wingdings" pitchFamily="2" charset="2"/>
                <a:buChar char="§"/>
                <a:tabLst/>
                <a:defRPr/>
              </a:pPr>
              <a:r>
                <a:rPr kumimoji="0" lang="en-US" sz="2200" b="0" i="0" u="none" strike="noStrike" kern="1200" cap="none" spc="0" normalizeH="0" baseline="0" noProof="0" dirty="0">
                  <a:ln>
                    <a:noFill/>
                  </a:ln>
                  <a:solidFill>
                    <a:prstClr val="black"/>
                  </a:solidFill>
                  <a:effectLst/>
                  <a:uLnTx/>
                  <a:uFillTx/>
                  <a:latin typeface="Calibri" panose="020F0502020204030204"/>
                  <a:ea typeface="+mn-ea"/>
                  <a:cs typeface="+mn-cs"/>
                </a:rPr>
                <a:t>AMF, visited UDM, home UDM establish control-plane state: mobile in visited network</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45" name="Group 344">
              <a:extLst>
                <a:ext uri="{FF2B5EF4-FFF2-40B4-BE49-F238E27FC236}">
                  <a16:creationId xmlns:a16="http://schemas.microsoft.com/office/drawing/2014/main" id="{39B479E7-7A01-F44B-97CC-CB48621FDB2E}"/>
                </a:ext>
              </a:extLst>
            </p:cNvPr>
            <p:cNvGrpSpPr/>
            <p:nvPr/>
          </p:nvGrpSpPr>
          <p:grpSpPr>
            <a:xfrm>
              <a:off x="7760472" y="2862763"/>
              <a:ext cx="332771" cy="400110"/>
              <a:chOff x="2630642" y="2166921"/>
              <a:chExt cx="347383" cy="400110"/>
            </a:xfrm>
          </p:grpSpPr>
          <p:sp>
            <p:nvSpPr>
              <p:cNvPr id="346" name="Oval 345">
                <a:extLst>
                  <a:ext uri="{FF2B5EF4-FFF2-40B4-BE49-F238E27FC236}">
                    <a16:creationId xmlns:a16="http://schemas.microsoft.com/office/drawing/2014/main" id="{23485D65-5B53-7D4A-A0AE-56080369EE72}"/>
                  </a:ext>
                </a:extLst>
              </p:cNvPr>
              <p:cNvSpPr/>
              <p:nvPr/>
            </p:nvSpPr>
            <p:spPr>
              <a:xfrm>
                <a:off x="2630642" y="2218924"/>
                <a:ext cx="347383" cy="308036"/>
              </a:xfrm>
              <a:prstGeom prst="ellipse">
                <a:avLst/>
              </a:prstGeom>
              <a:solidFill>
                <a:sysClr val="window" lastClr="FFFFFF"/>
              </a:solidFill>
              <a:ln w="19050" cap="flat" cmpd="sng" algn="ctr">
                <a:solidFill>
                  <a:srgbClr val="C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Calibri"/>
                  <a:ea typeface="+mn-ea"/>
                  <a:cs typeface="+mn-cs"/>
                </a:endParaRPr>
              </a:p>
            </p:txBody>
          </p:sp>
          <p:sp>
            <p:nvSpPr>
              <p:cNvPr id="347" name="TextBox 346">
                <a:extLst>
                  <a:ext uri="{FF2B5EF4-FFF2-40B4-BE49-F238E27FC236}">
                    <a16:creationId xmlns:a16="http://schemas.microsoft.com/office/drawing/2014/main" id="{0A45CB14-CC3A-C24E-A2F6-64AC37611292}"/>
                  </a:ext>
                </a:extLst>
              </p:cNvPr>
              <p:cNvSpPr txBox="1"/>
              <p:nvPr/>
            </p:nvSpPr>
            <p:spPr>
              <a:xfrm>
                <a:off x="2642700" y="2166921"/>
                <a:ext cx="239858" cy="40011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C00000"/>
                    </a:solidFill>
                    <a:effectLst/>
                    <a:uLnTx/>
                    <a:uFillTx/>
                    <a:latin typeface="Calibri" panose="020F0502020204030204"/>
                    <a:ea typeface="+mn-ea"/>
                    <a:cs typeface="+mn-cs"/>
                  </a:rPr>
                  <a:t>2</a:t>
                </a:r>
              </a:p>
            </p:txBody>
          </p:sp>
        </p:grpSp>
      </p:grpSp>
      <p:grpSp>
        <p:nvGrpSpPr>
          <p:cNvPr id="357" name="Group 356">
            <a:extLst>
              <a:ext uri="{FF2B5EF4-FFF2-40B4-BE49-F238E27FC236}">
                <a16:creationId xmlns:a16="http://schemas.microsoft.com/office/drawing/2014/main" id="{C38D921D-2FE1-EC48-A666-C12B8C57B45F}"/>
              </a:ext>
            </a:extLst>
          </p:cNvPr>
          <p:cNvGrpSpPr/>
          <p:nvPr/>
        </p:nvGrpSpPr>
        <p:grpSpPr>
          <a:xfrm>
            <a:off x="5416808" y="4588479"/>
            <a:ext cx="6606316" cy="1652760"/>
            <a:chOff x="5416808" y="4588479"/>
            <a:chExt cx="6606316" cy="1652760"/>
          </a:xfrm>
        </p:grpSpPr>
        <p:sp>
          <p:nvSpPr>
            <p:cNvPr id="335" name="TextBox 334">
              <a:extLst>
                <a:ext uri="{FF2B5EF4-FFF2-40B4-BE49-F238E27FC236}">
                  <a16:creationId xmlns:a16="http://schemas.microsoft.com/office/drawing/2014/main" id="{CEE39575-FF5C-2F4F-B51E-7AD5499DF1D1}"/>
                </a:ext>
              </a:extLst>
            </p:cNvPr>
            <p:cNvSpPr txBox="1"/>
            <p:nvPr/>
          </p:nvSpPr>
          <p:spPr>
            <a:xfrm>
              <a:off x="5774724" y="4588479"/>
              <a:ext cx="6248400" cy="16527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data-plane configuration:</a:t>
              </a:r>
            </a:p>
            <a:p>
              <a:pPr marL="344488" marR="0" lvl="0" indent="-223838" algn="l" defTabSz="914400" rtl="0" eaLnBrk="1" fontAlgn="auto" latinLnBrk="0" hangingPunct="1">
                <a:lnSpc>
                  <a:spcPct val="90000"/>
                </a:lnSpc>
                <a:spcBef>
                  <a:spcPts val="0"/>
                </a:spcBef>
                <a:spcAft>
                  <a:spcPts val="0"/>
                </a:spcAft>
                <a:buClr>
                  <a:srgbClr val="011199"/>
                </a:buClr>
                <a:buSzTx/>
                <a:buFont typeface="Wingdings" pitchFamily="2" charset="2"/>
                <a:buChar char="§"/>
                <a:tabLst/>
                <a:defRPr/>
              </a:pPr>
              <a:r>
                <a:rPr kumimoji="0" lang="en-US" sz="2200" b="0" i="0" u="none" strike="noStrike" kern="1200" cap="none" spc="0" normalizeH="0" baseline="0" noProof="0" dirty="0">
                  <a:ln>
                    <a:noFill/>
                  </a:ln>
                  <a:solidFill>
                    <a:prstClr val="black"/>
                  </a:solidFill>
                  <a:effectLst/>
                  <a:uLnTx/>
                  <a:uFillTx/>
                  <a:latin typeface="Calibri" panose="020F0502020204030204"/>
                  <a:ea typeface="+mn-ea"/>
                  <a:cs typeface="+mn-cs"/>
                </a:rPr>
                <a:t>AMF, SMF configures forwarding tunnels</a:t>
              </a:r>
            </a:p>
            <a:p>
              <a:pPr marL="344488" marR="0" lvl="0" indent="-223838" algn="l" defTabSz="914400" rtl="0" eaLnBrk="1" fontAlgn="auto" latinLnBrk="0" hangingPunct="1">
                <a:lnSpc>
                  <a:spcPct val="90000"/>
                </a:lnSpc>
                <a:spcBef>
                  <a:spcPts val="0"/>
                </a:spcBef>
                <a:spcAft>
                  <a:spcPts val="0"/>
                </a:spcAft>
                <a:buClr>
                  <a:srgbClr val="011199"/>
                </a:buClr>
                <a:buSzTx/>
                <a:buFont typeface="Wingdings" pitchFamily="2" charset="2"/>
                <a:buChar char="§"/>
                <a:tabLst/>
                <a:defRPr/>
              </a:pPr>
              <a:r>
                <a:rPr kumimoji="0" lang="en-US" sz="2200" b="0" i="0" u="none" strike="noStrike" kern="1200" cap="none" spc="0" normalizeH="0" baseline="0" noProof="0" dirty="0">
                  <a:ln>
                    <a:noFill/>
                  </a:ln>
                  <a:solidFill>
                    <a:prstClr val="black"/>
                  </a:solidFill>
                  <a:effectLst/>
                  <a:uLnTx/>
                  <a:uFillTx/>
                  <a:latin typeface="Calibri" panose="020F0502020204030204"/>
                  <a:ea typeface="+mn-ea"/>
                  <a:cs typeface="+mn-cs"/>
                </a:rPr>
                <a:t>visited, home network establish tunnels from home to mobile, </a:t>
              </a:r>
              <a:r>
                <a:rPr kumimoji="0" lang="en-US" sz="2200" b="0" i="1" u="none" strike="noStrike" kern="1200" cap="none" spc="0" normalizeH="0" baseline="0" noProof="0" dirty="0">
                  <a:ln>
                    <a:noFill/>
                  </a:ln>
                  <a:solidFill>
                    <a:srgbClr val="0A12A0"/>
                  </a:solidFill>
                  <a:effectLst/>
                  <a:uLnTx/>
                  <a:uFillTx/>
                  <a:latin typeface="Calibri" panose="020F0502020204030204"/>
                  <a:ea typeface="+mn-ea"/>
                  <a:cs typeface="+mn-cs"/>
                </a:rPr>
                <a:t>only if home-routed</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48" name="Group 347">
              <a:extLst>
                <a:ext uri="{FF2B5EF4-FFF2-40B4-BE49-F238E27FC236}">
                  <a16:creationId xmlns:a16="http://schemas.microsoft.com/office/drawing/2014/main" id="{28580F8A-B514-5A4B-818D-58CD2ECF8899}"/>
                </a:ext>
              </a:extLst>
            </p:cNvPr>
            <p:cNvGrpSpPr/>
            <p:nvPr/>
          </p:nvGrpSpPr>
          <p:grpSpPr>
            <a:xfrm>
              <a:off x="5416808" y="4609187"/>
              <a:ext cx="332771" cy="400110"/>
              <a:chOff x="2630642" y="2166921"/>
              <a:chExt cx="347383" cy="400110"/>
            </a:xfrm>
          </p:grpSpPr>
          <p:sp>
            <p:nvSpPr>
              <p:cNvPr id="349" name="Oval 348">
                <a:extLst>
                  <a:ext uri="{FF2B5EF4-FFF2-40B4-BE49-F238E27FC236}">
                    <a16:creationId xmlns:a16="http://schemas.microsoft.com/office/drawing/2014/main" id="{8419A69A-75BB-C34A-9000-B5DFD57688C9}"/>
                  </a:ext>
                </a:extLst>
              </p:cNvPr>
              <p:cNvSpPr/>
              <p:nvPr/>
            </p:nvSpPr>
            <p:spPr>
              <a:xfrm>
                <a:off x="2630642" y="2218924"/>
                <a:ext cx="347383" cy="308036"/>
              </a:xfrm>
              <a:prstGeom prst="ellipse">
                <a:avLst/>
              </a:prstGeom>
              <a:solidFill>
                <a:sysClr val="window" lastClr="FFFFFF"/>
              </a:solidFill>
              <a:ln w="19050" cap="flat" cmpd="sng" algn="ctr">
                <a:solidFill>
                  <a:srgbClr val="C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Calibri"/>
                  <a:ea typeface="+mn-ea"/>
                  <a:cs typeface="+mn-cs"/>
                </a:endParaRPr>
              </a:p>
            </p:txBody>
          </p:sp>
          <p:sp>
            <p:nvSpPr>
              <p:cNvPr id="350" name="TextBox 349">
                <a:extLst>
                  <a:ext uri="{FF2B5EF4-FFF2-40B4-BE49-F238E27FC236}">
                    <a16:creationId xmlns:a16="http://schemas.microsoft.com/office/drawing/2014/main" id="{3123F943-D9C8-5942-847A-1BB79890FA58}"/>
                  </a:ext>
                </a:extLst>
              </p:cNvPr>
              <p:cNvSpPr txBox="1"/>
              <p:nvPr/>
            </p:nvSpPr>
            <p:spPr>
              <a:xfrm>
                <a:off x="2642700" y="2166921"/>
                <a:ext cx="239858" cy="40011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C00000"/>
                    </a:solidFill>
                    <a:effectLst/>
                    <a:uLnTx/>
                    <a:uFillTx/>
                    <a:latin typeface="Calibri" panose="020F0502020204030204"/>
                    <a:ea typeface="+mn-ea"/>
                    <a:cs typeface="+mn-cs"/>
                  </a:rPr>
                  <a:t>3</a:t>
                </a:r>
              </a:p>
            </p:txBody>
          </p:sp>
        </p:grpSp>
      </p:grpSp>
      <p:grpSp>
        <p:nvGrpSpPr>
          <p:cNvPr id="358" name="Group 357">
            <a:extLst>
              <a:ext uri="{FF2B5EF4-FFF2-40B4-BE49-F238E27FC236}">
                <a16:creationId xmlns:a16="http://schemas.microsoft.com/office/drawing/2014/main" id="{906765FE-657C-6A4C-BAEE-545ABE1B8A24}"/>
              </a:ext>
            </a:extLst>
          </p:cNvPr>
          <p:cNvGrpSpPr/>
          <p:nvPr/>
        </p:nvGrpSpPr>
        <p:grpSpPr>
          <a:xfrm>
            <a:off x="2751122" y="5584963"/>
            <a:ext cx="8666580" cy="800219"/>
            <a:chOff x="2157940" y="5655274"/>
            <a:chExt cx="8666580" cy="800219"/>
          </a:xfrm>
        </p:grpSpPr>
        <p:sp>
          <p:nvSpPr>
            <p:cNvPr id="336" name="TextBox 335">
              <a:extLst>
                <a:ext uri="{FF2B5EF4-FFF2-40B4-BE49-F238E27FC236}">
                  <a16:creationId xmlns:a16="http://schemas.microsoft.com/office/drawing/2014/main" id="{48232AE0-BCFD-2D48-AA78-793058368563}"/>
                </a:ext>
              </a:extLst>
            </p:cNvPr>
            <p:cNvSpPr txBox="1"/>
            <p:nvPr/>
          </p:nvSpPr>
          <p:spPr>
            <a:xfrm>
              <a:off x="2491946" y="5655274"/>
              <a:ext cx="8332574" cy="80021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mobile handover:</a:t>
              </a:r>
            </a:p>
            <a:p>
              <a:pPr marL="342900" marR="0" lvl="0" indent="-220663" algn="l" defTabSz="914400" rtl="0" eaLnBrk="1" fontAlgn="auto" latinLnBrk="0" hangingPunct="1">
                <a:lnSpc>
                  <a:spcPct val="100000"/>
                </a:lnSpc>
                <a:spcBef>
                  <a:spcPts val="0"/>
                </a:spcBef>
                <a:spcAft>
                  <a:spcPts val="0"/>
                </a:spcAft>
                <a:buClr>
                  <a:srgbClr val="011199"/>
                </a:buClr>
                <a:buSzTx/>
                <a:buFont typeface="Wingdings" pitchFamily="2" charset="2"/>
                <a:buChar char="§"/>
                <a:tabLst/>
                <a:defRPr/>
              </a:pPr>
              <a:r>
                <a:rPr kumimoji="0" lang="en-US" sz="2200" b="0" i="0" u="none" strike="noStrike" kern="1200" cap="none" spc="0" normalizeH="0" baseline="0" noProof="0" dirty="0">
                  <a:ln>
                    <a:noFill/>
                  </a:ln>
                  <a:solidFill>
                    <a:prstClr val="black"/>
                  </a:solidFill>
                  <a:effectLst/>
                  <a:uLnTx/>
                  <a:uFillTx/>
                  <a:latin typeface="Calibri" panose="020F0502020204030204"/>
                  <a:ea typeface="+mn-ea"/>
                  <a:cs typeface="+mn-cs"/>
                </a:rPr>
                <a:t>mobile device changes its point of attachment to visited network</a:t>
              </a:r>
            </a:p>
          </p:txBody>
        </p:sp>
        <p:grpSp>
          <p:nvGrpSpPr>
            <p:cNvPr id="351" name="Group 350">
              <a:extLst>
                <a:ext uri="{FF2B5EF4-FFF2-40B4-BE49-F238E27FC236}">
                  <a16:creationId xmlns:a16="http://schemas.microsoft.com/office/drawing/2014/main" id="{AA2B2954-94B5-E142-94C9-590977F111D1}"/>
                </a:ext>
              </a:extLst>
            </p:cNvPr>
            <p:cNvGrpSpPr/>
            <p:nvPr/>
          </p:nvGrpSpPr>
          <p:grpSpPr>
            <a:xfrm>
              <a:off x="2157940" y="5675984"/>
              <a:ext cx="333577" cy="400110"/>
              <a:chOff x="2629801" y="2166921"/>
              <a:chExt cx="348224" cy="400110"/>
            </a:xfrm>
          </p:grpSpPr>
          <p:sp>
            <p:nvSpPr>
              <p:cNvPr id="352" name="Oval 351">
                <a:extLst>
                  <a:ext uri="{FF2B5EF4-FFF2-40B4-BE49-F238E27FC236}">
                    <a16:creationId xmlns:a16="http://schemas.microsoft.com/office/drawing/2014/main" id="{B9211D6D-B8EA-9348-B242-357D9F62BCA5}"/>
                  </a:ext>
                </a:extLst>
              </p:cNvPr>
              <p:cNvSpPr/>
              <p:nvPr/>
            </p:nvSpPr>
            <p:spPr>
              <a:xfrm>
                <a:off x="2630642" y="2218924"/>
                <a:ext cx="347383" cy="308036"/>
              </a:xfrm>
              <a:prstGeom prst="ellipse">
                <a:avLst/>
              </a:prstGeom>
              <a:solidFill>
                <a:sysClr val="window" lastClr="FFFFFF"/>
              </a:solidFill>
              <a:ln w="19050" cap="flat" cmpd="sng" algn="ctr">
                <a:solidFill>
                  <a:srgbClr val="C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Calibri"/>
                  <a:ea typeface="+mn-ea"/>
                  <a:cs typeface="+mn-cs"/>
                </a:endParaRPr>
              </a:p>
            </p:txBody>
          </p:sp>
          <p:sp>
            <p:nvSpPr>
              <p:cNvPr id="353" name="TextBox 352">
                <a:extLst>
                  <a:ext uri="{FF2B5EF4-FFF2-40B4-BE49-F238E27FC236}">
                    <a16:creationId xmlns:a16="http://schemas.microsoft.com/office/drawing/2014/main" id="{AF6AB557-1221-7749-86C7-13A6B557DC81}"/>
                  </a:ext>
                </a:extLst>
              </p:cNvPr>
              <p:cNvSpPr txBox="1"/>
              <p:nvPr/>
            </p:nvSpPr>
            <p:spPr>
              <a:xfrm>
                <a:off x="2629801" y="2166921"/>
                <a:ext cx="239858" cy="40011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C00000"/>
                    </a:solidFill>
                    <a:effectLst/>
                    <a:uLnTx/>
                    <a:uFillTx/>
                    <a:latin typeface="Calibri" panose="020F0502020204030204"/>
                    <a:ea typeface="+mn-ea"/>
                    <a:cs typeface="+mn-cs"/>
                  </a:rPr>
                  <a:t>4</a:t>
                </a:r>
              </a:p>
            </p:txBody>
          </p:sp>
        </p:grpSp>
      </p:grpSp>
      <p:sp>
        <p:nvSpPr>
          <p:cNvPr id="3" name="Slide Number Placeholder 3">
            <a:extLst>
              <a:ext uri="{FF2B5EF4-FFF2-40B4-BE49-F238E27FC236}">
                <a16:creationId xmlns:a16="http://schemas.microsoft.com/office/drawing/2014/main" id="{8D7997B8-9AAB-33BA-211E-8D7541F404F2}"/>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 Mobility </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60" name="Group 59">
            <a:extLst>
              <a:ext uri="{FF2B5EF4-FFF2-40B4-BE49-F238E27FC236}">
                <a16:creationId xmlns:a16="http://schemas.microsoft.com/office/drawing/2014/main" id="{AE585D46-A58E-E8AF-BAA1-8847E3F726F5}"/>
              </a:ext>
            </a:extLst>
          </p:cNvPr>
          <p:cNvGrpSpPr/>
          <p:nvPr/>
        </p:nvGrpSpPr>
        <p:grpSpPr>
          <a:xfrm>
            <a:off x="4421293" y="2625154"/>
            <a:ext cx="1709285" cy="1082230"/>
            <a:chOff x="4516158" y="2300885"/>
            <a:chExt cx="4292795" cy="2192180"/>
          </a:xfrm>
        </p:grpSpPr>
        <p:sp>
          <p:nvSpPr>
            <p:cNvPr id="61" name="Rectangle 60">
              <a:extLst>
                <a:ext uri="{FF2B5EF4-FFF2-40B4-BE49-F238E27FC236}">
                  <a16:creationId xmlns:a16="http://schemas.microsoft.com/office/drawing/2014/main" id="{1ECF27C5-CD08-D759-19FF-C4B81BD5A90B}"/>
                </a:ext>
              </a:extLst>
            </p:cNvPr>
            <p:cNvSpPr/>
            <p:nvPr/>
          </p:nvSpPr>
          <p:spPr>
            <a:xfrm>
              <a:off x="4516158" y="2300885"/>
              <a:ext cx="4292795" cy="2192180"/>
            </a:xfrm>
            <a:prstGeom prst="rect">
              <a:avLst/>
            </a:prstGeom>
            <a:solidFill>
              <a:schemeClr val="accent5">
                <a:lumMod val="60000"/>
                <a:lumOff val="40000"/>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62" name="Group 61">
              <a:extLst>
                <a:ext uri="{FF2B5EF4-FFF2-40B4-BE49-F238E27FC236}">
                  <a16:creationId xmlns:a16="http://schemas.microsoft.com/office/drawing/2014/main" id="{23270577-AD19-619B-E8AA-02D9AD82026F}"/>
                </a:ext>
              </a:extLst>
            </p:cNvPr>
            <p:cNvGrpSpPr/>
            <p:nvPr/>
          </p:nvGrpSpPr>
          <p:grpSpPr>
            <a:xfrm>
              <a:off x="7663312" y="3034235"/>
              <a:ext cx="1083058" cy="590841"/>
              <a:chOff x="5696605" y="395865"/>
              <a:chExt cx="1083058" cy="590841"/>
            </a:xfrm>
          </p:grpSpPr>
          <p:sp>
            <p:nvSpPr>
              <p:cNvPr id="81" name="Rectangle 80">
                <a:extLst>
                  <a:ext uri="{FF2B5EF4-FFF2-40B4-BE49-F238E27FC236}">
                    <a16:creationId xmlns:a16="http://schemas.microsoft.com/office/drawing/2014/main" id="{1317B938-03AF-EFEA-3990-0842A6D4B355}"/>
                  </a:ext>
                </a:extLst>
              </p:cNvPr>
              <p:cNvSpPr/>
              <p:nvPr/>
            </p:nvSpPr>
            <p:spPr>
              <a:xfrm>
                <a:off x="5772003" y="395865"/>
                <a:ext cx="962429" cy="590841"/>
              </a:xfrm>
              <a:prstGeom prst="rect">
                <a:avLst/>
              </a:prstGeom>
              <a:solidFill>
                <a:srgbClr val="0012A0"/>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600"/>
              </a:p>
            </p:txBody>
          </p:sp>
          <p:sp>
            <p:nvSpPr>
              <p:cNvPr id="82" name="TextBox 81">
                <a:extLst>
                  <a:ext uri="{FF2B5EF4-FFF2-40B4-BE49-F238E27FC236}">
                    <a16:creationId xmlns:a16="http://schemas.microsoft.com/office/drawing/2014/main" id="{291EE491-2D6B-5E4F-B707-A31EED0F8DD8}"/>
                  </a:ext>
                </a:extLst>
              </p:cNvPr>
              <p:cNvSpPr txBox="1"/>
              <p:nvPr/>
            </p:nvSpPr>
            <p:spPr>
              <a:xfrm>
                <a:off x="5696605" y="558870"/>
                <a:ext cx="1083058" cy="296992"/>
              </a:xfrm>
              <a:prstGeom prst="rect">
                <a:avLst/>
              </a:prstGeom>
              <a:noFill/>
            </p:spPr>
            <p:txBody>
              <a:bodyPr wrap="square" rtlCol="0">
                <a:spAutoFit/>
              </a:bodyPr>
              <a:lstStyle/>
              <a:p>
                <a:pPr algn="ctr">
                  <a:lnSpc>
                    <a:spcPct val="80000"/>
                  </a:lnSpc>
                </a:pPr>
                <a:r>
                  <a:rPr lang="en-US" sz="700" b="1" dirty="0">
                    <a:solidFill>
                      <a:schemeClr val="bg1"/>
                    </a:solidFill>
                  </a:rPr>
                  <a:t>AMF</a:t>
                </a:r>
                <a:endParaRPr lang="en-US" sz="100" dirty="0">
                  <a:solidFill>
                    <a:schemeClr val="bg1"/>
                  </a:solidFill>
                </a:endParaRPr>
              </a:p>
            </p:txBody>
          </p:sp>
        </p:grpSp>
        <p:grpSp>
          <p:nvGrpSpPr>
            <p:cNvPr id="63" name="Group 62">
              <a:extLst>
                <a:ext uri="{FF2B5EF4-FFF2-40B4-BE49-F238E27FC236}">
                  <a16:creationId xmlns:a16="http://schemas.microsoft.com/office/drawing/2014/main" id="{06700566-65E2-DB82-09DE-9377CFAC4123}"/>
                </a:ext>
              </a:extLst>
            </p:cNvPr>
            <p:cNvGrpSpPr/>
            <p:nvPr/>
          </p:nvGrpSpPr>
          <p:grpSpPr>
            <a:xfrm>
              <a:off x="6643036" y="3560087"/>
              <a:ext cx="1083058" cy="590841"/>
              <a:chOff x="5707457" y="395865"/>
              <a:chExt cx="1083058" cy="590841"/>
            </a:xfrm>
          </p:grpSpPr>
          <p:sp>
            <p:nvSpPr>
              <p:cNvPr id="79" name="Rectangle 78">
                <a:extLst>
                  <a:ext uri="{FF2B5EF4-FFF2-40B4-BE49-F238E27FC236}">
                    <a16:creationId xmlns:a16="http://schemas.microsoft.com/office/drawing/2014/main" id="{4C6A8F04-BA20-A8BF-F5AD-05B02B5EDFD7}"/>
                  </a:ext>
                </a:extLst>
              </p:cNvPr>
              <p:cNvSpPr/>
              <p:nvPr/>
            </p:nvSpPr>
            <p:spPr>
              <a:xfrm>
                <a:off x="5772003" y="395865"/>
                <a:ext cx="962429" cy="590841"/>
              </a:xfrm>
              <a:prstGeom prst="rect">
                <a:avLst/>
              </a:prstGeom>
              <a:solidFill>
                <a:srgbClr val="0012A0"/>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600"/>
              </a:p>
            </p:txBody>
          </p:sp>
          <p:sp>
            <p:nvSpPr>
              <p:cNvPr id="80" name="TextBox 79">
                <a:extLst>
                  <a:ext uri="{FF2B5EF4-FFF2-40B4-BE49-F238E27FC236}">
                    <a16:creationId xmlns:a16="http://schemas.microsoft.com/office/drawing/2014/main" id="{9A5E8580-D1DB-CD5B-F05A-7557EE93F38D}"/>
                  </a:ext>
                </a:extLst>
              </p:cNvPr>
              <p:cNvSpPr txBox="1"/>
              <p:nvPr/>
            </p:nvSpPr>
            <p:spPr>
              <a:xfrm>
                <a:off x="5707457" y="553185"/>
                <a:ext cx="1083058" cy="296992"/>
              </a:xfrm>
              <a:prstGeom prst="rect">
                <a:avLst/>
              </a:prstGeom>
              <a:noFill/>
            </p:spPr>
            <p:txBody>
              <a:bodyPr wrap="square" rtlCol="0">
                <a:spAutoFit/>
              </a:bodyPr>
              <a:lstStyle/>
              <a:p>
                <a:pPr algn="ctr">
                  <a:lnSpc>
                    <a:spcPct val="80000"/>
                  </a:lnSpc>
                </a:pPr>
                <a:r>
                  <a:rPr lang="en-US" sz="700" b="1" dirty="0">
                    <a:solidFill>
                      <a:schemeClr val="bg1"/>
                    </a:solidFill>
                  </a:rPr>
                  <a:t>AUSF</a:t>
                </a:r>
              </a:p>
            </p:txBody>
          </p:sp>
        </p:grpSp>
        <p:grpSp>
          <p:nvGrpSpPr>
            <p:cNvPr id="64" name="Group 63">
              <a:extLst>
                <a:ext uri="{FF2B5EF4-FFF2-40B4-BE49-F238E27FC236}">
                  <a16:creationId xmlns:a16="http://schemas.microsoft.com/office/drawing/2014/main" id="{2E5D3F94-FF42-CB7D-1531-0D11955B56D3}"/>
                </a:ext>
              </a:extLst>
            </p:cNvPr>
            <p:cNvGrpSpPr/>
            <p:nvPr/>
          </p:nvGrpSpPr>
          <p:grpSpPr>
            <a:xfrm>
              <a:off x="5657623" y="2599028"/>
              <a:ext cx="983808" cy="595992"/>
              <a:chOff x="6507286" y="-181540"/>
              <a:chExt cx="983808" cy="595992"/>
            </a:xfrm>
          </p:grpSpPr>
          <p:sp>
            <p:nvSpPr>
              <p:cNvPr id="77" name="Rectangle 76">
                <a:extLst>
                  <a:ext uri="{FF2B5EF4-FFF2-40B4-BE49-F238E27FC236}">
                    <a16:creationId xmlns:a16="http://schemas.microsoft.com/office/drawing/2014/main" id="{9396E6DA-D1A6-6BFD-5E63-99D75B971FB9}"/>
                  </a:ext>
                </a:extLst>
              </p:cNvPr>
              <p:cNvSpPr/>
              <p:nvPr/>
            </p:nvSpPr>
            <p:spPr>
              <a:xfrm>
                <a:off x="6528665" y="-181540"/>
                <a:ext cx="962429" cy="595992"/>
              </a:xfrm>
              <a:prstGeom prst="rect">
                <a:avLst/>
              </a:prstGeom>
              <a:solidFill>
                <a:srgbClr val="0012A0"/>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600"/>
              </a:p>
            </p:txBody>
          </p:sp>
          <p:sp>
            <p:nvSpPr>
              <p:cNvPr id="78" name="TextBox 77">
                <a:extLst>
                  <a:ext uri="{FF2B5EF4-FFF2-40B4-BE49-F238E27FC236}">
                    <a16:creationId xmlns:a16="http://schemas.microsoft.com/office/drawing/2014/main" id="{56BDD193-D593-C1BA-631A-2E5209BE9437}"/>
                  </a:ext>
                </a:extLst>
              </p:cNvPr>
              <p:cNvSpPr txBox="1"/>
              <p:nvPr/>
            </p:nvSpPr>
            <p:spPr>
              <a:xfrm>
                <a:off x="6507286" y="-39760"/>
                <a:ext cx="960045" cy="296991"/>
              </a:xfrm>
              <a:prstGeom prst="rect">
                <a:avLst/>
              </a:prstGeom>
              <a:noFill/>
            </p:spPr>
            <p:txBody>
              <a:bodyPr wrap="square" rtlCol="0">
                <a:spAutoFit/>
              </a:bodyPr>
              <a:lstStyle/>
              <a:p>
                <a:pPr algn="ctr">
                  <a:lnSpc>
                    <a:spcPct val="80000"/>
                  </a:lnSpc>
                </a:pPr>
                <a:r>
                  <a:rPr lang="en-US" sz="700" b="1" dirty="0">
                    <a:solidFill>
                      <a:schemeClr val="bg1"/>
                    </a:solidFill>
                  </a:rPr>
                  <a:t>SMF</a:t>
                </a:r>
              </a:p>
            </p:txBody>
          </p:sp>
        </p:grpSp>
        <p:grpSp>
          <p:nvGrpSpPr>
            <p:cNvPr id="65" name="Group 64">
              <a:extLst>
                <a:ext uri="{FF2B5EF4-FFF2-40B4-BE49-F238E27FC236}">
                  <a16:creationId xmlns:a16="http://schemas.microsoft.com/office/drawing/2014/main" id="{9175A3FC-D365-05B8-B59F-86FBA8FDC235}"/>
                </a:ext>
              </a:extLst>
            </p:cNvPr>
            <p:cNvGrpSpPr/>
            <p:nvPr/>
          </p:nvGrpSpPr>
          <p:grpSpPr>
            <a:xfrm>
              <a:off x="5647275" y="3555783"/>
              <a:ext cx="982101" cy="595992"/>
              <a:chOff x="6616943" y="-181540"/>
              <a:chExt cx="982101" cy="595992"/>
            </a:xfrm>
          </p:grpSpPr>
          <p:sp>
            <p:nvSpPr>
              <p:cNvPr id="75" name="Rectangle 74">
                <a:extLst>
                  <a:ext uri="{FF2B5EF4-FFF2-40B4-BE49-F238E27FC236}">
                    <a16:creationId xmlns:a16="http://schemas.microsoft.com/office/drawing/2014/main" id="{04D8200D-6357-E08B-B0F7-4191248A49EA}"/>
                  </a:ext>
                </a:extLst>
              </p:cNvPr>
              <p:cNvSpPr/>
              <p:nvPr/>
            </p:nvSpPr>
            <p:spPr>
              <a:xfrm>
                <a:off x="6636615" y="-181540"/>
                <a:ext cx="962429" cy="595992"/>
              </a:xfrm>
              <a:prstGeom prst="rect">
                <a:avLst/>
              </a:prstGeom>
              <a:solidFill>
                <a:srgbClr val="0012A0"/>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600"/>
              </a:p>
            </p:txBody>
          </p:sp>
          <p:sp>
            <p:nvSpPr>
              <p:cNvPr id="76" name="TextBox 75">
                <a:extLst>
                  <a:ext uri="{FF2B5EF4-FFF2-40B4-BE49-F238E27FC236}">
                    <a16:creationId xmlns:a16="http://schemas.microsoft.com/office/drawing/2014/main" id="{162DFDB6-6F4A-E65B-A063-FA4790DF4598}"/>
                  </a:ext>
                </a:extLst>
              </p:cNvPr>
              <p:cNvSpPr txBox="1"/>
              <p:nvPr/>
            </p:nvSpPr>
            <p:spPr>
              <a:xfrm>
                <a:off x="6616943" y="-46368"/>
                <a:ext cx="960045" cy="296991"/>
              </a:xfrm>
              <a:prstGeom prst="rect">
                <a:avLst/>
              </a:prstGeom>
              <a:noFill/>
            </p:spPr>
            <p:txBody>
              <a:bodyPr wrap="square" rtlCol="0">
                <a:spAutoFit/>
              </a:bodyPr>
              <a:lstStyle/>
              <a:p>
                <a:pPr algn="ctr">
                  <a:lnSpc>
                    <a:spcPct val="80000"/>
                  </a:lnSpc>
                </a:pPr>
                <a:r>
                  <a:rPr lang="en-US" sz="700" b="1" dirty="0">
                    <a:solidFill>
                      <a:schemeClr val="bg1"/>
                    </a:solidFill>
                  </a:rPr>
                  <a:t>PCF</a:t>
                </a:r>
              </a:p>
            </p:txBody>
          </p:sp>
        </p:grpSp>
        <p:grpSp>
          <p:nvGrpSpPr>
            <p:cNvPr id="66" name="Group 65">
              <a:extLst>
                <a:ext uri="{FF2B5EF4-FFF2-40B4-BE49-F238E27FC236}">
                  <a16:creationId xmlns:a16="http://schemas.microsoft.com/office/drawing/2014/main" id="{CB3B86AB-5762-08A6-357E-722AB8DAEAE8}"/>
                </a:ext>
              </a:extLst>
            </p:cNvPr>
            <p:cNvGrpSpPr/>
            <p:nvPr/>
          </p:nvGrpSpPr>
          <p:grpSpPr>
            <a:xfrm>
              <a:off x="6643036" y="2596506"/>
              <a:ext cx="1083058" cy="590841"/>
              <a:chOff x="6930852" y="2766833"/>
              <a:chExt cx="1083058" cy="590841"/>
            </a:xfrm>
          </p:grpSpPr>
          <p:sp>
            <p:nvSpPr>
              <p:cNvPr id="73" name="Rectangle 72">
                <a:extLst>
                  <a:ext uri="{FF2B5EF4-FFF2-40B4-BE49-F238E27FC236}">
                    <a16:creationId xmlns:a16="http://schemas.microsoft.com/office/drawing/2014/main" id="{A2DD2BBE-284F-3635-1C17-71380C2D0AF2}"/>
                  </a:ext>
                </a:extLst>
              </p:cNvPr>
              <p:cNvSpPr/>
              <p:nvPr/>
            </p:nvSpPr>
            <p:spPr>
              <a:xfrm>
                <a:off x="6991167" y="2766833"/>
                <a:ext cx="962429" cy="590841"/>
              </a:xfrm>
              <a:prstGeom prst="rect">
                <a:avLst/>
              </a:prstGeom>
              <a:solidFill>
                <a:srgbClr val="0012A0"/>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600"/>
              </a:p>
            </p:txBody>
          </p:sp>
          <p:sp>
            <p:nvSpPr>
              <p:cNvPr id="74" name="TextBox 73">
                <a:extLst>
                  <a:ext uri="{FF2B5EF4-FFF2-40B4-BE49-F238E27FC236}">
                    <a16:creationId xmlns:a16="http://schemas.microsoft.com/office/drawing/2014/main" id="{15488A99-D293-5A35-9374-EDC70E48A56B}"/>
                  </a:ext>
                </a:extLst>
              </p:cNvPr>
              <p:cNvSpPr txBox="1"/>
              <p:nvPr/>
            </p:nvSpPr>
            <p:spPr>
              <a:xfrm>
                <a:off x="6930852" y="2919074"/>
                <a:ext cx="1083058" cy="296992"/>
              </a:xfrm>
              <a:prstGeom prst="rect">
                <a:avLst/>
              </a:prstGeom>
              <a:noFill/>
            </p:spPr>
            <p:txBody>
              <a:bodyPr wrap="square" rtlCol="0">
                <a:spAutoFit/>
              </a:bodyPr>
              <a:lstStyle/>
              <a:p>
                <a:pPr algn="ctr">
                  <a:lnSpc>
                    <a:spcPct val="80000"/>
                  </a:lnSpc>
                </a:pPr>
                <a:r>
                  <a:rPr lang="en-US" sz="700" b="1" dirty="0">
                    <a:solidFill>
                      <a:schemeClr val="bg1"/>
                    </a:solidFill>
                  </a:rPr>
                  <a:t>UDM</a:t>
                </a:r>
              </a:p>
            </p:txBody>
          </p:sp>
        </p:grpSp>
        <p:grpSp>
          <p:nvGrpSpPr>
            <p:cNvPr id="67" name="Group 66">
              <a:extLst>
                <a:ext uri="{FF2B5EF4-FFF2-40B4-BE49-F238E27FC236}">
                  <a16:creationId xmlns:a16="http://schemas.microsoft.com/office/drawing/2014/main" id="{0FEE610D-1066-6C57-E0C8-778C0328C096}"/>
                </a:ext>
              </a:extLst>
            </p:cNvPr>
            <p:cNvGrpSpPr/>
            <p:nvPr/>
          </p:nvGrpSpPr>
          <p:grpSpPr>
            <a:xfrm>
              <a:off x="4638168" y="3050777"/>
              <a:ext cx="962429" cy="590841"/>
              <a:chOff x="5822803" y="395865"/>
              <a:chExt cx="962429" cy="590841"/>
            </a:xfrm>
          </p:grpSpPr>
          <p:sp>
            <p:nvSpPr>
              <p:cNvPr id="71" name="Rectangle 70">
                <a:extLst>
                  <a:ext uri="{FF2B5EF4-FFF2-40B4-BE49-F238E27FC236}">
                    <a16:creationId xmlns:a16="http://schemas.microsoft.com/office/drawing/2014/main" id="{8F503899-2DD7-9372-7F5F-413A02F5E59A}"/>
                  </a:ext>
                </a:extLst>
              </p:cNvPr>
              <p:cNvSpPr/>
              <p:nvPr/>
            </p:nvSpPr>
            <p:spPr>
              <a:xfrm>
                <a:off x="5822803" y="395865"/>
                <a:ext cx="962429" cy="590841"/>
              </a:xfrm>
              <a:prstGeom prst="rect">
                <a:avLst/>
              </a:prstGeom>
              <a:solidFill>
                <a:srgbClr val="0012A0"/>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600"/>
              </a:p>
            </p:txBody>
          </p:sp>
          <p:sp>
            <p:nvSpPr>
              <p:cNvPr id="72" name="TextBox 71">
                <a:extLst>
                  <a:ext uri="{FF2B5EF4-FFF2-40B4-BE49-F238E27FC236}">
                    <a16:creationId xmlns:a16="http://schemas.microsoft.com/office/drawing/2014/main" id="{FB036697-A796-0D9D-BA6F-0C77EB9D17D3}"/>
                  </a:ext>
                </a:extLst>
              </p:cNvPr>
              <p:cNvSpPr txBox="1"/>
              <p:nvPr/>
            </p:nvSpPr>
            <p:spPr>
              <a:xfrm>
                <a:off x="5854598" y="518930"/>
                <a:ext cx="910085" cy="296991"/>
              </a:xfrm>
              <a:prstGeom prst="rect">
                <a:avLst/>
              </a:prstGeom>
              <a:noFill/>
            </p:spPr>
            <p:txBody>
              <a:bodyPr wrap="square" rtlCol="0">
                <a:spAutoFit/>
              </a:bodyPr>
              <a:lstStyle/>
              <a:p>
                <a:pPr algn="ctr">
                  <a:lnSpc>
                    <a:spcPct val="80000"/>
                  </a:lnSpc>
                </a:pPr>
                <a:r>
                  <a:rPr lang="en-US" sz="700" b="1" dirty="0">
                    <a:solidFill>
                      <a:schemeClr val="bg1"/>
                    </a:solidFill>
                  </a:rPr>
                  <a:t>SEPP</a:t>
                </a:r>
              </a:p>
            </p:txBody>
          </p:sp>
        </p:grpSp>
        <p:cxnSp>
          <p:nvCxnSpPr>
            <p:cNvPr id="68" name="Straight Connector 67">
              <a:extLst>
                <a:ext uri="{FF2B5EF4-FFF2-40B4-BE49-F238E27FC236}">
                  <a16:creationId xmlns:a16="http://schemas.microsoft.com/office/drawing/2014/main" id="{2ACB0422-FAF5-FA40-2E7F-22BAE3EDBD4F}"/>
                </a:ext>
              </a:extLst>
            </p:cNvPr>
            <p:cNvCxnSpPr>
              <a:cxnSpLocks/>
            </p:cNvCxnSpPr>
            <p:nvPr/>
          </p:nvCxnSpPr>
          <p:spPr>
            <a:xfrm>
              <a:off x="5590167" y="3350134"/>
              <a:ext cx="2143844" cy="0"/>
            </a:xfrm>
            <a:prstGeom prst="line">
              <a:avLst/>
            </a:prstGeom>
            <a:ln w="34925">
              <a:solidFill>
                <a:srgbClr val="0A12A0"/>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69890241-8BC2-D87F-24FB-F8FA4CDF36D1}"/>
                </a:ext>
              </a:extLst>
            </p:cNvPr>
            <p:cNvCxnSpPr>
              <a:cxnSpLocks/>
              <a:endCxn id="75" idx="0"/>
            </p:cNvCxnSpPr>
            <p:nvPr/>
          </p:nvCxnSpPr>
          <p:spPr>
            <a:xfrm>
              <a:off x="6142397" y="3169223"/>
              <a:ext cx="5765" cy="386560"/>
            </a:xfrm>
            <a:prstGeom prst="line">
              <a:avLst/>
            </a:prstGeom>
            <a:ln w="19050">
              <a:solidFill>
                <a:srgbClr val="0A12A0"/>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748763FC-B519-A358-6338-06A057C15AE4}"/>
                </a:ext>
              </a:extLst>
            </p:cNvPr>
            <p:cNvCxnSpPr>
              <a:cxnSpLocks/>
            </p:cNvCxnSpPr>
            <p:nvPr/>
          </p:nvCxnSpPr>
          <p:spPr>
            <a:xfrm>
              <a:off x="7176501" y="3179963"/>
              <a:ext cx="0" cy="431349"/>
            </a:xfrm>
            <a:prstGeom prst="line">
              <a:avLst/>
            </a:prstGeom>
            <a:ln w="19050">
              <a:solidFill>
                <a:srgbClr val="0A12A0"/>
              </a:solidFill>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283D088C-04D0-FFBD-41F5-4C8321DB87DB}"/>
              </a:ext>
            </a:extLst>
          </p:cNvPr>
          <p:cNvGrpSpPr/>
          <p:nvPr/>
        </p:nvGrpSpPr>
        <p:grpSpPr>
          <a:xfrm>
            <a:off x="5862191" y="2488001"/>
            <a:ext cx="291138" cy="511886"/>
            <a:chOff x="5692943" y="2651161"/>
            <a:chExt cx="291138" cy="511886"/>
          </a:xfrm>
        </p:grpSpPr>
        <p:cxnSp>
          <p:nvCxnSpPr>
            <p:cNvPr id="84" name="Straight Connector 83">
              <a:extLst>
                <a:ext uri="{FF2B5EF4-FFF2-40B4-BE49-F238E27FC236}">
                  <a16:creationId xmlns:a16="http://schemas.microsoft.com/office/drawing/2014/main" id="{769EA745-7782-A3D3-6833-581E546FBE8B}"/>
                </a:ext>
              </a:extLst>
            </p:cNvPr>
            <p:cNvCxnSpPr>
              <a:cxnSpLocks/>
            </p:cNvCxnSpPr>
            <p:nvPr/>
          </p:nvCxnSpPr>
          <p:spPr>
            <a:xfrm flipV="1">
              <a:off x="5826861" y="2651161"/>
              <a:ext cx="0" cy="511886"/>
            </a:xfrm>
            <a:prstGeom prst="line">
              <a:avLst/>
            </a:prstGeom>
            <a:noFill/>
            <a:ln w="25400" cap="flat" cmpd="sng" algn="ctr">
              <a:solidFill>
                <a:srgbClr val="C00000"/>
              </a:solidFill>
              <a:prstDash val="solid"/>
              <a:headEnd type="triangle"/>
              <a:tailEnd type="triangle"/>
            </a:ln>
            <a:effectLst/>
          </p:spPr>
        </p:cxnSp>
        <p:grpSp>
          <p:nvGrpSpPr>
            <p:cNvPr id="85" name="Group 84">
              <a:extLst>
                <a:ext uri="{FF2B5EF4-FFF2-40B4-BE49-F238E27FC236}">
                  <a16:creationId xmlns:a16="http://schemas.microsoft.com/office/drawing/2014/main" id="{0C325B09-D674-7734-B329-29F10455580D}"/>
                </a:ext>
              </a:extLst>
            </p:cNvPr>
            <p:cNvGrpSpPr/>
            <p:nvPr/>
          </p:nvGrpSpPr>
          <p:grpSpPr>
            <a:xfrm>
              <a:off x="5692943" y="2749218"/>
              <a:ext cx="291138" cy="338554"/>
              <a:chOff x="2641317" y="2123559"/>
              <a:chExt cx="291138" cy="338554"/>
            </a:xfrm>
          </p:grpSpPr>
          <p:sp>
            <p:nvSpPr>
              <p:cNvPr id="86" name="Oval 85">
                <a:extLst>
                  <a:ext uri="{FF2B5EF4-FFF2-40B4-BE49-F238E27FC236}">
                    <a16:creationId xmlns:a16="http://schemas.microsoft.com/office/drawing/2014/main" id="{E1C7BA3C-24F5-ECE9-B6B7-4C4FAFAF177A}"/>
                  </a:ext>
                </a:extLst>
              </p:cNvPr>
              <p:cNvSpPr/>
              <p:nvPr/>
            </p:nvSpPr>
            <p:spPr>
              <a:xfrm>
                <a:off x="2641317" y="2161384"/>
                <a:ext cx="291138" cy="258162"/>
              </a:xfrm>
              <a:prstGeom prst="ellipse">
                <a:avLst/>
              </a:prstGeom>
              <a:solidFill>
                <a:sysClr val="window" lastClr="FFFFFF"/>
              </a:solidFill>
              <a:ln w="19050" cap="flat" cmpd="sng" algn="ctr">
                <a:solidFill>
                  <a:srgbClr val="C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Calibri"/>
                  <a:ea typeface="+mn-ea"/>
                  <a:cs typeface="+mn-cs"/>
                </a:endParaRPr>
              </a:p>
            </p:txBody>
          </p:sp>
          <p:sp>
            <p:nvSpPr>
              <p:cNvPr id="87" name="TextBox 86">
                <a:extLst>
                  <a:ext uri="{FF2B5EF4-FFF2-40B4-BE49-F238E27FC236}">
                    <a16:creationId xmlns:a16="http://schemas.microsoft.com/office/drawing/2014/main" id="{1275D547-A17F-A35B-1420-098D5BAA39FB}"/>
                  </a:ext>
                </a:extLst>
              </p:cNvPr>
              <p:cNvSpPr txBox="1"/>
              <p:nvPr/>
            </p:nvSpPr>
            <p:spPr>
              <a:xfrm>
                <a:off x="2642700" y="2123559"/>
                <a:ext cx="239858"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srgbClr val="C00000"/>
                    </a:solidFill>
                    <a:effectLst/>
                    <a:uLnTx/>
                    <a:uFillTx/>
                    <a:latin typeface="Calibri" panose="020F0502020204030204"/>
                    <a:ea typeface="+mn-ea"/>
                    <a:cs typeface="+mn-cs"/>
                  </a:rPr>
                  <a:t>1</a:t>
                </a:r>
              </a:p>
            </p:txBody>
          </p:sp>
        </p:grpSp>
      </p:grpSp>
      <p:sp>
        <p:nvSpPr>
          <p:cNvPr id="92" name="Rectangle 91">
            <a:extLst>
              <a:ext uri="{FF2B5EF4-FFF2-40B4-BE49-F238E27FC236}">
                <a16:creationId xmlns:a16="http://schemas.microsoft.com/office/drawing/2014/main" id="{EE3A94C9-E793-6180-99BD-4B074923D702}"/>
              </a:ext>
            </a:extLst>
          </p:cNvPr>
          <p:cNvSpPr/>
          <p:nvPr/>
        </p:nvSpPr>
        <p:spPr>
          <a:xfrm>
            <a:off x="1033351" y="1895292"/>
            <a:ext cx="1709285" cy="1007767"/>
          </a:xfrm>
          <a:prstGeom prst="rect">
            <a:avLst/>
          </a:prstGeom>
          <a:solidFill>
            <a:schemeClr val="accent5">
              <a:lumMod val="60000"/>
              <a:lumOff val="40000"/>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93" name="Group 92">
            <a:extLst>
              <a:ext uri="{FF2B5EF4-FFF2-40B4-BE49-F238E27FC236}">
                <a16:creationId xmlns:a16="http://schemas.microsoft.com/office/drawing/2014/main" id="{805FBD46-1530-4465-BB5D-01EAE72D4B66}"/>
              </a:ext>
            </a:extLst>
          </p:cNvPr>
          <p:cNvGrpSpPr/>
          <p:nvPr/>
        </p:nvGrpSpPr>
        <p:grpSpPr>
          <a:xfrm>
            <a:off x="1037105" y="2230761"/>
            <a:ext cx="431247" cy="291685"/>
            <a:chOff x="5696605" y="395865"/>
            <a:chExt cx="1083058" cy="590841"/>
          </a:xfrm>
        </p:grpSpPr>
        <p:sp>
          <p:nvSpPr>
            <p:cNvPr id="125" name="Rectangle 124">
              <a:extLst>
                <a:ext uri="{FF2B5EF4-FFF2-40B4-BE49-F238E27FC236}">
                  <a16:creationId xmlns:a16="http://schemas.microsoft.com/office/drawing/2014/main" id="{FFA67314-F73F-5E9C-2480-DABB791DE87E}"/>
                </a:ext>
              </a:extLst>
            </p:cNvPr>
            <p:cNvSpPr/>
            <p:nvPr/>
          </p:nvSpPr>
          <p:spPr>
            <a:xfrm>
              <a:off x="5772003" y="395865"/>
              <a:ext cx="962429" cy="590841"/>
            </a:xfrm>
            <a:prstGeom prst="rect">
              <a:avLst/>
            </a:prstGeom>
            <a:solidFill>
              <a:srgbClr val="0012A0"/>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600"/>
            </a:p>
          </p:txBody>
        </p:sp>
        <p:sp>
          <p:nvSpPr>
            <p:cNvPr id="126" name="TextBox 125">
              <a:extLst>
                <a:ext uri="{FF2B5EF4-FFF2-40B4-BE49-F238E27FC236}">
                  <a16:creationId xmlns:a16="http://schemas.microsoft.com/office/drawing/2014/main" id="{7F617111-E231-0B00-79AF-827902ACD4FD}"/>
                </a:ext>
              </a:extLst>
            </p:cNvPr>
            <p:cNvSpPr txBox="1"/>
            <p:nvPr/>
          </p:nvSpPr>
          <p:spPr>
            <a:xfrm>
              <a:off x="5696605" y="558870"/>
              <a:ext cx="1083058" cy="296992"/>
            </a:xfrm>
            <a:prstGeom prst="rect">
              <a:avLst/>
            </a:prstGeom>
            <a:noFill/>
          </p:spPr>
          <p:txBody>
            <a:bodyPr wrap="square" rtlCol="0">
              <a:spAutoFit/>
            </a:bodyPr>
            <a:lstStyle/>
            <a:p>
              <a:pPr algn="ctr">
                <a:lnSpc>
                  <a:spcPct val="80000"/>
                </a:lnSpc>
              </a:pPr>
              <a:r>
                <a:rPr lang="en-US" sz="700" b="1" dirty="0">
                  <a:solidFill>
                    <a:schemeClr val="bg1"/>
                  </a:solidFill>
                </a:rPr>
                <a:t>AMF</a:t>
              </a:r>
              <a:endParaRPr lang="en-US" sz="100" dirty="0">
                <a:solidFill>
                  <a:schemeClr val="bg1"/>
                </a:solidFill>
              </a:endParaRPr>
            </a:p>
          </p:txBody>
        </p:sp>
      </p:grpSp>
      <p:grpSp>
        <p:nvGrpSpPr>
          <p:cNvPr id="99" name="Group 98">
            <a:extLst>
              <a:ext uri="{FF2B5EF4-FFF2-40B4-BE49-F238E27FC236}">
                <a16:creationId xmlns:a16="http://schemas.microsoft.com/office/drawing/2014/main" id="{D0435490-A62C-4136-80F1-47A7F3E9F210}"/>
              </a:ext>
            </a:extLst>
          </p:cNvPr>
          <p:cNvGrpSpPr/>
          <p:nvPr/>
        </p:nvGrpSpPr>
        <p:grpSpPr>
          <a:xfrm>
            <a:off x="1880221" y="2516932"/>
            <a:ext cx="431247" cy="291685"/>
            <a:chOff x="5707457" y="395865"/>
            <a:chExt cx="1083058" cy="590841"/>
          </a:xfrm>
        </p:grpSpPr>
        <p:sp>
          <p:nvSpPr>
            <p:cNvPr id="123" name="Rectangle 122">
              <a:extLst>
                <a:ext uri="{FF2B5EF4-FFF2-40B4-BE49-F238E27FC236}">
                  <a16:creationId xmlns:a16="http://schemas.microsoft.com/office/drawing/2014/main" id="{55DADDAF-9DBF-1F45-FB1C-9AE3A2E5B61E}"/>
                </a:ext>
              </a:extLst>
            </p:cNvPr>
            <p:cNvSpPr/>
            <p:nvPr/>
          </p:nvSpPr>
          <p:spPr>
            <a:xfrm>
              <a:off x="5772003" y="395865"/>
              <a:ext cx="962429" cy="590841"/>
            </a:xfrm>
            <a:prstGeom prst="rect">
              <a:avLst/>
            </a:prstGeom>
            <a:solidFill>
              <a:srgbClr val="0012A0"/>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600"/>
            </a:p>
          </p:txBody>
        </p:sp>
        <p:sp>
          <p:nvSpPr>
            <p:cNvPr id="124" name="TextBox 123">
              <a:extLst>
                <a:ext uri="{FF2B5EF4-FFF2-40B4-BE49-F238E27FC236}">
                  <a16:creationId xmlns:a16="http://schemas.microsoft.com/office/drawing/2014/main" id="{A314976D-0655-9FE6-C26B-FB8DD10388C3}"/>
                </a:ext>
              </a:extLst>
            </p:cNvPr>
            <p:cNvSpPr txBox="1"/>
            <p:nvPr/>
          </p:nvSpPr>
          <p:spPr>
            <a:xfrm>
              <a:off x="5707457" y="553185"/>
              <a:ext cx="1083058" cy="296992"/>
            </a:xfrm>
            <a:prstGeom prst="rect">
              <a:avLst/>
            </a:prstGeom>
            <a:noFill/>
          </p:spPr>
          <p:txBody>
            <a:bodyPr wrap="square" rtlCol="0">
              <a:spAutoFit/>
            </a:bodyPr>
            <a:lstStyle/>
            <a:p>
              <a:pPr algn="ctr">
                <a:lnSpc>
                  <a:spcPct val="80000"/>
                </a:lnSpc>
              </a:pPr>
              <a:r>
                <a:rPr lang="en-US" sz="700" b="1" dirty="0">
                  <a:solidFill>
                    <a:schemeClr val="bg1"/>
                  </a:solidFill>
                </a:rPr>
                <a:t>AUSF</a:t>
              </a:r>
            </a:p>
          </p:txBody>
        </p:sp>
      </p:grpSp>
      <p:grpSp>
        <p:nvGrpSpPr>
          <p:cNvPr id="100" name="Group 99">
            <a:extLst>
              <a:ext uri="{FF2B5EF4-FFF2-40B4-BE49-F238E27FC236}">
                <a16:creationId xmlns:a16="http://schemas.microsoft.com/office/drawing/2014/main" id="{22B4B207-538A-6EF1-4AD2-5EE221EFABED}"/>
              </a:ext>
            </a:extLst>
          </p:cNvPr>
          <p:cNvGrpSpPr/>
          <p:nvPr/>
        </p:nvGrpSpPr>
        <p:grpSpPr>
          <a:xfrm>
            <a:off x="1487854" y="2042478"/>
            <a:ext cx="391728" cy="294228"/>
            <a:chOff x="6507286" y="-181540"/>
            <a:chExt cx="983808" cy="595992"/>
          </a:xfrm>
        </p:grpSpPr>
        <p:sp>
          <p:nvSpPr>
            <p:cNvPr id="121" name="Rectangle 120">
              <a:extLst>
                <a:ext uri="{FF2B5EF4-FFF2-40B4-BE49-F238E27FC236}">
                  <a16:creationId xmlns:a16="http://schemas.microsoft.com/office/drawing/2014/main" id="{5F16E3D6-7CBA-B8DB-4F13-F85C9AE37F82}"/>
                </a:ext>
              </a:extLst>
            </p:cNvPr>
            <p:cNvSpPr/>
            <p:nvPr/>
          </p:nvSpPr>
          <p:spPr>
            <a:xfrm>
              <a:off x="6528665" y="-181540"/>
              <a:ext cx="962429" cy="595992"/>
            </a:xfrm>
            <a:prstGeom prst="rect">
              <a:avLst/>
            </a:prstGeom>
            <a:solidFill>
              <a:srgbClr val="0012A0"/>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600"/>
            </a:p>
          </p:txBody>
        </p:sp>
        <p:sp>
          <p:nvSpPr>
            <p:cNvPr id="122" name="TextBox 121">
              <a:extLst>
                <a:ext uri="{FF2B5EF4-FFF2-40B4-BE49-F238E27FC236}">
                  <a16:creationId xmlns:a16="http://schemas.microsoft.com/office/drawing/2014/main" id="{04CD1E86-89B4-266A-2C70-A69B7FD9DE75}"/>
                </a:ext>
              </a:extLst>
            </p:cNvPr>
            <p:cNvSpPr txBox="1"/>
            <p:nvPr/>
          </p:nvSpPr>
          <p:spPr>
            <a:xfrm>
              <a:off x="6507286" y="-39760"/>
              <a:ext cx="960045" cy="296991"/>
            </a:xfrm>
            <a:prstGeom prst="rect">
              <a:avLst/>
            </a:prstGeom>
            <a:noFill/>
          </p:spPr>
          <p:txBody>
            <a:bodyPr wrap="square" rtlCol="0">
              <a:spAutoFit/>
            </a:bodyPr>
            <a:lstStyle/>
            <a:p>
              <a:pPr algn="ctr">
                <a:lnSpc>
                  <a:spcPct val="80000"/>
                </a:lnSpc>
              </a:pPr>
              <a:r>
                <a:rPr lang="en-US" sz="700" b="1" dirty="0">
                  <a:solidFill>
                    <a:schemeClr val="bg1"/>
                  </a:solidFill>
                </a:rPr>
                <a:t>SMF</a:t>
              </a:r>
            </a:p>
          </p:txBody>
        </p:sp>
      </p:grpSp>
      <p:grpSp>
        <p:nvGrpSpPr>
          <p:cNvPr id="108" name="Group 107">
            <a:extLst>
              <a:ext uri="{FF2B5EF4-FFF2-40B4-BE49-F238E27FC236}">
                <a16:creationId xmlns:a16="http://schemas.microsoft.com/office/drawing/2014/main" id="{A230E75E-D80C-823B-E1EA-FEAEF7B1E1E2}"/>
              </a:ext>
            </a:extLst>
          </p:cNvPr>
          <p:cNvGrpSpPr/>
          <p:nvPr/>
        </p:nvGrpSpPr>
        <p:grpSpPr>
          <a:xfrm>
            <a:off x="1483734" y="2514807"/>
            <a:ext cx="391048" cy="294228"/>
            <a:chOff x="6616943" y="-181540"/>
            <a:chExt cx="982101" cy="595992"/>
          </a:xfrm>
        </p:grpSpPr>
        <p:sp>
          <p:nvSpPr>
            <p:cNvPr id="119" name="Rectangle 118">
              <a:extLst>
                <a:ext uri="{FF2B5EF4-FFF2-40B4-BE49-F238E27FC236}">
                  <a16:creationId xmlns:a16="http://schemas.microsoft.com/office/drawing/2014/main" id="{5B934F2E-9DCD-2B09-92D8-21359811518E}"/>
                </a:ext>
              </a:extLst>
            </p:cNvPr>
            <p:cNvSpPr/>
            <p:nvPr/>
          </p:nvSpPr>
          <p:spPr>
            <a:xfrm>
              <a:off x="6636615" y="-181540"/>
              <a:ext cx="962429" cy="595992"/>
            </a:xfrm>
            <a:prstGeom prst="rect">
              <a:avLst/>
            </a:prstGeom>
            <a:solidFill>
              <a:srgbClr val="0012A0"/>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600"/>
            </a:p>
          </p:txBody>
        </p:sp>
        <p:sp>
          <p:nvSpPr>
            <p:cNvPr id="120" name="TextBox 119">
              <a:extLst>
                <a:ext uri="{FF2B5EF4-FFF2-40B4-BE49-F238E27FC236}">
                  <a16:creationId xmlns:a16="http://schemas.microsoft.com/office/drawing/2014/main" id="{1096847E-3468-9E4A-C850-2B640E2A6F2D}"/>
                </a:ext>
              </a:extLst>
            </p:cNvPr>
            <p:cNvSpPr txBox="1"/>
            <p:nvPr/>
          </p:nvSpPr>
          <p:spPr>
            <a:xfrm>
              <a:off x="6616943" y="-46368"/>
              <a:ext cx="960045" cy="296991"/>
            </a:xfrm>
            <a:prstGeom prst="rect">
              <a:avLst/>
            </a:prstGeom>
            <a:noFill/>
          </p:spPr>
          <p:txBody>
            <a:bodyPr wrap="square" rtlCol="0">
              <a:spAutoFit/>
            </a:bodyPr>
            <a:lstStyle/>
            <a:p>
              <a:pPr algn="ctr">
                <a:lnSpc>
                  <a:spcPct val="80000"/>
                </a:lnSpc>
              </a:pPr>
              <a:r>
                <a:rPr lang="en-US" sz="700" b="1" dirty="0">
                  <a:solidFill>
                    <a:schemeClr val="bg1"/>
                  </a:solidFill>
                </a:rPr>
                <a:t>PCF</a:t>
              </a:r>
            </a:p>
          </p:txBody>
        </p:sp>
      </p:grpSp>
      <p:grpSp>
        <p:nvGrpSpPr>
          <p:cNvPr id="109" name="Group 108">
            <a:extLst>
              <a:ext uri="{FF2B5EF4-FFF2-40B4-BE49-F238E27FC236}">
                <a16:creationId xmlns:a16="http://schemas.microsoft.com/office/drawing/2014/main" id="{577E9035-0C40-B763-8B45-F36AF8B6C7FE}"/>
              </a:ext>
            </a:extLst>
          </p:cNvPr>
          <p:cNvGrpSpPr/>
          <p:nvPr/>
        </p:nvGrpSpPr>
        <p:grpSpPr>
          <a:xfrm>
            <a:off x="1880221" y="2041233"/>
            <a:ext cx="431247" cy="291685"/>
            <a:chOff x="6930852" y="2766833"/>
            <a:chExt cx="1083058" cy="590841"/>
          </a:xfrm>
        </p:grpSpPr>
        <p:sp>
          <p:nvSpPr>
            <p:cNvPr id="117" name="Rectangle 116">
              <a:extLst>
                <a:ext uri="{FF2B5EF4-FFF2-40B4-BE49-F238E27FC236}">
                  <a16:creationId xmlns:a16="http://schemas.microsoft.com/office/drawing/2014/main" id="{CA9E7C14-E8E0-D707-BAF4-C7394C11D525}"/>
                </a:ext>
              </a:extLst>
            </p:cNvPr>
            <p:cNvSpPr/>
            <p:nvPr/>
          </p:nvSpPr>
          <p:spPr>
            <a:xfrm>
              <a:off x="6991167" y="2766833"/>
              <a:ext cx="962429" cy="590841"/>
            </a:xfrm>
            <a:prstGeom prst="rect">
              <a:avLst/>
            </a:prstGeom>
            <a:solidFill>
              <a:srgbClr val="0012A0"/>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600"/>
            </a:p>
          </p:txBody>
        </p:sp>
        <p:sp>
          <p:nvSpPr>
            <p:cNvPr id="118" name="TextBox 117">
              <a:extLst>
                <a:ext uri="{FF2B5EF4-FFF2-40B4-BE49-F238E27FC236}">
                  <a16:creationId xmlns:a16="http://schemas.microsoft.com/office/drawing/2014/main" id="{5A3908F2-F8C4-E882-5F43-A64C2BF92B14}"/>
                </a:ext>
              </a:extLst>
            </p:cNvPr>
            <p:cNvSpPr txBox="1"/>
            <p:nvPr/>
          </p:nvSpPr>
          <p:spPr>
            <a:xfrm>
              <a:off x="6930852" y="2919074"/>
              <a:ext cx="1083058" cy="296992"/>
            </a:xfrm>
            <a:prstGeom prst="rect">
              <a:avLst/>
            </a:prstGeom>
            <a:noFill/>
          </p:spPr>
          <p:txBody>
            <a:bodyPr wrap="square" rtlCol="0">
              <a:spAutoFit/>
            </a:bodyPr>
            <a:lstStyle/>
            <a:p>
              <a:pPr algn="ctr">
                <a:lnSpc>
                  <a:spcPct val="80000"/>
                </a:lnSpc>
              </a:pPr>
              <a:r>
                <a:rPr lang="en-US" sz="700" b="1" dirty="0">
                  <a:solidFill>
                    <a:schemeClr val="bg1"/>
                  </a:solidFill>
                </a:rPr>
                <a:t>UDM</a:t>
              </a:r>
            </a:p>
          </p:txBody>
        </p:sp>
      </p:grpSp>
      <p:grpSp>
        <p:nvGrpSpPr>
          <p:cNvPr id="110" name="Group 109">
            <a:extLst>
              <a:ext uri="{FF2B5EF4-FFF2-40B4-BE49-F238E27FC236}">
                <a16:creationId xmlns:a16="http://schemas.microsoft.com/office/drawing/2014/main" id="{6D2799F8-471C-1F66-BF4B-1C871C1A73C0}"/>
              </a:ext>
            </a:extLst>
          </p:cNvPr>
          <p:cNvGrpSpPr/>
          <p:nvPr/>
        </p:nvGrpSpPr>
        <p:grpSpPr>
          <a:xfrm>
            <a:off x="2297597" y="2273180"/>
            <a:ext cx="383215" cy="291685"/>
            <a:chOff x="5822803" y="395865"/>
            <a:chExt cx="962429" cy="590841"/>
          </a:xfrm>
        </p:grpSpPr>
        <p:sp>
          <p:nvSpPr>
            <p:cNvPr id="114" name="Rectangle 113">
              <a:extLst>
                <a:ext uri="{FF2B5EF4-FFF2-40B4-BE49-F238E27FC236}">
                  <a16:creationId xmlns:a16="http://schemas.microsoft.com/office/drawing/2014/main" id="{82D1DA24-40E8-665C-8F9A-76CC50968CAB}"/>
                </a:ext>
              </a:extLst>
            </p:cNvPr>
            <p:cNvSpPr/>
            <p:nvPr/>
          </p:nvSpPr>
          <p:spPr>
            <a:xfrm>
              <a:off x="5822803" y="395865"/>
              <a:ext cx="962429" cy="590841"/>
            </a:xfrm>
            <a:prstGeom prst="rect">
              <a:avLst/>
            </a:prstGeom>
            <a:solidFill>
              <a:srgbClr val="0012A0"/>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600"/>
            </a:p>
          </p:txBody>
        </p:sp>
        <p:sp>
          <p:nvSpPr>
            <p:cNvPr id="116" name="TextBox 115">
              <a:extLst>
                <a:ext uri="{FF2B5EF4-FFF2-40B4-BE49-F238E27FC236}">
                  <a16:creationId xmlns:a16="http://schemas.microsoft.com/office/drawing/2014/main" id="{A7E20D75-DB87-5D93-ABF2-E331828BB0DD}"/>
                </a:ext>
              </a:extLst>
            </p:cNvPr>
            <p:cNvSpPr txBox="1"/>
            <p:nvPr/>
          </p:nvSpPr>
          <p:spPr>
            <a:xfrm>
              <a:off x="5854598" y="518930"/>
              <a:ext cx="910085" cy="296991"/>
            </a:xfrm>
            <a:prstGeom prst="rect">
              <a:avLst/>
            </a:prstGeom>
            <a:noFill/>
          </p:spPr>
          <p:txBody>
            <a:bodyPr wrap="square" rtlCol="0">
              <a:spAutoFit/>
            </a:bodyPr>
            <a:lstStyle/>
            <a:p>
              <a:pPr algn="ctr">
                <a:lnSpc>
                  <a:spcPct val="80000"/>
                </a:lnSpc>
              </a:pPr>
              <a:r>
                <a:rPr lang="en-US" sz="700" b="1" dirty="0">
                  <a:solidFill>
                    <a:schemeClr val="bg1"/>
                  </a:solidFill>
                </a:rPr>
                <a:t>SEPP</a:t>
              </a:r>
            </a:p>
          </p:txBody>
        </p:sp>
      </p:grpSp>
      <p:cxnSp>
        <p:nvCxnSpPr>
          <p:cNvPr id="111" name="Straight Connector 110">
            <a:extLst>
              <a:ext uri="{FF2B5EF4-FFF2-40B4-BE49-F238E27FC236}">
                <a16:creationId xmlns:a16="http://schemas.microsoft.com/office/drawing/2014/main" id="{8F50DE4A-89E8-BF6D-199D-CBCB7F3CC8FB}"/>
              </a:ext>
            </a:extLst>
          </p:cNvPr>
          <p:cNvCxnSpPr>
            <a:cxnSpLocks/>
          </p:cNvCxnSpPr>
          <p:nvPr/>
        </p:nvCxnSpPr>
        <p:spPr>
          <a:xfrm>
            <a:off x="1460995" y="2413283"/>
            <a:ext cx="853626" cy="0"/>
          </a:xfrm>
          <a:prstGeom prst="line">
            <a:avLst/>
          </a:prstGeom>
          <a:ln w="34925">
            <a:solidFill>
              <a:srgbClr val="0A12A0"/>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06AABEBA-9196-FDF4-2665-78AE1ADE114B}"/>
              </a:ext>
            </a:extLst>
          </p:cNvPr>
          <p:cNvCxnSpPr>
            <a:cxnSpLocks/>
            <a:endCxn id="119" idx="0"/>
          </p:cNvCxnSpPr>
          <p:nvPr/>
        </p:nvCxnSpPr>
        <p:spPr>
          <a:xfrm>
            <a:off x="1680879" y="2323971"/>
            <a:ext cx="2295" cy="190836"/>
          </a:xfrm>
          <a:prstGeom prst="line">
            <a:avLst/>
          </a:prstGeom>
          <a:ln w="19050">
            <a:solidFill>
              <a:srgbClr val="0A12A0"/>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BE2C16E4-206E-99AB-6370-CD525B86A9E9}"/>
              </a:ext>
            </a:extLst>
          </p:cNvPr>
          <p:cNvCxnSpPr>
            <a:cxnSpLocks/>
          </p:cNvCxnSpPr>
          <p:nvPr/>
        </p:nvCxnSpPr>
        <p:spPr>
          <a:xfrm>
            <a:off x="2092634" y="2329273"/>
            <a:ext cx="0" cy="212947"/>
          </a:xfrm>
          <a:prstGeom prst="line">
            <a:avLst/>
          </a:prstGeom>
          <a:ln w="19050">
            <a:solidFill>
              <a:srgbClr val="0A12A0"/>
            </a:solidFill>
          </a:ln>
        </p:spPr>
        <p:style>
          <a:lnRef idx="1">
            <a:schemeClr val="accent1"/>
          </a:lnRef>
          <a:fillRef idx="0">
            <a:schemeClr val="accent1"/>
          </a:fillRef>
          <a:effectRef idx="0">
            <a:schemeClr val="accent1"/>
          </a:effectRef>
          <a:fontRef idx="minor">
            <a:schemeClr val="tx1"/>
          </a:fontRef>
        </p:style>
      </p:cxnSp>
      <p:grpSp>
        <p:nvGrpSpPr>
          <p:cNvPr id="359" name="Group 358">
            <a:extLst>
              <a:ext uri="{FF2B5EF4-FFF2-40B4-BE49-F238E27FC236}">
                <a16:creationId xmlns:a16="http://schemas.microsoft.com/office/drawing/2014/main" id="{7B7D0575-A913-2A4E-B25A-F137F6B2E516}"/>
              </a:ext>
            </a:extLst>
          </p:cNvPr>
          <p:cNvGrpSpPr/>
          <p:nvPr/>
        </p:nvGrpSpPr>
        <p:grpSpPr>
          <a:xfrm>
            <a:off x="2074318" y="2174932"/>
            <a:ext cx="3806128" cy="961228"/>
            <a:chOff x="3098580" y="1582150"/>
            <a:chExt cx="3806128" cy="961228"/>
          </a:xfrm>
        </p:grpSpPr>
        <p:sp>
          <p:nvSpPr>
            <p:cNvPr id="161" name="Freeform 160">
              <a:extLst>
                <a:ext uri="{FF2B5EF4-FFF2-40B4-BE49-F238E27FC236}">
                  <a16:creationId xmlns:a16="http://schemas.microsoft.com/office/drawing/2014/main" id="{9C60FBF6-8286-0444-A85B-332C8DAE308D}"/>
                </a:ext>
              </a:extLst>
            </p:cNvPr>
            <p:cNvSpPr/>
            <p:nvPr/>
          </p:nvSpPr>
          <p:spPr>
            <a:xfrm>
              <a:off x="3098580" y="1582150"/>
              <a:ext cx="3806128" cy="961228"/>
            </a:xfrm>
            <a:custGeom>
              <a:avLst/>
              <a:gdLst>
                <a:gd name="connsiteX0" fmla="*/ 0 w 2931692"/>
                <a:gd name="connsiteY0" fmla="*/ 14640 h 197639"/>
                <a:gd name="connsiteX1" fmla="*/ 2723069 w 2931692"/>
                <a:gd name="connsiteY1" fmla="*/ 0 h 197639"/>
                <a:gd name="connsiteX2" fmla="*/ 2931692 w 2931692"/>
                <a:gd name="connsiteY2" fmla="*/ 197639 h 197639"/>
                <a:gd name="connsiteX0" fmla="*/ 0 w 2931692"/>
                <a:gd name="connsiteY0" fmla="*/ 14640 h 197639"/>
                <a:gd name="connsiteX1" fmla="*/ 2723069 w 2931692"/>
                <a:gd name="connsiteY1" fmla="*/ 0 h 197639"/>
                <a:gd name="connsiteX2" fmla="*/ 2838833 w 2931692"/>
                <a:gd name="connsiteY2" fmla="*/ 101520 h 197639"/>
                <a:gd name="connsiteX3" fmla="*/ 2931692 w 2931692"/>
                <a:gd name="connsiteY3" fmla="*/ 197639 h 197639"/>
                <a:gd name="connsiteX0" fmla="*/ 0 w 3671766"/>
                <a:gd name="connsiteY0" fmla="*/ 14640 h 171271"/>
                <a:gd name="connsiteX1" fmla="*/ 2723069 w 3671766"/>
                <a:gd name="connsiteY1" fmla="*/ 0 h 171271"/>
                <a:gd name="connsiteX2" fmla="*/ 2838833 w 3671766"/>
                <a:gd name="connsiteY2" fmla="*/ 101520 h 171271"/>
                <a:gd name="connsiteX3" fmla="*/ 3671766 w 3671766"/>
                <a:gd name="connsiteY3" fmla="*/ 171271 h 171271"/>
                <a:gd name="connsiteX0" fmla="*/ 0 w 3671766"/>
                <a:gd name="connsiteY0" fmla="*/ 14640 h 171833"/>
                <a:gd name="connsiteX1" fmla="*/ 2723069 w 3671766"/>
                <a:gd name="connsiteY1" fmla="*/ 0 h 171833"/>
                <a:gd name="connsiteX2" fmla="*/ 2838833 w 3671766"/>
                <a:gd name="connsiteY2" fmla="*/ 101520 h 171833"/>
                <a:gd name="connsiteX3" fmla="*/ 2887706 w 3671766"/>
                <a:gd name="connsiteY3" fmla="*/ 171833 h 171833"/>
                <a:gd name="connsiteX4" fmla="*/ 3671766 w 3671766"/>
                <a:gd name="connsiteY4" fmla="*/ 171271 h 171833"/>
                <a:gd name="connsiteX0" fmla="*/ 0 w 3671766"/>
                <a:gd name="connsiteY0" fmla="*/ 14640 h 171833"/>
                <a:gd name="connsiteX1" fmla="*/ 2723069 w 3671766"/>
                <a:gd name="connsiteY1" fmla="*/ 0 h 171833"/>
                <a:gd name="connsiteX2" fmla="*/ 2887706 w 3671766"/>
                <a:gd name="connsiteY2" fmla="*/ 171833 h 171833"/>
                <a:gd name="connsiteX3" fmla="*/ 3671766 w 3671766"/>
                <a:gd name="connsiteY3" fmla="*/ 171271 h 171833"/>
                <a:gd name="connsiteX0" fmla="*/ 0 w 3671766"/>
                <a:gd name="connsiteY0" fmla="*/ 14640 h 171271"/>
                <a:gd name="connsiteX1" fmla="*/ 2723069 w 3671766"/>
                <a:gd name="connsiteY1" fmla="*/ 0 h 171271"/>
                <a:gd name="connsiteX2" fmla="*/ 3331419 w 3671766"/>
                <a:gd name="connsiteY2" fmla="*/ 664 h 171271"/>
                <a:gd name="connsiteX3" fmla="*/ 3671766 w 3671766"/>
                <a:gd name="connsiteY3" fmla="*/ 171271 h 171271"/>
                <a:gd name="connsiteX0" fmla="*/ 0 w 3671766"/>
                <a:gd name="connsiteY0" fmla="*/ 13977 h 215550"/>
                <a:gd name="connsiteX1" fmla="*/ 3173938 w 3671766"/>
                <a:gd name="connsiteY1" fmla="*/ 215550 h 215550"/>
                <a:gd name="connsiteX2" fmla="*/ 3331419 w 3671766"/>
                <a:gd name="connsiteY2" fmla="*/ 1 h 215550"/>
                <a:gd name="connsiteX3" fmla="*/ 3671766 w 3671766"/>
                <a:gd name="connsiteY3" fmla="*/ 170608 h 215550"/>
                <a:gd name="connsiteX0" fmla="*/ 0 w 3671766"/>
                <a:gd name="connsiteY0" fmla="*/ 17778 h 219351"/>
                <a:gd name="connsiteX1" fmla="*/ 3173938 w 3671766"/>
                <a:gd name="connsiteY1" fmla="*/ 219351 h 219351"/>
                <a:gd name="connsiteX2" fmla="*/ 3331419 w 3671766"/>
                <a:gd name="connsiteY2" fmla="*/ 3802 h 219351"/>
                <a:gd name="connsiteX3" fmla="*/ 3671766 w 3671766"/>
                <a:gd name="connsiteY3" fmla="*/ 174409 h 219351"/>
                <a:gd name="connsiteX0" fmla="*/ 0 w 3671766"/>
                <a:gd name="connsiteY0" fmla="*/ 13977 h 215550"/>
                <a:gd name="connsiteX1" fmla="*/ 3173938 w 3671766"/>
                <a:gd name="connsiteY1" fmla="*/ 215550 h 215550"/>
                <a:gd name="connsiteX2" fmla="*/ 3331419 w 3671766"/>
                <a:gd name="connsiteY2" fmla="*/ 1 h 215550"/>
                <a:gd name="connsiteX3" fmla="*/ 3671766 w 3671766"/>
                <a:gd name="connsiteY3" fmla="*/ 170608 h 215550"/>
                <a:gd name="connsiteX0" fmla="*/ 0 w 3671766"/>
                <a:gd name="connsiteY0" fmla="*/ 18480 h 220053"/>
                <a:gd name="connsiteX1" fmla="*/ 3173938 w 3671766"/>
                <a:gd name="connsiteY1" fmla="*/ 220053 h 220053"/>
                <a:gd name="connsiteX2" fmla="*/ 3356467 w 3671766"/>
                <a:gd name="connsiteY2" fmla="*/ 0 h 220053"/>
                <a:gd name="connsiteX3" fmla="*/ 3671766 w 3671766"/>
                <a:gd name="connsiteY3" fmla="*/ 175111 h 220053"/>
                <a:gd name="connsiteX0" fmla="*/ 0 w 3671766"/>
                <a:gd name="connsiteY0" fmla="*/ 18480 h 220053"/>
                <a:gd name="connsiteX1" fmla="*/ 2207670 w 3671766"/>
                <a:gd name="connsiteY1" fmla="*/ 164718 h 220053"/>
                <a:gd name="connsiteX2" fmla="*/ 3173938 w 3671766"/>
                <a:gd name="connsiteY2" fmla="*/ 220053 h 220053"/>
                <a:gd name="connsiteX3" fmla="*/ 3356467 w 3671766"/>
                <a:gd name="connsiteY3" fmla="*/ 0 h 220053"/>
                <a:gd name="connsiteX4" fmla="*/ 3671766 w 3671766"/>
                <a:gd name="connsiteY4" fmla="*/ 175111 h 220053"/>
                <a:gd name="connsiteX0" fmla="*/ 0 w 3671766"/>
                <a:gd name="connsiteY0" fmla="*/ 18480 h 220053"/>
                <a:gd name="connsiteX1" fmla="*/ 2269134 w 3671766"/>
                <a:gd name="connsiteY1" fmla="*/ 206921 h 220053"/>
                <a:gd name="connsiteX2" fmla="*/ 3173938 w 3671766"/>
                <a:gd name="connsiteY2" fmla="*/ 220053 h 220053"/>
                <a:gd name="connsiteX3" fmla="*/ 3356467 w 3671766"/>
                <a:gd name="connsiteY3" fmla="*/ 0 h 220053"/>
                <a:gd name="connsiteX4" fmla="*/ 3671766 w 3671766"/>
                <a:gd name="connsiteY4" fmla="*/ 175111 h 220053"/>
                <a:gd name="connsiteX0" fmla="*/ 0 w 3671766"/>
                <a:gd name="connsiteY0" fmla="*/ 18480 h 220053"/>
                <a:gd name="connsiteX1" fmla="*/ 2269134 w 3671766"/>
                <a:gd name="connsiteY1" fmla="*/ 206921 h 220053"/>
                <a:gd name="connsiteX2" fmla="*/ 3173938 w 3671766"/>
                <a:gd name="connsiteY2" fmla="*/ 220053 h 220053"/>
                <a:gd name="connsiteX3" fmla="*/ 3356467 w 3671766"/>
                <a:gd name="connsiteY3" fmla="*/ 0 h 220053"/>
                <a:gd name="connsiteX4" fmla="*/ 3671766 w 3671766"/>
                <a:gd name="connsiteY4" fmla="*/ 175111 h 220053"/>
                <a:gd name="connsiteX0" fmla="*/ 0 w 3671766"/>
                <a:gd name="connsiteY0" fmla="*/ 18480 h 220053"/>
                <a:gd name="connsiteX1" fmla="*/ 1157183 w 3671766"/>
                <a:gd name="connsiteY1" fmla="*/ 101413 h 220053"/>
                <a:gd name="connsiteX2" fmla="*/ 2269134 w 3671766"/>
                <a:gd name="connsiteY2" fmla="*/ 206921 h 220053"/>
                <a:gd name="connsiteX3" fmla="*/ 3173938 w 3671766"/>
                <a:gd name="connsiteY3" fmla="*/ 220053 h 220053"/>
                <a:gd name="connsiteX4" fmla="*/ 3356467 w 3671766"/>
                <a:gd name="connsiteY4" fmla="*/ 0 h 220053"/>
                <a:gd name="connsiteX5" fmla="*/ 3671766 w 3671766"/>
                <a:gd name="connsiteY5" fmla="*/ 175111 h 220053"/>
                <a:gd name="connsiteX0" fmla="*/ 0 w 3671766"/>
                <a:gd name="connsiteY0" fmla="*/ 507910 h 709483"/>
                <a:gd name="connsiteX1" fmla="*/ 1213060 w 3671766"/>
                <a:gd name="connsiteY1" fmla="*/ 0 h 709483"/>
                <a:gd name="connsiteX2" fmla="*/ 2269134 w 3671766"/>
                <a:gd name="connsiteY2" fmla="*/ 696351 h 709483"/>
                <a:gd name="connsiteX3" fmla="*/ 3173938 w 3671766"/>
                <a:gd name="connsiteY3" fmla="*/ 709483 h 709483"/>
                <a:gd name="connsiteX4" fmla="*/ 3356467 w 3671766"/>
                <a:gd name="connsiteY4" fmla="*/ 489430 h 709483"/>
                <a:gd name="connsiteX5" fmla="*/ 3671766 w 3671766"/>
                <a:gd name="connsiteY5" fmla="*/ 664541 h 709483"/>
                <a:gd name="connsiteX0" fmla="*/ 0 w 3023593"/>
                <a:gd name="connsiteY0" fmla="*/ 0 h 961228"/>
                <a:gd name="connsiteX1" fmla="*/ 564887 w 3023593"/>
                <a:gd name="connsiteY1" fmla="*/ 251745 h 961228"/>
                <a:gd name="connsiteX2" fmla="*/ 1620961 w 3023593"/>
                <a:gd name="connsiteY2" fmla="*/ 948096 h 961228"/>
                <a:gd name="connsiteX3" fmla="*/ 2525765 w 3023593"/>
                <a:gd name="connsiteY3" fmla="*/ 961228 h 961228"/>
                <a:gd name="connsiteX4" fmla="*/ 2708294 w 3023593"/>
                <a:gd name="connsiteY4" fmla="*/ 741175 h 961228"/>
                <a:gd name="connsiteX5" fmla="*/ 3023593 w 3023593"/>
                <a:gd name="connsiteY5" fmla="*/ 916286 h 961228"/>
                <a:gd name="connsiteX0" fmla="*/ 0 w 3023593"/>
                <a:gd name="connsiteY0" fmla="*/ 0 h 961228"/>
                <a:gd name="connsiteX1" fmla="*/ 246388 w 3023593"/>
                <a:gd name="connsiteY1" fmla="*/ 111068 h 961228"/>
                <a:gd name="connsiteX2" fmla="*/ 564887 w 3023593"/>
                <a:gd name="connsiteY2" fmla="*/ 251745 h 961228"/>
                <a:gd name="connsiteX3" fmla="*/ 1620961 w 3023593"/>
                <a:gd name="connsiteY3" fmla="*/ 948096 h 961228"/>
                <a:gd name="connsiteX4" fmla="*/ 2525765 w 3023593"/>
                <a:gd name="connsiteY4" fmla="*/ 961228 h 961228"/>
                <a:gd name="connsiteX5" fmla="*/ 2708294 w 3023593"/>
                <a:gd name="connsiteY5" fmla="*/ 741175 h 961228"/>
                <a:gd name="connsiteX6" fmla="*/ 3023593 w 3023593"/>
                <a:gd name="connsiteY6" fmla="*/ 916286 h 961228"/>
                <a:gd name="connsiteX0" fmla="*/ 0 w 3023593"/>
                <a:gd name="connsiteY0" fmla="*/ 0 h 961228"/>
                <a:gd name="connsiteX1" fmla="*/ 529 w 3023593"/>
                <a:gd name="connsiteY1" fmla="*/ 237677 h 961228"/>
                <a:gd name="connsiteX2" fmla="*/ 564887 w 3023593"/>
                <a:gd name="connsiteY2" fmla="*/ 251745 h 961228"/>
                <a:gd name="connsiteX3" fmla="*/ 1620961 w 3023593"/>
                <a:gd name="connsiteY3" fmla="*/ 948096 h 961228"/>
                <a:gd name="connsiteX4" fmla="*/ 2525765 w 3023593"/>
                <a:gd name="connsiteY4" fmla="*/ 961228 h 961228"/>
                <a:gd name="connsiteX5" fmla="*/ 2708294 w 3023593"/>
                <a:gd name="connsiteY5" fmla="*/ 741175 h 961228"/>
                <a:gd name="connsiteX6" fmla="*/ 3023593 w 3023593"/>
                <a:gd name="connsiteY6" fmla="*/ 916286 h 961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593" h="961228">
                  <a:moveTo>
                    <a:pt x="0" y="0"/>
                  </a:moveTo>
                  <a:cubicBezTo>
                    <a:pt x="176" y="79226"/>
                    <a:pt x="353" y="158451"/>
                    <a:pt x="529" y="237677"/>
                  </a:cubicBezTo>
                  <a:lnTo>
                    <a:pt x="564887" y="251745"/>
                  </a:lnTo>
                  <a:lnTo>
                    <a:pt x="1620961" y="948096"/>
                  </a:lnTo>
                  <a:lnTo>
                    <a:pt x="2525765" y="961228"/>
                  </a:lnTo>
                  <a:cubicBezTo>
                    <a:pt x="2578259" y="889378"/>
                    <a:pt x="2530559" y="740954"/>
                    <a:pt x="2708294" y="741175"/>
                  </a:cubicBezTo>
                  <a:cubicBezTo>
                    <a:pt x="2969647" y="740988"/>
                    <a:pt x="2762240" y="916473"/>
                    <a:pt x="3023593" y="916286"/>
                  </a:cubicBezTo>
                </a:path>
              </a:pathLst>
            </a:custGeom>
            <a:noFill/>
            <a:ln w="25400" cap="flat" cmpd="sng" algn="ctr">
              <a:solidFill>
                <a:srgbClr val="C00000"/>
              </a:solidFill>
              <a:prstDash val="solid"/>
              <a:headEnd type="triangle"/>
              <a:tailEnd type="triangle"/>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Calibri"/>
                <a:ea typeface="+mn-ea"/>
                <a:cs typeface="+mn-cs"/>
              </a:endParaRPr>
            </a:p>
          </p:txBody>
        </p:sp>
        <p:grpSp>
          <p:nvGrpSpPr>
            <p:cNvPr id="162" name="Group 161">
              <a:extLst>
                <a:ext uri="{FF2B5EF4-FFF2-40B4-BE49-F238E27FC236}">
                  <a16:creationId xmlns:a16="http://schemas.microsoft.com/office/drawing/2014/main" id="{0C387E03-7D4E-5441-8BDD-D745E34CDAAB}"/>
                </a:ext>
              </a:extLst>
            </p:cNvPr>
            <p:cNvGrpSpPr/>
            <p:nvPr/>
          </p:nvGrpSpPr>
          <p:grpSpPr>
            <a:xfrm>
              <a:off x="5408976" y="2136912"/>
              <a:ext cx="291138" cy="338554"/>
              <a:chOff x="2641317" y="2166921"/>
              <a:chExt cx="291138" cy="338554"/>
            </a:xfrm>
          </p:grpSpPr>
          <p:sp>
            <p:nvSpPr>
              <p:cNvPr id="163" name="Oval 162">
                <a:extLst>
                  <a:ext uri="{FF2B5EF4-FFF2-40B4-BE49-F238E27FC236}">
                    <a16:creationId xmlns:a16="http://schemas.microsoft.com/office/drawing/2014/main" id="{F11433B9-53FE-9A4D-8F82-68A419EDB868}"/>
                  </a:ext>
                </a:extLst>
              </p:cNvPr>
              <p:cNvSpPr/>
              <p:nvPr/>
            </p:nvSpPr>
            <p:spPr>
              <a:xfrm>
                <a:off x="2641317" y="2208528"/>
                <a:ext cx="291138" cy="258162"/>
              </a:xfrm>
              <a:prstGeom prst="ellipse">
                <a:avLst/>
              </a:prstGeom>
              <a:solidFill>
                <a:sysClr val="window" lastClr="FFFFFF"/>
              </a:solidFill>
              <a:ln w="19050" cap="flat" cmpd="sng" algn="ctr">
                <a:solidFill>
                  <a:srgbClr val="C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Calibri"/>
                  <a:ea typeface="+mn-ea"/>
                  <a:cs typeface="+mn-cs"/>
                </a:endParaRPr>
              </a:p>
            </p:txBody>
          </p:sp>
          <p:sp>
            <p:nvSpPr>
              <p:cNvPr id="164" name="TextBox 163">
                <a:extLst>
                  <a:ext uri="{FF2B5EF4-FFF2-40B4-BE49-F238E27FC236}">
                    <a16:creationId xmlns:a16="http://schemas.microsoft.com/office/drawing/2014/main" id="{8C234C8A-893F-6446-A241-AF454F150035}"/>
                  </a:ext>
                </a:extLst>
              </p:cNvPr>
              <p:cNvSpPr txBox="1"/>
              <p:nvPr/>
            </p:nvSpPr>
            <p:spPr>
              <a:xfrm>
                <a:off x="2642700" y="2166921"/>
                <a:ext cx="239858"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srgbClr val="C00000"/>
                    </a:solidFill>
                    <a:effectLst/>
                    <a:uLnTx/>
                    <a:uFillTx/>
                    <a:latin typeface="Calibri" panose="020F0502020204030204"/>
                    <a:ea typeface="+mn-ea"/>
                    <a:cs typeface="+mn-cs"/>
                  </a:rPr>
                  <a:t>2</a:t>
                </a:r>
              </a:p>
            </p:txBody>
          </p:sp>
        </p:grpSp>
      </p:grpSp>
      <p:grpSp>
        <p:nvGrpSpPr>
          <p:cNvPr id="128" name="Group 127">
            <a:extLst>
              <a:ext uri="{FF2B5EF4-FFF2-40B4-BE49-F238E27FC236}">
                <a16:creationId xmlns:a16="http://schemas.microsoft.com/office/drawing/2014/main" id="{80812C05-3E29-6B4A-34A7-BDC7548ACD9C}"/>
              </a:ext>
            </a:extLst>
          </p:cNvPr>
          <p:cNvGrpSpPr/>
          <p:nvPr/>
        </p:nvGrpSpPr>
        <p:grpSpPr>
          <a:xfrm>
            <a:off x="1673270" y="2119805"/>
            <a:ext cx="3526141" cy="1005149"/>
            <a:chOff x="1673270" y="2119805"/>
            <a:chExt cx="3526141" cy="1005149"/>
          </a:xfrm>
        </p:grpSpPr>
        <p:sp>
          <p:nvSpPr>
            <p:cNvPr id="165" name="Freeform 164">
              <a:extLst>
                <a:ext uri="{FF2B5EF4-FFF2-40B4-BE49-F238E27FC236}">
                  <a16:creationId xmlns:a16="http://schemas.microsoft.com/office/drawing/2014/main" id="{4666F570-ACDD-A344-86FF-757FE78A8C28}"/>
                </a:ext>
              </a:extLst>
            </p:cNvPr>
            <p:cNvSpPr/>
            <p:nvPr/>
          </p:nvSpPr>
          <p:spPr>
            <a:xfrm rot="10800000" flipH="1">
              <a:off x="1673270" y="2119805"/>
              <a:ext cx="390254" cy="292935"/>
            </a:xfrm>
            <a:custGeom>
              <a:avLst/>
              <a:gdLst>
                <a:gd name="connsiteX0" fmla="*/ 0 w 2931692"/>
                <a:gd name="connsiteY0" fmla="*/ 14640 h 197639"/>
                <a:gd name="connsiteX1" fmla="*/ 2723069 w 2931692"/>
                <a:gd name="connsiteY1" fmla="*/ 0 h 197639"/>
                <a:gd name="connsiteX2" fmla="*/ 2931692 w 2931692"/>
                <a:gd name="connsiteY2" fmla="*/ 197639 h 197639"/>
                <a:gd name="connsiteX0" fmla="*/ 0 w 2723069"/>
                <a:gd name="connsiteY0" fmla="*/ 14640 h 14640"/>
                <a:gd name="connsiteX1" fmla="*/ 2723069 w 2723069"/>
                <a:gd name="connsiteY1" fmla="*/ 0 h 14640"/>
                <a:gd name="connsiteX0" fmla="*/ 0 w 2723069"/>
                <a:gd name="connsiteY0" fmla="*/ 14640 h 14640"/>
                <a:gd name="connsiteX1" fmla="*/ 1062082 w 2723069"/>
                <a:gd name="connsiteY1" fmla="*/ 10146 h 14640"/>
                <a:gd name="connsiteX2" fmla="*/ 2723069 w 2723069"/>
                <a:gd name="connsiteY2" fmla="*/ 0 h 14640"/>
                <a:gd name="connsiteX0" fmla="*/ 0 w 2723069"/>
                <a:gd name="connsiteY0" fmla="*/ 298692 h 298692"/>
                <a:gd name="connsiteX1" fmla="*/ 9035 w 2723069"/>
                <a:gd name="connsiteY1" fmla="*/ 0 h 298692"/>
                <a:gd name="connsiteX2" fmla="*/ 2723069 w 2723069"/>
                <a:gd name="connsiteY2" fmla="*/ 284052 h 298692"/>
                <a:gd name="connsiteX0" fmla="*/ 0 w 400652"/>
                <a:gd name="connsiteY0" fmla="*/ 298692 h 298692"/>
                <a:gd name="connsiteX1" fmla="*/ 9035 w 400652"/>
                <a:gd name="connsiteY1" fmla="*/ 0 h 298692"/>
                <a:gd name="connsiteX2" fmla="*/ 400652 w 400652"/>
                <a:gd name="connsiteY2" fmla="*/ 5757 h 298692"/>
                <a:gd name="connsiteX0" fmla="*/ 0 w 400652"/>
                <a:gd name="connsiteY0" fmla="*/ 292935 h 292935"/>
                <a:gd name="connsiteX1" fmla="*/ 4955 w 400652"/>
                <a:gd name="connsiteY1" fmla="*/ 2195 h 292935"/>
                <a:gd name="connsiteX2" fmla="*/ 400652 w 400652"/>
                <a:gd name="connsiteY2" fmla="*/ 0 h 292935"/>
              </a:gdLst>
              <a:ahLst/>
              <a:cxnLst>
                <a:cxn ang="0">
                  <a:pos x="connsiteX0" y="connsiteY0"/>
                </a:cxn>
                <a:cxn ang="0">
                  <a:pos x="connsiteX1" y="connsiteY1"/>
                </a:cxn>
                <a:cxn ang="0">
                  <a:pos x="connsiteX2" y="connsiteY2"/>
                </a:cxn>
              </a:cxnLst>
              <a:rect l="l" t="t" r="r" b="b"/>
              <a:pathLst>
                <a:path w="400652" h="292935">
                  <a:moveTo>
                    <a:pt x="0" y="292935"/>
                  </a:moveTo>
                  <a:cubicBezTo>
                    <a:pt x="1652" y="196022"/>
                    <a:pt x="3303" y="99108"/>
                    <a:pt x="4955" y="2195"/>
                  </a:cubicBezTo>
                  <a:lnTo>
                    <a:pt x="400652" y="0"/>
                  </a:lnTo>
                </a:path>
              </a:pathLst>
            </a:custGeom>
            <a:noFill/>
            <a:ln w="25400" cap="flat" cmpd="sng" algn="ctr">
              <a:solidFill>
                <a:srgbClr val="C00000"/>
              </a:solidFill>
              <a:prstDash val="solid"/>
              <a:headEnd type="triangle"/>
              <a:tailEnd type="triangle"/>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Calibri"/>
                <a:ea typeface="+mn-ea"/>
                <a:cs typeface="+mn-cs"/>
              </a:endParaRPr>
            </a:p>
          </p:txBody>
        </p:sp>
        <p:sp>
          <p:nvSpPr>
            <p:cNvPr id="127" name="Freeform 126">
              <a:extLst>
                <a:ext uri="{FF2B5EF4-FFF2-40B4-BE49-F238E27FC236}">
                  <a16:creationId xmlns:a16="http://schemas.microsoft.com/office/drawing/2014/main" id="{57C97F5B-A686-B629-A25B-7C6A4B4FD048}"/>
                </a:ext>
              </a:extLst>
            </p:cNvPr>
            <p:cNvSpPr/>
            <p:nvPr/>
          </p:nvSpPr>
          <p:spPr>
            <a:xfrm rot="10800000" flipH="1">
              <a:off x="4955127" y="2912536"/>
              <a:ext cx="244284" cy="212418"/>
            </a:xfrm>
            <a:custGeom>
              <a:avLst/>
              <a:gdLst>
                <a:gd name="connsiteX0" fmla="*/ 0 w 2931692"/>
                <a:gd name="connsiteY0" fmla="*/ 14640 h 197639"/>
                <a:gd name="connsiteX1" fmla="*/ 2723069 w 2931692"/>
                <a:gd name="connsiteY1" fmla="*/ 0 h 197639"/>
                <a:gd name="connsiteX2" fmla="*/ 2931692 w 2931692"/>
                <a:gd name="connsiteY2" fmla="*/ 197639 h 197639"/>
                <a:gd name="connsiteX0" fmla="*/ 0 w 2723069"/>
                <a:gd name="connsiteY0" fmla="*/ 14640 h 14640"/>
                <a:gd name="connsiteX1" fmla="*/ 2723069 w 2723069"/>
                <a:gd name="connsiteY1" fmla="*/ 0 h 14640"/>
                <a:gd name="connsiteX0" fmla="*/ 0 w 2723069"/>
                <a:gd name="connsiteY0" fmla="*/ 14640 h 14640"/>
                <a:gd name="connsiteX1" fmla="*/ 1062082 w 2723069"/>
                <a:gd name="connsiteY1" fmla="*/ 10146 h 14640"/>
                <a:gd name="connsiteX2" fmla="*/ 2723069 w 2723069"/>
                <a:gd name="connsiteY2" fmla="*/ 0 h 14640"/>
                <a:gd name="connsiteX0" fmla="*/ 0 w 2723069"/>
                <a:gd name="connsiteY0" fmla="*/ 298692 h 298692"/>
                <a:gd name="connsiteX1" fmla="*/ 9035 w 2723069"/>
                <a:gd name="connsiteY1" fmla="*/ 0 h 298692"/>
                <a:gd name="connsiteX2" fmla="*/ 2723069 w 2723069"/>
                <a:gd name="connsiteY2" fmla="*/ 284052 h 298692"/>
                <a:gd name="connsiteX0" fmla="*/ 0 w 400652"/>
                <a:gd name="connsiteY0" fmla="*/ 298692 h 298692"/>
                <a:gd name="connsiteX1" fmla="*/ 9035 w 400652"/>
                <a:gd name="connsiteY1" fmla="*/ 0 h 298692"/>
                <a:gd name="connsiteX2" fmla="*/ 400652 w 400652"/>
                <a:gd name="connsiteY2" fmla="*/ 5757 h 298692"/>
                <a:gd name="connsiteX0" fmla="*/ 0 w 400652"/>
                <a:gd name="connsiteY0" fmla="*/ 292935 h 292935"/>
                <a:gd name="connsiteX1" fmla="*/ 4955 w 400652"/>
                <a:gd name="connsiteY1" fmla="*/ 2195 h 292935"/>
                <a:gd name="connsiteX2" fmla="*/ 400652 w 400652"/>
                <a:gd name="connsiteY2" fmla="*/ 0 h 292935"/>
                <a:gd name="connsiteX0" fmla="*/ 0 w 400652"/>
                <a:gd name="connsiteY0" fmla="*/ 292935 h 292935"/>
                <a:gd name="connsiteX1" fmla="*/ 4955 w 400652"/>
                <a:gd name="connsiteY1" fmla="*/ 2195 h 292935"/>
                <a:gd name="connsiteX2" fmla="*/ 336981 w 400652"/>
                <a:gd name="connsiteY2" fmla="*/ 287003 h 292935"/>
                <a:gd name="connsiteX3" fmla="*/ 400652 w 400652"/>
                <a:gd name="connsiteY3" fmla="*/ 0 h 292935"/>
                <a:gd name="connsiteX0" fmla="*/ 0 w 400652"/>
                <a:gd name="connsiteY0" fmla="*/ 293642 h 293642"/>
                <a:gd name="connsiteX1" fmla="*/ 4955 w 400652"/>
                <a:gd name="connsiteY1" fmla="*/ 2902 h 293642"/>
                <a:gd name="connsiteX2" fmla="*/ 173717 w 400652"/>
                <a:gd name="connsiteY2" fmla="*/ 152538 h 293642"/>
                <a:gd name="connsiteX3" fmla="*/ 336981 w 400652"/>
                <a:gd name="connsiteY3" fmla="*/ 287710 h 293642"/>
                <a:gd name="connsiteX4" fmla="*/ 400652 w 400652"/>
                <a:gd name="connsiteY4" fmla="*/ 707 h 293642"/>
                <a:gd name="connsiteX0" fmla="*/ 0 w 400652"/>
                <a:gd name="connsiteY0" fmla="*/ 292935 h 308333"/>
                <a:gd name="connsiteX1" fmla="*/ 4955 w 400652"/>
                <a:gd name="connsiteY1" fmla="*/ 2195 h 308333"/>
                <a:gd name="connsiteX2" fmla="*/ 161473 w 400652"/>
                <a:gd name="connsiteY2" fmla="*/ 275076 h 308333"/>
                <a:gd name="connsiteX3" fmla="*/ 336981 w 400652"/>
                <a:gd name="connsiteY3" fmla="*/ 287003 h 308333"/>
                <a:gd name="connsiteX4" fmla="*/ 400652 w 400652"/>
                <a:gd name="connsiteY4" fmla="*/ 0 h 308333"/>
                <a:gd name="connsiteX0" fmla="*/ 0 w 400652"/>
                <a:gd name="connsiteY0" fmla="*/ 292935 h 308333"/>
                <a:gd name="connsiteX1" fmla="*/ 4955 w 400652"/>
                <a:gd name="connsiteY1" fmla="*/ 2195 h 308333"/>
                <a:gd name="connsiteX2" fmla="*/ 161473 w 400652"/>
                <a:gd name="connsiteY2" fmla="*/ 275076 h 308333"/>
                <a:gd name="connsiteX3" fmla="*/ 336981 w 400652"/>
                <a:gd name="connsiteY3" fmla="*/ 287003 h 308333"/>
                <a:gd name="connsiteX4" fmla="*/ 400652 w 400652"/>
                <a:gd name="connsiteY4" fmla="*/ 0 h 308333"/>
                <a:gd name="connsiteX0" fmla="*/ 0 w 400652"/>
                <a:gd name="connsiteY0" fmla="*/ 292935 h 295782"/>
                <a:gd name="connsiteX1" fmla="*/ 4955 w 400652"/>
                <a:gd name="connsiteY1" fmla="*/ 2195 h 295782"/>
                <a:gd name="connsiteX2" fmla="*/ 161473 w 400652"/>
                <a:gd name="connsiteY2" fmla="*/ 275076 h 295782"/>
                <a:gd name="connsiteX3" fmla="*/ 336981 w 400652"/>
                <a:gd name="connsiteY3" fmla="*/ 287003 h 295782"/>
                <a:gd name="connsiteX4" fmla="*/ 400652 w 400652"/>
                <a:gd name="connsiteY4" fmla="*/ 0 h 295782"/>
                <a:gd name="connsiteX0" fmla="*/ 0 w 400652"/>
                <a:gd name="connsiteY0" fmla="*/ 292935 h 300685"/>
                <a:gd name="connsiteX1" fmla="*/ 4955 w 400652"/>
                <a:gd name="connsiteY1" fmla="*/ 2195 h 300685"/>
                <a:gd name="connsiteX2" fmla="*/ 173717 w 400652"/>
                <a:gd name="connsiteY2" fmla="*/ 294954 h 300685"/>
                <a:gd name="connsiteX3" fmla="*/ 336981 w 400652"/>
                <a:gd name="connsiteY3" fmla="*/ 287003 h 300685"/>
                <a:gd name="connsiteX4" fmla="*/ 400652 w 400652"/>
                <a:gd name="connsiteY4" fmla="*/ 0 h 300685"/>
                <a:gd name="connsiteX0" fmla="*/ 0 w 400652"/>
                <a:gd name="connsiteY0" fmla="*/ 294142 h 301892"/>
                <a:gd name="connsiteX1" fmla="*/ 4955 w 400652"/>
                <a:gd name="connsiteY1" fmla="*/ 3402 h 301892"/>
                <a:gd name="connsiteX2" fmla="*/ 75759 w 400652"/>
                <a:gd name="connsiteY2" fmla="*/ 145086 h 301892"/>
                <a:gd name="connsiteX3" fmla="*/ 173717 w 400652"/>
                <a:gd name="connsiteY3" fmla="*/ 296161 h 301892"/>
                <a:gd name="connsiteX4" fmla="*/ 336981 w 400652"/>
                <a:gd name="connsiteY4" fmla="*/ 288210 h 301892"/>
                <a:gd name="connsiteX5" fmla="*/ 400652 w 400652"/>
                <a:gd name="connsiteY5" fmla="*/ 1207 h 301892"/>
                <a:gd name="connsiteX0" fmla="*/ 0 w 400652"/>
                <a:gd name="connsiteY0" fmla="*/ 309349 h 335055"/>
                <a:gd name="connsiteX1" fmla="*/ 4955 w 400652"/>
                <a:gd name="connsiteY1" fmla="*/ 18609 h 335055"/>
                <a:gd name="connsiteX2" fmla="*/ 194125 w 400652"/>
                <a:gd name="connsiteY2" fmla="*/ 37048 h 335055"/>
                <a:gd name="connsiteX3" fmla="*/ 173717 w 400652"/>
                <a:gd name="connsiteY3" fmla="*/ 311368 h 335055"/>
                <a:gd name="connsiteX4" fmla="*/ 336981 w 400652"/>
                <a:gd name="connsiteY4" fmla="*/ 303417 h 335055"/>
                <a:gd name="connsiteX5" fmla="*/ 400652 w 400652"/>
                <a:gd name="connsiteY5" fmla="*/ 16414 h 335055"/>
                <a:gd name="connsiteX0" fmla="*/ 0 w 400652"/>
                <a:gd name="connsiteY0" fmla="*/ 325151 h 352882"/>
                <a:gd name="connsiteX1" fmla="*/ 4955 w 400652"/>
                <a:gd name="connsiteY1" fmla="*/ 34411 h 352882"/>
                <a:gd name="connsiteX2" fmla="*/ 198207 w 400652"/>
                <a:gd name="connsiteY2" fmla="*/ 25021 h 352882"/>
                <a:gd name="connsiteX3" fmla="*/ 173717 w 400652"/>
                <a:gd name="connsiteY3" fmla="*/ 327170 h 352882"/>
                <a:gd name="connsiteX4" fmla="*/ 336981 w 400652"/>
                <a:gd name="connsiteY4" fmla="*/ 319219 h 352882"/>
                <a:gd name="connsiteX5" fmla="*/ 400652 w 400652"/>
                <a:gd name="connsiteY5" fmla="*/ 32216 h 352882"/>
                <a:gd name="connsiteX0" fmla="*/ 0 w 584323"/>
                <a:gd name="connsiteY0" fmla="*/ 70709 h 352882"/>
                <a:gd name="connsiteX1" fmla="*/ 188626 w 584323"/>
                <a:gd name="connsiteY1" fmla="*/ 34411 h 352882"/>
                <a:gd name="connsiteX2" fmla="*/ 381878 w 584323"/>
                <a:gd name="connsiteY2" fmla="*/ 25021 h 352882"/>
                <a:gd name="connsiteX3" fmla="*/ 357388 w 584323"/>
                <a:gd name="connsiteY3" fmla="*/ 327170 h 352882"/>
                <a:gd name="connsiteX4" fmla="*/ 520652 w 584323"/>
                <a:gd name="connsiteY4" fmla="*/ 319219 h 352882"/>
                <a:gd name="connsiteX5" fmla="*/ 584323 w 584323"/>
                <a:gd name="connsiteY5" fmla="*/ 32216 h 352882"/>
                <a:gd name="connsiteX0" fmla="*/ 0 w 395697"/>
                <a:gd name="connsiteY0" fmla="*/ 34411 h 352882"/>
                <a:gd name="connsiteX1" fmla="*/ 193252 w 395697"/>
                <a:gd name="connsiteY1" fmla="*/ 25021 h 352882"/>
                <a:gd name="connsiteX2" fmla="*/ 168762 w 395697"/>
                <a:gd name="connsiteY2" fmla="*/ 327170 h 352882"/>
                <a:gd name="connsiteX3" fmla="*/ 332026 w 395697"/>
                <a:gd name="connsiteY3" fmla="*/ 319219 h 352882"/>
                <a:gd name="connsiteX4" fmla="*/ 395697 w 395697"/>
                <a:gd name="connsiteY4" fmla="*/ 32216 h 352882"/>
                <a:gd name="connsiteX0" fmla="*/ 0 w 526308"/>
                <a:gd name="connsiteY0" fmla="*/ 26782 h 357180"/>
                <a:gd name="connsiteX1" fmla="*/ 323863 w 526308"/>
                <a:gd name="connsiteY1" fmla="*/ 29319 h 357180"/>
                <a:gd name="connsiteX2" fmla="*/ 299373 w 526308"/>
                <a:gd name="connsiteY2" fmla="*/ 331468 h 357180"/>
                <a:gd name="connsiteX3" fmla="*/ 462637 w 526308"/>
                <a:gd name="connsiteY3" fmla="*/ 323517 h 357180"/>
                <a:gd name="connsiteX4" fmla="*/ 526308 w 526308"/>
                <a:gd name="connsiteY4" fmla="*/ 36514 h 357180"/>
                <a:gd name="connsiteX0" fmla="*/ 28951 w 231396"/>
                <a:gd name="connsiteY0" fmla="*/ 0 h 327861"/>
                <a:gd name="connsiteX1" fmla="*/ 4461 w 231396"/>
                <a:gd name="connsiteY1" fmla="*/ 302149 h 327861"/>
                <a:gd name="connsiteX2" fmla="*/ 167725 w 231396"/>
                <a:gd name="connsiteY2" fmla="*/ 294198 h 327861"/>
                <a:gd name="connsiteX3" fmla="*/ 231396 w 231396"/>
                <a:gd name="connsiteY3" fmla="*/ 7195 h 327861"/>
                <a:gd name="connsiteX0" fmla="*/ 33012 w 245256"/>
                <a:gd name="connsiteY0" fmla="*/ 0 h 333134"/>
                <a:gd name="connsiteX1" fmla="*/ 8522 w 245256"/>
                <a:gd name="connsiteY1" fmla="*/ 302149 h 333134"/>
                <a:gd name="connsiteX2" fmla="*/ 245255 w 245256"/>
                <a:gd name="connsiteY2" fmla="*/ 306125 h 333134"/>
                <a:gd name="connsiteX3" fmla="*/ 235457 w 245256"/>
                <a:gd name="connsiteY3" fmla="*/ 7195 h 333134"/>
                <a:gd name="connsiteX0" fmla="*/ 0 w 334691"/>
                <a:gd name="connsiteY0" fmla="*/ 4732 h 325123"/>
                <a:gd name="connsiteX1" fmla="*/ 97958 w 334691"/>
                <a:gd name="connsiteY1" fmla="*/ 294954 h 325123"/>
                <a:gd name="connsiteX2" fmla="*/ 334691 w 334691"/>
                <a:gd name="connsiteY2" fmla="*/ 298930 h 325123"/>
                <a:gd name="connsiteX3" fmla="*/ 324893 w 334691"/>
                <a:gd name="connsiteY3" fmla="*/ 0 h 325123"/>
                <a:gd name="connsiteX0" fmla="*/ 0 w 334691"/>
                <a:gd name="connsiteY0" fmla="*/ 4732 h 298931"/>
                <a:gd name="connsiteX1" fmla="*/ 334691 w 334691"/>
                <a:gd name="connsiteY1" fmla="*/ 298930 h 298931"/>
                <a:gd name="connsiteX2" fmla="*/ 324893 w 334691"/>
                <a:gd name="connsiteY2" fmla="*/ 0 h 298931"/>
                <a:gd name="connsiteX0" fmla="*/ 0 w 324893"/>
                <a:gd name="connsiteY0" fmla="*/ 4732 h 298931"/>
                <a:gd name="connsiteX1" fmla="*/ 159183 w 324893"/>
                <a:gd name="connsiteY1" fmla="*/ 298930 h 298931"/>
                <a:gd name="connsiteX2" fmla="*/ 324893 w 324893"/>
                <a:gd name="connsiteY2" fmla="*/ 0 h 298931"/>
                <a:gd name="connsiteX0" fmla="*/ 0 w 324893"/>
                <a:gd name="connsiteY0" fmla="*/ 4732 h 317425"/>
                <a:gd name="connsiteX1" fmla="*/ 159183 w 324893"/>
                <a:gd name="connsiteY1" fmla="*/ 298930 h 317425"/>
                <a:gd name="connsiteX2" fmla="*/ 324893 w 324893"/>
                <a:gd name="connsiteY2" fmla="*/ 0 h 317425"/>
                <a:gd name="connsiteX0" fmla="*/ 0 w 324893"/>
                <a:gd name="connsiteY0" fmla="*/ 4732 h 298980"/>
                <a:gd name="connsiteX1" fmla="*/ 159183 w 324893"/>
                <a:gd name="connsiteY1" fmla="*/ 298930 h 298980"/>
                <a:gd name="connsiteX2" fmla="*/ 324893 w 324893"/>
                <a:gd name="connsiteY2" fmla="*/ 0 h 298980"/>
                <a:gd name="connsiteX0" fmla="*/ 0 w 324893"/>
                <a:gd name="connsiteY0" fmla="*/ 4732 h 298980"/>
                <a:gd name="connsiteX1" fmla="*/ 159183 w 324893"/>
                <a:gd name="connsiteY1" fmla="*/ 298930 h 298980"/>
                <a:gd name="connsiteX2" fmla="*/ 324893 w 324893"/>
                <a:gd name="connsiteY2" fmla="*/ 0 h 298980"/>
                <a:gd name="connsiteX0" fmla="*/ 0 w 324893"/>
                <a:gd name="connsiteY0" fmla="*/ 4732 h 298981"/>
                <a:gd name="connsiteX1" fmla="*/ 159183 w 324893"/>
                <a:gd name="connsiteY1" fmla="*/ 298930 h 298981"/>
                <a:gd name="connsiteX2" fmla="*/ 324893 w 324893"/>
                <a:gd name="connsiteY2" fmla="*/ 0 h 298981"/>
              </a:gdLst>
              <a:ahLst/>
              <a:cxnLst>
                <a:cxn ang="0">
                  <a:pos x="connsiteX0" y="connsiteY0"/>
                </a:cxn>
                <a:cxn ang="0">
                  <a:pos x="connsiteX1" y="connsiteY1"/>
                </a:cxn>
                <a:cxn ang="0">
                  <a:pos x="connsiteX2" y="connsiteY2"/>
                </a:cxn>
              </a:cxnLst>
              <a:rect l="l" t="t" r="r" b="b"/>
              <a:pathLst>
                <a:path w="324893" h="298981">
                  <a:moveTo>
                    <a:pt x="0" y="4732"/>
                  </a:moveTo>
                  <a:cubicBezTo>
                    <a:pt x="8504" y="105779"/>
                    <a:pt x="-30747" y="295206"/>
                    <a:pt x="159183" y="298930"/>
                  </a:cubicBezTo>
                  <a:cubicBezTo>
                    <a:pt x="349113" y="302654"/>
                    <a:pt x="310472" y="103619"/>
                    <a:pt x="324893" y="0"/>
                  </a:cubicBezTo>
                </a:path>
              </a:pathLst>
            </a:custGeom>
            <a:noFill/>
            <a:ln w="25400" cap="flat" cmpd="sng" algn="ctr">
              <a:solidFill>
                <a:srgbClr val="C00000"/>
              </a:solidFill>
              <a:prstDash val="solid"/>
              <a:headEnd type="triangle"/>
              <a:tailEnd type="triangle"/>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Calibri"/>
                <a:ea typeface="+mn-ea"/>
                <a:cs typeface="+mn-cs"/>
              </a:endParaRPr>
            </a:p>
          </p:txBody>
        </p:sp>
      </p:grpSp>
    </p:spTree>
    <p:extLst>
      <p:ext uri="{BB962C8B-B14F-4D97-AF65-F5344CB8AC3E}">
        <p14:creationId xmlns:p14="http://schemas.microsoft.com/office/powerpoint/2010/main" val="6706876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56"/>
                                        </p:tgtEl>
                                        <p:attrNameLst>
                                          <p:attrName>style.visibility</p:attrName>
                                        </p:attrNameLst>
                                      </p:cBhvr>
                                      <p:to>
                                        <p:strVal val="visible"/>
                                      </p:to>
                                    </p:set>
                                    <p:animEffect transition="in" filter="dissolve">
                                      <p:cBhvr>
                                        <p:cTn id="7" dur="500"/>
                                        <p:tgtEl>
                                          <p:spTgt spid="156"/>
                                        </p:tgtEl>
                                      </p:cBhvr>
                                    </p:animEffect>
                                  </p:childTnLst>
                                </p:cTn>
                              </p:par>
                              <p:par>
                                <p:cTn id="8" presetID="9" presetClass="entr" presetSubtype="0" fill="hold" nodeType="withEffect">
                                  <p:stCondLst>
                                    <p:cond delay="0"/>
                                  </p:stCondLst>
                                  <p:childTnLst>
                                    <p:set>
                                      <p:cBhvr>
                                        <p:cTn id="9" dur="1" fill="hold">
                                          <p:stCondLst>
                                            <p:cond delay="0"/>
                                          </p:stCondLst>
                                        </p:cTn>
                                        <p:tgtEl>
                                          <p:spTgt spid="355"/>
                                        </p:tgtEl>
                                        <p:attrNameLst>
                                          <p:attrName>style.visibility</p:attrName>
                                        </p:attrNameLst>
                                      </p:cBhvr>
                                      <p:to>
                                        <p:strVal val="visible"/>
                                      </p:to>
                                    </p:set>
                                    <p:animEffect transition="in" filter="dissolve">
                                      <p:cBhvr>
                                        <p:cTn id="10" dur="500"/>
                                        <p:tgtEl>
                                          <p:spTgt spid="355"/>
                                        </p:tgtEl>
                                      </p:cBhvr>
                                    </p:animEffect>
                                  </p:childTnLst>
                                </p:cTn>
                              </p:par>
                              <p:par>
                                <p:cTn id="11" presetID="9" presetClass="entr" presetSubtype="0" fill="hold" nodeType="withEffect">
                                  <p:stCondLst>
                                    <p:cond delay="0"/>
                                  </p:stCondLst>
                                  <p:childTnLst>
                                    <p:set>
                                      <p:cBhvr>
                                        <p:cTn id="12" dur="1" fill="hold">
                                          <p:stCondLst>
                                            <p:cond delay="0"/>
                                          </p:stCondLst>
                                        </p:cTn>
                                        <p:tgtEl>
                                          <p:spTgt spid="83"/>
                                        </p:tgtEl>
                                        <p:attrNameLst>
                                          <p:attrName>style.visibility</p:attrName>
                                        </p:attrNameLst>
                                      </p:cBhvr>
                                      <p:to>
                                        <p:strVal val="visible"/>
                                      </p:to>
                                    </p:set>
                                    <p:animEffect transition="in" filter="dissolve">
                                      <p:cBhvr>
                                        <p:cTn id="13" dur="500"/>
                                        <p:tgtEl>
                                          <p:spTgt spid="83"/>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359"/>
                                        </p:tgtEl>
                                        <p:attrNameLst>
                                          <p:attrName>style.visibility</p:attrName>
                                        </p:attrNameLst>
                                      </p:cBhvr>
                                      <p:to>
                                        <p:strVal val="visible"/>
                                      </p:to>
                                    </p:set>
                                    <p:animEffect transition="in" filter="dissolve">
                                      <p:cBhvr>
                                        <p:cTn id="18" dur="500"/>
                                        <p:tgtEl>
                                          <p:spTgt spid="359"/>
                                        </p:tgtEl>
                                      </p:cBhvr>
                                    </p:animEffect>
                                  </p:childTnLst>
                                </p:cTn>
                              </p:par>
                              <p:par>
                                <p:cTn id="19" presetID="9" presetClass="entr" presetSubtype="0" fill="hold" nodeType="withEffect">
                                  <p:stCondLst>
                                    <p:cond delay="0"/>
                                  </p:stCondLst>
                                  <p:childTnLst>
                                    <p:set>
                                      <p:cBhvr>
                                        <p:cTn id="20" dur="1" fill="hold">
                                          <p:stCondLst>
                                            <p:cond delay="0"/>
                                          </p:stCondLst>
                                        </p:cTn>
                                        <p:tgtEl>
                                          <p:spTgt spid="356"/>
                                        </p:tgtEl>
                                        <p:attrNameLst>
                                          <p:attrName>style.visibility</p:attrName>
                                        </p:attrNameLst>
                                      </p:cBhvr>
                                      <p:to>
                                        <p:strVal val="visible"/>
                                      </p:to>
                                    </p:set>
                                    <p:animEffect transition="in" filter="dissolve">
                                      <p:cBhvr>
                                        <p:cTn id="21" dur="500"/>
                                        <p:tgtEl>
                                          <p:spTgt spid="356"/>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357"/>
                                        </p:tgtEl>
                                        <p:attrNameLst>
                                          <p:attrName>style.visibility</p:attrName>
                                        </p:attrNameLst>
                                      </p:cBhvr>
                                      <p:to>
                                        <p:strVal val="visible"/>
                                      </p:to>
                                    </p:set>
                                    <p:animEffect transition="in" filter="dissolve">
                                      <p:cBhvr>
                                        <p:cTn id="26" dur="500"/>
                                        <p:tgtEl>
                                          <p:spTgt spid="357"/>
                                        </p:tgtEl>
                                      </p:cBhvr>
                                    </p:animEffect>
                                  </p:childTnLst>
                                </p:cTn>
                              </p:par>
                              <p:par>
                                <p:cTn id="27" presetID="9" presetClass="entr" presetSubtype="0" fill="hold" nodeType="withEffect">
                                  <p:stCondLst>
                                    <p:cond delay="0"/>
                                  </p:stCondLst>
                                  <p:childTnLst>
                                    <p:set>
                                      <p:cBhvr>
                                        <p:cTn id="28" dur="1" fill="hold">
                                          <p:stCondLst>
                                            <p:cond delay="0"/>
                                          </p:stCondLst>
                                        </p:cTn>
                                        <p:tgtEl>
                                          <p:spTgt spid="128"/>
                                        </p:tgtEl>
                                        <p:attrNameLst>
                                          <p:attrName>style.visibility</p:attrName>
                                        </p:attrNameLst>
                                      </p:cBhvr>
                                      <p:to>
                                        <p:strVal val="visible"/>
                                      </p:to>
                                    </p:set>
                                    <p:animEffect transition="in" filter="dissolve">
                                      <p:cBhvr>
                                        <p:cTn id="29" dur="500"/>
                                        <p:tgtEl>
                                          <p:spTgt spid="128"/>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nodeType="clickEffect">
                                  <p:stCondLst>
                                    <p:cond delay="0"/>
                                  </p:stCondLst>
                                  <p:childTnLst>
                                    <p:set>
                                      <p:cBhvr>
                                        <p:cTn id="33" dur="1" fill="hold">
                                          <p:stCondLst>
                                            <p:cond delay="0"/>
                                          </p:stCondLst>
                                        </p:cTn>
                                        <p:tgtEl>
                                          <p:spTgt spid="361"/>
                                        </p:tgtEl>
                                        <p:attrNameLst>
                                          <p:attrName>style.visibility</p:attrName>
                                        </p:attrNameLst>
                                      </p:cBhvr>
                                      <p:to>
                                        <p:strVal val="visible"/>
                                      </p:to>
                                    </p:set>
                                    <p:animEffect transition="in" filter="dissolve">
                                      <p:cBhvr>
                                        <p:cTn id="34" dur="500"/>
                                        <p:tgtEl>
                                          <p:spTgt spid="361"/>
                                        </p:tgtEl>
                                      </p:cBhvr>
                                    </p:animEffect>
                                  </p:childTnLst>
                                </p:cTn>
                              </p:par>
                              <p:par>
                                <p:cTn id="35" presetID="9" presetClass="entr" presetSubtype="0" fill="hold" nodeType="withEffect">
                                  <p:stCondLst>
                                    <p:cond delay="0"/>
                                  </p:stCondLst>
                                  <p:childTnLst>
                                    <p:set>
                                      <p:cBhvr>
                                        <p:cTn id="36" dur="1" fill="hold">
                                          <p:stCondLst>
                                            <p:cond delay="0"/>
                                          </p:stCondLst>
                                        </p:cTn>
                                        <p:tgtEl>
                                          <p:spTgt spid="358"/>
                                        </p:tgtEl>
                                        <p:attrNameLst>
                                          <p:attrName>style.visibility</p:attrName>
                                        </p:attrNameLst>
                                      </p:cBhvr>
                                      <p:to>
                                        <p:strVal val="visible"/>
                                      </p:to>
                                    </p:set>
                                    <p:animEffect transition="in" filter="dissolve">
                                      <p:cBhvr>
                                        <p:cTn id="37" dur="500"/>
                                        <p:tgtEl>
                                          <p:spTgt spid="358"/>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nodeType="clickEffect">
                                  <p:stCondLst>
                                    <p:cond delay="0"/>
                                  </p:stCondLst>
                                  <p:childTnLst>
                                    <p:set>
                                      <p:cBhvr>
                                        <p:cTn id="41" dur="1" fill="hold">
                                          <p:stCondLst>
                                            <p:cond delay="0"/>
                                          </p:stCondLst>
                                        </p:cTn>
                                        <p:tgtEl>
                                          <p:spTgt spid="83"/>
                                        </p:tgtEl>
                                        <p:attrNameLst>
                                          <p:attrName>style.visibility</p:attrName>
                                        </p:attrNameLst>
                                      </p:cBhvr>
                                      <p:to>
                                        <p:strVal val="visible"/>
                                      </p:to>
                                    </p:set>
                                    <p:animEffect transition="in" filter="dissolve">
                                      <p:cBhvr>
                                        <p:cTn id="42"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01" name="Group 800">
            <a:extLst>
              <a:ext uri="{FF2B5EF4-FFF2-40B4-BE49-F238E27FC236}">
                <a16:creationId xmlns:a16="http://schemas.microsoft.com/office/drawing/2014/main" id="{120F2BC7-BB63-8D47-A127-7655CBFA7174}"/>
              </a:ext>
            </a:extLst>
          </p:cNvPr>
          <p:cNvGrpSpPr/>
          <p:nvPr/>
        </p:nvGrpSpPr>
        <p:grpSpPr>
          <a:xfrm>
            <a:off x="7205350" y="1488461"/>
            <a:ext cx="4525460" cy="4859961"/>
            <a:chOff x="7268561" y="1458365"/>
            <a:chExt cx="4525460" cy="4859961"/>
          </a:xfrm>
        </p:grpSpPr>
        <p:sp>
          <p:nvSpPr>
            <p:cNvPr id="371" name="Freeform 370">
              <a:extLst>
                <a:ext uri="{FF2B5EF4-FFF2-40B4-BE49-F238E27FC236}">
                  <a16:creationId xmlns:a16="http://schemas.microsoft.com/office/drawing/2014/main" id="{21662630-62BB-AE4A-A779-AEACD21E6D7C}"/>
                </a:ext>
              </a:extLst>
            </p:cNvPr>
            <p:cNvSpPr/>
            <p:nvPr/>
          </p:nvSpPr>
          <p:spPr>
            <a:xfrm>
              <a:off x="9048399" y="3035682"/>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 name="Freeform 417">
              <a:extLst>
                <a:ext uri="{FF2B5EF4-FFF2-40B4-BE49-F238E27FC236}">
                  <a16:creationId xmlns:a16="http://schemas.microsoft.com/office/drawing/2014/main" id="{22352293-C7A6-4C41-9DD8-CAA48CB29154}"/>
                </a:ext>
              </a:extLst>
            </p:cNvPr>
            <p:cNvSpPr>
              <a:spLocks/>
            </p:cNvSpPr>
            <p:nvPr/>
          </p:nvSpPr>
          <p:spPr bwMode="auto">
            <a:xfrm>
              <a:off x="7337287" y="1795939"/>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4" name="Group 418">
              <a:extLst>
                <a:ext uri="{FF2B5EF4-FFF2-40B4-BE49-F238E27FC236}">
                  <a16:creationId xmlns:a16="http://schemas.microsoft.com/office/drawing/2014/main" id="{BE0D451A-5CE4-4C4B-B3DF-A408288EDA0C}"/>
                </a:ext>
              </a:extLst>
            </p:cNvPr>
            <p:cNvGrpSpPr>
              <a:grpSpLocks/>
            </p:cNvGrpSpPr>
            <p:nvPr/>
          </p:nvGrpSpPr>
          <p:grpSpPr bwMode="auto">
            <a:xfrm>
              <a:off x="7268561" y="3259155"/>
              <a:ext cx="1458912" cy="933450"/>
              <a:chOff x="2889" y="1631"/>
              <a:chExt cx="980" cy="743"/>
            </a:xfrm>
          </p:grpSpPr>
          <p:sp>
            <p:nvSpPr>
              <p:cNvPr id="369" name="Rectangle 419">
                <a:extLst>
                  <a:ext uri="{FF2B5EF4-FFF2-40B4-BE49-F238E27FC236}">
                    <a16:creationId xmlns:a16="http://schemas.microsoft.com/office/drawing/2014/main" id="{F39DA03D-3BDA-2344-B3D3-3A95FB5EEDF5}"/>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70" name="AutoShape 420">
                <a:extLst>
                  <a:ext uri="{FF2B5EF4-FFF2-40B4-BE49-F238E27FC236}">
                    <a16:creationId xmlns:a16="http://schemas.microsoft.com/office/drawing/2014/main" id="{579866B0-F884-A84A-B74A-EFEA50EBF84C}"/>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 name="Freeform 427">
              <a:extLst>
                <a:ext uri="{FF2B5EF4-FFF2-40B4-BE49-F238E27FC236}">
                  <a16:creationId xmlns:a16="http://schemas.microsoft.com/office/drawing/2014/main" id="{3F97D486-CCD5-C043-940C-EC1740EC7BA0}"/>
                </a:ext>
              </a:extLst>
            </p:cNvPr>
            <p:cNvSpPr>
              <a:spLocks/>
            </p:cNvSpPr>
            <p:nvPr/>
          </p:nvSpPr>
          <p:spPr bwMode="auto">
            <a:xfrm>
              <a:off x="7775612" y="4653038"/>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Text Box 580">
              <a:extLst>
                <a:ext uri="{FF2B5EF4-FFF2-40B4-BE49-F238E27FC236}">
                  <a16:creationId xmlns:a16="http://schemas.microsoft.com/office/drawing/2014/main" id="{16C4E384-62E0-DC41-883F-EB2C4C99F8DB}"/>
                </a:ext>
              </a:extLst>
            </p:cNvPr>
            <p:cNvSpPr txBox="1">
              <a:spLocks noChangeArrowheads="1"/>
            </p:cNvSpPr>
            <p:nvPr/>
          </p:nvSpPr>
          <p:spPr bwMode="auto">
            <a:xfrm>
              <a:off x="7742485" y="1458365"/>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69" name="Text Box 580">
              <a:extLst>
                <a:ext uri="{FF2B5EF4-FFF2-40B4-BE49-F238E27FC236}">
                  <a16:creationId xmlns:a16="http://schemas.microsoft.com/office/drawing/2014/main" id="{9AC056F8-729E-D344-BD7D-917810217933}"/>
                </a:ext>
              </a:extLst>
            </p:cNvPr>
            <p:cNvSpPr txBox="1">
              <a:spLocks noChangeArrowheads="1"/>
            </p:cNvSpPr>
            <p:nvPr/>
          </p:nvSpPr>
          <p:spPr bwMode="auto">
            <a:xfrm>
              <a:off x="7394046" y="4161826"/>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home network</a:t>
              </a:r>
            </a:p>
          </p:txBody>
        </p:sp>
        <p:sp>
          <p:nvSpPr>
            <p:cNvPr id="70" name="Text Box 580">
              <a:extLst>
                <a:ext uri="{FF2B5EF4-FFF2-40B4-BE49-F238E27FC236}">
                  <a16:creationId xmlns:a16="http://schemas.microsoft.com/office/drawing/2014/main" id="{8A1A4F41-0243-4946-9F02-F301CBD596B6}"/>
                </a:ext>
              </a:extLst>
            </p:cNvPr>
            <p:cNvSpPr txBox="1">
              <a:spLocks noChangeArrowheads="1"/>
            </p:cNvSpPr>
            <p:nvPr/>
          </p:nvSpPr>
          <p:spPr bwMode="auto">
            <a:xfrm>
              <a:off x="7370119" y="5749679"/>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372" name="Freeform 371">
              <a:extLst>
                <a:ext uri="{FF2B5EF4-FFF2-40B4-BE49-F238E27FC236}">
                  <a16:creationId xmlns:a16="http://schemas.microsoft.com/office/drawing/2014/main" id="{C89E7C56-1DE4-7143-8EEB-E5965035CC42}"/>
                </a:ext>
              </a:extLst>
            </p:cNvPr>
            <p:cNvSpPr/>
            <p:nvPr/>
          </p:nvSpPr>
          <p:spPr>
            <a:xfrm>
              <a:off x="10285357" y="3149444"/>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74" name="Group 373">
              <a:extLst>
                <a:ext uri="{FF2B5EF4-FFF2-40B4-BE49-F238E27FC236}">
                  <a16:creationId xmlns:a16="http://schemas.microsoft.com/office/drawing/2014/main" id="{96BCCD85-1D07-EF4E-A878-EC23CD23096A}"/>
                </a:ext>
              </a:extLst>
            </p:cNvPr>
            <p:cNvGrpSpPr/>
            <p:nvPr/>
          </p:nvGrpSpPr>
          <p:grpSpPr>
            <a:xfrm>
              <a:off x="10900911" y="3897954"/>
              <a:ext cx="687393" cy="721548"/>
              <a:chOff x="5203089" y="1751190"/>
              <a:chExt cx="858331" cy="662414"/>
            </a:xfrm>
          </p:grpSpPr>
          <p:sp>
            <p:nvSpPr>
              <p:cNvPr id="382" name="Freeform 381">
                <a:extLst>
                  <a:ext uri="{FF2B5EF4-FFF2-40B4-BE49-F238E27FC236}">
                    <a16:creationId xmlns:a16="http://schemas.microsoft.com/office/drawing/2014/main" id="{D6FAD5AB-6E93-5E47-BE32-4993FD767B8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3" name="Freeform 382">
                <a:extLst>
                  <a:ext uri="{FF2B5EF4-FFF2-40B4-BE49-F238E27FC236}">
                    <a16:creationId xmlns:a16="http://schemas.microsoft.com/office/drawing/2014/main" id="{2A115C8B-7EC0-084D-A3CF-7AEF0487F301}"/>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384" name="Straight Connector 383">
                <a:extLst>
                  <a:ext uri="{FF2B5EF4-FFF2-40B4-BE49-F238E27FC236}">
                    <a16:creationId xmlns:a16="http://schemas.microsoft.com/office/drawing/2014/main" id="{16F8043F-8502-904C-9632-B3658D71B8BE}"/>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5" name="Straight Connector 384">
                <a:extLst>
                  <a:ext uri="{FF2B5EF4-FFF2-40B4-BE49-F238E27FC236}">
                    <a16:creationId xmlns:a16="http://schemas.microsoft.com/office/drawing/2014/main" id="{B4B3A6DE-2E70-F74C-8CA1-13247C912682}"/>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6" name="Straight Connector 385">
                <a:extLst>
                  <a:ext uri="{FF2B5EF4-FFF2-40B4-BE49-F238E27FC236}">
                    <a16:creationId xmlns:a16="http://schemas.microsoft.com/office/drawing/2014/main" id="{4B9DB078-BD58-F64A-B873-E1187205EB94}"/>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7" name="Straight Connector 386">
                <a:extLst>
                  <a:ext uri="{FF2B5EF4-FFF2-40B4-BE49-F238E27FC236}">
                    <a16:creationId xmlns:a16="http://schemas.microsoft.com/office/drawing/2014/main" id="{D321DD82-9D22-0B49-ADF9-8BE310E97E71}"/>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8" name="Straight Connector 387">
                <a:extLst>
                  <a:ext uri="{FF2B5EF4-FFF2-40B4-BE49-F238E27FC236}">
                    <a16:creationId xmlns:a16="http://schemas.microsoft.com/office/drawing/2014/main" id="{18A2FB0C-53B9-5248-AA65-9BA9B429FC4C}"/>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9" name="Straight Connector 388">
                <a:extLst>
                  <a:ext uri="{FF2B5EF4-FFF2-40B4-BE49-F238E27FC236}">
                    <a16:creationId xmlns:a16="http://schemas.microsoft.com/office/drawing/2014/main" id="{44FBB965-69F3-F546-AE9F-4AD14078F37E}"/>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91" name="Group 390">
              <a:extLst>
                <a:ext uri="{FF2B5EF4-FFF2-40B4-BE49-F238E27FC236}">
                  <a16:creationId xmlns:a16="http://schemas.microsoft.com/office/drawing/2014/main" id="{BDA3EF41-5873-7D4B-8A04-F8D62DFD2DB6}"/>
                </a:ext>
              </a:extLst>
            </p:cNvPr>
            <p:cNvGrpSpPr/>
            <p:nvPr/>
          </p:nvGrpSpPr>
          <p:grpSpPr>
            <a:xfrm>
              <a:off x="10834382" y="3164075"/>
              <a:ext cx="594613" cy="648336"/>
              <a:chOff x="5203089" y="1751190"/>
              <a:chExt cx="858331" cy="662414"/>
            </a:xfrm>
          </p:grpSpPr>
          <p:sp>
            <p:nvSpPr>
              <p:cNvPr id="399" name="Freeform 398">
                <a:extLst>
                  <a:ext uri="{FF2B5EF4-FFF2-40B4-BE49-F238E27FC236}">
                    <a16:creationId xmlns:a16="http://schemas.microsoft.com/office/drawing/2014/main" id="{325473B9-6F55-684D-B22D-FF70325540CE}"/>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0" name="Freeform 399">
                <a:extLst>
                  <a:ext uri="{FF2B5EF4-FFF2-40B4-BE49-F238E27FC236}">
                    <a16:creationId xmlns:a16="http://schemas.microsoft.com/office/drawing/2014/main" id="{06CE85F7-18B2-3947-975F-CEA32EE2FBA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401" name="Straight Connector 400">
                <a:extLst>
                  <a:ext uri="{FF2B5EF4-FFF2-40B4-BE49-F238E27FC236}">
                    <a16:creationId xmlns:a16="http://schemas.microsoft.com/office/drawing/2014/main" id="{F3F3D0FA-374D-9147-8047-2B7B3AAF05D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2" name="Straight Connector 401">
                <a:extLst>
                  <a:ext uri="{FF2B5EF4-FFF2-40B4-BE49-F238E27FC236}">
                    <a16:creationId xmlns:a16="http://schemas.microsoft.com/office/drawing/2014/main" id="{AFF00F79-7128-E243-BBD5-A97200EABABC}"/>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3" name="Straight Connector 402">
                <a:extLst>
                  <a:ext uri="{FF2B5EF4-FFF2-40B4-BE49-F238E27FC236}">
                    <a16:creationId xmlns:a16="http://schemas.microsoft.com/office/drawing/2014/main" id="{729D9C8D-B396-A049-9B7A-BE878812629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4" name="Straight Connector 403">
                <a:extLst>
                  <a:ext uri="{FF2B5EF4-FFF2-40B4-BE49-F238E27FC236}">
                    <a16:creationId xmlns:a16="http://schemas.microsoft.com/office/drawing/2014/main" id="{4B32C41F-58E3-CC4F-9625-B6688BEB2140}"/>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5" name="Straight Connector 404">
                <a:extLst>
                  <a:ext uri="{FF2B5EF4-FFF2-40B4-BE49-F238E27FC236}">
                    <a16:creationId xmlns:a16="http://schemas.microsoft.com/office/drawing/2014/main" id="{58933865-B1C6-3244-A0F5-136E4C6DD92E}"/>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406" name="Straight Connector 405">
                <a:extLst>
                  <a:ext uri="{FF2B5EF4-FFF2-40B4-BE49-F238E27FC236}">
                    <a16:creationId xmlns:a16="http://schemas.microsoft.com/office/drawing/2014/main" id="{76C939A7-C3F0-5A45-B81D-4E775CF1C92C}"/>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562" name="Freeform 561">
              <a:extLst>
                <a:ext uri="{FF2B5EF4-FFF2-40B4-BE49-F238E27FC236}">
                  <a16:creationId xmlns:a16="http://schemas.microsoft.com/office/drawing/2014/main" id="{BE088278-C41B-3E4A-87CE-FD65749FA13D}"/>
                </a:ext>
              </a:extLst>
            </p:cNvPr>
            <p:cNvSpPr/>
            <p:nvPr/>
          </p:nvSpPr>
          <p:spPr>
            <a:xfrm>
              <a:off x="9604024" y="1751946"/>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3" name="TextBox 572">
              <a:extLst>
                <a:ext uri="{FF2B5EF4-FFF2-40B4-BE49-F238E27FC236}">
                  <a16:creationId xmlns:a16="http://schemas.microsoft.com/office/drawing/2014/main" id="{59DB778E-F23D-6C41-8A2D-8F08BD46CBCB}"/>
                </a:ext>
              </a:extLst>
            </p:cNvPr>
            <p:cNvSpPr txBox="1"/>
            <p:nvPr/>
          </p:nvSpPr>
          <p:spPr>
            <a:xfrm>
              <a:off x="9490412" y="1821099"/>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655" name="Rectangle 654">
              <a:extLst>
                <a:ext uri="{FF2B5EF4-FFF2-40B4-BE49-F238E27FC236}">
                  <a16:creationId xmlns:a16="http://schemas.microsoft.com/office/drawing/2014/main" id="{2DCB9395-41DC-D844-A0B1-59B5BDD3151F}"/>
                </a:ext>
              </a:extLst>
            </p:cNvPr>
            <p:cNvSpPr/>
            <p:nvPr/>
          </p:nvSpPr>
          <p:spPr>
            <a:xfrm>
              <a:off x="9342279" y="3647812"/>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53" name="TextBox 652">
              <a:extLst>
                <a:ext uri="{FF2B5EF4-FFF2-40B4-BE49-F238E27FC236}">
                  <a16:creationId xmlns:a16="http://schemas.microsoft.com/office/drawing/2014/main" id="{C34CA97E-4007-3540-925A-3C739C254049}"/>
                </a:ext>
              </a:extLst>
            </p:cNvPr>
            <p:cNvSpPr txBox="1"/>
            <p:nvPr/>
          </p:nvSpPr>
          <p:spPr>
            <a:xfrm>
              <a:off x="8829373" y="3417823"/>
              <a:ext cx="1040639" cy="4801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local or regional ISP</a:t>
              </a:r>
            </a:p>
          </p:txBody>
        </p:sp>
        <p:sp>
          <p:nvSpPr>
            <p:cNvPr id="657" name="TextBox 656">
              <a:extLst>
                <a:ext uri="{FF2B5EF4-FFF2-40B4-BE49-F238E27FC236}">
                  <a16:creationId xmlns:a16="http://schemas.microsoft.com/office/drawing/2014/main" id="{7DCF99E9-1DFC-0241-B2E7-471998268663}"/>
                </a:ext>
              </a:extLst>
            </p:cNvPr>
            <p:cNvSpPr txBox="1"/>
            <p:nvPr/>
          </p:nvSpPr>
          <p:spPr>
            <a:xfrm>
              <a:off x="10980978" y="4647841"/>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sp>
          <p:nvSpPr>
            <p:cNvPr id="658" name="TextBox 657">
              <a:extLst>
                <a:ext uri="{FF2B5EF4-FFF2-40B4-BE49-F238E27FC236}">
                  <a16:creationId xmlns:a16="http://schemas.microsoft.com/office/drawing/2014/main" id="{173BD163-3F4D-944E-B86B-3275B779D5A8}"/>
                </a:ext>
              </a:extLst>
            </p:cNvPr>
            <p:cNvSpPr txBox="1"/>
            <p:nvPr/>
          </p:nvSpPr>
          <p:spPr>
            <a:xfrm>
              <a:off x="10126229" y="4198152"/>
              <a:ext cx="843051" cy="6740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content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provider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025" name="Group 1024">
            <a:extLst>
              <a:ext uri="{FF2B5EF4-FFF2-40B4-BE49-F238E27FC236}">
                <a16:creationId xmlns:a16="http://schemas.microsoft.com/office/drawing/2014/main" id="{B7334F8A-78E8-5447-8C7B-A897E1246B5B}"/>
              </a:ext>
            </a:extLst>
          </p:cNvPr>
          <p:cNvGrpSpPr/>
          <p:nvPr/>
        </p:nvGrpSpPr>
        <p:grpSpPr>
          <a:xfrm>
            <a:off x="7562238" y="2127325"/>
            <a:ext cx="3578867" cy="3640283"/>
            <a:chOff x="7562238" y="2127325"/>
            <a:chExt cx="3578867" cy="3640283"/>
          </a:xfrm>
        </p:grpSpPr>
        <p:cxnSp>
          <p:nvCxnSpPr>
            <p:cNvPr id="830" name="Straight Connector 829">
              <a:extLst>
                <a:ext uri="{FF2B5EF4-FFF2-40B4-BE49-F238E27FC236}">
                  <a16:creationId xmlns:a16="http://schemas.microsoft.com/office/drawing/2014/main" id="{B163CA8C-EB1E-A14C-9A66-BC297C1207E6}"/>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7" name="Straight Connector 826">
              <a:extLst>
                <a:ext uri="{FF2B5EF4-FFF2-40B4-BE49-F238E27FC236}">
                  <a16:creationId xmlns:a16="http://schemas.microsoft.com/office/drawing/2014/main" id="{5423E50E-9196-7E41-B2E3-7EFFBB807850}"/>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5" name="Straight Connector 824">
              <a:extLst>
                <a:ext uri="{FF2B5EF4-FFF2-40B4-BE49-F238E27FC236}">
                  <a16:creationId xmlns:a16="http://schemas.microsoft.com/office/drawing/2014/main" id="{D736E0FF-D607-3B4C-A87A-D415301D67BE}"/>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412118DA-F614-8A42-80A7-8D427CB9D063}"/>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9" name="Straight Connector 818">
              <a:extLst>
                <a:ext uri="{FF2B5EF4-FFF2-40B4-BE49-F238E27FC236}">
                  <a16:creationId xmlns:a16="http://schemas.microsoft.com/office/drawing/2014/main" id="{1F000A1C-019C-AC40-8B26-99394BC90A3F}"/>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E581177E-ADBB-324A-BE56-FFA64730F33D}"/>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D0BFF2F4-0B07-CF45-A69B-7B91FA12DE36}"/>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3" name="Straight Connector 812">
              <a:extLst>
                <a:ext uri="{FF2B5EF4-FFF2-40B4-BE49-F238E27FC236}">
                  <a16:creationId xmlns:a16="http://schemas.microsoft.com/office/drawing/2014/main" id="{E3568D00-797E-F542-B47B-DC40257A1AF2}"/>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1" name="Straight Connector 810">
              <a:extLst>
                <a:ext uri="{FF2B5EF4-FFF2-40B4-BE49-F238E27FC236}">
                  <a16:creationId xmlns:a16="http://schemas.microsoft.com/office/drawing/2014/main" id="{B5D2DFB3-E4DE-3C49-8F72-DC09F553A5F3}"/>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8" name="Straight Connector 807">
              <a:extLst>
                <a:ext uri="{FF2B5EF4-FFF2-40B4-BE49-F238E27FC236}">
                  <a16:creationId xmlns:a16="http://schemas.microsoft.com/office/drawing/2014/main" id="{F9A85AAA-3DAA-6946-B559-D97F731B61D5}"/>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a:extLst>
                <a:ext uri="{FF2B5EF4-FFF2-40B4-BE49-F238E27FC236}">
                  <a16:creationId xmlns:a16="http://schemas.microsoft.com/office/drawing/2014/main" id="{12CE73BA-DDE8-5741-9E5E-64CA353BA98C}"/>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803" name="Group 802">
              <a:extLst>
                <a:ext uri="{FF2B5EF4-FFF2-40B4-BE49-F238E27FC236}">
                  <a16:creationId xmlns:a16="http://schemas.microsoft.com/office/drawing/2014/main" id="{4429D23B-C424-D54E-A99F-D3FC646B3D08}"/>
                </a:ext>
              </a:extLst>
            </p:cNvPr>
            <p:cNvGrpSpPr/>
            <p:nvPr/>
          </p:nvGrpSpPr>
          <p:grpSpPr>
            <a:xfrm>
              <a:off x="7562238" y="2127325"/>
              <a:ext cx="3578867" cy="3640283"/>
              <a:chOff x="7562238" y="2127325"/>
              <a:chExt cx="3578867" cy="3640283"/>
            </a:xfrm>
          </p:grpSpPr>
          <p:grpSp>
            <p:nvGrpSpPr>
              <p:cNvPr id="800" name="Group 799">
                <a:extLst>
                  <a:ext uri="{FF2B5EF4-FFF2-40B4-BE49-F238E27FC236}">
                    <a16:creationId xmlns:a16="http://schemas.microsoft.com/office/drawing/2014/main" id="{C0FB38C4-8D4E-FD46-8BA5-A01F983C9AF5}"/>
                  </a:ext>
                </a:extLst>
              </p:cNvPr>
              <p:cNvGrpSpPr/>
              <p:nvPr/>
            </p:nvGrpSpPr>
            <p:grpSpPr>
              <a:xfrm>
                <a:off x="7857253" y="2127325"/>
                <a:ext cx="3283852" cy="3640283"/>
                <a:chOff x="7881336" y="2104198"/>
                <a:chExt cx="3283852" cy="3640283"/>
              </a:xfrm>
            </p:grpSpPr>
            <p:sp>
              <p:nvSpPr>
                <p:cNvPr id="22" name="Line 428">
                  <a:extLst>
                    <a:ext uri="{FF2B5EF4-FFF2-40B4-BE49-F238E27FC236}">
                      <a16:creationId xmlns:a16="http://schemas.microsoft.com/office/drawing/2014/main" id="{28DDE19D-11FD-214B-B68A-9F6AAEA3AAEC}"/>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 name="Line 430">
                  <a:extLst>
                    <a:ext uri="{FF2B5EF4-FFF2-40B4-BE49-F238E27FC236}">
                      <a16:creationId xmlns:a16="http://schemas.microsoft.com/office/drawing/2014/main" id="{3188928B-5976-7142-B509-B67C32631B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 name="Line 431">
                  <a:extLst>
                    <a:ext uri="{FF2B5EF4-FFF2-40B4-BE49-F238E27FC236}">
                      <a16:creationId xmlns:a16="http://schemas.microsoft.com/office/drawing/2014/main" id="{B61C3274-819B-1A4B-9892-BC7A0AB4BF5E}"/>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 name="Line 432">
                  <a:extLst>
                    <a:ext uri="{FF2B5EF4-FFF2-40B4-BE49-F238E27FC236}">
                      <a16:creationId xmlns:a16="http://schemas.microsoft.com/office/drawing/2014/main" id="{6434324A-C183-F645-84E8-7170D215D0C6}"/>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 name="Line 433">
                  <a:extLst>
                    <a:ext uri="{FF2B5EF4-FFF2-40B4-BE49-F238E27FC236}">
                      <a16:creationId xmlns:a16="http://schemas.microsoft.com/office/drawing/2014/main" id="{4326369B-7050-F54A-9B61-51FBE9831653}"/>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 name="Line 435">
                  <a:extLst>
                    <a:ext uri="{FF2B5EF4-FFF2-40B4-BE49-F238E27FC236}">
                      <a16:creationId xmlns:a16="http://schemas.microsoft.com/office/drawing/2014/main" id="{D2EFF5DE-9380-7D46-847C-7986E80C63F3}"/>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 name="Line 436">
                  <a:extLst>
                    <a:ext uri="{FF2B5EF4-FFF2-40B4-BE49-F238E27FC236}">
                      <a16:creationId xmlns:a16="http://schemas.microsoft.com/office/drawing/2014/main" id="{CAD2281A-59A4-DA4C-A9DC-E37CA4991998}"/>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Line 439">
                  <a:extLst>
                    <a:ext uri="{FF2B5EF4-FFF2-40B4-BE49-F238E27FC236}">
                      <a16:creationId xmlns:a16="http://schemas.microsoft.com/office/drawing/2014/main" id="{59746900-72D7-BF46-8B59-62F2A5D479C9}"/>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 name="Line 440">
                  <a:extLst>
                    <a:ext uri="{FF2B5EF4-FFF2-40B4-BE49-F238E27FC236}">
                      <a16:creationId xmlns:a16="http://schemas.microsoft.com/office/drawing/2014/main" id="{76AA107C-4028-5D4D-B986-E7C4D7058C29}"/>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 name="Line 441">
                  <a:extLst>
                    <a:ext uri="{FF2B5EF4-FFF2-40B4-BE49-F238E27FC236}">
                      <a16:creationId xmlns:a16="http://schemas.microsoft.com/office/drawing/2014/main" id="{AF797424-05E8-8345-847C-94DA81395AD4}"/>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 name="Line 443">
                  <a:extLst>
                    <a:ext uri="{FF2B5EF4-FFF2-40B4-BE49-F238E27FC236}">
                      <a16:creationId xmlns:a16="http://schemas.microsoft.com/office/drawing/2014/main" id="{BCDF073B-F330-A345-A512-B85DFD399D1F}"/>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 name="Line 449">
                  <a:extLst>
                    <a:ext uri="{FF2B5EF4-FFF2-40B4-BE49-F238E27FC236}">
                      <a16:creationId xmlns:a16="http://schemas.microsoft.com/office/drawing/2014/main" id="{53CD988A-3515-7242-9C29-87AF281086FD}"/>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8" name="Line 428">
                  <a:extLst>
                    <a:ext uri="{FF2B5EF4-FFF2-40B4-BE49-F238E27FC236}">
                      <a16:creationId xmlns:a16="http://schemas.microsoft.com/office/drawing/2014/main" id="{538963BA-E603-D94F-A908-92C50EC393BD}"/>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7" name="Line 440">
                  <a:extLst>
                    <a:ext uri="{FF2B5EF4-FFF2-40B4-BE49-F238E27FC236}">
                      <a16:creationId xmlns:a16="http://schemas.microsoft.com/office/drawing/2014/main" id="{E3BCB46D-EF32-8C42-A43A-1B0DAF759B6E}"/>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564" name="Straight Connector 563">
                  <a:extLst>
                    <a:ext uri="{FF2B5EF4-FFF2-40B4-BE49-F238E27FC236}">
                      <a16:creationId xmlns:a16="http://schemas.microsoft.com/office/drawing/2014/main" id="{CE6E1140-BC2F-9947-9B51-91DC5079ABB1}"/>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5" name="Straight Connector 564">
                  <a:extLst>
                    <a:ext uri="{FF2B5EF4-FFF2-40B4-BE49-F238E27FC236}">
                      <a16:creationId xmlns:a16="http://schemas.microsoft.com/office/drawing/2014/main" id="{9EF5B4FA-3960-F54C-936B-C64147078447}"/>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6" name="Straight Connector 565">
                  <a:extLst>
                    <a:ext uri="{FF2B5EF4-FFF2-40B4-BE49-F238E27FC236}">
                      <a16:creationId xmlns:a16="http://schemas.microsoft.com/office/drawing/2014/main" id="{691B45AC-C5E3-D24E-9C63-05D00B08C71D}"/>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7" name="Straight Connector 566">
                  <a:extLst>
                    <a:ext uri="{FF2B5EF4-FFF2-40B4-BE49-F238E27FC236}">
                      <a16:creationId xmlns:a16="http://schemas.microsoft.com/office/drawing/2014/main" id="{59EB46BB-F3EA-4248-B631-AC80BEB74EF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8" name="Straight Connector 567">
                  <a:extLst>
                    <a:ext uri="{FF2B5EF4-FFF2-40B4-BE49-F238E27FC236}">
                      <a16:creationId xmlns:a16="http://schemas.microsoft.com/office/drawing/2014/main" id="{C562C7DD-3FD1-0E4C-B308-744C6C87FC79}"/>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9" name="Straight Connector 568">
                  <a:extLst>
                    <a:ext uri="{FF2B5EF4-FFF2-40B4-BE49-F238E27FC236}">
                      <a16:creationId xmlns:a16="http://schemas.microsoft.com/office/drawing/2014/main" id="{6793D61B-AD50-A246-A5C0-38DF48C17738}"/>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0" name="Straight Connector 569">
                  <a:extLst>
                    <a:ext uri="{FF2B5EF4-FFF2-40B4-BE49-F238E27FC236}">
                      <a16:creationId xmlns:a16="http://schemas.microsoft.com/office/drawing/2014/main" id="{EDD09B84-3AA8-0948-AB6C-1D5CBFFC5293}"/>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4" name="Straight Connector 573">
                  <a:extLst>
                    <a:ext uri="{FF2B5EF4-FFF2-40B4-BE49-F238E27FC236}">
                      <a16:creationId xmlns:a16="http://schemas.microsoft.com/office/drawing/2014/main" id="{C777BA08-17B1-254B-BCB6-583E10254EC6}"/>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3" name="Line 541">
                  <a:extLst>
                    <a:ext uri="{FF2B5EF4-FFF2-40B4-BE49-F238E27FC236}">
                      <a16:creationId xmlns:a16="http://schemas.microsoft.com/office/drawing/2014/main" id="{C44ADC96-78DA-C64F-AF97-4FFA68D2ED1C}"/>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 name="Line 424">
                  <a:extLst>
                    <a:ext uri="{FF2B5EF4-FFF2-40B4-BE49-F238E27FC236}">
                      <a16:creationId xmlns:a16="http://schemas.microsoft.com/office/drawing/2014/main" id="{845B46BE-685D-2D4E-AD26-5684794D19D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262" name="Picture 778" descr="antenna_radiation_stylized">
                <a:extLst>
                  <a:ext uri="{FF2B5EF4-FFF2-40B4-BE49-F238E27FC236}">
                    <a16:creationId xmlns:a16="http://schemas.microsoft.com/office/drawing/2014/main" id="{B73E5F98-BC74-DB47-BA02-5F29DC67572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0" name="Picture 781" descr="antenna_radiation_stylized">
                <a:extLst>
                  <a:ext uri="{FF2B5EF4-FFF2-40B4-BE49-F238E27FC236}">
                    <a16:creationId xmlns:a16="http://schemas.microsoft.com/office/drawing/2014/main" id="{5F858A2F-D0F0-7E47-8EF1-4C37898F9C1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 name="Picture 799" descr="cell_tower_radiation copy">
                <a:extLst>
                  <a:ext uri="{FF2B5EF4-FFF2-40B4-BE49-F238E27FC236}">
                    <a16:creationId xmlns:a16="http://schemas.microsoft.com/office/drawing/2014/main" id="{B5B28CD6-3076-384D-8180-86543C59B6C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Oval 800">
                <a:extLst>
                  <a:ext uri="{FF2B5EF4-FFF2-40B4-BE49-F238E27FC236}">
                    <a16:creationId xmlns:a16="http://schemas.microsoft.com/office/drawing/2014/main" id="{271D03F6-D85B-EC41-803D-EFAA96DAE87E}"/>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grpSp>
        <p:nvGrpSpPr>
          <p:cNvPr id="1024" name="Group 1023">
            <a:extLst>
              <a:ext uri="{FF2B5EF4-FFF2-40B4-BE49-F238E27FC236}">
                <a16:creationId xmlns:a16="http://schemas.microsoft.com/office/drawing/2014/main" id="{11D2D3D5-CF37-8945-8D0A-CBA0214240EA}"/>
              </a:ext>
            </a:extLst>
          </p:cNvPr>
          <p:cNvGrpSpPr/>
          <p:nvPr/>
        </p:nvGrpSpPr>
        <p:grpSpPr>
          <a:xfrm>
            <a:off x="7613882" y="2107963"/>
            <a:ext cx="3540395" cy="3733733"/>
            <a:chOff x="7619038" y="2102861"/>
            <a:chExt cx="3540395" cy="3733733"/>
          </a:xfrm>
        </p:grpSpPr>
        <p:sp>
          <p:nvSpPr>
            <p:cNvPr id="239" name="Line 426">
              <a:extLst>
                <a:ext uri="{FF2B5EF4-FFF2-40B4-BE49-F238E27FC236}">
                  <a16:creationId xmlns:a16="http://schemas.microsoft.com/office/drawing/2014/main" id="{DDAEB50C-98DD-DA43-B9C4-9AB7F9ED5BFD}"/>
                </a:ext>
              </a:extLst>
            </p:cNvPr>
            <p:cNvSpPr>
              <a:spLocks noChangeShapeType="1"/>
            </p:cNvSpPr>
            <p:nvPr/>
          </p:nvSpPr>
          <p:spPr bwMode="auto">
            <a:xfrm>
              <a:off x="8213016" y="2695257"/>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41" name="Group 783">
              <a:extLst>
                <a:ext uri="{FF2B5EF4-FFF2-40B4-BE49-F238E27FC236}">
                  <a16:creationId xmlns:a16="http://schemas.microsoft.com/office/drawing/2014/main" id="{02FEAFB4-9831-B64A-9F54-92C532E8F36E}"/>
                </a:ext>
              </a:extLst>
            </p:cNvPr>
            <p:cNvGrpSpPr>
              <a:grpSpLocks/>
            </p:cNvGrpSpPr>
            <p:nvPr/>
          </p:nvGrpSpPr>
          <p:grpSpPr bwMode="auto">
            <a:xfrm>
              <a:off x="8055854" y="2304274"/>
              <a:ext cx="298450" cy="464008"/>
              <a:chOff x="3130" y="3288"/>
              <a:chExt cx="410" cy="742"/>
            </a:xfrm>
          </p:grpSpPr>
          <p:sp>
            <p:nvSpPr>
              <p:cNvPr id="244" name="Line 270">
                <a:extLst>
                  <a:ext uri="{FF2B5EF4-FFF2-40B4-BE49-F238E27FC236}">
                    <a16:creationId xmlns:a16="http://schemas.microsoft.com/office/drawing/2014/main" id="{A9300902-94F3-8949-9A54-8B95986ACBE5}"/>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5" name="Line 271">
                <a:extLst>
                  <a:ext uri="{FF2B5EF4-FFF2-40B4-BE49-F238E27FC236}">
                    <a16:creationId xmlns:a16="http://schemas.microsoft.com/office/drawing/2014/main" id="{B93F32E3-8690-BD4B-B848-94E1FAAB5E88}"/>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6" name="Line 272">
                <a:extLst>
                  <a:ext uri="{FF2B5EF4-FFF2-40B4-BE49-F238E27FC236}">
                    <a16:creationId xmlns:a16="http://schemas.microsoft.com/office/drawing/2014/main" id="{AB0BEDC3-F0F0-4E42-A55F-57AC0548D591}"/>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7" name="Line 273">
                <a:extLst>
                  <a:ext uri="{FF2B5EF4-FFF2-40B4-BE49-F238E27FC236}">
                    <a16:creationId xmlns:a16="http://schemas.microsoft.com/office/drawing/2014/main" id="{3AF299DE-8F54-D84C-B398-5B3B44C53A96}"/>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8" name="Line 274">
                <a:extLst>
                  <a:ext uri="{FF2B5EF4-FFF2-40B4-BE49-F238E27FC236}">
                    <a16:creationId xmlns:a16="http://schemas.microsoft.com/office/drawing/2014/main" id="{C2005C3C-C4BA-FD44-A127-E5C4FE594D94}"/>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9" name="Line 275">
                <a:extLst>
                  <a:ext uri="{FF2B5EF4-FFF2-40B4-BE49-F238E27FC236}">
                    <a16:creationId xmlns:a16="http://schemas.microsoft.com/office/drawing/2014/main" id="{948DF918-9246-AF45-A55F-C5B7436635B2}"/>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0" name="Line 276">
                <a:extLst>
                  <a:ext uri="{FF2B5EF4-FFF2-40B4-BE49-F238E27FC236}">
                    <a16:creationId xmlns:a16="http://schemas.microsoft.com/office/drawing/2014/main" id="{3D1534AB-9253-A140-B4C5-81F085C4528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1" name="Line 277">
                <a:extLst>
                  <a:ext uri="{FF2B5EF4-FFF2-40B4-BE49-F238E27FC236}">
                    <a16:creationId xmlns:a16="http://schemas.microsoft.com/office/drawing/2014/main" id="{3BA377A2-6A51-F64B-AA8B-4FB90FAA7D33}"/>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2" name="Line 278">
                <a:extLst>
                  <a:ext uri="{FF2B5EF4-FFF2-40B4-BE49-F238E27FC236}">
                    <a16:creationId xmlns:a16="http://schemas.microsoft.com/office/drawing/2014/main" id="{FA310FA6-4B1E-0047-8066-8AF44673F2B8}"/>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3" name="Line 279">
                <a:extLst>
                  <a:ext uri="{FF2B5EF4-FFF2-40B4-BE49-F238E27FC236}">
                    <a16:creationId xmlns:a16="http://schemas.microsoft.com/office/drawing/2014/main" id="{254B094E-F3D3-0F46-BF4E-A226644B01D8}"/>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4" name="Line 280">
                <a:extLst>
                  <a:ext uri="{FF2B5EF4-FFF2-40B4-BE49-F238E27FC236}">
                    <a16:creationId xmlns:a16="http://schemas.microsoft.com/office/drawing/2014/main" id="{9805319A-9CA5-7340-811A-8DBCB5A2BAC3}"/>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5" name="Line 281">
                <a:extLst>
                  <a:ext uri="{FF2B5EF4-FFF2-40B4-BE49-F238E27FC236}">
                    <a16:creationId xmlns:a16="http://schemas.microsoft.com/office/drawing/2014/main" id="{6042C4DF-7427-904B-A064-26708AF48089}"/>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6" name="Line 282">
                <a:extLst>
                  <a:ext uri="{FF2B5EF4-FFF2-40B4-BE49-F238E27FC236}">
                    <a16:creationId xmlns:a16="http://schemas.microsoft.com/office/drawing/2014/main" id="{21FF36A4-E56F-C94A-8E67-9A6E4DA844B2}"/>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7" name="Line 283">
                <a:extLst>
                  <a:ext uri="{FF2B5EF4-FFF2-40B4-BE49-F238E27FC236}">
                    <a16:creationId xmlns:a16="http://schemas.microsoft.com/office/drawing/2014/main" id="{C6A0831D-FA2C-E744-8FE0-FDFDDB5FDD0D}"/>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8" name="Line 284">
                <a:extLst>
                  <a:ext uri="{FF2B5EF4-FFF2-40B4-BE49-F238E27FC236}">
                    <a16:creationId xmlns:a16="http://schemas.microsoft.com/office/drawing/2014/main" id="{65548550-729A-4849-9DC4-127F8FE86B26}"/>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261" name="Picture 777" descr="access_point_stylized_small">
              <a:extLst>
                <a:ext uri="{FF2B5EF4-FFF2-40B4-BE49-F238E27FC236}">
                  <a16:creationId xmlns:a16="http://schemas.microsoft.com/office/drawing/2014/main" id="{FA9A412B-D725-D449-8707-A3626DCB481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9038" y="3856797"/>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 name="Picture 780" descr="access_point_stylized_small">
              <a:extLst>
                <a:ext uri="{FF2B5EF4-FFF2-40B4-BE49-F238E27FC236}">
                  <a16:creationId xmlns:a16="http://schemas.microsoft.com/office/drawing/2014/main" id="{AC22920E-0555-BA45-9B6A-B76172153C8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5766" y="5519130"/>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1" name="Group 470">
              <a:extLst>
                <a:ext uri="{FF2B5EF4-FFF2-40B4-BE49-F238E27FC236}">
                  <a16:creationId xmlns:a16="http://schemas.microsoft.com/office/drawing/2014/main" id="{DE035BC7-2762-3044-BE80-C91EC827E65C}"/>
                </a:ext>
              </a:extLst>
            </p:cNvPr>
            <p:cNvGrpSpPr/>
            <p:nvPr/>
          </p:nvGrpSpPr>
          <p:grpSpPr>
            <a:xfrm>
              <a:off x="9788714" y="4984881"/>
              <a:ext cx="393760" cy="218578"/>
              <a:chOff x="7493876" y="2774731"/>
              <a:chExt cx="1481958" cy="894622"/>
            </a:xfrm>
          </p:grpSpPr>
          <p:sp>
            <p:nvSpPr>
              <p:cNvPr id="472" name="Freeform 471">
                <a:extLst>
                  <a:ext uri="{FF2B5EF4-FFF2-40B4-BE49-F238E27FC236}">
                    <a16:creationId xmlns:a16="http://schemas.microsoft.com/office/drawing/2014/main" id="{BEE06200-7AF9-4A43-9447-2349DCBFF94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73" name="Oval 472">
                <a:extLst>
                  <a:ext uri="{FF2B5EF4-FFF2-40B4-BE49-F238E27FC236}">
                    <a16:creationId xmlns:a16="http://schemas.microsoft.com/office/drawing/2014/main" id="{3340A80C-5091-6D49-89E5-375F02E9486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74" name="Group 473">
                <a:extLst>
                  <a:ext uri="{FF2B5EF4-FFF2-40B4-BE49-F238E27FC236}">
                    <a16:creationId xmlns:a16="http://schemas.microsoft.com/office/drawing/2014/main" id="{B2821126-95C5-B044-AEBC-BA333FAF6B2D}"/>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B76A81D4-5DC8-C241-B209-B819BC6D74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6" name="Freeform 475">
                  <a:extLst>
                    <a:ext uri="{FF2B5EF4-FFF2-40B4-BE49-F238E27FC236}">
                      <a16:creationId xmlns:a16="http://schemas.microsoft.com/office/drawing/2014/main" id="{6F6ED06A-086C-754C-BE82-59E2830CF0D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7" name="Freeform 476">
                  <a:extLst>
                    <a:ext uri="{FF2B5EF4-FFF2-40B4-BE49-F238E27FC236}">
                      <a16:creationId xmlns:a16="http://schemas.microsoft.com/office/drawing/2014/main" id="{A32340AB-4CC3-5442-987B-A47EF2040F1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8" name="Freeform 477">
                  <a:extLst>
                    <a:ext uri="{FF2B5EF4-FFF2-40B4-BE49-F238E27FC236}">
                      <a16:creationId xmlns:a16="http://schemas.microsoft.com/office/drawing/2014/main" id="{AC0AB71B-FD2B-9C4A-AE22-B586FC33568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20" name="Group 519">
              <a:extLst>
                <a:ext uri="{FF2B5EF4-FFF2-40B4-BE49-F238E27FC236}">
                  <a16:creationId xmlns:a16="http://schemas.microsoft.com/office/drawing/2014/main" id="{60B6F784-668B-5D4B-A622-66CCE6350B84}"/>
                </a:ext>
              </a:extLst>
            </p:cNvPr>
            <p:cNvGrpSpPr/>
            <p:nvPr/>
          </p:nvGrpSpPr>
          <p:grpSpPr>
            <a:xfrm>
              <a:off x="9854521" y="5333935"/>
              <a:ext cx="309740" cy="190838"/>
              <a:chOff x="3668110" y="2448910"/>
              <a:chExt cx="3794234" cy="2165130"/>
            </a:xfrm>
          </p:grpSpPr>
          <p:sp>
            <p:nvSpPr>
              <p:cNvPr id="521" name="Rectangle 520">
                <a:extLst>
                  <a:ext uri="{FF2B5EF4-FFF2-40B4-BE49-F238E27FC236}">
                    <a16:creationId xmlns:a16="http://schemas.microsoft.com/office/drawing/2014/main" id="{275B9F34-60F1-4A43-AAD4-D58802DAAC8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2" name="Freeform 521">
                <a:extLst>
                  <a:ext uri="{FF2B5EF4-FFF2-40B4-BE49-F238E27FC236}">
                    <a16:creationId xmlns:a16="http://schemas.microsoft.com/office/drawing/2014/main" id="{778A1510-2C69-F848-B6B3-6C73FF16369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23" name="Group 522">
                <a:extLst>
                  <a:ext uri="{FF2B5EF4-FFF2-40B4-BE49-F238E27FC236}">
                    <a16:creationId xmlns:a16="http://schemas.microsoft.com/office/drawing/2014/main" id="{85BFF772-B3A6-F548-BDE0-8AEB95F33FBE}"/>
                  </a:ext>
                </a:extLst>
              </p:cNvPr>
              <p:cNvGrpSpPr/>
              <p:nvPr/>
            </p:nvGrpSpPr>
            <p:grpSpPr>
              <a:xfrm>
                <a:off x="3941378" y="2603243"/>
                <a:ext cx="3202061" cy="1066110"/>
                <a:chOff x="7939341" y="3037317"/>
                <a:chExt cx="897649" cy="353919"/>
              </a:xfrm>
            </p:grpSpPr>
            <p:sp>
              <p:nvSpPr>
                <p:cNvPr id="524" name="Freeform 523">
                  <a:extLst>
                    <a:ext uri="{FF2B5EF4-FFF2-40B4-BE49-F238E27FC236}">
                      <a16:creationId xmlns:a16="http://schemas.microsoft.com/office/drawing/2014/main" id="{B37A32DB-8119-5447-A58C-87AD1FDF0EB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5" name="Freeform 524">
                  <a:extLst>
                    <a:ext uri="{FF2B5EF4-FFF2-40B4-BE49-F238E27FC236}">
                      <a16:creationId xmlns:a16="http://schemas.microsoft.com/office/drawing/2014/main" id="{58EF4D92-6D83-864D-92A9-A1264053688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6" name="Freeform 525">
                  <a:extLst>
                    <a:ext uri="{FF2B5EF4-FFF2-40B4-BE49-F238E27FC236}">
                      <a16:creationId xmlns:a16="http://schemas.microsoft.com/office/drawing/2014/main" id="{79E03014-7882-0546-B7FE-50715AB5359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7" name="Freeform 526">
                  <a:extLst>
                    <a:ext uri="{FF2B5EF4-FFF2-40B4-BE49-F238E27FC236}">
                      <a16:creationId xmlns:a16="http://schemas.microsoft.com/office/drawing/2014/main" id="{530508B2-B7B9-B347-8151-5F7967C6BED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79" name="Group 478">
              <a:extLst>
                <a:ext uri="{FF2B5EF4-FFF2-40B4-BE49-F238E27FC236}">
                  <a16:creationId xmlns:a16="http://schemas.microsoft.com/office/drawing/2014/main" id="{11A03BFE-097D-3B42-AA2B-11FFEA70FF5B}"/>
                </a:ext>
              </a:extLst>
            </p:cNvPr>
            <p:cNvGrpSpPr/>
            <p:nvPr/>
          </p:nvGrpSpPr>
          <p:grpSpPr>
            <a:xfrm>
              <a:off x="8681775" y="4962318"/>
              <a:ext cx="393760" cy="218578"/>
              <a:chOff x="7493876" y="2774731"/>
              <a:chExt cx="1481958" cy="894622"/>
            </a:xfrm>
          </p:grpSpPr>
          <p:sp>
            <p:nvSpPr>
              <p:cNvPr id="480" name="Freeform 479">
                <a:extLst>
                  <a:ext uri="{FF2B5EF4-FFF2-40B4-BE49-F238E27FC236}">
                    <a16:creationId xmlns:a16="http://schemas.microsoft.com/office/drawing/2014/main" id="{89B10910-D4AF-3246-860A-25F1D908938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81" name="Oval 480">
                <a:extLst>
                  <a:ext uri="{FF2B5EF4-FFF2-40B4-BE49-F238E27FC236}">
                    <a16:creationId xmlns:a16="http://schemas.microsoft.com/office/drawing/2014/main" id="{F9BAB47F-DDD3-BE44-9A9E-FC2F6705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82" name="Group 481">
                <a:extLst>
                  <a:ext uri="{FF2B5EF4-FFF2-40B4-BE49-F238E27FC236}">
                    <a16:creationId xmlns:a16="http://schemas.microsoft.com/office/drawing/2014/main" id="{753018A5-48AB-6D40-BB99-E6281192F8DD}"/>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BD7DB5A0-40AC-504F-93F8-89A5617E2AE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4" name="Freeform 483">
                  <a:extLst>
                    <a:ext uri="{FF2B5EF4-FFF2-40B4-BE49-F238E27FC236}">
                      <a16:creationId xmlns:a16="http://schemas.microsoft.com/office/drawing/2014/main" id="{DBEBB83D-40BF-8849-BAAA-59AB22EA085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5" name="Freeform 484">
                  <a:extLst>
                    <a:ext uri="{FF2B5EF4-FFF2-40B4-BE49-F238E27FC236}">
                      <a16:creationId xmlns:a16="http://schemas.microsoft.com/office/drawing/2014/main" id="{18930CC0-2525-0C49-9555-463122A4FBB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6" name="Freeform 485">
                  <a:extLst>
                    <a:ext uri="{FF2B5EF4-FFF2-40B4-BE49-F238E27FC236}">
                      <a16:creationId xmlns:a16="http://schemas.microsoft.com/office/drawing/2014/main" id="{0C651989-7B8A-F043-A1B6-F47D8764FCE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29" name="Group 528">
              <a:extLst>
                <a:ext uri="{FF2B5EF4-FFF2-40B4-BE49-F238E27FC236}">
                  <a16:creationId xmlns:a16="http://schemas.microsoft.com/office/drawing/2014/main" id="{DE45D3AB-47E3-364E-81D6-324D69CE101C}"/>
                </a:ext>
              </a:extLst>
            </p:cNvPr>
            <p:cNvGrpSpPr/>
            <p:nvPr/>
          </p:nvGrpSpPr>
          <p:grpSpPr>
            <a:xfrm>
              <a:off x="8316676" y="5189331"/>
              <a:ext cx="309740" cy="190838"/>
              <a:chOff x="3668110" y="2448910"/>
              <a:chExt cx="3794234" cy="2165130"/>
            </a:xfrm>
          </p:grpSpPr>
          <p:sp>
            <p:nvSpPr>
              <p:cNvPr id="530" name="Rectangle 529">
                <a:extLst>
                  <a:ext uri="{FF2B5EF4-FFF2-40B4-BE49-F238E27FC236}">
                    <a16:creationId xmlns:a16="http://schemas.microsoft.com/office/drawing/2014/main" id="{72425686-3D93-0646-A923-6ADF75485C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1" name="Freeform 530">
                <a:extLst>
                  <a:ext uri="{FF2B5EF4-FFF2-40B4-BE49-F238E27FC236}">
                    <a16:creationId xmlns:a16="http://schemas.microsoft.com/office/drawing/2014/main" id="{6ADFF160-CF04-7049-A6D4-1C789FDD39A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32" name="Group 531">
                <a:extLst>
                  <a:ext uri="{FF2B5EF4-FFF2-40B4-BE49-F238E27FC236}">
                    <a16:creationId xmlns:a16="http://schemas.microsoft.com/office/drawing/2014/main" id="{AFDD9D33-8D17-F840-A9A5-3807DD3BA314}"/>
                  </a:ext>
                </a:extLst>
              </p:cNvPr>
              <p:cNvGrpSpPr/>
              <p:nvPr/>
            </p:nvGrpSpPr>
            <p:grpSpPr>
              <a:xfrm>
                <a:off x="3941378" y="2603243"/>
                <a:ext cx="3202061" cy="1066110"/>
                <a:chOff x="7939341" y="3037317"/>
                <a:chExt cx="897649" cy="353919"/>
              </a:xfrm>
            </p:grpSpPr>
            <p:sp>
              <p:nvSpPr>
                <p:cNvPr id="533" name="Freeform 532">
                  <a:extLst>
                    <a:ext uri="{FF2B5EF4-FFF2-40B4-BE49-F238E27FC236}">
                      <a16:creationId xmlns:a16="http://schemas.microsoft.com/office/drawing/2014/main" id="{3AF3452D-972F-6944-8123-ECA4288786D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4" name="Freeform 533">
                  <a:extLst>
                    <a:ext uri="{FF2B5EF4-FFF2-40B4-BE49-F238E27FC236}">
                      <a16:creationId xmlns:a16="http://schemas.microsoft.com/office/drawing/2014/main" id="{BA43E42C-CD9B-1744-BEEC-9E664114AC8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42EF7BB0-4257-F646-805E-AFBA92B62F9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6" name="Freeform 535">
                  <a:extLst>
                    <a:ext uri="{FF2B5EF4-FFF2-40B4-BE49-F238E27FC236}">
                      <a16:creationId xmlns:a16="http://schemas.microsoft.com/office/drawing/2014/main" id="{95AEC175-56C0-C14B-9DC5-693400B124A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07" name="Group 406">
              <a:extLst>
                <a:ext uri="{FF2B5EF4-FFF2-40B4-BE49-F238E27FC236}">
                  <a16:creationId xmlns:a16="http://schemas.microsoft.com/office/drawing/2014/main" id="{CBD7A282-C22D-714A-88F1-C7D4EDD107F8}"/>
                </a:ext>
              </a:extLst>
            </p:cNvPr>
            <p:cNvGrpSpPr/>
            <p:nvPr/>
          </p:nvGrpSpPr>
          <p:grpSpPr>
            <a:xfrm>
              <a:off x="8444983" y="2807207"/>
              <a:ext cx="353678" cy="168275"/>
              <a:chOff x="7493876" y="2774731"/>
              <a:chExt cx="1481958" cy="894622"/>
            </a:xfrm>
          </p:grpSpPr>
          <p:sp>
            <p:nvSpPr>
              <p:cNvPr id="408" name="Freeform 407">
                <a:extLst>
                  <a:ext uri="{FF2B5EF4-FFF2-40B4-BE49-F238E27FC236}">
                    <a16:creationId xmlns:a16="http://schemas.microsoft.com/office/drawing/2014/main" id="{3C206862-9269-EE48-877D-EE261101A44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09" name="Oval 408">
                <a:extLst>
                  <a:ext uri="{FF2B5EF4-FFF2-40B4-BE49-F238E27FC236}">
                    <a16:creationId xmlns:a16="http://schemas.microsoft.com/office/drawing/2014/main" id="{9B69A2C6-F31C-E749-B77A-1818B15E1B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10" name="Group 409">
                <a:extLst>
                  <a:ext uri="{FF2B5EF4-FFF2-40B4-BE49-F238E27FC236}">
                    <a16:creationId xmlns:a16="http://schemas.microsoft.com/office/drawing/2014/main" id="{08BE9AB8-F5DA-4D4A-9621-9AB05D691F0C}"/>
                  </a:ext>
                </a:extLst>
              </p:cNvPr>
              <p:cNvGrpSpPr/>
              <p:nvPr/>
            </p:nvGrpSpPr>
            <p:grpSpPr>
              <a:xfrm>
                <a:off x="7713663" y="2848339"/>
                <a:ext cx="1042107" cy="425543"/>
                <a:chOff x="7786941" y="2884917"/>
                <a:chExt cx="897649" cy="353919"/>
              </a:xfrm>
            </p:grpSpPr>
            <p:sp>
              <p:nvSpPr>
                <p:cNvPr id="411" name="Freeform 410">
                  <a:extLst>
                    <a:ext uri="{FF2B5EF4-FFF2-40B4-BE49-F238E27FC236}">
                      <a16:creationId xmlns:a16="http://schemas.microsoft.com/office/drawing/2014/main" id="{56E730F0-5BB3-6446-9D5B-82D51B9EDA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2" name="Freeform 411">
                  <a:extLst>
                    <a:ext uri="{FF2B5EF4-FFF2-40B4-BE49-F238E27FC236}">
                      <a16:creationId xmlns:a16="http://schemas.microsoft.com/office/drawing/2014/main" id="{5BA37E27-2FC6-BA43-8A97-14171CB51FD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3" name="Freeform 412">
                  <a:extLst>
                    <a:ext uri="{FF2B5EF4-FFF2-40B4-BE49-F238E27FC236}">
                      <a16:creationId xmlns:a16="http://schemas.microsoft.com/office/drawing/2014/main" id="{CCB37CB3-304F-6144-85D0-8B420BDD08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4" name="Freeform 413">
                  <a:extLst>
                    <a:ext uri="{FF2B5EF4-FFF2-40B4-BE49-F238E27FC236}">
                      <a16:creationId xmlns:a16="http://schemas.microsoft.com/office/drawing/2014/main" id="{BD0CA8E5-A033-834A-A402-E2EFB2FBBFC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15" name="Group 414">
              <a:extLst>
                <a:ext uri="{FF2B5EF4-FFF2-40B4-BE49-F238E27FC236}">
                  <a16:creationId xmlns:a16="http://schemas.microsoft.com/office/drawing/2014/main" id="{F0DE4078-0801-A244-9A82-F7502B8B24A0}"/>
                </a:ext>
              </a:extLst>
            </p:cNvPr>
            <p:cNvGrpSpPr/>
            <p:nvPr/>
          </p:nvGrpSpPr>
          <p:grpSpPr>
            <a:xfrm>
              <a:off x="8055226" y="3960892"/>
              <a:ext cx="354986" cy="175668"/>
              <a:chOff x="7493876" y="2774731"/>
              <a:chExt cx="1481958" cy="894622"/>
            </a:xfrm>
          </p:grpSpPr>
          <p:sp>
            <p:nvSpPr>
              <p:cNvPr id="416" name="Freeform 415">
                <a:extLst>
                  <a:ext uri="{FF2B5EF4-FFF2-40B4-BE49-F238E27FC236}">
                    <a16:creationId xmlns:a16="http://schemas.microsoft.com/office/drawing/2014/main" id="{EA784F43-D793-4342-92F3-EBC3632212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17" name="Oval 416">
                <a:extLst>
                  <a:ext uri="{FF2B5EF4-FFF2-40B4-BE49-F238E27FC236}">
                    <a16:creationId xmlns:a16="http://schemas.microsoft.com/office/drawing/2014/main" id="{75841943-4184-5D4E-AAD4-8FEAC9D733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18" name="Group 417">
                <a:extLst>
                  <a:ext uri="{FF2B5EF4-FFF2-40B4-BE49-F238E27FC236}">
                    <a16:creationId xmlns:a16="http://schemas.microsoft.com/office/drawing/2014/main" id="{23FBC748-DCBA-AA41-A6F7-895374D50CDF}"/>
                  </a:ext>
                </a:extLst>
              </p:cNvPr>
              <p:cNvGrpSpPr/>
              <p:nvPr/>
            </p:nvGrpSpPr>
            <p:grpSpPr>
              <a:xfrm>
                <a:off x="7713663" y="2848339"/>
                <a:ext cx="1042107" cy="425543"/>
                <a:chOff x="7786941" y="2884917"/>
                <a:chExt cx="897649" cy="353919"/>
              </a:xfrm>
            </p:grpSpPr>
            <p:sp>
              <p:nvSpPr>
                <p:cNvPr id="419" name="Freeform 418">
                  <a:extLst>
                    <a:ext uri="{FF2B5EF4-FFF2-40B4-BE49-F238E27FC236}">
                      <a16:creationId xmlns:a16="http://schemas.microsoft.com/office/drawing/2014/main" id="{96DA1F2B-2063-8C40-BF46-086C20D317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0" name="Freeform 419">
                  <a:extLst>
                    <a:ext uri="{FF2B5EF4-FFF2-40B4-BE49-F238E27FC236}">
                      <a16:creationId xmlns:a16="http://schemas.microsoft.com/office/drawing/2014/main" id="{8A1EF987-02EE-DA4D-8224-02537D5034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1" name="Freeform 420">
                  <a:extLst>
                    <a:ext uri="{FF2B5EF4-FFF2-40B4-BE49-F238E27FC236}">
                      <a16:creationId xmlns:a16="http://schemas.microsoft.com/office/drawing/2014/main" id="{1FC5854A-AF8F-6841-92AD-B18DDAF1E9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2" name="Freeform 421">
                  <a:extLst>
                    <a:ext uri="{FF2B5EF4-FFF2-40B4-BE49-F238E27FC236}">
                      <a16:creationId xmlns:a16="http://schemas.microsoft.com/office/drawing/2014/main" id="{A510FA68-BEB6-B54A-A1D4-984168F857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55" name="Group 454">
              <a:extLst>
                <a:ext uri="{FF2B5EF4-FFF2-40B4-BE49-F238E27FC236}">
                  <a16:creationId xmlns:a16="http://schemas.microsoft.com/office/drawing/2014/main" id="{52B7B73B-1125-084D-8669-C68CC371DDC6}"/>
                </a:ext>
              </a:extLst>
            </p:cNvPr>
            <p:cNvGrpSpPr/>
            <p:nvPr/>
          </p:nvGrpSpPr>
          <p:grpSpPr>
            <a:xfrm>
              <a:off x="10889241" y="3596263"/>
              <a:ext cx="170989" cy="97052"/>
              <a:chOff x="7493876" y="2774731"/>
              <a:chExt cx="1481958" cy="894622"/>
            </a:xfrm>
          </p:grpSpPr>
          <p:sp>
            <p:nvSpPr>
              <p:cNvPr id="456" name="Freeform 455">
                <a:extLst>
                  <a:ext uri="{FF2B5EF4-FFF2-40B4-BE49-F238E27FC236}">
                    <a16:creationId xmlns:a16="http://schemas.microsoft.com/office/drawing/2014/main" id="{3196A4F9-B139-4D4B-B210-0318216604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57" name="Oval 456">
                <a:extLst>
                  <a:ext uri="{FF2B5EF4-FFF2-40B4-BE49-F238E27FC236}">
                    <a16:creationId xmlns:a16="http://schemas.microsoft.com/office/drawing/2014/main" id="{1D1C7F3A-BE45-014B-AF9C-58CA77DA029D}"/>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8" name="Group 457">
                <a:extLst>
                  <a:ext uri="{FF2B5EF4-FFF2-40B4-BE49-F238E27FC236}">
                    <a16:creationId xmlns:a16="http://schemas.microsoft.com/office/drawing/2014/main" id="{83DFFE47-64E8-F54C-8ABC-E896DA957F0D}"/>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2A9F0EE2-8F99-EB4D-9331-7AE3BDCBE9C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0" name="Freeform 459">
                  <a:extLst>
                    <a:ext uri="{FF2B5EF4-FFF2-40B4-BE49-F238E27FC236}">
                      <a16:creationId xmlns:a16="http://schemas.microsoft.com/office/drawing/2014/main" id="{2E314A90-8DB8-2A49-8BB6-D51C2DAE9CF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1" name="Freeform 460">
                  <a:extLst>
                    <a:ext uri="{FF2B5EF4-FFF2-40B4-BE49-F238E27FC236}">
                      <a16:creationId xmlns:a16="http://schemas.microsoft.com/office/drawing/2014/main" id="{7D8C0277-204E-2B4D-B954-94739B9DE72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2" name="Freeform 461">
                  <a:extLst>
                    <a:ext uri="{FF2B5EF4-FFF2-40B4-BE49-F238E27FC236}">
                      <a16:creationId xmlns:a16="http://schemas.microsoft.com/office/drawing/2014/main" id="{69955D3C-6D1B-EA40-8228-73DF01564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15" name="Group 614">
              <a:extLst>
                <a:ext uri="{FF2B5EF4-FFF2-40B4-BE49-F238E27FC236}">
                  <a16:creationId xmlns:a16="http://schemas.microsoft.com/office/drawing/2014/main" id="{E166183D-5423-4E4A-AD63-A361EDE184C0}"/>
                </a:ext>
              </a:extLst>
            </p:cNvPr>
            <p:cNvGrpSpPr/>
            <p:nvPr/>
          </p:nvGrpSpPr>
          <p:grpSpPr>
            <a:xfrm>
              <a:off x="10415765" y="3491036"/>
              <a:ext cx="353678" cy="198344"/>
              <a:chOff x="7493876" y="2774731"/>
              <a:chExt cx="1481958" cy="894622"/>
            </a:xfrm>
          </p:grpSpPr>
          <p:sp>
            <p:nvSpPr>
              <p:cNvPr id="616" name="Freeform 615">
                <a:extLst>
                  <a:ext uri="{FF2B5EF4-FFF2-40B4-BE49-F238E27FC236}">
                    <a16:creationId xmlns:a16="http://schemas.microsoft.com/office/drawing/2014/main" id="{8470D159-2329-7F46-9191-000B96A32C7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17" name="Oval 616">
                <a:extLst>
                  <a:ext uri="{FF2B5EF4-FFF2-40B4-BE49-F238E27FC236}">
                    <a16:creationId xmlns:a16="http://schemas.microsoft.com/office/drawing/2014/main" id="{825BDAE5-F4DB-9148-9BC8-0F6F2D1E653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18" name="Group 617">
                <a:extLst>
                  <a:ext uri="{FF2B5EF4-FFF2-40B4-BE49-F238E27FC236}">
                    <a16:creationId xmlns:a16="http://schemas.microsoft.com/office/drawing/2014/main" id="{237F0420-A845-064A-97A2-458F63D673CA}"/>
                  </a:ext>
                </a:extLst>
              </p:cNvPr>
              <p:cNvGrpSpPr/>
              <p:nvPr/>
            </p:nvGrpSpPr>
            <p:grpSpPr>
              <a:xfrm>
                <a:off x="7713663" y="2848339"/>
                <a:ext cx="1042107" cy="425543"/>
                <a:chOff x="7786941" y="2884917"/>
                <a:chExt cx="897649" cy="353919"/>
              </a:xfrm>
            </p:grpSpPr>
            <p:sp>
              <p:nvSpPr>
                <p:cNvPr id="619" name="Freeform 618">
                  <a:extLst>
                    <a:ext uri="{FF2B5EF4-FFF2-40B4-BE49-F238E27FC236}">
                      <a16:creationId xmlns:a16="http://schemas.microsoft.com/office/drawing/2014/main" id="{D11109B9-8A56-A945-BA04-5A564B10300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0" name="Freeform 619">
                  <a:extLst>
                    <a:ext uri="{FF2B5EF4-FFF2-40B4-BE49-F238E27FC236}">
                      <a16:creationId xmlns:a16="http://schemas.microsoft.com/office/drawing/2014/main" id="{170AB2AC-06DB-034E-A5C4-0C8F62E3BE4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1" name="Freeform 620">
                  <a:extLst>
                    <a:ext uri="{FF2B5EF4-FFF2-40B4-BE49-F238E27FC236}">
                      <a16:creationId xmlns:a16="http://schemas.microsoft.com/office/drawing/2014/main" id="{E41AEAC2-F85C-4A4E-B0B9-D5C02217D60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2" name="Freeform 621">
                  <a:extLst>
                    <a:ext uri="{FF2B5EF4-FFF2-40B4-BE49-F238E27FC236}">
                      <a16:creationId xmlns:a16="http://schemas.microsoft.com/office/drawing/2014/main" id="{7955A7EE-741F-9740-8344-A2BC817675A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77" name="Group 576">
              <a:extLst>
                <a:ext uri="{FF2B5EF4-FFF2-40B4-BE49-F238E27FC236}">
                  <a16:creationId xmlns:a16="http://schemas.microsoft.com/office/drawing/2014/main" id="{C471E59B-7A0B-AE4F-95D6-F76514D2D55A}"/>
                </a:ext>
              </a:extLst>
            </p:cNvPr>
            <p:cNvGrpSpPr/>
            <p:nvPr/>
          </p:nvGrpSpPr>
          <p:grpSpPr>
            <a:xfrm>
              <a:off x="9953880" y="2197190"/>
              <a:ext cx="353678" cy="198344"/>
              <a:chOff x="7493876" y="2774731"/>
              <a:chExt cx="1481958" cy="894622"/>
            </a:xfrm>
          </p:grpSpPr>
          <p:sp>
            <p:nvSpPr>
              <p:cNvPr id="578" name="Freeform 577">
                <a:extLst>
                  <a:ext uri="{FF2B5EF4-FFF2-40B4-BE49-F238E27FC236}">
                    <a16:creationId xmlns:a16="http://schemas.microsoft.com/office/drawing/2014/main" id="{8CD016E7-5480-8E4E-94F7-201A1C6046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79" name="Oval 578">
                <a:extLst>
                  <a:ext uri="{FF2B5EF4-FFF2-40B4-BE49-F238E27FC236}">
                    <a16:creationId xmlns:a16="http://schemas.microsoft.com/office/drawing/2014/main" id="{593A573C-B6D6-684E-BA73-8F7F7FA8D57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80" name="Group 579">
                <a:extLst>
                  <a:ext uri="{FF2B5EF4-FFF2-40B4-BE49-F238E27FC236}">
                    <a16:creationId xmlns:a16="http://schemas.microsoft.com/office/drawing/2014/main" id="{2C09AC60-D16C-A948-B25E-01CF60EAAD7B}"/>
                  </a:ext>
                </a:extLst>
              </p:cNvPr>
              <p:cNvGrpSpPr/>
              <p:nvPr/>
            </p:nvGrpSpPr>
            <p:grpSpPr>
              <a:xfrm>
                <a:off x="7713663" y="2848339"/>
                <a:ext cx="1042107" cy="425543"/>
                <a:chOff x="7786941" y="2884917"/>
                <a:chExt cx="897649" cy="353919"/>
              </a:xfrm>
            </p:grpSpPr>
            <p:sp>
              <p:nvSpPr>
                <p:cNvPr id="581" name="Freeform 580">
                  <a:extLst>
                    <a:ext uri="{FF2B5EF4-FFF2-40B4-BE49-F238E27FC236}">
                      <a16:creationId xmlns:a16="http://schemas.microsoft.com/office/drawing/2014/main" id="{D9A85682-B6A6-2344-B24D-66A792630B3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2" name="Freeform 581">
                  <a:extLst>
                    <a:ext uri="{FF2B5EF4-FFF2-40B4-BE49-F238E27FC236}">
                      <a16:creationId xmlns:a16="http://schemas.microsoft.com/office/drawing/2014/main" id="{52EBCF47-0621-B64C-B884-20683D14D92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83AAD1CC-D818-A245-9CF9-C4877A62A5D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4" name="Freeform 583">
                  <a:extLst>
                    <a:ext uri="{FF2B5EF4-FFF2-40B4-BE49-F238E27FC236}">
                      <a16:creationId xmlns:a16="http://schemas.microsoft.com/office/drawing/2014/main" id="{51F55DD1-3A8F-0242-A470-690BE99AC68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93" name="Group 592">
              <a:extLst>
                <a:ext uri="{FF2B5EF4-FFF2-40B4-BE49-F238E27FC236}">
                  <a16:creationId xmlns:a16="http://schemas.microsoft.com/office/drawing/2014/main" id="{7BF36121-B4F6-2447-9F5B-F29B627F3B2A}"/>
                </a:ext>
              </a:extLst>
            </p:cNvPr>
            <p:cNvGrpSpPr/>
            <p:nvPr/>
          </p:nvGrpSpPr>
          <p:grpSpPr>
            <a:xfrm>
              <a:off x="10532370" y="2608265"/>
              <a:ext cx="353678" cy="198344"/>
              <a:chOff x="7493876" y="2774731"/>
              <a:chExt cx="1481958" cy="894622"/>
            </a:xfrm>
          </p:grpSpPr>
          <p:sp>
            <p:nvSpPr>
              <p:cNvPr id="594" name="Freeform 593">
                <a:extLst>
                  <a:ext uri="{FF2B5EF4-FFF2-40B4-BE49-F238E27FC236}">
                    <a16:creationId xmlns:a16="http://schemas.microsoft.com/office/drawing/2014/main" id="{D13949CD-BE6A-5744-98EE-61BE5EE60D4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5" name="Oval 594">
                <a:extLst>
                  <a:ext uri="{FF2B5EF4-FFF2-40B4-BE49-F238E27FC236}">
                    <a16:creationId xmlns:a16="http://schemas.microsoft.com/office/drawing/2014/main" id="{F3651F16-DD17-4D47-9A8D-8EFA601C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6" name="Group 595">
                <a:extLst>
                  <a:ext uri="{FF2B5EF4-FFF2-40B4-BE49-F238E27FC236}">
                    <a16:creationId xmlns:a16="http://schemas.microsoft.com/office/drawing/2014/main" id="{10CA9012-91B2-A449-8A2E-65BA6061B48F}"/>
                  </a:ext>
                </a:extLst>
              </p:cNvPr>
              <p:cNvGrpSpPr/>
              <p:nvPr/>
            </p:nvGrpSpPr>
            <p:grpSpPr>
              <a:xfrm>
                <a:off x="7713663" y="2848339"/>
                <a:ext cx="1042107" cy="425543"/>
                <a:chOff x="7786941" y="2884917"/>
                <a:chExt cx="897649" cy="353919"/>
              </a:xfrm>
            </p:grpSpPr>
            <p:sp>
              <p:nvSpPr>
                <p:cNvPr id="597" name="Freeform 596">
                  <a:extLst>
                    <a:ext uri="{FF2B5EF4-FFF2-40B4-BE49-F238E27FC236}">
                      <a16:creationId xmlns:a16="http://schemas.microsoft.com/office/drawing/2014/main" id="{964BBEA0-D220-6747-850B-459388ABF25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8" name="Freeform 597">
                  <a:extLst>
                    <a:ext uri="{FF2B5EF4-FFF2-40B4-BE49-F238E27FC236}">
                      <a16:creationId xmlns:a16="http://schemas.microsoft.com/office/drawing/2014/main" id="{ADEC5ED7-ED4C-584D-AB78-AA02A93E946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9" name="Freeform 598">
                  <a:extLst>
                    <a:ext uri="{FF2B5EF4-FFF2-40B4-BE49-F238E27FC236}">
                      <a16:creationId xmlns:a16="http://schemas.microsoft.com/office/drawing/2014/main" id="{F45598BF-44BC-354D-9020-97A874C585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0" name="Freeform 599">
                  <a:extLst>
                    <a:ext uri="{FF2B5EF4-FFF2-40B4-BE49-F238E27FC236}">
                      <a16:creationId xmlns:a16="http://schemas.microsoft.com/office/drawing/2014/main" id="{3A2BDF5D-2CA0-2145-8059-D8F121D4D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01" name="Group 600">
              <a:extLst>
                <a:ext uri="{FF2B5EF4-FFF2-40B4-BE49-F238E27FC236}">
                  <a16:creationId xmlns:a16="http://schemas.microsoft.com/office/drawing/2014/main" id="{187A607B-CA61-BE46-8032-8E34596E7689}"/>
                </a:ext>
              </a:extLst>
            </p:cNvPr>
            <p:cNvGrpSpPr/>
            <p:nvPr/>
          </p:nvGrpSpPr>
          <p:grpSpPr>
            <a:xfrm>
              <a:off x="10648981" y="2102861"/>
              <a:ext cx="353678" cy="198344"/>
              <a:chOff x="7493876" y="2774731"/>
              <a:chExt cx="1481958" cy="894622"/>
            </a:xfrm>
          </p:grpSpPr>
          <p:sp>
            <p:nvSpPr>
              <p:cNvPr id="602" name="Freeform 601">
                <a:extLst>
                  <a:ext uri="{FF2B5EF4-FFF2-40B4-BE49-F238E27FC236}">
                    <a16:creationId xmlns:a16="http://schemas.microsoft.com/office/drawing/2014/main" id="{EB8C3753-6F83-F64B-9439-656B124AA3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03" name="Oval 602">
                <a:extLst>
                  <a:ext uri="{FF2B5EF4-FFF2-40B4-BE49-F238E27FC236}">
                    <a16:creationId xmlns:a16="http://schemas.microsoft.com/office/drawing/2014/main" id="{F476EE06-2893-8D4D-AF54-92697A0FE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04" name="Group 603">
                <a:extLst>
                  <a:ext uri="{FF2B5EF4-FFF2-40B4-BE49-F238E27FC236}">
                    <a16:creationId xmlns:a16="http://schemas.microsoft.com/office/drawing/2014/main" id="{5DED3EC9-29B0-8D48-BC37-13731DFE683F}"/>
                  </a:ext>
                </a:extLst>
              </p:cNvPr>
              <p:cNvGrpSpPr/>
              <p:nvPr/>
            </p:nvGrpSpPr>
            <p:grpSpPr>
              <a:xfrm>
                <a:off x="7713663" y="2848339"/>
                <a:ext cx="1042107" cy="425543"/>
                <a:chOff x="7786941" y="2884917"/>
                <a:chExt cx="897649" cy="353919"/>
              </a:xfrm>
            </p:grpSpPr>
            <p:sp>
              <p:nvSpPr>
                <p:cNvPr id="605" name="Freeform 604">
                  <a:extLst>
                    <a:ext uri="{FF2B5EF4-FFF2-40B4-BE49-F238E27FC236}">
                      <a16:creationId xmlns:a16="http://schemas.microsoft.com/office/drawing/2014/main" id="{D08D678C-613A-3543-B832-EE51616C693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6" name="Freeform 605">
                  <a:extLst>
                    <a:ext uri="{FF2B5EF4-FFF2-40B4-BE49-F238E27FC236}">
                      <a16:creationId xmlns:a16="http://schemas.microsoft.com/office/drawing/2014/main" id="{9EB7819C-4684-3347-AA14-421D743ECB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7" name="Freeform 606">
                  <a:extLst>
                    <a:ext uri="{FF2B5EF4-FFF2-40B4-BE49-F238E27FC236}">
                      <a16:creationId xmlns:a16="http://schemas.microsoft.com/office/drawing/2014/main" id="{F23E654E-4CEA-E346-A508-15310ABC704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8" name="Freeform 607">
                  <a:extLst>
                    <a:ext uri="{FF2B5EF4-FFF2-40B4-BE49-F238E27FC236}">
                      <a16:creationId xmlns:a16="http://schemas.microsoft.com/office/drawing/2014/main" id="{EF443A10-9F41-BB4D-8E65-E94AEE09BDA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54" name="Group 553">
              <a:extLst>
                <a:ext uri="{FF2B5EF4-FFF2-40B4-BE49-F238E27FC236}">
                  <a16:creationId xmlns:a16="http://schemas.microsoft.com/office/drawing/2014/main" id="{7CCD8656-0FD3-B844-BC6C-33CE0577598D}"/>
                </a:ext>
              </a:extLst>
            </p:cNvPr>
            <p:cNvGrpSpPr/>
            <p:nvPr/>
          </p:nvGrpSpPr>
          <p:grpSpPr>
            <a:xfrm>
              <a:off x="9103944" y="3951522"/>
              <a:ext cx="367224" cy="240304"/>
              <a:chOff x="7493876" y="2774731"/>
              <a:chExt cx="1481958" cy="894622"/>
            </a:xfrm>
          </p:grpSpPr>
          <p:sp>
            <p:nvSpPr>
              <p:cNvPr id="555" name="Freeform 554">
                <a:extLst>
                  <a:ext uri="{FF2B5EF4-FFF2-40B4-BE49-F238E27FC236}">
                    <a16:creationId xmlns:a16="http://schemas.microsoft.com/office/drawing/2014/main" id="{7CF4B187-63BE-654E-852A-09C69503C97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56" name="Oval 555">
                <a:extLst>
                  <a:ext uri="{FF2B5EF4-FFF2-40B4-BE49-F238E27FC236}">
                    <a16:creationId xmlns:a16="http://schemas.microsoft.com/office/drawing/2014/main" id="{3B5270E4-3067-1643-B96C-CE5CEE0974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57" name="Group 556">
                <a:extLst>
                  <a:ext uri="{FF2B5EF4-FFF2-40B4-BE49-F238E27FC236}">
                    <a16:creationId xmlns:a16="http://schemas.microsoft.com/office/drawing/2014/main" id="{3BECC0F9-CE1F-254B-B04F-1EAA89C59C97}"/>
                  </a:ext>
                </a:extLst>
              </p:cNvPr>
              <p:cNvGrpSpPr/>
              <p:nvPr/>
            </p:nvGrpSpPr>
            <p:grpSpPr>
              <a:xfrm>
                <a:off x="7713663" y="2848339"/>
                <a:ext cx="1042107" cy="425543"/>
                <a:chOff x="7786941" y="2884917"/>
                <a:chExt cx="897649" cy="353919"/>
              </a:xfrm>
            </p:grpSpPr>
            <p:sp>
              <p:nvSpPr>
                <p:cNvPr id="558" name="Freeform 557">
                  <a:extLst>
                    <a:ext uri="{FF2B5EF4-FFF2-40B4-BE49-F238E27FC236}">
                      <a16:creationId xmlns:a16="http://schemas.microsoft.com/office/drawing/2014/main" id="{7C55C6EE-4672-4F4F-A2F8-2821804F59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9" name="Freeform 558">
                  <a:extLst>
                    <a:ext uri="{FF2B5EF4-FFF2-40B4-BE49-F238E27FC236}">
                      <a16:creationId xmlns:a16="http://schemas.microsoft.com/office/drawing/2014/main" id="{C3B242E2-FAA3-F340-B7F0-35D87BB6BAA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60" name="Freeform 559">
                  <a:extLst>
                    <a:ext uri="{FF2B5EF4-FFF2-40B4-BE49-F238E27FC236}">
                      <a16:creationId xmlns:a16="http://schemas.microsoft.com/office/drawing/2014/main" id="{87ED7762-177B-454C-AA37-EB518D75B6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61" name="Freeform 560">
                  <a:extLst>
                    <a:ext uri="{FF2B5EF4-FFF2-40B4-BE49-F238E27FC236}">
                      <a16:creationId xmlns:a16="http://schemas.microsoft.com/office/drawing/2014/main" id="{AD88A8A1-4E2B-154E-845D-5419478A1D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85" name="Group 584">
              <a:extLst>
                <a:ext uri="{FF2B5EF4-FFF2-40B4-BE49-F238E27FC236}">
                  <a16:creationId xmlns:a16="http://schemas.microsoft.com/office/drawing/2014/main" id="{1A0C1583-3B4A-E44D-BB19-B20517502EBD}"/>
                </a:ext>
              </a:extLst>
            </p:cNvPr>
            <p:cNvGrpSpPr/>
            <p:nvPr/>
          </p:nvGrpSpPr>
          <p:grpSpPr>
            <a:xfrm>
              <a:off x="9985282" y="2656463"/>
              <a:ext cx="353678" cy="198344"/>
              <a:chOff x="7493876" y="2774731"/>
              <a:chExt cx="1481958" cy="894622"/>
            </a:xfrm>
          </p:grpSpPr>
          <p:sp>
            <p:nvSpPr>
              <p:cNvPr id="586" name="Freeform 585">
                <a:extLst>
                  <a:ext uri="{FF2B5EF4-FFF2-40B4-BE49-F238E27FC236}">
                    <a16:creationId xmlns:a16="http://schemas.microsoft.com/office/drawing/2014/main" id="{196997C3-A7DB-5041-AC08-10F980FB77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87" name="Oval 586">
                <a:extLst>
                  <a:ext uri="{FF2B5EF4-FFF2-40B4-BE49-F238E27FC236}">
                    <a16:creationId xmlns:a16="http://schemas.microsoft.com/office/drawing/2014/main" id="{5F84A336-003F-D045-8717-1066774A69E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88" name="Group 587">
                <a:extLst>
                  <a:ext uri="{FF2B5EF4-FFF2-40B4-BE49-F238E27FC236}">
                    <a16:creationId xmlns:a16="http://schemas.microsoft.com/office/drawing/2014/main" id="{FF876992-AF96-3545-9CEA-A02174E11510}"/>
                  </a:ext>
                </a:extLst>
              </p:cNvPr>
              <p:cNvGrpSpPr/>
              <p:nvPr/>
            </p:nvGrpSpPr>
            <p:grpSpPr>
              <a:xfrm>
                <a:off x="7713663" y="2848339"/>
                <a:ext cx="1042107" cy="425543"/>
                <a:chOff x="7786941" y="2884917"/>
                <a:chExt cx="897649" cy="353919"/>
              </a:xfrm>
            </p:grpSpPr>
            <p:sp>
              <p:nvSpPr>
                <p:cNvPr id="589" name="Freeform 588">
                  <a:extLst>
                    <a:ext uri="{FF2B5EF4-FFF2-40B4-BE49-F238E27FC236}">
                      <a16:creationId xmlns:a16="http://schemas.microsoft.com/office/drawing/2014/main" id="{668E6E88-4A46-6C47-A59A-CB9D07441C1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0" name="Freeform 589">
                  <a:extLst>
                    <a:ext uri="{FF2B5EF4-FFF2-40B4-BE49-F238E27FC236}">
                      <a16:creationId xmlns:a16="http://schemas.microsoft.com/office/drawing/2014/main" id="{C179B4BA-1D8B-E542-8032-CCB2C08DB97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1" name="Freeform 590">
                  <a:extLst>
                    <a:ext uri="{FF2B5EF4-FFF2-40B4-BE49-F238E27FC236}">
                      <a16:creationId xmlns:a16="http://schemas.microsoft.com/office/drawing/2014/main" id="{DCACB29E-ABE8-BA42-AD55-DAF519C17B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2" name="Freeform 591">
                  <a:extLst>
                    <a:ext uri="{FF2B5EF4-FFF2-40B4-BE49-F238E27FC236}">
                      <a16:creationId xmlns:a16="http://schemas.microsoft.com/office/drawing/2014/main" id="{FD35A0ED-997C-6D46-9D96-FA8D4339826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38" name="Group 537">
              <a:extLst>
                <a:ext uri="{FF2B5EF4-FFF2-40B4-BE49-F238E27FC236}">
                  <a16:creationId xmlns:a16="http://schemas.microsoft.com/office/drawing/2014/main" id="{158E5A4C-7065-8643-BDC2-3A235B56FEA4}"/>
                </a:ext>
              </a:extLst>
            </p:cNvPr>
            <p:cNvGrpSpPr/>
            <p:nvPr/>
          </p:nvGrpSpPr>
          <p:grpSpPr>
            <a:xfrm>
              <a:off x="9502294" y="3388930"/>
              <a:ext cx="367224" cy="240304"/>
              <a:chOff x="7493876" y="2774731"/>
              <a:chExt cx="1481958" cy="894622"/>
            </a:xfrm>
          </p:grpSpPr>
          <p:sp>
            <p:nvSpPr>
              <p:cNvPr id="539" name="Freeform 538">
                <a:extLst>
                  <a:ext uri="{FF2B5EF4-FFF2-40B4-BE49-F238E27FC236}">
                    <a16:creationId xmlns:a16="http://schemas.microsoft.com/office/drawing/2014/main" id="{CA8EFAEE-3EA1-2A49-A68E-588F301B692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40" name="Oval 539">
                <a:extLst>
                  <a:ext uri="{FF2B5EF4-FFF2-40B4-BE49-F238E27FC236}">
                    <a16:creationId xmlns:a16="http://schemas.microsoft.com/office/drawing/2014/main" id="{7A05A3F9-D6B9-D14C-83C8-6C79F0B6B2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41" name="Group 540">
                <a:extLst>
                  <a:ext uri="{FF2B5EF4-FFF2-40B4-BE49-F238E27FC236}">
                    <a16:creationId xmlns:a16="http://schemas.microsoft.com/office/drawing/2014/main" id="{8AAC1FAD-B7BA-744A-8599-5670C6B0E776}"/>
                  </a:ext>
                </a:extLst>
              </p:cNvPr>
              <p:cNvGrpSpPr/>
              <p:nvPr/>
            </p:nvGrpSpPr>
            <p:grpSpPr>
              <a:xfrm>
                <a:off x="7713663" y="2848339"/>
                <a:ext cx="1042107" cy="425543"/>
                <a:chOff x="7786941" y="2884917"/>
                <a:chExt cx="897649" cy="353919"/>
              </a:xfrm>
            </p:grpSpPr>
            <p:sp>
              <p:nvSpPr>
                <p:cNvPr id="542" name="Freeform 541">
                  <a:extLst>
                    <a:ext uri="{FF2B5EF4-FFF2-40B4-BE49-F238E27FC236}">
                      <a16:creationId xmlns:a16="http://schemas.microsoft.com/office/drawing/2014/main" id="{A016DA82-50DC-224C-84FF-C492EDE01BC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3" name="Freeform 542">
                  <a:extLst>
                    <a:ext uri="{FF2B5EF4-FFF2-40B4-BE49-F238E27FC236}">
                      <a16:creationId xmlns:a16="http://schemas.microsoft.com/office/drawing/2014/main" id="{3D2D51D6-0AC0-9D43-A55C-E94B7DCA77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4" name="Freeform 543">
                  <a:extLst>
                    <a:ext uri="{FF2B5EF4-FFF2-40B4-BE49-F238E27FC236}">
                      <a16:creationId xmlns:a16="http://schemas.microsoft.com/office/drawing/2014/main" id="{76C27F31-4CE4-1242-9801-166D4F66B5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5" name="Freeform 544">
                  <a:extLst>
                    <a:ext uri="{FF2B5EF4-FFF2-40B4-BE49-F238E27FC236}">
                      <a16:creationId xmlns:a16="http://schemas.microsoft.com/office/drawing/2014/main" id="{9BC7E87F-2555-8D4C-80CB-0E2F5F4BB0F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46" name="Group 545">
              <a:extLst>
                <a:ext uri="{FF2B5EF4-FFF2-40B4-BE49-F238E27FC236}">
                  <a16:creationId xmlns:a16="http://schemas.microsoft.com/office/drawing/2014/main" id="{4DAC2AB4-F1E4-D740-A4AF-07EE55303854}"/>
                </a:ext>
              </a:extLst>
            </p:cNvPr>
            <p:cNvGrpSpPr/>
            <p:nvPr/>
          </p:nvGrpSpPr>
          <p:grpSpPr>
            <a:xfrm>
              <a:off x="9606710" y="3994661"/>
              <a:ext cx="367224" cy="240304"/>
              <a:chOff x="7493876" y="2774731"/>
              <a:chExt cx="1481958" cy="894622"/>
            </a:xfrm>
          </p:grpSpPr>
          <p:sp>
            <p:nvSpPr>
              <p:cNvPr id="547" name="Freeform 546">
                <a:extLst>
                  <a:ext uri="{FF2B5EF4-FFF2-40B4-BE49-F238E27FC236}">
                    <a16:creationId xmlns:a16="http://schemas.microsoft.com/office/drawing/2014/main" id="{23E59006-14B9-C64E-A05E-0BD7C00C4A6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48" name="Oval 547">
                <a:extLst>
                  <a:ext uri="{FF2B5EF4-FFF2-40B4-BE49-F238E27FC236}">
                    <a16:creationId xmlns:a16="http://schemas.microsoft.com/office/drawing/2014/main" id="{2AD17789-C54D-4948-95E6-741F42B1FB2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49" name="Group 548">
                <a:extLst>
                  <a:ext uri="{FF2B5EF4-FFF2-40B4-BE49-F238E27FC236}">
                    <a16:creationId xmlns:a16="http://schemas.microsoft.com/office/drawing/2014/main" id="{278D7FE0-D307-E941-967D-E4145732CEEA}"/>
                  </a:ext>
                </a:extLst>
              </p:cNvPr>
              <p:cNvGrpSpPr/>
              <p:nvPr/>
            </p:nvGrpSpPr>
            <p:grpSpPr>
              <a:xfrm>
                <a:off x="7713663" y="2848339"/>
                <a:ext cx="1042107" cy="425543"/>
                <a:chOff x="7786941" y="2884917"/>
                <a:chExt cx="897649" cy="353919"/>
              </a:xfrm>
            </p:grpSpPr>
            <p:sp>
              <p:nvSpPr>
                <p:cNvPr id="550" name="Freeform 549">
                  <a:extLst>
                    <a:ext uri="{FF2B5EF4-FFF2-40B4-BE49-F238E27FC236}">
                      <a16:creationId xmlns:a16="http://schemas.microsoft.com/office/drawing/2014/main" id="{1ADC6420-4AC2-F544-B940-D0A18615CA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1" name="Freeform 550">
                  <a:extLst>
                    <a:ext uri="{FF2B5EF4-FFF2-40B4-BE49-F238E27FC236}">
                      <a16:creationId xmlns:a16="http://schemas.microsoft.com/office/drawing/2014/main" id="{223E40C5-E2E3-3B42-A86A-26D2D130B7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2" name="Freeform 551">
                  <a:extLst>
                    <a:ext uri="{FF2B5EF4-FFF2-40B4-BE49-F238E27FC236}">
                      <a16:creationId xmlns:a16="http://schemas.microsoft.com/office/drawing/2014/main" id="{C6AA2152-8609-214A-AE62-E7DFD1A9E7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3" name="Freeform 552">
                  <a:extLst>
                    <a:ext uri="{FF2B5EF4-FFF2-40B4-BE49-F238E27FC236}">
                      <a16:creationId xmlns:a16="http://schemas.microsoft.com/office/drawing/2014/main" id="{7CB5E54A-6719-9747-80B7-8D19331BE78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23" name="Group 622">
              <a:extLst>
                <a:ext uri="{FF2B5EF4-FFF2-40B4-BE49-F238E27FC236}">
                  <a16:creationId xmlns:a16="http://schemas.microsoft.com/office/drawing/2014/main" id="{EA34A94C-D92D-084C-BFEA-F4C8DF0AD275}"/>
                </a:ext>
              </a:extLst>
            </p:cNvPr>
            <p:cNvGrpSpPr/>
            <p:nvPr/>
          </p:nvGrpSpPr>
          <p:grpSpPr>
            <a:xfrm>
              <a:off x="10380415" y="3987223"/>
              <a:ext cx="353678" cy="198344"/>
              <a:chOff x="7493876" y="2774731"/>
              <a:chExt cx="1481958" cy="894622"/>
            </a:xfrm>
          </p:grpSpPr>
          <p:sp>
            <p:nvSpPr>
              <p:cNvPr id="624" name="Freeform 623">
                <a:extLst>
                  <a:ext uri="{FF2B5EF4-FFF2-40B4-BE49-F238E27FC236}">
                    <a16:creationId xmlns:a16="http://schemas.microsoft.com/office/drawing/2014/main" id="{E1E1C6E8-4D60-7F43-BB0E-6D883F10D4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25" name="Oval 624">
                <a:extLst>
                  <a:ext uri="{FF2B5EF4-FFF2-40B4-BE49-F238E27FC236}">
                    <a16:creationId xmlns:a16="http://schemas.microsoft.com/office/drawing/2014/main" id="{50975E36-0C2A-6844-A407-23F033DB4B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26" name="Group 625">
                <a:extLst>
                  <a:ext uri="{FF2B5EF4-FFF2-40B4-BE49-F238E27FC236}">
                    <a16:creationId xmlns:a16="http://schemas.microsoft.com/office/drawing/2014/main" id="{3F7EBA29-30EF-C741-94EE-735398C6CFA2}"/>
                  </a:ext>
                </a:extLst>
              </p:cNvPr>
              <p:cNvGrpSpPr/>
              <p:nvPr/>
            </p:nvGrpSpPr>
            <p:grpSpPr>
              <a:xfrm>
                <a:off x="7713663" y="2848339"/>
                <a:ext cx="1042107" cy="425543"/>
                <a:chOff x="7786941" y="2884917"/>
                <a:chExt cx="897649" cy="353919"/>
              </a:xfrm>
            </p:grpSpPr>
            <p:sp>
              <p:nvSpPr>
                <p:cNvPr id="627" name="Freeform 626">
                  <a:extLst>
                    <a:ext uri="{FF2B5EF4-FFF2-40B4-BE49-F238E27FC236}">
                      <a16:creationId xmlns:a16="http://schemas.microsoft.com/office/drawing/2014/main" id="{B3AD45B5-1F4B-FF4A-843D-9D06293926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8" name="Freeform 627">
                  <a:extLst>
                    <a:ext uri="{FF2B5EF4-FFF2-40B4-BE49-F238E27FC236}">
                      <a16:creationId xmlns:a16="http://schemas.microsoft.com/office/drawing/2014/main" id="{A6F160FF-CBBD-9147-8D0B-92A36BEBF8A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9" name="Freeform 628">
                  <a:extLst>
                    <a:ext uri="{FF2B5EF4-FFF2-40B4-BE49-F238E27FC236}">
                      <a16:creationId xmlns:a16="http://schemas.microsoft.com/office/drawing/2014/main" id="{421F3589-EC70-074A-903F-D618ED6F789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0" name="Freeform 629">
                  <a:extLst>
                    <a:ext uri="{FF2B5EF4-FFF2-40B4-BE49-F238E27FC236}">
                      <a16:creationId xmlns:a16="http://schemas.microsoft.com/office/drawing/2014/main" id="{CEC8DEB8-8E24-2948-9AF6-0F3EF908CD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63" name="Group 462">
              <a:extLst>
                <a:ext uri="{FF2B5EF4-FFF2-40B4-BE49-F238E27FC236}">
                  <a16:creationId xmlns:a16="http://schemas.microsoft.com/office/drawing/2014/main" id="{A8C4B740-B92E-8942-8EF4-347710C32F2C}"/>
                </a:ext>
              </a:extLst>
            </p:cNvPr>
            <p:cNvGrpSpPr/>
            <p:nvPr/>
          </p:nvGrpSpPr>
          <p:grpSpPr>
            <a:xfrm>
              <a:off x="9253049" y="4770584"/>
              <a:ext cx="393760" cy="218578"/>
              <a:chOff x="7493876" y="2774731"/>
              <a:chExt cx="1481958" cy="894622"/>
            </a:xfrm>
          </p:grpSpPr>
          <p:sp>
            <p:nvSpPr>
              <p:cNvPr id="464" name="Freeform 463">
                <a:extLst>
                  <a:ext uri="{FF2B5EF4-FFF2-40B4-BE49-F238E27FC236}">
                    <a16:creationId xmlns:a16="http://schemas.microsoft.com/office/drawing/2014/main" id="{71A9C1C2-E4A0-D74C-8C05-2AD307E7B3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65" name="Oval 464">
                <a:extLst>
                  <a:ext uri="{FF2B5EF4-FFF2-40B4-BE49-F238E27FC236}">
                    <a16:creationId xmlns:a16="http://schemas.microsoft.com/office/drawing/2014/main" id="{0F366A03-D9E7-9F45-99D3-1CAC10EE2C7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66" name="Group 465">
                <a:extLst>
                  <a:ext uri="{FF2B5EF4-FFF2-40B4-BE49-F238E27FC236}">
                    <a16:creationId xmlns:a16="http://schemas.microsoft.com/office/drawing/2014/main" id="{10CB8A50-A713-2549-9F44-B792D2C30CA4}"/>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DC4E3153-8354-1145-82FC-C287EF5FE6C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8" name="Freeform 467">
                  <a:extLst>
                    <a:ext uri="{FF2B5EF4-FFF2-40B4-BE49-F238E27FC236}">
                      <a16:creationId xmlns:a16="http://schemas.microsoft.com/office/drawing/2014/main" id="{99B3C81B-87BA-1A4F-BCAD-DF0EF9C582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9" name="Freeform 468">
                  <a:extLst>
                    <a:ext uri="{FF2B5EF4-FFF2-40B4-BE49-F238E27FC236}">
                      <a16:creationId xmlns:a16="http://schemas.microsoft.com/office/drawing/2014/main" id="{DEEA64E4-A29A-E742-B32E-C111E6BF42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0" name="Freeform 469">
                  <a:extLst>
                    <a:ext uri="{FF2B5EF4-FFF2-40B4-BE49-F238E27FC236}">
                      <a16:creationId xmlns:a16="http://schemas.microsoft.com/office/drawing/2014/main" id="{43676372-2E7B-9445-80AD-B31686FE67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47" name="Group 446">
              <a:extLst>
                <a:ext uri="{FF2B5EF4-FFF2-40B4-BE49-F238E27FC236}">
                  <a16:creationId xmlns:a16="http://schemas.microsoft.com/office/drawing/2014/main" id="{314E0C43-2359-9440-BEF9-9E1924BED605}"/>
                </a:ext>
              </a:extLst>
            </p:cNvPr>
            <p:cNvGrpSpPr/>
            <p:nvPr/>
          </p:nvGrpSpPr>
          <p:grpSpPr>
            <a:xfrm>
              <a:off x="10931138" y="4364023"/>
              <a:ext cx="228295" cy="120400"/>
              <a:chOff x="7493876" y="2774731"/>
              <a:chExt cx="1481958" cy="894622"/>
            </a:xfrm>
          </p:grpSpPr>
          <p:sp>
            <p:nvSpPr>
              <p:cNvPr id="448" name="Freeform 447">
                <a:extLst>
                  <a:ext uri="{FF2B5EF4-FFF2-40B4-BE49-F238E27FC236}">
                    <a16:creationId xmlns:a16="http://schemas.microsoft.com/office/drawing/2014/main" id="{9737FFD7-2DCB-A148-A405-977351501C2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49" name="Oval 448">
                <a:extLst>
                  <a:ext uri="{FF2B5EF4-FFF2-40B4-BE49-F238E27FC236}">
                    <a16:creationId xmlns:a16="http://schemas.microsoft.com/office/drawing/2014/main" id="{9739DB09-38E5-A347-93BF-13C80AD84539}"/>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0" name="Group 449">
                <a:extLst>
                  <a:ext uri="{FF2B5EF4-FFF2-40B4-BE49-F238E27FC236}">
                    <a16:creationId xmlns:a16="http://schemas.microsoft.com/office/drawing/2014/main" id="{04079280-378E-384D-9681-BF41B82BF6CB}"/>
                  </a:ext>
                </a:extLst>
              </p:cNvPr>
              <p:cNvGrpSpPr/>
              <p:nvPr/>
            </p:nvGrpSpPr>
            <p:grpSpPr>
              <a:xfrm>
                <a:off x="7713663" y="2848339"/>
                <a:ext cx="1042107" cy="425543"/>
                <a:chOff x="7786941" y="2884917"/>
                <a:chExt cx="897649" cy="353919"/>
              </a:xfrm>
            </p:grpSpPr>
            <p:sp>
              <p:nvSpPr>
                <p:cNvPr id="451" name="Freeform 450">
                  <a:extLst>
                    <a:ext uri="{FF2B5EF4-FFF2-40B4-BE49-F238E27FC236}">
                      <a16:creationId xmlns:a16="http://schemas.microsoft.com/office/drawing/2014/main" id="{914AA044-3657-1448-A5E9-2F003DC03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2" name="Freeform 451">
                  <a:extLst>
                    <a:ext uri="{FF2B5EF4-FFF2-40B4-BE49-F238E27FC236}">
                      <a16:creationId xmlns:a16="http://schemas.microsoft.com/office/drawing/2014/main" id="{29FDF0B8-7E9A-1F4D-8C99-CE1C68A134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3" name="Freeform 452">
                  <a:extLst>
                    <a:ext uri="{FF2B5EF4-FFF2-40B4-BE49-F238E27FC236}">
                      <a16:creationId xmlns:a16="http://schemas.microsoft.com/office/drawing/2014/main" id="{49A96193-2E73-4C43-843C-2C8C4DCEE47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4" name="Freeform 453">
                  <a:extLst>
                    <a:ext uri="{FF2B5EF4-FFF2-40B4-BE49-F238E27FC236}">
                      <a16:creationId xmlns:a16="http://schemas.microsoft.com/office/drawing/2014/main" id="{F5358318-953E-E249-9021-E0B5DF66E3B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9" name="Rectangle 8">
            <a:extLst>
              <a:ext uri="{FF2B5EF4-FFF2-40B4-BE49-F238E27FC236}">
                <a16:creationId xmlns:a16="http://schemas.microsoft.com/office/drawing/2014/main" id="{04483029-0B46-154F-9CA3-FEA06875B8DB}"/>
              </a:ext>
            </a:extLst>
          </p:cNvPr>
          <p:cNvSpPr/>
          <p:nvPr/>
        </p:nvSpPr>
        <p:spPr>
          <a:xfrm>
            <a:off x="6718300" y="1488461"/>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797" name="Group 796">
            <a:extLst>
              <a:ext uri="{FF2B5EF4-FFF2-40B4-BE49-F238E27FC236}">
                <a16:creationId xmlns:a16="http://schemas.microsoft.com/office/drawing/2014/main" id="{D383E01F-FA6F-5647-A6B1-D5444F12E4E2}"/>
              </a:ext>
            </a:extLst>
          </p:cNvPr>
          <p:cNvGrpSpPr/>
          <p:nvPr/>
        </p:nvGrpSpPr>
        <p:grpSpPr>
          <a:xfrm>
            <a:off x="7439074" y="1859725"/>
            <a:ext cx="4144321" cy="4300892"/>
            <a:chOff x="7432700" y="1830405"/>
            <a:chExt cx="4144321" cy="4300892"/>
          </a:xfrm>
        </p:grpSpPr>
        <p:grpSp>
          <p:nvGrpSpPr>
            <p:cNvPr id="787" name="Group 786">
              <a:extLst>
                <a:ext uri="{FF2B5EF4-FFF2-40B4-BE49-F238E27FC236}">
                  <a16:creationId xmlns:a16="http://schemas.microsoft.com/office/drawing/2014/main" id="{C944F5F4-7AD1-AE48-9769-ABE2F95B5A26}"/>
                </a:ext>
              </a:extLst>
            </p:cNvPr>
            <p:cNvGrpSpPr/>
            <p:nvPr/>
          </p:nvGrpSpPr>
          <p:grpSpPr>
            <a:xfrm>
              <a:off x="7432700" y="1830405"/>
              <a:ext cx="1909777" cy="938011"/>
              <a:chOff x="7432700" y="1830405"/>
              <a:chExt cx="1909777" cy="938011"/>
            </a:xfrm>
          </p:grpSpPr>
          <p:grpSp>
            <p:nvGrpSpPr>
              <p:cNvPr id="49" name="Group 652">
                <a:extLst>
                  <a:ext uri="{FF2B5EF4-FFF2-40B4-BE49-F238E27FC236}">
                    <a16:creationId xmlns:a16="http://schemas.microsoft.com/office/drawing/2014/main" id="{F4E63F52-683B-8244-A48E-D8CF833CC085}"/>
                  </a:ext>
                </a:extLst>
              </p:cNvPr>
              <p:cNvGrpSpPr>
                <a:grpSpLocks/>
              </p:cNvGrpSpPr>
              <p:nvPr/>
            </p:nvGrpSpPr>
            <p:grpSpPr bwMode="auto">
              <a:xfrm>
                <a:off x="7743850" y="1830405"/>
                <a:ext cx="415925" cy="385763"/>
                <a:chOff x="2751" y="1851"/>
                <a:chExt cx="462" cy="478"/>
              </a:xfrm>
            </p:grpSpPr>
            <p:pic>
              <p:nvPicPr>
                <p:cNvPr id="359" name="Picture 653" descr="iphone_stylized_small">
                  <a:extLst>
                    <a:ext uri="{FF2B5EF4-FFF2-40B4-BE49-F238E27FC236}">
                      <a16:creationId xmlns:a16="http://schemas.microsoft.com/office/drawing/2014/main" id="{EDF1EC93-A6E5-964F-B0D6-EE56B282AEB0}"/>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0" name="Picture 654" descr="antenna_radiation_stylized">
                  <a:extLst>
                    <a:ext uri="{FF2B5EF4-FFF2-40B4-BE49-F238E27FC236}">
                      <a16:creationId xmlns:a16="http://schemas.microsoft.com/office/drawing/2014/main" id="{0A17C594-505E-6F41-AEEB-272A31DFD269}"/>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85" name="Group 784">
                <a:extLst>
                  <a:ext uri="{FF2B5EF4-FFF2-40B4-BE49-F238E27FC236}">
                    <a16:creationId xmlns:a16="http://schemas.microsoft.com/office/drawing/2014/main" id="{91E02B81-5B35-4545-A954-B7E923AB7286}"/>
                  </a:ext>
                </a:extLst>
              </p:cNvPr>
              <p:cNvGrpSpPr/>
              <p:nvPr/>
            </p:nvGrpSpPr>
            <p:grpSpPr>
              <a:xfrm>
                <a:off x="7432700" y="2327293"/>
                <a:ext cx="534987" cy="407988"/>
                <a:chOff x="7432700" y="2327293"/>
                <a:chExt cx="534987" cy="407988"/>
              </a:xfrm>
            </p:grpSpPr>
            <p:pic>
              <p:nvPicPr>
                <p:cNvPr id="73" name="Picture 1017" descr="antenna_stylized">
                  <a:extLst>
                    <a:ext uri="{FF2B5EF4-FFF2-40B4-BE49-F238E27FC236}">
                      <a16:creationId xmlns:a16="http://schemas.microsoft.com/office/drawing/2014/main" id="{27A537F5-5D99-BF4C-9B11-E9782673F1AA}"/>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Picture 1018" descr="laptop_keyboard">
                  <a:extLst>
                    <a:ext uri="{FF2B5EF4-FFF2-40B4-BE49-F238E27FC236}">
                      <a16:creationId xmlns:a16="http://schemas.microsoft.com/office/drawing/2014/main" id="{7087B8D0-FFCB-0746-A889-28909002C2F1}"/>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 name="Freeform 1019">
                  <a:extLst>
                    <a:ext uri="{FF2B5EF4-FFF2-40B4-BE49-F238E27FC236}">
                      <a16:creationId xmlns:a16="http://schemas.microsoft.com/office/drawing/2014/main" id="{7C75BC30-0808-D44D-AF7A-A72B4A529E5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76" name="Picture 1020" descr="screen">
                  <a:extLst>
                    <a:ext uri="{FF2B5EF4-FFF2-40B4-BE49-F238E27FC236}">
                      <a16:creationId xmlns:a16="http://schemas.microsoft.com/office/drawing/2014/main" id="{2D732B7A-74CB-D547-ADB5-C721526D5E99}"/>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 name="Freeform 1021">
                  <a:extLst>
                    <a:ext uri="{FF2B5EF4-FFF2-40B4-BE49-F238E27FC236}">
                      <a16:creationId xmlns:a16="http://schemas.microsoft.com/office/drawing/2014/main" id="{FBD1A429-9B8F-F940-AD09-4638CC3167E7}"/>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8" name="Freeform 1022">
                  <a:extLst>
                    <a:ext uri="{FF2B5EF4-FFF2-40B4-BE49-F238E27FC236}">
                      <a16:creationId xmlns:a16="http://schemas.microsoft.com/office/drawing/2014/main" id="{376C8B48-3441-F643-B92D-5DC759EDA1B5}"/>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9" name="Freeform 1023">
                  <a:extLst>
                    <a:ext uri="{FF2B5EF4-FFF2-40B4-BE49-F238E27FC236}">
                      <a16:creationId xmlns:a16="http://schemas.microsoft.com/office/drawing/2014/main" id="{4DFECD03-4AF0-1342-8138-6CEC8249A2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Freeform 1024">
                  <a:extLst>
                    <a:ext uri="{FF2B5EF4-FFF2-40B4-BE49-F238E27FC236}">
                      <a16:creationId xmlns:a16="http://schemas.microsoft.com/office/drawing/2014/main" id="{8AA57D4B-3E9B-994B-AF13-DB646178BD1D}"/>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1" name="Freeform 1025">
                  <a:extLst>
                    <a:ext uri="{FF2B5EF4-FFF2-40B4-BE49-F238E27FC236}">
                      <a16:creationId xmlns:a16="http://schemas.microsoft.com/office/drawing/2014/main" id="{59DA24E7-1981-0E44-8060-2B7CE58EBF8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2" name="Freeform 1026">
                  <a:extLst>
                    <a:ext uri="{FF2B5EF4-FFF2-40B4-BE49-F238E27FC236}">
                      <a16:creationId xmlns:a16="http://schemas.microsoft.com/office/drawing/2014/main" id="{DB3D3129-2B70-5643-96C2-83638DE57FF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83" name="Group 1027">
                  <a:extLst>
                    <a:ext uri="{FF2B5EF4-FFF2-40B4-BE49-F238E27FC236}">
                      <a16:creationId xmlns:a16="http://schemas.microsoft.com/office/drawing/2014/main" id="{8C6DEC60-5C97-D546-9977-EBD182221DD2}"/>
                    </a:ext>
                  </a:extLst>
                </p:cNvPr>
                <p:cNvGrpSpPr>
                  <a:grpSpLocks/>
                </p:cNvGrpSpPr>
                <p:nvPr/>
              </p:nvGrpSpPr>
              <p:grpSpPr bwMode="auto">
                <a:xfrm>
                  <a:off x="7594735" y="2642220"/>
                  <a:ext cx="98740" cy="36846"/>
                  <a:chOff x="1740" y="2642"/>
                  <a:chExt cx="752" cy="327"/>
                </a:xfrm>
              </p:grpSpPr>
              <p:sp>
                <p:nvSpPr>
                  <p:cNvPr id="169" name="Freeform 1028">
                    <a:extLst>
                      <a:ext uri="{FF2B5EF4-FFF2-40B4-BE49-F238E27FC236}">
                        <a16:creationId xmlns:a16="http://schemas.microsoft.com/office/drawing/2014/main" id="{5D16627E-DE34-BC4F-9513-7A7D4707F7C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0" name="Freeform 1029">
                    <a:extLst>
                      <a:ext uri="{FF2B5EF4-FFF2-40B4-BE49-F238E27FC236}">
                        <a16:creationId xmlns:a16="http://schemas.microsoft.com/office/drawing/2014/main" id="{D8D65D68-18A4-E54D-8916-1DEF36844C9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1" name="Freeform 1030">
                    <a:extLst>
                      <a:ext uri="{FF2B5EF4-FFF2-40B4-BE49-F238E27FC236}">
                        <a16:creationId xmlns:a16="http://schemas.microsoft.com/office/drawing/2014/main" id="{3C79D147-9974-F341-96E9-F9AD19F1404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2" name="Freeform 1031">
                    <a:extLst>
                      <a:ext uri="{FF2B5EF4-FFF2-40B4-BE49-F238E27FC236}">
                        <a16:creationId xmlns:a16="http://schemas.microsoft.com/office/drawing/2014/main" id="{5E0CE9D2-21FD-2644-9691-743CC3E130FC}"/>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3" name="Freeform 1032">
                    <a:extLst>
                      <a:ext uri="{FF2B5EF4-FFF2-40B4-BE49-F238E27FC236}">
                        <a16:creationId xmlns:a16="http://schemas.microsoft.com/office/drawing/2014/main" id="{5691098F-1432-0D44-8573-312C3A566A2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4" name="Freeform 1033">
                    <a:extLst>
                      <a:ext uri="{FF2B5EF4-FFF2-40B4-BE49-F238E27FC236}">
                        <a16:creationId xmlns:a16="http://schemas.microsoft.com/office/drawing/2014/main" id="{2D4A77A2-D0F1-164A-A67D-A509543869CD}"/>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84" name="Freeform 1034">
                  <a:extLst>
                    <a:ext uri="{FF2B5EF4-FFF2-40B4-BE49-F238E27FC236}">
                      <a16:creationId xmlns:a16="http://schemas.microsoft.com/office/drawing/2014/main" id="{A283BD8E-0AD2-B743-8237-483C3A6A6CD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Freeform 1035">
                  <a:extLst>
                    <a:ext uri="{FF2B5EF4-FFF2-40B4-BE49-F238E27FC236}">
                      <a16:creationId xmlns:a16="http://schemas.microsoft.com/office/drawing/2014/main" id="{AA215C2D-4069-DE48-884E-A1816F7D4D0B}"/>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6" name="Freeform 1036">
                  <a:extLst>
                    <a:ext uri="{FF2B5EF4-FFF2-40B4-BE49-F238E27FC236}">
                      <a16:creationId xmlns:a16="http://schemas.microsoft.com/office/drawing/2014/main" id="{421821F5-5AD5-4D4E-A4F9-5D46E41A4ECC}"/>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7" name="Freeform 1037">
                  <a:extLst>
                    <a:ext uri="{FF2B5EF4-FFF2-40B4-BE49-F238E27FC236}">
                      <a16:creationId xmlns:a16="http://schemas.microsoft.com/office/drawing/2014/main" id="{499D2FC7-7022-A944-98B2-E74E9B2E525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8" name="Freeform 1038">
                  <a:extLst>
                    <a:ext uri="{FF2B5EF4-FFF2-40B4-BE49-F238E27FC236}">
                      <a16:creationId xmlns:a16="http://schemas.microsoft.com/office/drawing/2014/main" id="{37918171-6E71-A846-A2B5-7C65DD7456B5}"/>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Freeform 1039">
                  <a:extLst>
                    <a:ext uri="{FF2B5EF4-FFF2-40B4-BE49-F238E27FC236}">
                      <a16:creationId xmlns:a16="http://schemas.microsoft.com/office/drawing/2014/main" id="{68ECFF60-AA48-2D4C-9A67-90DB18F81D4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740" name="Group 739">
                <a:extLst>
                  <a:ext uri="{FF2B5EF4-FFF2-40B4-BE49-F238E27FC236}">
                    <a16:creationId xmlns:a16="http://schemas.microsoft.com/office/drawing/2014/main" id="{504BAA5F-BBD8-8242-BC48-7D0E761F340A}"/>
                  </a:ext>
                </a:extLst>
              </p:cNvPr>
              <p:cNvGrpSpPr/>
              <p:nvPr/>
            </p:nvGrpSpPr>
            <p:grpSpPr>
              <a:xfrm>
                <a:off x="8631407" y="2290407"/>
                <a:ext cx="530702" cy="478009"/>
                <a:chOff x="8631407" y="2290407"/>
                <a:chExt cx="530702" cy="478009"/>
              </a:xfrm>
            </p:grpSpPr>
            <p:pic>
              <p:nvPicPr>
                <p:cNvPr id="110" name="Picture 568" descr="light2.png">
                  <a:extLst>
                    <a:ext uri="{FF2B5EF4-FFF2-40B4-BE49-F238E27FC236}">
                      <a16:creationId xmlns:a16="http://schemas.microsoft.com/office/drawing/2014/main" id="{D96B693D-26FC-E443-A112-C4AFFE90DC3D}"/>
                    </a:ext>
                  </a:extLst>
                </p:cNvPr>
                <p:cNvPicPr>
                  <a:picLocks noChangeAspect="1"/>
                </p:cNvPicPr>
                <p:nvPr/>
              </p:nvPicPr>
              <p:blipFill>
                <a:blip r:embed="rId12">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 name="Picture 1017" descr="antenna_stylized">
                  <a:extLst>
                    <a:ext uri="{FF2B5EF4-FFF2-40B4-BE49-F238E27FC236}">
                      <a16:creationId xmlns:a16="http://schemas.microsoft.com/office/drawing/2014/main" id="{F4E4C4C0-89A6-D74D-B25C-228CE5BC1DBE}"/>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86" name="Group 785">
                <a:extLst>
                  <a:ext uri="{FF2B5EF4-FFF2-40B4-BE49-F238E27FC236}">
                    <a16:creationId xmlns:a16="http://schemas.microsoft.com/office/drawing/2014/main" id="{46F998A3-3B85-214A-927A-3BF067B7C2A0}"/>
                  </a:ext>
                </a:extLst>
              </p:cNvPr>
              <p:cNvGrpSpPr/>
              <p:nvPr/>
            </p:nvGrpSpPr>
            <p:grpSpPr>
              <a:xfrm>
                <a:off x="8493165" y="2029804"/>
                <a:ext cx="849312" cy="226109"/>
                <a:chOff x="8493165" y="2029804"/>
                <a:chExt cx="849312" cy="226109"/>
              </a:xfrm>
            </p:grpSpPr>
            <p:pic>
              <p:nvPicPr>
                <p:cNvPr id="48" name="Picture 603" descr="car_icon_small">
                  <a:extLst>
                    <a:ext uri="{FF2B5EF4-FFF2-40B4-BE49-F238E27FC236}">
                      <a16:creationId xmlns:a16="http://schemas.microsoft.com/office/drawing/2014/main" id="{147E2796-D425-6645-93B3-B97E69B14611}"/>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 name="Picture 1017" descr="antenna_stylized">
                  <a:extLst>
                    <a:ext uri="{FF2B5EF4-FFF2-40B4-BE49-F238E27FC236}">
                      <a16:creationId xmlns:a16="http://schemas.microsoft.com/office/drawing/2014/main" id="{F0886BE8-9B0B-F046-92AA-1AC818378EAB}"/>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793" name="Group 792">
              <a:extLst>
                <a:ext uri="{FF2B5EF4-FFF2-40B4-BE49-F238E27FC236}">
                  <a16:creationId xmlns:a16="http://schemas.microsoft.com/office/drawing/2014/main" id="{93351559-0D4C-F04C-928E-5CDA57B5EB47}"/>
                </a:ext>
              </a:extLst>
            </p:cNvPr>
            <p:cNvGrpSpPr/>
            <p:nvPr/>
          </p:nvGrpSpPr>
          <p:grpSpPr>
            <a:xfrm>
              <a:off x="7487144" y="3296104"/>
              <a:ext cx="857739" cy="583764"/>
              <a:chOff x="7487144" y="3296104"/>
              <a:chExt cx="857739" cy="583764"/>
            </a:xfrm>
          </p:grpSpPr>
          <p:grpSp>
            <p:nvGrpSpPr>
              <p:cNvPr id="792" name="Group 791">
                <a:extLst>
                  <a:ext uri="{FF2B5EF4-FFF2-40B4-BE49-F238E27FC236}">
                    <a16:creationId xmlns:a16="http://schemas.microsoft.com/office/drawing/2014/main" id="{084B6293-559E-5D43-AF2B-4CB5E09EC6C5}"/>
                  </a:ext>
                </a:extLst>
              </p:cNvPr>
              <p:cNvGrpSpPr/>
              <p:nvPr/>
            </p:nvGrpSpPr>
            <p:grpSpPr>
              <a:xfrm>
                <a:off x="7487144" y="3389820"/>
                <a:ext cx="350807" cy="305517"/>
                <a:chOff x="7487144" y="3389820"/>
                <a:chExt cx="350807" cy="305517"/>
              </a:xfrm>
            </p:grpSpPr>
            <p:pic>
              <p:nvPicPr>
                <p:cNvPr id="91" name="Picture 1115" descr="antenna_stylized">
                  <a:extLst>
                    <a:ext uri="{FF2B5EF4-FFF2-40B4-BE49-F238E27FC236}">
                      <a16:creationId xmlns:a16="http://schemas.microsoft.com/office/drawing/2014/main" id="{1821BC3E-6137-D844-92B9-4BA4CFF41F68}"/>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 name="Picture 1116" descr="laptop_keyboard">
                  <a:extLst>
                    <a:ext uri="{FF2B5EF4-FFF2-40B4-BE49-F238E27FC236}">
                      <a16:creationId xmlns:a16="http://schemas.microsoft.com/office/drawing/2014/main" id="{7F05CE3B-E67B-1B40-9D5B-2914F0B9BFBF}"/>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 name="Freeform 1117">
                  <a:extLst>
                    <a:ext uri="{FF2B5EF4-FFF2-40B4-BE49-F238E27FC236}">
                      <a16:creationId xmlns:a16="http://schemas.microsoft.com/office/drawing/2014/main" id="{B52A07C5-D801-5B41-BD20-C20958925D05}"/>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94" name="Picture 1118" descr="screen">
                  <a:extLst>
                    <a:ext uri="{FF2B5EF4-FFF2-40B4-BE49-F238E27FC236}">
                      <a16:creationId xmlns:a16="http://schemas.microsoft.com/office/drawing/2014/main" id="{2EA30B4E-5447-0340-8DAD-349A843F2AC9}"/>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 name="Freeform 1119">
                  <a:extLst>
                    <a:ext uri="{FF2B5EF4-FFF2-40B4-BE49-F238E27FC236}">
                      <a16:creationId xmlns:a16="http://schemas.microsoft.com/office/drawing/2014/main" id="{1137F6C6-A7C9-9A4D-BCE3-048DB90EF759}"/>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Freeform 1120">
                  <a:extLst>
                    <a:ext uri="{FF2B5EF4-FFF2-40B4-BE49-F238E27FC236}">
                      <a16:creationId xmlns:a16="http://schemas.microsoft.com/office/drawing/2014/main" id="{7A0060E2-767D-1545-8656-29ED1A471251}"/>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Freeform 1121">
                  <a:extLst>
                    <a:ext uri="{FF2B5EF4-FFF2-40B4-BE49-F238E27FC236}">
                      <a16:creationId xmlns:a16="http://schemas.microsoft.com/office/drawing/2014/main" id="{15790F5A-ABAC-8D49-A4F9-E2F576550DB0}"/>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Freeform 1122">
                  <a:extLst>
                    <a:ext uri="{FF2B5EF4-FFF2-40B4-BE49-F238E27FC236}">
                      <a16:creationId xmlns:a16="http://schemas.microsoft.com/office/drawing/2014/main" id="{8898B7ED-5BCF-8C4E-B1AA-B82AD50FD155}"/>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9" name="Freeform 1123">
                  <a:extLst>
                    <a:ext uri="{FF2B5EF4-FFF2-40B4-BE49-F238E27FC236}">
                      <a16:creationId xmlns:a16="http://schemas.microsoft.com/office/drawing/2014/main" id="{5A7F91EF-AD6B-D64E-B73E-C762D73A7A33}"/>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 name="Freeform 1124">
                  <a:extLst>
                    <a:ext uri="{FF2B5EF4-FFF2-40B4-BE49-F238E27FC236}">
                      <a16:creationId xmlns:a16="http://schemas.microsoft.com/office/drawing/2014/main" id="{BBB1B153-2E6F-7246-9B11-B68D01DF60E3}"/>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01" name="Group 1125">
                  <a:extLst>
                    <a:ext uri="{FF2B5EF4-FFF2-40B4-BE49-F238E27FC236}">
                      <a16:creationId xmlns:a16="http://schemas.microsoft.com/office/drawing/2014/main" id="{57060979-075D-9D4D-B12E-DA0CCD4C6B8F}"/>
                    </a:ext>
                  </a:extLst>
                </p:cNvPr>
                <p:cNvGrpSpPr>
                  <a:grpSpLocks/>
                </p:cNvGrpSpPr>
                <p:nvPr/>
              </p:nvGrpSpPr>
              <p:grpSpPr bwMode="auto">
                <a:xfrm>
                  <a:off x="7593395" y="3625649"/>
                  <a:ext cx="64747" cy="27592"/>
                  <a:chOff x="1740" y="2642"/>
                  <a:chExt cx="752" cy="327"/>
                </a:xfrm>
              </p:grpSpPr>
              <p:sp>
                <p:nvSpPr>
                  <p:cNvPr id="140" name="Freeform 1126">
                    <a:extLst>
                      <a:ext uri="{FF2B5EF4-FFF2-40B4-BE49-F238E27FC236}">
                        <a16:creationId xmlns:a16="http://schemas.microsoft.com/office/drawing/2014/main" id="{8DFFF656-1361-C546-8336-177F79E46915}"/>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1" name="Freeform 1127">
                    <a:extLst>
                      <a:ext uri="{FF2B5EF4-FFF2-40B4-BE49-F238E27FC236}">
                        <a16:creationId xmlns:a16="http://schemas.microsoft.com/office/drawing/2014/main" id="{60C6C6B3-72DE-664B-B4DE-3C04B0C5BFE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2" name="Freeform 1128">
                    <a:extLst>
                      <a:ext uri="{FF2B5EF4-FFF2-40B4-BE49-F238E27FC236}">
                        <a16:creationId xmlns:a16="http://schemas.microsoft.com/office/drawing/2014/main" id="{0D48292A-917D-D046-A974-043CEE5A414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3" name="Freeform 1129">
                    <a:extLst>
                      <a:ext uri="{FF2B5EF4-FFF2-40B4-BE49-F238E27FC236}">
                        <a16:creationId xmlns:a16="http://schemas.microsoft.com/office/drawing/2014/main" id="{DB6BAAEB-BADD-0A4F-8A9D-D72AFCA99A5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4" name="Freeform 1130">
                    <a:extLst>
                      <a:ext uri="{FF2B5EF4-FFF2-40B4-BE49-F238E27FC236}">
                        <a16:creationId xmlns:a16="http://schemas.microsoft.com/office/drawing/2014/main" id="{05D5969F-F3B9-414D-975E-A6700098F263}"/>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5" name="Freeform 1131">
                    <a:extLst>
                      <a:ext uri="{FF2B5EF4-FFF2-40B4-BE49-F238E27FC236}">
                        <a16:creationId xmlns:a16="http://schemas.microsoft.com/office/drawing/2014/main" id="{41BB174D-6019-384D-A5AC-1B4D92D938B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02" name="Freeform 1132">
                  <a:extLst>
                    <a:ext uri="{FF2B5EF4-FFF2-40B4-BE49-F238E27FC236}">
                      <a16:creationId xmlns:a16="http://schemas.microsoft.com/office/drawing/2014/main" id="{F8739864-4836-E447-8FC8-5886923FF496}"/>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3" name="Freeform 1133">
                  <a:extLst>
                    <a:ext uri="{FF2B5EF4-FFF2-40B4-BE49-F238E27FC236}">
                      <a16:creationId xmlns:a16="http://schemas.microsoft.com/office/drawing/2014/main" id="{C59CADF3-CD09-FB48-A672-C2C50B66CEB8}"/>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4" name="Freeform 1134">
                  <a:extLst>
                    <a:ext uri="{FF2B5EF4-FFF2-40B4-BE49-F238E27FC236}">
                      <a16:creationId xmlns:a16="http://schemas.microsoft.com/office/drawing/2014/main" id="{628AB6FD-35F6-0345-BD13-22EAAF9EC275}"/>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 name="Freeform 1135">
                  <a:extLst>
                    <a:ext uri="{FF2B5EF4-FFF2-40B4-BE49-F238E27FC236}">
                      <a16:creationId xmlns:a16="http://schemas.microsoft.com/office/drawing/2014/main" id="{76529D44-B4FD-DE4D-812E-E461A0FCCA6C}"/>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6" name="Freeform 1136">
                  <a:extLst>
                    <a:ext uri="{FF2B5EF4-FFF2-40B4-BE49-F238E27FC236}">
                      <a16:creationId xmlns:a16="http://schemas.microsoft.com/office/drawing/2014/main" id="{44CD9A89-0E3B-2C40-8436-71B7526BA66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7" name="Freeform 1137">
                  <a:extLst>
                    <a:ext uri="{FF2B5EF4-FFF2-40B4-BE49-F238E27FC236}">
                      <a16:creationId xmlns:a16="http://schemas.microsoft.com/office/drawing/2014/main" id="{92BF681C-02FC-8F49-A2CD-8F3446ECE5D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08" name="Group 1139">
                <a:extLst>
                  <a:ext uri="{FF2B5EF4-FFF2-40B4-BE49-F238E27FC236}">
                    <a16:creationId xmlns:a16="http://schemas.microsoft.com/office/drawing/2014/main" id="{904B7C12-C509-8641-BB63-56DEDB95F954}"/>
                  </a:ext>
                </a:extLst>
              </p:cNvPr>
              <p:cNvGrpSpPr>
                <a:grpSpLocks/>
              </p:cNvGrpSpPr>
              <p:nvPr/>
            </p:nvGrpSpPr>
            <p:grpSpPr bwMode="auto">
              <a:xfrm flipH="1">
                <a:off x="7985622" y="3537823"/>
                <a:ext cx="359261" cy="342045"/>
                <a:chOff x="2839" y="3501"/>
                <a:chExt cx="755" cy="803"/>
              </a:xfrm>
            </p:grpSpPr>
            <p:pic>
              <p:nvPicPr>
                <p:cNvPr id="138" name="Picture 1140" descr="desktop_computer_stylized_medium">
                  <a:extLst>
                    <a:ext uri="{FF2B5EF4-FFF2-40B4-BE49-F238E27FC236}">
                      <a16:creationId xmlns:a16="http://schemas.microsoft.com/office/drawing/2014/main" id="{BDC7F552-21C9-C942-90FF-0162099A3D52}"/>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 name="Freeform 1141">
                  <a:extLst>
                    <a:ext uri="{FF2B5EF4-FFF2-40B4-BE49-F238E27FC236}">
                      <a16:creationId xmlns:a16="http://schemas.microsoft.com/office/drawing/2014/main" id="{654B43BA-608E-5D4D-B11B-71762CFBEEDE}"/>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94" name="Group 693">
                <a:extLst>
                  <a:ext uri="{FF2B5EF4-FFF2-40B4-BE49-F238E27FC236}">
                    <a16:creationId xmlns:a16="http://schemas.microsoft.com/office/drawing/2014/main" id="{14715B6C-9A50-FE4B-A8D2-1E669BF891E3}"/>
                  </a:ext>
                </a:extLst>
              </p:cNvPr>
              <p:cNvGrpSpPr/>
              <p:nvPr/>
            </p:nvGrpSpPr>
            <p:grpSpPr>
              <a:xfrm>
                <a:off x="7797061" y="3296104"/>
                <a:ext cx="347997" cy="396620"/>
                <a:chOff x="7797061" y="3296104"/>
                <a:chExt cx="347997" cy="396620"/>
              </a:xfrm>
            </p:grpSpPr>
            <p:pic>
              <p:nvPicPr>
                <p:cNvPr id="113" name="Picture 571" descr="fridge2.png">
                  <a:extLst>
                    <a:ext uri="{FF2B5EF4-FFF2-40B4-BE49-F238E27FC236}">
                      <a16:creationId xmlns:a16="http://schemas.microsoft.com/office/drawing/2014/main" id="{29DD0F98-F93B-0145-A925-F4125ED490DD}"/>
                    </a:ext>
                  </a:extLst>
                </p:cNvPr>
                <p:cNvPicPr>
                  <a:picLocks noChangeAspect="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4" name="Picture 1115" descr="antenna_stylized">
                  <a:extLst>
                    <a:ext uri="{FF2B5EF4-FFF2-40B4-BE49-F238E27FC236}">
                      <a16:creationId xmlns:a16="http://schemas.microsoft.com/office/drawing/2014/main" id="{C1A64F68-4D16-AE4F-AB60-09D2C0CF0E2C}"/>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795" name="Group 794">
              <a:extLst>
                <a:ext uri="{FF2B5EF4-FFF2-40B4-BE49-F238E27FC236}">
                  <a16:creationId xmlns:a16="http://schemas.microsoft.com/office/drawing/2014/main" id="{AF73DE4B-526E-9C4F-9242-9BC0D43F8CBA}"/>
                </a:ext>
              </a:extLst>
            </p:cNvPr>
            <p:cNvGrpSpPr/>
            <p:nvPr/>
          </p:nvGrpSpPr>
          <p:grpSpPr>
            <a:xfrm>
              <a:off x="11058573" y="3399165"/>
              <a:ext cx="518448" cy="1212242"/>
              <a:chOff x="11058573" y="3399165"/>
              <a:chExt cx="518448" cy="1212242"/>
            </a:xfrm>
          </p:grpSpPr>
          <p:grpSp>
            <p:nvGrpSpPr>
              <p:cNvPr id="375" name="Group 374">
                <a:extLst>
                  <a:ext uri="{FF2B5EF4-FFF2-40B4-BE49-F238E27FC236}">
                    <a16:creationId xmlns:a16="http://schemas.microsoft.com/office/drawing/2014/main" id="{433FEDDB-405E-DB4E-815F-55EE9E62EF1A}"/>
                  </a:ext>
                </a:extLst>
              </p:cNvPr>
              <p:cNvGrpSpPr/>
              <p:nvPr/>
            </p:nvGrpSpPr>
            <p:grpSpPr>
              <a:xfrm>
                <a:off x="11087182" y="4159591"/>
                <a:ext cx="489839" cy="451816"/>
                <a:chOff x="5103720" y="2693365"/>
                <a:chExt cx="611650" cy="414788"/>
              </a:xfrm>
            </p:grpSpPr>
            <p:cxnSp>
              <p:nvCxnSpPr>
                <p:cNvPr id="376" name="Straight Connector 375">
                  <a:extLst>
                    <a:ext uri="{FF2B5EF4-FFF2-40B4-BE49-F238E27FC236}">
                      <a16:creationId xmlns:a16="http://schemas.microsoft.com/office/drawing/2014/main" id="{1D164102-BE0D-AF40-9A7B-7F2B261B2C20}"/>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78" name="Group 377">
                  <a:extLst>
                    <a:ext uri="{FF2B5EF4-FFF2-40B4-BE49-F238E27FC236}">
                      <a16:creationId xmlns:a16="http://schemas.microsoft.com/office/drawing/2014/main" id="{9018E7EF-EB96-424D-962A-FEB80B43946F}"/>
                    </a:ext>
                  </a:extLst>
                </p:cNvPr>
                <p:cNvGrpSpPr/>
                <p:nvPr/>
              </p:nvGrpSpPr>
              <p:grpSpPr>
                <a:xfrm>
                  <a:off x="5275406" y="2693365"/>
                  <a:ext cx="439964" cy="414788"/>
                  <a:chOff x="5275406" y="2711455"/>
                  <a:chExt cx="452949" cy="405518"/>
                </a:xfrm>
              </p:grpSpPr>
              <p:pic>
                <p:nvPicPr>
                  <p:cNvPr id="379" name="Picture 378" descr="server_rack.png">
                    <a:extLst>
                      <a:ext uri="{FF2B5EF4-FFF2-40B4-BE49-F238E27FC236}">
                        <a16:creationId xmlns:a16="http://schemas.microsoft.com/office/drawing/2014/main" id="{C865CB27-BCE1-654B-9519-9B39D4CB587D}"/>
                      </a:ext>
                    </a:extLst>
                  </p:cNvPr>
                  <p:cNvPicPr>
                    <a:picLocks noChangeAspect="1"/>
                  </p:cNvPicPr>
                  <p:nvPr/>
                </p:nvPicPr>
                <p:blipFill>
                  <a:blip r:embed="rId19">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80" name="Picture 379" descr="server_rack.png">
                    <a:extLst>
                      <a:ext uri="{FF2B5EF4-FFF2-40B4-BE49-F238E27FC236}">
                        <a16:creationId xmlns:a16="http://schemas.microsoft.com/office/drawing/2014/main" id="{41D005B5-0BAE-3E48-A2D4-576E4F7B9467}"/>
                      </a:ext>
                    </a:extLst>
                  </p:cNvPr>
                  <p:cNvPicPr>
                    <a:picLocks noChangeAspect="1"/>
                  </p:cNvPicPr>
                  <p:nvPr/>
                </p:nvPicPr>
                <p:blipFill>
                  <a:blip r:embed="rId19">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81" name="Picture 380" descr="server_rack.png">
                    <a:extLst>
                      <a:ext uri="{FF2B5EF4-FFF2-40B4-BE49-F238E27FC236}">
                        <a16:creationId xmlns:a16="http://schemas.microsoft.com/office/drawing/2014/main" id="{89060F4D-6C40-724C-BD1E-F12A5CA65DE7}"/>
                      </a:ext>
                    </a:extLst>
                  </p:cNvPr>
                  <p:cNvPicPr>
                    <a:picLocks noChangeAspect="1"/>
                  </p:cNvPicPr>
                  <p:nvPr/>
                </p:nvPicPr>
                <p:blipFill>
                  <a:blip r:embed="rId19">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92" name="Group 391">
                <a:extLst>
                  <a:ext uri="{FF2B5EF4-FFF2-40B4-BE49-F238E27FC236}">
                    <a16:creationId xmlns:a16="http://schemas.microsoft.com/office/drawing/2014/main" id="{710FDFDB-5658-6346-883B-53F72A0E1C90}"/>
                  </a:ext>
                </a:extLst>
              </p:cNvPr>
              <p:cNvGrpSpPr/>
              <p:nvPr/>
            </p:nvGrpSpPr>
            <p:grpSpPr>
              <a:xfrm>
                <a:off x="11058573" y="3399165"/>
                <a:ext cx="423724" cy="405973"/>
                <a:chOff x="5103720" y="2693365"/>
                <a:chExt cx="611650" cy="414788"/>
              </a:xfrm>
            </p:grpSpPr>
            <p:cxnSp>
              <p:nvCxnSpPr>
                <p:cNvPr id="393" name="Straight Connector 392">
                  <a:extLst>
                    <a:ext uri="{FF2B5EF4-FFF2-40B4-BE49-F238E27FC236}">
                      <a16:creationId xmlns:a16="http://schemas.microsoft.com/office/drawing/2014/main" id="{21121473-8384-8944-A0B5-DD441780262C}"/>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95" name="Group 394">
                  <a:extLst>
                    <a:ext uri="{FF2B5EF4-FFF2-40B4-BE49-F238E27FC236}">
                      <a16:creationId xmlns:a16="http://schemas.microsoft.com/office/drawing/2014/main" id="{11366773-360A-0449-911A-80462659C660}"/>
                    </a:ext>
                  </a:extLst>
                </p:cNvPr>
                <p:cNvGrpSpPr/>
                <p:nvPr/>
              </p:nvGrpSpPr>
              <p:grpSpPr>
                <a:xfrm>
                  <a:off x="5275406" y="2693365"/>
                  <a:ext cx="439964" cy="414788"/>
                  <a:chOff x="5275406" y="2711455"/>
                  <a:chExt cx="452949" cy="405518"/>
                </a:xfrm>
              </p:grpSpPr>
              <p:pic>
                <p:nvPicPr>
                  <p:cNvPr id="396" name="Picture 395" descr="server_rack.png">
                    <a:extLst>
                      <a:ext uri="{FF2B5EF4-FFF2-40B4-BE49-F238E27FC236}">
                        <a16:creationId xmlns:a16="http://schemas.microsoft.com/office/drawing/2014/main" id="{361EFF3D-6A1F-2646-B975-1FACB4284FB6}"/>
                      </a:ext>
                    </a:extLst>
                  </p:cNvPr>
                  <p:cNvPicPr>
                    <a:picLocks noChangeAspect="1"/>
                  </p:cNvPicPr>
                  <p:nvPr/>
                </p:nvPicPr>
                <p:blipFill>
                  <a:blip r:embed="rId19">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97" name="Picture 396" descr="server_rack.png">
                    <a:extLst>
                      <a:ext uri="{FF2B5EF4-FFF2-40B4-BE49-F238E27FC236}">
                        <a16:creationId xmlns:a16="http://schemas.microsoft.com/office/drawing/2014/main" id="{E83F8942-DE11-A747-A5A4-EDFBB17BFC85}"/>
                      </a:ext>
                    </a:extLst>
                  </p:cNvPr>
                  <p:cNvPicPr>
                    <a:picLocks noChangeAspect="1"/>
                  </p:cNvPicPr>
                  <p:nvPr/>
                </p:nvPicPr>
                <p:blipFill>
                  <a:blip r:embed="rId19">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98" name="Picture 397" descr="server_rack.png">
                    <a:extLst>
                      <a:ext uri="{FF2B5EF4-FFF2-40B4-BE49-F238E27FC236}">
                        <a16:creationId xmlns:a16="http://schemas.microsoft.com/office/drawing/2014/main" id="{300ED1AC-F5EE-3C49-B963-42178C243405}"/>
                      </a:ext>
                    </a:extLst>
                  </p:cNvPr>
                  <p:cNvPicPr>
                    <a:picLocks noChangeAspect="1"/>
                  </p:cNvPicPr>
                  <p:nvPr/>
                </p:nvPicPr>
                <p:blipFill>
                  <a:blip r:embed="rId19">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796" name="Group 795">
              <a:extLst>
                <a:ext uri="{FF2B5EF4-FFF2-40B4-BE49-F238E27FC236}">
                  <a16:creationId xmlns:a16="http://schemas.microsoft.com/office/drawing/2014/main" id="{2287FB5D-0F91-9741-8D3A-0A38C2D4142B}"/>
                </a:ext>
              </a:extLst>
            </p:cNvPr>
            <p:cNvGrpSpPr/>
            <p:nvPr/>
          </p:nvGrpSpPr>
          <p:grpSpPr>
            <a:xfrm>
              <a:off x="7767607" y="4870841"/>
              <a:ext cx="2692126" cy="1260456"/>
              <a:chOff x="7767607" y="4870841"/>
              <a:chExt cx="2692126" cy="1260456"/>
            </a:xfrm>
          </p:grpSpPr>
          <p:grpSp>
            <p:nvGrpSpPr>
              <p:cNvPr id="71" name="Group 950">
                <a:extLst>
                  <a:ext uri="{FF2B5EF4-FFF2-40B4-BE49-F238E27FC236}">
                    <a16:creationId xmlns:a16="http://schemas.microsoft.com/office/drawing/2014/main" id="{2B0A745F-DA32-E140-AB36-BC5E1C4E2D48}"/>
                  </a:ext>
                </a:extLst>
              </p:cNvPr>
              <p:cNvGrpSpPr>
                <a:grpSpLocks/>
              </p:cNvGrpSpPr>
              <p:nvPr/>
            </p:nvGrpSpPr>
            <p:grpSpPr bwMode="auto">
              <a:xfrm>
                <a:off x="10282541" y="5244631"/>
                <a:ext cx="177192" cy="330833"/>
                <a:chOff x="4140" y="429"/>
                <a:chExt cx="1425" cy="2396"/>
              </a:xfrm>
            </p:grpSpPr>
            <p:sp>
              <p:nvSpPr>
                <p:cNvPr id="207" name="Freeform 951">
                  <a:extLst>
                    <a:ext uri="{FF2B5EF4-FFF2-40B4-BE49-F238E27FC236}">
                      <a16:creationId xmlns:a16="http://schemas.microsoft.com/office/drawing/2014/main" id="{12CB3660-4D63-014F-8CC9-FDFB8140AB8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8" name="Rectangle 952">
                  <a:extLst>
                    <a:ext uri="{FF2B5EF4-FFF2-40B4-BE49-F238E27FC236}">
                      <a16:creationId xmlns:a16="http://schemas.microsoft.com/office/drawing/2014/main" id="{EFE1382F-B768-3541-8BD1-06AB71BFA8E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9" name="Freeform 953">
                  <a:extLst>
                    <a:ext uri="{FF2B5EF4-FFF2-40B4-BE49-F238E27FC236}">
                      <a16:creationId xmlns:a16="http://schemas.microsoft.com/office/drawing/2014/main" id="{FB363E8F-CA06-2449-A66C-B147358943F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0" name="Freeform 954">
                  <a:extLst>
                    <a:ext uri="{FF2B5EF4-FFF2-40B4-BE49-F238E27FC236}">
                      <a16:creationId xmlns:a16="http://schemas.microsoft.com/office/drawing/2014/main" id="{8A74E36A-A735-7440-A2B1-55846B516D7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1" name="Rectangle 955">
                  <a:extLst>
                    <a:ext uri="{FF2B5EF4-FFF2-40B4-BE49-F238E27FC236}">
                      <a16:creationId xmlns:a16="http://schemas.microsoft.com/office/drawing/2014/main" id="{FC433BF5-02C8-F540-AE86-53BF5696001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2" name="Group 956">
                  <a:extLst>
                    <a:ext uri="{FF2B5EF4-FFF2-40B4-BE49-F238E27FC236}">
                      <a16:creationId xmlns:a16="http://schemas.microsoft.com/office/drawing/2014/main" id="{969A0B36-D994-A24C-8329-146363A51CA4}"/>
                    </a:ext>
                  </a:extLst>
                </p:cNvPr>
                <p:cNvGrpSpPr>
                  <a:grpSpLocks/>
                </p:cNvGrpSpPr>
                <p:nvPr/>
              </p:nvGrpSpPr>
              <p:grpSpPr bwMode="auto">
                <a:xfrm>
                  <a:off x="4749" y="668"/>
                  <a:ext cx="581" cy="145"/>
                  <a:chOff x="614" y="2568"/>
                  <a:chExt cx="725" cy="139"/>
                </a:xfrm>
              </p:grpSpPr>
              <p:sp>
                <p:nvSpPr>
                  <p:cNvPr id="237" name="AutoShape 957">
                    <a:extLst>
                      <a:ext uri="{FF2B5EF4-FFF2-40B4-BE49-F238E27FC236}">
                        <a16:creationId xmlns:a16="http://schemas.microsoft.com/office/drawing/2014/main" id="{75A7B329-681F-2B4A-8470-FC0231FE257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8" name="AutoShape 958">
                    <a:extLst>
                      <a:ext uri="{FF2B5EF4-FFF2-40B4-BE49-F238E27FC236}">
                        <a16:creationId xmlns:a16="http://schemas.microsoft.com/office/drawing/2014/main" id="{197CEF08-20F4-5741-AC2B-1EBB072FA54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3" name="Rectangle 959">
                  <a:extLst>
                    <a:ext uri="{FF2B5EF4-FFF2-40B4-BE49-F238E27FC236}">
                      <a16:creationId xmlns:a16="http://schemas.microsoft.com/office/drawing/2014/main" id="{775AA9F7-199B-ED4C-B422-5E1B766FBA6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4" name="Group 960">
                  <a:extLst>
                    <a:ext uri="{FF2B5EF4-FFF2-40B4-BE49-F238E27FC236}">
                      <a16:creationId xmlns:a16="http://schemas.microsoft.com/office/drawing/2014/main" id="{4EED0C22-3BA6-E24F-B528-BF018CB34F5F}"/>
                    </a:ext>
                  </a:extLst>
                </p:cNvPr>
                <p:cNvGrpSpPr>
                  <a:grpSpLocks/>
                </p:cNvGrpSpPr>
                <p:nvPr/>
              </p:nvGrpSpPr>
              <p:grpSpPr bwMode="auto">
                <a:xfrm>
                  <a:off x="4747" y="994"/>
                  <a:ext cx="581" cy="134"/>
                  <a:chOff x="614" y="2568"/>
                  <a:chExt cx="725" cy="139"/>
                </a:xfrm>
              </p:grpSpPr>
              <p:sp>
                <p:nvSpPr>
                  <p:cNvPr id="235" name="AutoShape 961">
                    <a:extLst>
                      <a:ext uri="{FF2B5EF4-FFF2-40B4-BE49-F238E27FC236}">
                        <a16:creationId xmlns:a16="http://schemas.microsoft.com/office/drawing/2014/main" id="{FE30D28F-02DD-D041-8551-45D9D2836EA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6" name="AutoShape 962">
                    <a:extLst>
                      <a:ext uri="{FF2B5EF4-FFF2-40B4-BE49-F238E27FC236}">
                        <a16:creationId xmlns:a16="http://schemas.microsoft.com/office/drawing/2014/main" id="{92F33680-18D6-7C4A-88C2-46C4FA3D08E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5" name="Rectangle 963">
                  <a:extLst>
                    <a:ext uri="{FF2B5EF4-FFF2-40B4-BE49-F238E27FC236}">
                      <a16:creationId xmlns:a16="http://schemas.microsoft.com/office/drawing/2014/main" id="{A0014856-A5F8-544F-98BE-B1D6878A67A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16" name="Rectangle 964">
                  <a:extLst>
                    <a:ext uri="{FF2B5EF4-FFF2-40B4-BE49-F238E27FC236}">
                      <a16:creationId xmlns:a16="http://schemas.microsoft.com/office/drawing/2014/main" id="{0E6FC61A-EACA-7D4E-9AA7-C7690D09369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7" name="Group 965">
                  <a:extLst>
                    <a:ext uri="{FF2B5EF4-FFF2-40B4-BE49-F238E27FC236}">
                      <a16:creationId xmlns:a16="http://schemas.microsoft.com/office/drawing/2014/main" id="{CF083CE2-2403-FD4E-8F7D-758E7F67FF5E}"/>
                    </a:ext>
                  </a:extLst>
                </p:cNvPr>
                <p:cNvGrpSpPr>
                  <a:grpSpLocks/>
                </p:cNvGrpSpPr>
                <p:nvPr/>
              </p:nvGrpSpPr>
              <p:grpSpPr bwMode="auto">
                <a:xfrm>
                  <a:off x="4735" y="1627"/>
                  <a:ext cx="582" cy="151"/>
                  <a:chOff x="614" y="2568"/>
                  <a:chExt cx="725" cy="139"/>
                </a:xfrm>
              </p:grpSpPr>
              <p:sp>
                <p:nvSpPr>
                  <p:cNvPr id="233" name="AutoShape 966">
                    <a:extLst>
                      <a:ext uri="{FF2B5EF4-FFF2-40B4-BE49-F238E27FC236}">
                        <a16:creationId xmlns:a16="http://schemas.microsoft.com/office/drawing/2014/main" id="{5ED8E2CD-DB59-0040-9493-378A5D7DF18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4" name="AutoShape 967">
                    <a:extLst>
                      <a:ext uri="{FF2B5EF4-FFF2-40B4-BE49-F238E27FC236}">
                        <a16:creationId xmlns:a16="http://schemas.microsoft.com/office/drawing/2014/main" id="{F249F021-1652-2041-9D37-82D9ADAF20CC}"/>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8" name="Freeform 968">
                  <a:extLst>
                    <a:ext uri="{FF2B5EF4-FFF2-40B4-BE49-F238E27FC236}">
                      <a16:creationId xmlns:a16="http://schemas.microsoft.com/office/drawing/2014/main" id="{2DA20985-B59E-DD4F-B452-9726DAD28D3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9" name="Group 969">
                  <a:extLst>
                    <a:ext uri="{FF2B5EF4-FFF2-40B4-BE49-F238E27FC236}">
                      <a16:creationId xmlns:a16="http://schemas.microsoft.com/office/drawing/2014/main" id="{68489279-23CF-FB42-9AE3-CAB3A000B96D}"/>
                    </a:ext>
                  </a:extLst>
                </p:cNvPr>
                <p:cNvGrpSpPr>
                  <a:grpSpLocks/>
                </p:cNvGrpSpPr>
                <p:nvPr/>
              </p:nvGrpSpPr>
              <p:grpSpPr bwMode="auto">
                <a:xfrm>
                  <a:off x="4739" y="1327"/>
                  <a:ext cx="582" cy="139"/>
                  <a:chOff x="614" y="2568"/>
                  <a:chExt cx="725" cy="139"/>
                </a:xfrm>
              </p:grpSpPr>
              <p:sp>
                <p:nvSpPr>
                  <p:cNvPr id="231" name="AutoShape 970">
                    <a:extLst>
                      <a:ext uri="{FF2B5EF4-FFF2-40B4-BE49-F238E27FC236}">
                        <a16:creationId xmlns:a16="http://schemas.microsoft.com/office/drawing/2014/main" id="{12532EDD-6029-FD41-90A0-EB4B9A3B8C3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2" name="AutoShape 971">
                    <a:extLst>
                      <a:ext uri="{FF2B5EF4-FFF2-40B4-BE49-F238E27FC236}">
                        <a16:creationId xmlns:a16="http://schemas.microsoft.com/office/drawing/2014/main" id="{2ADE9625-767F-5247-8211-3638BECC987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20" name="Rectangle 972">
                  <a:extLst>
                    <a:ext uri="{FF2B5EF4-FFF2-40B4-BE49-F238E27FC236}">
                      <a16:creationId xmlns:a16="http://schemas.microsoft.com/office/drawing/2014/main" id="{71E52DA0-9A54-7744-90B9-E438CBE00C1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1" name="Freeform 973">
                  <a:extLst>
                    <a:ext uri="{FF2B5EF4-FFF2-40B4-BE49-F238E27FC236}">
                      <a16:creationId xmlns:a16="http://schemas.microsoft.com/office/drawing/2014/main" id="{D950FAED-4EC6-7B4B-AFA5-CA2701F74D0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2" name="Freeform 974">
                  <a:extLst>
                    <a:ext uri="{FF2B5EF4-FFF2-40B4-BE49-F238E27FC236}">
                      <a16:creationId xmlns:a16="http://schemas.microsoft.com/office/drawing/2014/main" id="{55AF3FE0-BBE4-A74C-A9EF-B8F3AA7A0D1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3" name="Oval 975">
                  <a:extLst>
                    <a:ext uri="{FF2B5EF4-FFF2-40B4-BE49-F238E27FC236}">
                      <a16:creationId xmlns:a16="http://schemas.microsoft.com/office/drawing/2014/main" id="{AC808981-49D6-D840-800C-F21BB910618E}"/>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4" name="Freeform 976">
                  <a:extLst>
                    <a:ext uri="{FF2B5EF4-FFF2-40B4-BE49-F238E27FC236}">
                      <a16:creationId xmlns:a16="http://schemas.microsoft.com/office/drawing/2014/main" id="{EBD04B6D-F8F6-FE45-BBD9-3CFFE7B287D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5" name="AutoShape 977">
                  <a:extLst>
                    <a:ext uri="{FF2B5EF4-FFF2-40B4-BE49-F238E27FC236}">
                      <a16:creationId xmlns:a16="http://schemas.microsoft.com/office/drawing/2014/main" id="{EB968B78-CEDA-2949-925F-D6EE71A8ED4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6" name="AutoShape 978">
                  <a:extLst>
                    <a:ext uri="{FF2B5EF4-FFF2-40B4-BE49-F238E27FC236}">
                      <a16:creationId xmlns:a16="http://schemas.microsoft.com/office/drawing/2014/main" id="{6127245D-2639-C841-ABBD-0A2EB87194A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7" name="Oval 979">
                  <a:extLst>
                    <a:ext uri="{FF2B5EF4-FFF2-40B4-BE49-F238E27FC236}">
                      <a16:creationId xmlns:a16="http://schemas.microsoft.com/office/drawing/2014/main" id="{CBCE7727-73A7-814E-B244-E80EED405F6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8" name="Oval 980">
                  <a:extLst>
                    <a:ext uri="{FF2B5EF4-FFF2-40B4-BE49-F238E27FC236}">
                      <a16:creationId xmlns:a16="http://schemas.microsoft.com/office/drawing/2014/main" id="{7A66ECF6-DDAE-2842-92B5-EA8F14A121CC}"/>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9" name="Oval 981">
                  <a:extLst>
                    <a:ext uri="{FF2B5EF4-FFF2-40B4-BE49-F238E27FC236}">
                      <a16:creationId xmlns:a16="http://schemas.microsoft.com/office/drawing/2014/main" id="{5A97568E-F028-FD44-8E47-C92EC6C012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0" name="Rectangle 982">
                  <a:extLst>
                    <a:ext uri="{FF2B5EF4-FFF2-40B4-BE49-F238E27FC236}">
                      <a16:creationId xmlns:a16="http://schemas.microsoft.com/office/drawing/2014/main" id="{A834B858-68E5-0D45-8391-2A0A996FA3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794" name="Group 793">
                <a:extLst>
                  <a:ext uri="{FF2B5EF4-FFF2-40B4-BE49-F238E27FC236}">
                    <a16:creationId xmlns:a16="http://schemas.microsoft.com/office/drawing/2014/main" id="{418A016B-3865-5C4A-BF54-A4D433F011BA}"/>
                  </a:ext>
                </a:extLst>
              </p:cNvPr>
              <p:cNvGrpSpPr/>
              <p:nvPr/>
            </p:nvGrpSpPr>
            <p:grpSpPr>
              <a:xfrm>
                <a:off x="7767607" y="4870841"/>
                <a:ext cx="2080029" cy="1260456"/>
                <a:chOff x="7767607" y="4870841"/>
                <a:chExt cx="2080029" cy="1260456"/>
              </a:xfrm>
            </p:grpSpPr>
            <p:grpSp>
              <p:nvGrpSpPr>
                <p:cNvPr id="44" name="Group 590">
                  <a:extLst>
                    <a:ext uri="{FF2B5EF4-FFF2-40B4-BE49-F238E27FC236}">
                      <a16:creationId xmlns:a16="http://schemas.microsoft.com/office/drawing/2014/main" id="{2648262B-E78D-1D4B-B3FD-3AE9CD5C321E}"/>
                    </a:ext>
                  </a:extLst>
                </p:cNvPr>
                <p:cNvGrpSpPr>
                  <a:grpSpLocks/>
                </p:cNvGrpSpPr>
                <p:nvPr/>
              </p:nvGrpSpPr>
              <p:grpSpPr bwMode="auto">
                <a:xfrm flipH="1">
                  <a:off x="7974481" y="4870841"/>
                  <a:ext cx="345630" cy="320302"/>
                  <a:chOff x="2839" y="3501"/>
                  <a:chExt cx="755" cy="803"/>
                </a:xfrm>
              </p:grpSpPr>
              <p:pic>
                <p:nvPicPr>
                  <p:cNvPr id="367" name="Picture 591" descr="desktop_computer_stylized_medium">
                    <a:extLst>
                      <a:ext uri="{FF2B5EF4-FFF2-40B4-BE49-F238E27FC236}">
                        <a16:creationId xmlns:a16="http://schemas.microsoft.com/office/drawing/2014/main" id="{35FBE2DB-60A7-B340-A5BB-B3699CCC02BD}"/>
                      </a:ext>
                    </a:extLst>
                  </p:cNvPr>
                  <p:cNvPicPr>
                    <a:picLocks noChangeAspect="1" noChangeArrowheads="1"/>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592">
                    <a:extLst>
                      <a:ext uri="{FF2B5EF4-FFF2-40B4-BE49-F238E27FC236}">
                        <a16:creationId xmlns:a16="http://schemas.microsoft.com/office/drawing/2014/main" id="{0263E665-BF2A-2F4A-ADA8-20F44C3127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90" name="Group 1064">
                  <a:extLst>
                    <a:ext uri="{FF2B5EF4-FFF2-40B4-BE49-F238E27FC236}">
                      <a16:creationId xmlns:a16="http://schemas.microsoft.com/office/drawing/2014/main" id="{1E483C21-97F2-6C41-9217-2187E09B541E}"/>
                    </a:ext>
                  </a:extLst>
                </p:cNvPr>
                <p:cNvGrpSpPr>
                  <a:grpSpLocks/>
                </p:cNvGrpSpPr>
                <p:nvPr/>
              </p:nvGrpSpPr>
              <p:grpSpPr bwMode="auto">
                <a:xfrm>
                  <a:off x="9195307" y="5823489"/>
                  <a:ext cx="310186" cy="307808"/>
                  <a:chOff x="877" y="1008"/>
                  <a:chExt cx="2747" cy="2591"/>
                </a:xfrm>
              </p:grpSpPr>
              <p:pic>
                <p:nvPicPr>
                  <p:cNvPr id="146" name="Picture 1065" descr="antenna_stylized">
                    <a:extLst>
                      <a:ext uri="{FF2B5EF4-FFF2-40B4-BE49-F238E27FC236}">
                        <a16:creationId xmlns:a16="http://schemas.microsoft.com/office/drawing/2014/main" id="{EC1E8FF9-A5AB-904A-91B8-DF4938260532}"/>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1066" descr="laptop_keyboard">
                    <a:extLst>
                      <a:ext uri="{FF2B5EF4-FFF2-40B4-BE49-F238E27FC236}">
                        <a16:creationId xmlns:a16="http://schemas.microsoft.com/office/drawing/2014/main" id="{71E89937-428E-3447-B221-C34E0D71ACE5}"/>
                      </a:ext>
                    </a:extLst>
                  </p:cNvPr>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 name="Freeform 1067">
                    <a:extLst>
                      <a:ext uri="{FF2B5EF4-FFF2-40B4-BE49-F238E27FC236}">
                        <a16:creationId xmlns:a16="http://schemas.microsoft.com/office/drawing/2014/main" id="{43C21467-3265-FC4F-AF31-44A0281634BA}"/>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149" name="Picture 1068" descr="screen">
                    <a:extLst>
                      <a:ext uri="{FF2B5EF4-FFF2-40B4-BE49-F238E27FC236}">
                        <a16:creationId xmlns:a16="http://schemas.microsoft.com/office/drawing/2014/main" id="{9868250A-D477-2944-B0F8-A7DE63DA4697}"/>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1069">
                    <a:extLst>
                      <a:ext uri="{FF2B5EF4-FFF2-40B4-BE49-F238E27FC236}">
                        <a16:creationId xmlns:a16="http://schemas.microsoft.com/office/drawing/2014/main" id="{A4015B9E-FE1F-594E-AFA2-A5277482EA63}"/>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1" name="Freeform 1070">
                    <a:extLst>
                      <a:ext uri="{FF2B5EF4-FFF2-40B4-BE49-F238E27FC236}">
                        <a16:creationId xmlns:a16="http://schemas.microsoft.com/office/drawing/2014/main" id="{1D5AA9CA-3334-2341-A3C4-E98372488698}"/>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2" name="Freeform 1071">
                    <a:extLst>
                      <a:ext uri="{FF2B5EF4-FFF2-40B4-BE49-F238E27FC236}">
                        <a16:creationId xmlns:a16="http://schemas.microsoft.com/office/drawing/2014/main" id="{408815EA-3342-2D4A-AB4D-6A6AD669E0A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3" name="Freeform 1072">
                    <a:extLst>
                      <a:ext uri="{FF2B5EF4-FFF2-40B4-BE49-F238E27FC236}">
                        <a16:creationId xmlns:a16="http://schemas.microsoft.com/office/drawing/2014/main" id="{180DED07-429A-A242-A9E3-1BBEEAF42B00}"/>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4" name="Freeform 1073">
                    <a:extLst>
                      <a:ext uri="{FF2B5EF4-FFF2-40B4-BE49-F238E27FC236}">
                        <a16:creationId xmlns:a16="http://schemas.microsoft.com/office/drawing/2014/main" id="{A86B5E1C-D4A7-804E-9345-DD2099CCFCD1}"/>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5" name="Freeform 1074">
                    <a:extLst>
                      <a:ext uri="{FF2B5EF4-FFF2-40B4-BE49-F238E27FC236}">
                        <a16:creationId xmlns:a16="http://schemas.microsoft.com/office/drawing/2014/main" id="{278E44FF-9118-764F-B154-D54B6D0889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56" name="Group 1075">
                    <a:extLst>
                      <a:ext uri="{FF2B5EF4-FFF2-40B4-BE49-F238E27FC236}">
                        <a16:creationId xmlns:a16="http://schemas.microsoft.com/office/drawing/2014/main" id="{B07A4D51-63EA-ED46-9283-3C066C8F8059}"/>
                      </a:ext>
                    </a:extLst>
                  </p:cNvPr>
                  <p:cNvGrpSpPr>
                    <a:grpSpLocks/>
                  </p:cNvGrpSpPr>
                  <p:nvPr/>
                </p:nvGrpSpPr>
                <p:grpSpPr bwMode="auto">
                  <a:xfrm>
                    <a:off x="1709" y="3008"/>
                    <a:ext cx="507" cy="234"/>
                    <a:chOff x="1740" y="2642"/>
                    <a:chExt cx="752" cy="327"/>
                  </a:xfrm>
                </p:grpSpPr>
                <p:sp>
                  <p:nvSpPr>
                    <p:cNvPr id="163" name="Freeform 1076">
                      <a:extLst>
                        <a:ext uri="{FF2B5EF4-FFF2-40B4-BE49-F238E27FC236}">
                          <a16:creationId xmlns:a16="http://schemas.microsoft.com/office/drawing/2014/main" id="{362CE3DF-6498-9044-80D1-5B57C954BCF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4" name="Freeform 1077">
                      <a:extLst>
                        <a:ext uri="{FF2B5EF4-FFF2-40B4-BE49-F238E27FC236}">
                          <a16:creationId xmlns:a16="http://schemas.microsoft.com/office/drawing/2014/main" id="{232B6CC8-39FA-8E41-89F9-D454D1953B09}"/>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5" name="Freeform 1078">
                      <a:extLst>
                        <a:ext uri="{FF2B5EF4-FFF2-40B4-BE49-F238E27FC236}">
                          <a16:creationId xmlns:a16="http://schemas.microsoft.com/office/drawing/2014/main" id="{14BE6CD7-1B00-AE45-A0A2-B46139077D1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6" name="Freeform 1079">
                      <a:extLst>
                        <a:ext uri="{FF2B5EF4-FFF2-40B4-BE49-F238E27FC236}">
                          <a16:creationId xmlns:a16="http://schemas.microsoft.com/office/drawing/2014/main" id="{17D2993A-DA09-154C-81CE-F00D6DF0DB0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7" name="Freeform 1080">
                      <a:extLst>
                        <a:ext uri="{FF2B5EF4-FFF2-40B4-BE49-F238E27FC236}">
                          <a16:creationId xmlns:a16="http://schemas.microsoft.com/office/drawing/2014/main" id="{AD580132-3A72-CF47-B834-B58CA201F7F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8" name="Freeform 1081">
                      <a:extLst>
                        <a:ext uri="{FF2B5EF4-FFF2-40B4-BE49-F238E27FC236}">
                          <a16:creationId xmlns:a16="http://schemas.microsoft.com/office/drawing/2014/main" id="{E900C928-6E45-6449-A6C9-3DBE801B01A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57" name="Freeform 1082">
                    <a:extLst>
                      <a:ext uri="{FF2B5EF4-FFF2-40B4-BE49-F238E27FC236}">
                        <a16:creationId xmlns:a16="http://schemas.microsoft.com/office/drawing/2014/main" id="{1ECD1A08-63F7-2B4E-84E4-3FA628039E8F}"/>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8" name="Freeform 1083">
                    <a:extLst>
                      <a:ext uri="{FF2B5EF4-FFF2-40B4-BE49-F238E27FC236}">
                        <a16:creationId xmlns:a16="http://schemas.microsoft.com/office/drawing/2014/main" id="{E0CE0778-AA7C-994B-8AC5-676F1A82543C}"/>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9" name="Freeform 1084">
                    <a:extLst>
                      <a:ext uri="{FF2B5EF4-FFF2-40B4-BE49-F238E27FC236}">
                        <a16:creationId xmlns:a16="http://schemas.microsoft.com/office/drawing/2014/main" id="{D2A296F6-56E0-0141-8E63-F209F1106F23}"/>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0" name="Freeform 1085">
                    <a:extLst>
                      <a:ext uri="{FF2B5EF4-FFF2-40B4-BE49-F238E27FC236}">
                        <a16:creationId xmlns:a16="http://schemas.microsoft.com/office/drawing/2014/main" id="{06824F88-EE84-D347-A023-F053DA4B2B2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1" name="Freeform 1086">
                    <a:extLst>
                      <a:ext uri="{FF2B5EF4-FFF2-40B4-BE49-F238E27FC236}">
                        <a16:creationId xmlns:a16="http://schemas.microsoft.com/office/drawing/2014/main" id="{36F4BB90-D696-0945-AC5D-7CBFD97A9624}"/>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2" name="Freeform 1087">
                    <a:extLst>
                      <a:ext uri="{FF2B5EF4-FFF2-40B4-BE49-F238E27FC236}">
                        <a16:creationId xmlns:a16="http://schemas.microsoft.com/office/drawing/2014/main" id="{9FC45AEE-F94E-2C41-BB56-2055DE618B24}"/>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87" name="Group 590">
                  <a:extLst>
                    <a:ext uri="{FF2B5EF4-FFF2-40B4-BE49-F238E27FC236}">
                      <a16:creationId xmlns:a16="http://schemas.microsoft.com/office/drawing/2014/main" id="{B2AAF0C3-BD73-634D-B492-B7CCF9735ED5}"/>
                    </a:ext>
                  </a:extLst>
                </p:cNvPr>
                <p:cNvGrpSpPr>
                  <a:grpSpLocks/>
                </p:cNvGrpSpPr>
                <p:nvPr/>
              </p:nvGrpSpPr>
              <p:grpSpPr bwMode="auto">
                <a:xfrm flipH="1">
                  <a:off x="7767607" y="5251740"/>
                  <a:ext cx="345630" cy="320302"/>
                  <a:chOff x="2839" y="3501"/>
                  <a:chExt cx="755" cy="803"/>
                </a:xfrm>
              </p:grpSpPr>
              <p:pic>
                <p:nvPicPr>
                  <p:cNvPr id="488" name="Picture 591" descr="desktop_computer_stylized_medium">
                    <a:extLst>
                      <a:ext uri="{FF2B5EF4-FFF2-40B4-BE49-F238E27FC236}">
                        <a16:creationId xmlns:a16="http://schemas.microsoft.com/office/drawing/2014/main" id="{1B000E5D-AA79-9741-93EF-69776E79DCF7}"/>
                      </a:ext>
                    </a:extLst>
                  </p:cNvPr>
                  <p:cNvPicPr>
                    <a:picLocks noChangeAspect="1" noChangeArrowheads="1"/>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 name="Freeform 592">
                    <a:extLst>
                      <a:ext uri="{FF2B5EF4-FFF2-40B4-BE49-F238E27FC236}">
                        <a16:creationId xmlns:a16="http://schemas.microsoft.com/office/drawing/2014/main" id="{E285DBFE-A1C0-DE49-94FA-3F8D49F9AA4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90" name="Group 590">
                  <a:extLst>
                    <a:ext uri="{FF2B5EF4-FFF2-40B4-BE49-F238E27FC236}">
                      <a16:creationId xmlns:a16="http://schemas.microsoft.com/office/drawing/2014/main" id="{A66A00B8-C906-204A-9EA8-BF8007089AFF}"/>
                    </a:ext>
                  </a:extLst>
                </p:cNvPr>
                <p:cNvGrpSpPr>
                  <a:grpSpLocks/>
                </p:cNvGrpSpPr>
                <p:nvPr/>
              </p:nvGrpSpPr>
              <p:grpSpPr bwMode="auto">
                <a:xfrm flipH="1">
                  <a:off x="8147535" y="5475337"/>
                  <a:ext cx="345630" cy="320302"/>
                  <a:chOff x="2839" y="3501"/>
                  <a:chExt cx="755" cy="803"/>
                </a:xfrm>
              </p:grpSpPr>
              <p:pic>
                <p:nvPicPr>
                  <p:cNvPr id="491" name="Picture 591" descr="desktop_computer_stylized_medium">
                    <a:extLst>
                      <a:ext uri="{FF2B5EF4-FFF2-40B4-BE49-F238E27FC236}">
                        <a16:creationId xmlns:a16="http://schemas.microsoft.com/office/drawing/2014/main" id="{0D26BE9F-5A6F-194D-95F5-9A26085A8BCC}"/>
                      </a:ext>
                    </a:extLst>
                  </p:cNvPr>
                  <p:cNvPicPr>
                    <a:picLocks noChangeAspect="1" noChangeArrowheads="1"/>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2" name="Freeform 592">
                    <a:extLst>
                      <a:ext uri="{FF2B5EF4-FFF2-40B4-BE49-F238E27FC236}">
                        <a16:creationId xmlns:a16="http://schemas.microsoft.com/office/drawing/2014/main" id="{F940FA7C-0178-FC42-989D-133C7D3EF04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93" name="Group 590">
                  <a:extLst>
                    <a:ext uri="{FF2B5EF4-FFF2-40B4-BE49-F238E27FC236}">
                      <a16:creationId xmlns:a16="http://schemas.microsoft.com/office/drawing/2014/main" id="{AADF67FB-3BE7-EF42-B8A5-B005B506931A}"/>
                    </a:ext>
                  </a:extLst>
                </p:cNvPr>
                <p:cNvGrpSpPr>
                  <a:grpSpLocks/>
                </p:cNvGrpSpPr>
                <p:nvPr/>
              </p:nvGrpSpPr>
              <p:grpSpPr bwMode="auto">
                <a:xfrm flipH="1">
                  <a:off x="8545760" y="5496810"/>
                  <a:ext cx="345630" cy="320302"/>
                  <a:chOff x="2839" y="3501"/>
                  <a:chExt cx="755" cy="803"/>
                </a:xfrm>
              </p:grpSpPr>
              <p:pic>
                <p:nvPicPr>
                  <p:cNvPr id="494" name="Picture 591" descr="desktop_computer_stylized_medium">
                    <a:extLst>
                      <a:ext uri="{FF2B5EF4-FFF2-40B4-BE49-F238E27FC236}">
                        <a16:creationId xmlns:a16="http://schemas.microsoft.com/office/drawing/2014/main" id="{0BBC0FBB-DA3F-874A-8EBE-B51C772E068F}"/>
                      </a:ext>
                    </a:extLst>
                  </p:cNvPr>
                  <p:cNvPicPr>
                    <a:picLocks noChangeAspect="1" noChangeArrowheads="1"/>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592">
                    <a:extLst>
                      <a:ext uri="{FF2B5EF4-FFF2-40B4-BE49-F238E27FC236}">
                        <a16:creationId xmlns:a16="http://schemas.microsoft.com/office/drawing/2014/main" id="{A9932DBD-03D1-3E48-AE83-712DE720FE4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96" name="Group 1064">
                  <a:extLst>
                    <a:ext uri="{FF2B5EF4-FFF2-40B4-BE49-F238E27FC236}">
                      <a16:creationId xmlns:a16="http://schemas.microsoft.com/office/drawing/2014/main" id="{FC2552CF-9AC0-3243-8999-6808B911C762}"/>
                    </a:ext>
                  </a:extLst>
                </p:cNvPr>
                <p:cNvGrpSpPr>
                  <a:grpSpLocks/>
                </p:cNvGrpSpPr>
                <p:nvPr/>
              </p:nvGrpSpPr>
              <p:grpSpPr bwMode="auto">
                <a:xfrm>
                  <a:off x="9528372" y="5765818"/>
                  <a:ext cx="319264" cy="253379"/>
                  <a:chOff x="877" y="1008"/>
                  <a:chExt cx="2747" cy="2591"/>
                </a:xfrm>
              </p:grpSpPr>
              <p:pic>
                <p:nvPicPr>
                  <p:cNvPr id="497" name="Picture 1065" descr="antenna_stylized">
                    <a:extLst>
                      <a:ext uri="{FF2B5EF4-FFF2-40B4-BE49-F238E27FC236}">
                        <a16:creationId xmlns:a16="http://schemas.microsoft.com/office/drawing/2014/main" id="{87938519-94DB-D545-A29A-7EDE5E412B2B}"/>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8" name="Picture 1066" descr="laptop_keyboard">
                    <a:extLst>
                      <a:ext uri="{FF2B5EF4-FFF2-40B4-BE49-F238E27FC236}">
                        <a16:creationId xmlns:a16="http://schemas.microsoft.com/office/drawing/2014/main" id="{2D71707C-83CA-1C4B-8508-67E56E2ADD03}"/>
                      </a:ext>
                    </a:extLst>
                  </p:cNvPr>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9" name="Freeform 1067">
                    <a:extLst>
                      <a:ext uri="{FF2B5EF4-FFF2-40B4-BE49-F238E27FC236}">
                        <a16:creationId xmlns:a16="http://schemas.microsoft.com/office/drawing/2014/main" id="{73F0FEB4-8393-CC4E-8318-ED16B301B6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500" name="Picture 1068" descr="screen">
                    <a:extLst>
                      <a:ext uri="{FF2B5EF4-FFF2-40B4-BE49-F238E27FC236}">
                        <a16:creationId xmlns:a16="http://schemas.microsoft.com/office/drawing/2014/main" id="{7FE7C88C-9EAD-8349-A46B-E909AEA6578E}"/>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 name="Freeform 1069">
                    <a:extLst>
                      <a:ext uri="{FF2B5EF4-FFF2-40B4-BE49-F238E27FC236}">
                        <a16:creationId xmlns:a16="http://schemas.microsoft.com/office/drawing/2014/main" id="{0DBCF6AD-8352-3C40-B68E-0383519D20A4}"/>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2" name="Freeform 1070">
                    <a:extLst>
                      <a:ext uri="{FF2B5EF4-FFF2-40B4-BE49-F238E27FC236}">
                        <a16:creationId xmlns:a16="http://schemas.microsoft.com/office/drawing/2014/main" id="{3C23673E-599F-5241-B844-C8F96A051D11}"/>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3" name="Freeform 1071">
                    <a:extLst>
                      <a:ext uri="{FF2B5EF4-FFF2-40B4-BE49-F238E27FC236}">
                        <a16:creationId xmlns:a16="http://schemas.microsoft.com/office/drawing/2014/main" id="{4D502A0C-8868-2C4E-B6B7-F46718640A2A}"/>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4" name="Freeform 1072">
                    <a:extLst>
                      <a:ext uri="{FF2B5EF4-FFF2-40B4-BE49-F238E27FC236}">
                        <a16:creationId xmlns:a16="http://schemas.microsoft.com/office/drawing/2014/main" id="{154DEECF-C451-B140-A650-9DB9DCC4178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5" name="Freeform 1073">
                    <a:extLst>
                      <a:ext uri="{FF2B5EF4-FFF2-40B4-BE49-F238E27FC236}">
                        <a16:creationId xmlns:a16="http://schemas.microsoft.com/office/drawing/2014/main" id="{61C09639-BDA6-1848-86B4-033F9F9979D9}"/>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6" name="Freeform 1074">
                    <a:extLst>
                      <a:ext uri="{FF2B5EF4-FFF2-40B4-BE49-F238E27FC236}">
                        <a16:creationId xmlns:a16="http://schemas.microsoft.com/office/drawing/2014/main" id="{BBF9A35C-4B4A-604C-BCA3-20BC6C3D2D8B}"/>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07" name="Group 1075">
                    <a:extLst>
                      <a:ext uri="{FF2B5EF4-FFF2-40B4-BE49-F238E27FC236}">
                        <a16:creationId xmlns:a16="http://schemas.microsoft.com/office/drawing/2014/main" id="{C228B10E-0BB1-8D40-9DB1-545E285C7600}"/>
                      </a:ext>
                    </a:extLst>
                  </p:cNvPr>
                  <p:cNvGrpSpPr>
                    <a:grpSpLocks/>
                  </p:cNvGrpSpPr>
                  <p:nvPr/>
                </p:nvGrpSpPr>
                <p:grpSpPr bwMode="auto">
                  <a:xfrm>
                    <a:off x="1709" y="3008"/>
                    <a:ext cx="507" cy="234"/>
                    <a:chOff x="1740" y="2642"/>
                    <a:chExt cx="752" cy="327"/>
                  </a:xfrm>
                </p:grpSpPr>
                <p:sp>
                  <p:nvSpPr>
                    <p:cNvPr id="514" name="Freeform 1076">
                      <a:extLst>
                        <a:ext uri="{FF2B5EF4-FFF2-40B4-BE49-F238E27FC236}">
                          <a16:creationId xmlns:a16="http://schemas.microsoft.com/office/drawing/2014/main" id="{DBE93115-3362-AE4D-A30A-337520C7391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5" name="Freeform 1077">
                      <a:extLst>
                        <a:ext uri="{FF2B5EF4-FFF2-40B4-BE49-F238E27FC236}">
                          <a16:creationId xmlns:a16="http://schemas.microsoft.com/office/drawing/2014/main" id="{E980EACA-94CF-194A-AC7A-1415DBB4CAF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6" name="Freeform 1078">
                      <a:extLst>
                        <a:ext uri="{FF2B5EF4-FFF2-40B4-BE49-F238E27FC236}">
                          <a16:creationId xmlns:a16="http://schemas.microsoft.com/office/drawing/2014/main" id="{67C8CECC-A4D3-D543-A1C2-92A3DDD6045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7" name="Freeform 1079">
                      <a:extLst>
                        <a:ext uri="{FF2B5EF4-FFF2-40B4-BE49-F238E27FC236}">
                          <a16:creationId xmlns:a16="http://schemas.microsoft.com/office/drawing/2014/main" id="{DF7F90DA-E9FF-E64E-979A-F2C4CF6F27E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8" name="Freeform 1080">
                      <a:extLst>
                        <a:ext uri="{FF2B5EF4-FFF2-40B4-BE49-F238E27FC236}">
                          <a16:creationId xmlns:a16="http://schemas.microsoft.com/office/drawing/2014/main" id="{1FB7CFF5-5312-6B45-B1C9-1E8019D9AB7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9" name="Freeform 1081">
                      <a:extLst>
                        <a:ext uri="{FF2B5EF4-FFF2-40B4-BE49-F238E27FC236}">
                          <a16:creationId xmlns:a16="http://schemas.microsoft.com/office/drawing/2014/main" id="{F6743163-40E8-634F-BDA5-FD850E9C93C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508" name="Freeform 1082">
                    <a:extLst>
                      <a:ext uri="{FF2B5EF4-FFF2-40B4-BE49-F238E27FC236}">
                        <a16:creationId xmlns:a16="http://schemas.microsoft.com/office/drawing/2014/main" id="{5C688E93-8024-AF4A-9FAE-F872353A70E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9" name="Freeform 1083">
                    <a:extLst>
                      <a:ext uri="{FF2B5EF4-FFF2-40B4-BE49-F238E27FC236}">
                        <a16:creationId xmlns:a16="http://schemas.microsoft.com/office/drawing/2014/main" id="{E2D8B864-6DD1-D042-9409-8862ACC1AAD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0" name="Freeform 1084">
                    <a:extLst>
                      <a:ext uri="{FF2B5EF4-FFF2-40B4-BE49-F238E27FC236}">
                        <a16:creationId xmlns:a16="http://schemas.microsoft.com/office/drawing/2014/main" id="{CC7A3F9E-B0BC-2945-B124-91C53102EAF2}"/>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1" name="Freeform 1085">
                    <a:extLst>
                      <a:ext uri="{FF2B5EF4-FFF2-40B4-BE49-F238E27FC236}">
                        <a16:creationId xmlns:a16="http://schemas.microsoft.com/office/drawing/2014/main" id="{B8E20EA9-88B9-0A42-A470-7AF9E881056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2" name="Freeform 1086">
                    <a:extLst>
                      <a:ext uri="{FF2B5EF4-FFF2-40B4-BE49-F238E27FC236}">
                        <a16:creationId xmlns:a16="http://schemas.microsoft.com/office/drawing/2014/main" id="{A9D04135-B045-A743-95D7-CA5EF36EE73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3" name="Freeform 1087">
                    <a:extLst>
                      <a:ext uri="{FF2B5EF4-FFF2-40B4-BE49-F238E27FC236}">
                        <a16:creationId xmlns:a16="http://schemas.microsoft.com/office/drawing/2014/main" id="{C0583F57-71B7-B142-BC2A-15444A0CF4E5}"/>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72" name="Group 983">
                <a:extLst>
                  <a:ext uri="{FF2B5EF4-FFF2-40B4-BE49-F238E27FC236}">
                    <a16:creationId xmlns:a16="http://schemas.microsoft.com/office/drawing/2014/main" id="{105B6396-94AE-3641-98AD-7B23024BF303}"/>
                  </a:ext>
                </a:extLst>
              </p:cNvPr>
              <p:cNvGrpSpPr>
                <a:grpSpLocks/>
              </p:cNvGrpSpPr>
              <p:nvPr/>
            </p:nvGrpSpPr>
            <p:grpSpPr bwMode="auto">
              <a:xfrm>
                <a:off x="10011503" y="5607068"/>
                <a:ext cx="171450" cy="348944"/>
                <a:chOff x="4140" y="429"/>
                <a:chExt cx="1425" cy="2396"/>
              </a:xfrm>
            </p:grpSpPr>
            <p:sp>
              <p:nvSpPr>
                <p:cNvPr id="175" name="Freeform 984">
                  <a:extLst>
                    <a:ext uri="{FF2B5EF4-FFF2-40B4-BE49-F238E27FC236}">
                      <a16:creationId xmlns:a16="http://schemas.microsoft.com/office/drawing/2014/main" id="{69921432-2526-D74B-B1B3-EF4990D573EA}"/>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6" name="Rectangle 985">
                  <a:extLst>
                    <a:ext uri="{FF2B5EF4-FFF2-40B4-BE49-F238E27FC236}">
                      <a16:creationId xmlns:a16="http://schemas.microsoft.com/office/drawing/2014/main" id="{372674DE-08A1-7340-A835-CB738EF1A644}"/>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77" name="Freeform 986">
                  <a:extLst>
                    <a:ext uri="{FF2B5EF4-FFF2-40B4-BE49-F238E27FC236}">
                      <a16:creationId xmlns:a16="http://schemas.microsoft.com/office/drawing/2014/main" id="{210AB56E-8E3A-464C-BA90-E5EE13DE14A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8" name="Freeform 987">
                  <a:extLst>
                    <a:ext uri="{FF2B5EF4-FFF2-40B4-BE49-F238E27FC236}">
                      <a16:creationId xmlns:a16="http://schemas.microsoft.com/office/drawing/2014/main" id="{4B6304D8-37E4-9743-9663-D2140A3373CD}"/>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9" name="Rectangle 988">
                  <a:extLst>
                    <a:ext uri="{FF2B5EF4-FFF2-40B4-BE49-F238E27FC236}">
                      <a16:creationId xmlns:a16="http://schemas.microsoft.com/office/drawing/2014/main" id="{01DA0D94-4858-4748-835A-0A295C76DA1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0" name="Group 989">
                  <a:extLst>
                    <a:ext uri="{FF2B5EF4-FFF2-40B4-BE49-F238E27FC236}">
                      <a16:creationId xmlns:a16="http://schemas.microsoft.com/office/drawing/2014/main" id="{653C7E87-1F7F-B94B-970F-8043BE6AD494}"/>
                    </a:ext>
                  </a:extLst>
                </p:cNvPr>
                <p:cNvGrpSpPr>
                  <a:grpSpLocks/>
                </p:cNvGrpSpPr>
                <p:nvPr/>
              </p:nvGrpSpPr>
              <p:grpSpPr bwMode="auto">
                <a:xfrm>
                  <a:off x="4749" y="668"/>
                  <a:ext cx="581" cy="145"/>
                  <a:chOff x="614" y="2568"/>
                  <a:chExt cx="725" cy="139"/>
                </a:xfrm>
              </p:grpSpPr>
              <p:sp>
                <p:nvSpPr>
                  <p:cNvPr id="205" name="AutoShape 990">
                    <a:extLst>
                      <a:ext uri="{FF2B5EF4-FFF2-40B4-BE49-F238E27FC236}">
                        <a16:creationId xmlns:a16="http://schemas.microsoft.com/office/drawing/2014/main" id="{9E8BF054-B12E-C746-9DCC-FFC0FBE1170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6" name="AutoShape 991">
                    <a:extLst>
                      <a:ext uri="{FF2B5EF4-FFF2-40B4-BE49-F238E27FC236}">
                        <a16:creationId xmlns:a16="http://schemas.microsoft.com/office/drawing/2014/main" id="{60A26098-3AC3-5F48-AF12-0376133BA2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1" name="Rectangle 992">
                  <a:extLst>
                    <a:ext uri="{FF2B5EF4-FFF2-40B4-BE49-F238E27FC236}">
                      <a16:creationId xmlns:a16="http://schemas.microsoft.com/office/drawing/2014/main" id="{AB0AE9A0-AEC6-B542-BAA1-AD6A9E2574EA}"/>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2" name="Group 993">
                  <a:extLst>
                    <a:ext uri="{FF2B5EF4-FFF2-40B4-BE49-F238E27FC236}">
                      <a16:creationId xmlns:a16="http://schemas.microsoft.com/office/drawing/2014/main" id="{2E23BBDE-93A3-014A-8AD9-509F2B133316}"/>
                    </a:ext>
                  </a:extLst>
                </p:cNvPr>
                <p:cNvGrpSpPr>
                  <a:grpSpLocks/>
                </p:cNvGrpSpPr>
                <p:nvPr/>
              </p:nvGrpSpPr>
              <p:grpSpPr bwMode="auto">
                <a:xfrm>
                  <a:off x="4747" y="994"/>
                  <a:ext cx="581" cy="134"/>
                  <a:chOff x="614" y="2568"/>
                  <a:chExt cx="725" cy="139"/>
                </a:xfrm>
              </p:grpSpPr>
              <p:sp>
                <p:nvSpPr>
                  <p:cNvPr id="203" name="AutoShape 994">
                    <a:extLst>
                      <a:ext uri="{FF2B5EF4-FFF2-40B4-BE49-F238E27FC236}">
                        <a16:creationId xmlns:a16="http://schemas.microsoft.com/office/drawing/2014/main" id="{CF10A6D2-6E36-BA46-8AB3-2A153E9ECE0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4" name="AutoShape 995">
                    <a:extLst>
                      <a:ext uri="{FF2B5EF4-FFF2-40B4-BE49-F238E27FC236}">
                        <a16:creationId xmlns:a16="http://schemas.microsoft.com/office/drawing/2014/main" id="{964D14B2-2639-5A46-B2D5-48A8B0C3199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3" name="Rectangle 996">
                  <a:extLst>
                    <a:ext uri="{FF2B5EF4-FFF2-40B4-BE49-F238E27FC236}">
                      <a16:creationId xmlns:a16="http://schemas.microsoft.com/office/drawing/2014/main" id="{426E7337-36DD-B64A-88F7-00D5A742F9A0}"/>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4" name="Rectangle 997">
                  <a:extLst>
                    <a:ext uri="{FF2B5EF4-FFF2-40B4-BE49-F238E27FC236}">
                      <a16:creationId xmlns:a16="http://schemas.microsoft.com/office/drawing/2014/main" id="{BE4D7353-7D2D-9F42-8A6A-65BAA6259C09}"/>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5" name="Group 998">
                  <a:extLst>
                    <a:ext uri="{FF2B5EF4-FFF2-40B4-BE49-F238E27FC236}">
                      <a16:creationId xmlns:a16="http://schemas.microsoft.com/office/drawing/2014/main" id="{10644FFB-BF70-614B-94F5-58CB99D12E0E}"/>
                    </a:ext>
                  </a:extLst>
                </p:cNvPr>
                <p:cNvGrpSpPr>
                  <a:grpSpLocks/>
                </p:cNvGrpSpPr>
                <p:nvPr/>
              </p:nvGrpSpPr>
              <p:grpSpPr bwMode="auto">
                <a:xfrm>
                  <a:off x="4735" y="1627"/>
                  <a:ext cx="582" cy="151"/>
                  <a:chOff x="614" y="2568"/>
                  <a:chExt cx="725" cy="139"/>
                </a:xfrm>
              </p:grpSpPr>
              <p:sp>
                <p:nvSpPr>
                  <p:cNvPr id="201" name="AutoShape 999">
                    <a:extLst>
                      <a:ext uri="{FF2B5EF4-FFF2-40B4-BE49-F238E27FC236}">
                        <a16:creationId xmlns:a16="http://schemas.microsoft.com/office/drawing/2014/main" id="{2EEDFBCE-8402-0442-A96B-A6412C51C66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2" name="AutoShape 1000">
                    <a:extLst>
                      <a:ext uri="{FF2B5EF4-FFF2-40B4-BE49-F238E27FC236}">
                        <a16:creationId xmlns:a16="http://schemas.microsoft.com/office/drawing/2014/main" id="{5BBF678C-8365-374C-8592-2F40109183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6" name="Freeform 1001">
                  <a:extLst>
                    <a:ext uri="{FF2B5EF4-FFF2-40B4-BE49-F238E27FC236}">
                      <a16:creationId xmlns:a16="http://schemas.microsoft.com/office/drawing/2014/main" id="{43320BBC-6D3F-CE4C-AE57-EE45F3319F3F}"/>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87" name="Group 1002">
                  <a:extLst>
                    <a:ext uri="{FF2B5EF4-FFF2-40B4-BE49-F238E27FC236}">
                      <a16:creationId xmlns:a16="http://schemas.microsoft.com/office/drawing/2014/main" id="{4ED748C4-471F-B74E-9328-2437DB94B8F7}"/>
                    </a:ext>
                  </a:extLst>
                </p:cNvPr>
                <p:cNvGrpSpPr>
                  <a:grpSpLocks/>
                </p:cNvGrpSpPr>
                <p:nvPr/>
              </p:nvGrpSpPr>
              <p:grpSpPr bwMode="auto">
                <a:xfrm>
                  <a:off x="4739" y="1327"/>
                  <a:ext cx="582" cy="139"/>
                  <a:chOff x="614" y="2568"/>
                  <a:chExt cx="725" cy="139"/>
                </a:xfrm>
              </p:grpSpPr>
              <p:sp>
                <p:nvSpPr>
                  <p:cNvPr id="199" name="AutoShape 1003">
                    <a:extLst>
                      <a:ext uri="{FF2B5EF4-FFF2-40B4-BE49-F238E27FC236}">
                        <a16:creationId xmlns:a16="http://schemas.microsoft.com/office/drawing/2014/main" id="{DE163CA4-FABE-9B4C-973B-7160FB0CA87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0" name="AutoShape 1004">
                    <a:extLst>
                      <a:ext uri="{FF2B5EF4-FFF2-40B4-BE49-F238E27FC236}">
                        <a16:creationId xmlns:a16="http://schemas.microsoft.com/office/drawing/2014/main" id="{D50A283A-2FFB-A24F-A406-2910EEA8C4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8" name="Rectangle 1005">
                  <a:extLst>
                    <a:ext uri="{FF2B5EF4-FFF2-40B4-BE49-F238E27FC236}">
                      <a16:creationId xmlns:a16="http://schemas.microsoft.com/office/drawing/2014/main" id="{42659E43-E287-8942-BD23-94141CB4BE81}"/>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9" name="Freeform 1006">
                  <a:extLst>
                    <a:ext uri="{FF2B5EF4-FFF2-40B4-BE49-F238E27FC236}">
                      <a16:creationId xmlns:a16="http://schemas.microsoft.com/office/drawing/2014/main" id="{48DEF8E3-26E3-0E48-88EA-BAB435AE5150}"/>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0" name="Freeform 1007">
                  <a:extLst>
                    <a:ext uri="{FF2B5EF4-FFF2-40B4-BE49-F238E27FC236}">
                      <a16:creationId xmlns:a16="http://schemas.microsoft.com/office/drawing/2014/main" id="{7869EB64-11F6-624E-9B28-6986DD9D076F}"/>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1" name="Oval 1008">
                  <a:extLst>
                    <a:ext uri="{FF2B5EF4-FFF2-40B4-BE49-F238E27FC236}">
                      <a16:creationId xmlns:a16="http://schemas.microsoft.com/office/drawing/2014/main" id="{322E0F0C-40A1-7E43-B9BC-A271C6411EAF}"/>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2" name="Freeform 1009">
                  <a:extLst>
                    <a:ext uri="{FF2B5EF4-FFF2-40B4-BE49-F238E27FC236}">
                      <a16:creationId xmlns:a16="http://schemas.microsoft.com/office/drawing/2014/main" id="{2C34A91D-8DF1-DE40-8F88-B7AB2BE630CE}"/>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3" name="AutoShape 1010">
                  <a:extLst>
                    <a:ext uri="{FF2B5EF4-FFF2-40B4-BE49-F238E27FC236}">
                      <a16:creationId xmlns:a16="http://schemas.microsoft.com/office/drawing/2014/main" id="{C10585A3-5046-F44C-A720-1B5360D1A1E0}"/>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4" name="AutoShape 1011">
                  <a:extLst>
                    <a:ext uri="{FF2B5EF4-FFF2-40B4-BE49-F238E27FC236}">
                      <a16:creationId xmlns:a16="http://schemas.microsoft.com/office/drawing/2014/main" id="{0F1CC371-A8A5-1146-9D54-06BA5783B279}"/>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5" name="Oval 1012">
                  <a:extLst>
                    <a:ext uri="{FF2B5EF4-FFF2-40B4-BE49-F238E27FC236}">
                      <a16:creationId xmlns:a16="http://schemas.microsoft.com/office/drawing/2014/main" id="{165ACFDB-EB0A-EF4A-A53B-E952BF38B28E}"/>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6" name="Oval 1013">
                  <a:extLst>
                    <a:ext uri="{FF2B5EF4-FFF2-40B4-BE49-F238E27FC236}">
                      <a16:creationId xmlns:a16="http://schemas.microsoft.com/office/drawing/2014/main" id="{8E1C86F1-E8A5-AB43-9FBE-05329F11F8D9}"/>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7" name="Oval 1014">
                  <a:extLst>
                    <a:ext uri="{FF2B5EF4-FFF2-40B4-BE49-F238E27FC236}">
                      <a16:creationId xmlns:a16="http://schemas.microsoft.com/office/drawing/2014/main" id="{0C189499-8A09-3E4B-B216-1DBC5D3CDC71}"/>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8" name="Rectangle 1015">
                  <a:extLst>
                    <a:ext uri="{FF2B5EF4-FFF2-40B4-BE49-F238E27FC236}">
                      <a16:creationId xmlns:a16="http://schemas.microsoft.com/office/drawing/2014/main" id="{F801E0C5-03DC-4947-89BB-24F841D73CA1}"/>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grpSp>
      <p:grpSp>
        <p:nvGrpSpPr>
          <p:cNvPr id="8" name="Group 7">
            <a:extLst>
              <a:ext uri="{FF2B5EF4-FFF2-40B4-BE49-F238E27FC236}">
                <a16:creationId xmlns:a16="http://schemas.microsoft.com/office/drawing/2014/main" id="{FCEA6D79-FD00-1148-A95A-8E46A45625BA}"/>
              </a:ext>
            </a:extLst>
          </p:cNvPr>
          <p:cNvGrpSpPr/>
          <p:nvPr/>
        </p:nvGrpSpPr>
        <p:grpSpPr>
          <a:xfrm>
            <a:off x="7332141" y="1814171"/>
            <a:ext cx="4398669" cy="4440468"/>
            <a:chOff x="7295123" y="1843082"/>
            <a:chExt cx="4398669" cy="4440468"/>
          </a:xfrm>
        </p:grpSpPr>
        <p:sp>
          <p:nvSpPr>
            <p:cNvPr id="614" name="Oval 613">
              <a:extLst>
                <a:ext uri="{FF2B5EF4-FFF2-40B4-BE49-F238E27FC236}">
                  <a16:creationId xmlns:a16="http://schemas.microsoft.com/office/drawing/2014/main" id="{6D8354C1-1210-1940-9F91-B4758D5841DC}"/>
                </a:ext>
              </a:extLst>
            </p:cNvPr>
            <p:cNvSpPr/>
            <p:nvPr/>
          </p:nvSpPr>
          <p:spPr>
            <a:xfrm>
              <a:off x="7866885" y="3450880"/>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1" name="Oval 630">
              <a:extLst>
                <a:ext uri="{FF2B5EF4-FFF2-40B4-BE49-F238E27FC236}">
                  <a16:creationId xmlns:a16="http://schemas.microsoft.com/office/drawing/2014/main" id="{E3958303-11B7-AC47-B40B-E7F34DA98B87}"/>
                </a:ext>
              </a:extLst>
            </p:cNvPr>
            <p:cNvSpPr/>
            <p:nvPr/>
          </p:nvSpPr>
          <p:spPr>
            <a:xfrm>
              <a:off x="7675465" y="3247424"/>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2" name="Oval 631">
              <a:extLst>
                <a:ext uri="{FF2B5EF4-FFF2-40B4-BE49-F238E27FC236}">
                  <a16:creationId xmlns:a16="http://schemas.microsoft.com/office/drawing/2014/main" id="{E52B2236-5BAD-4448-BEE0-0CD0D214FDEF}"/>
                </a:ext>
              </a:extLst>
            </p:cNvPr>
            <p:cNvSpPr/>
            <p:nvPr/>
          </p:nvSpPr>
          <p:spPr>
            <a:xfrm>
              <a:off x="7295123" y="3349484"/>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7" name="Group 6">
              <a:extLst>
                <a:ext uri="{FF2B5EF4-FFF2-40B4-BE49-F238E27FC236}">
                  <a16:creationId xmlns:a16="http://schemas.microsoft.com/office/drawing/2014/main" id="{94D09F97-D3D9-764B-B75B-ED7B4816D5B9}"/>
                </a:ext>
              </a:extLst>
            </p:cNvPr>
            <p:cNvGrpSpPr/>
            <p:nvPr/>
          </p:nvGrpSpPr>
          <p:grpSpPr>
            <a:xfrm>
              <a:off x="7384850" y="1843082"/>
              <a:ext cx="4308942" cy="4440468"/>
              <a:chOff x="7384850" y="1843082"/>
              <a:chExt cx="4308942" cy="4440468"/>
            </a:xfrm>
          </p:grpSpPr>
          <p:sp>
            <p:nvSpPr>
              <p:cNvPr id="609" name="Oval 608">
                <a:extLst>
                  <a:ext uri="{FF2B5EF4-FFF2-40B4-BE49-F238E27FC236}">
                    <a16:creationId xmlns:a16="http://schemas.microsoft.com/office/drawing/2014/main" id="{8000236D-4FCB-8E42-8443-B60A47AB111C}"/>
                  </a:ext>
                </a:extLst>
              </p:cNvPr>
              <p:cNvSpPr/>
              <p:nvPr/>
            </p:nvSpPr>
            <p:spPr>
              <a:xfrm>
                <a:off x="9026135" y="577348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0" name="Oval 609">
                <a:extLst>
                  <a:ext uri="{FF2B5EF4-FFF2-40B4-BE49-F238E27FC236}">
                    <a16:creationId xmlns:a16="http://schemas.microsoft.com/office/drawing/2014/main" id="{D2A0E321-E076-5E4B-B83B-757AFB1A4CEA}"/>
                  </a:ext>
                </a:extLst>
              </p:cNvPr>
              <p:cNvSpPr/>
              <p:nvPr/>
            </p:nvSpPr>
            <p:spPr>
              <a:xfrm>
                <a:off x="8465833" y="5458029"/>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1" name="Oval 610">
                <a:extLst>
                  <a:ext uri="{FF2B5EF4-FFF2-40B4-BE49-F238E27FC236}">
                    <a16:creationId xmlns:a16="http://schemas.microsoft.com/office/drawing/2014/main" id="{25D6BB58-705A-994A-A4C0-4597BD3E586E}"/>
                  </a:ext>
                </a:extLst>
              </p:cNvPr>
              <p:cNvSpPr/>
              <p:nvPr/>
            </p:nvSpPr>
            <p:spPr>
              <a:xfrm>
                <a:off x="7992829" y="5385020"/>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2" name="Oval 611">
                <a:extLst>
                  <a:ext uri="{FF2B5EF4-FFF2-40B4-BE49-F238E27FC236}">
                    <a16:creationId xmlns:a16="http://schemas.microsoft.com/office/drawing/2014/main" id="{626C6AB3-E95B-4E45-912D-03BD50D0AB9E}"/>
                  </a:ext>
                </a:extLst>
              </p:cNvPr>
              <p:cNvSpPr/>
              <p:nvPr/>
            </p:nvSpPr>
            <p:spPr>
              <a:xfrm>
                <a:off x="7652236" y="5189752"/>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3" name="Oval 612">
                <a:extLst>
                  <a:ext uri="{FF2B5EF4-FFF2-40B4-BE49-F238E27FC236}">
                    <a16:creationId xmlns:a16="http://schemas.microsoft.com/office/drawing/2014/main" id="{651092E3-127F-B747-AC6B-A506BBC80C9F}"/>
                  </a:ext>
                </a:extLst>
              </p:cNvPr>
              <p:cNvSpPr/>
              <p:nvPr/>
            </p:nvSpPr>
            <p:spPr>
              <a:xfrm>
                <a:off x="11017339" y="3399436"/>
                <a:ext cx="612311" cy="510076"/>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3" name="Oval 632">
                <a:extLst>
                  <a:ext uri="{FF2B5EF4-FFF2-40B4-BE49-F238E27FC236}">
                    <a16:creationId xmlns:a16="http://schemas.microsoft.com/office/drawing/2014/main" id="{C302BF23-8204-FB46-A78D-495CB59FC0FB}"/>
                  </a:ext>
                </a:extLst>
              </p:cNvPr>
              <p:cNvSpPr/>
              <p:nvPr/>
            </p:nvSpPr>
            <p:spPr>
              <a:xfrm>
                <a:off x="8605132" y="1925480"/>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4" name="Oval 633">
                <a:extLst>
                  <a:ext uri="{FF2B5EF4-FFF2-40B4-BE49-F238E27FC236}">
                    <a16:creationId xmlns:a16="http://schemas.microsoft.com/office/drawing/2014/main" id="{ED9D1CE7-97E7-BE42-9A9E-DFF564EF6FD2}"/>
                  </a:ext>
                </a:extLst>
              </p:cNvPr>
              <p:cNvSpPr/>
              <p:nvPr/>
            </p:nvSpPr>
            <p:spPr>
              <a:xfrm>
                <a:off x="7384850" y="2332725"/>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5" name="Oval 634">
                <a:extLst>
                  <a:ext uri="{FF2B5EF4-FFF2-40B4-BE49-F238E27FC236}">
                    <a16:creationId xmlns:a16="http://schemas.microsoft.com/office/drawing/2014/main" id="{78E6AF30-B350-C649-8449-B69F6002DF42}"/>
                  </a:ext>
                </a:extLst>
              </p:cNvPr>
              <p:cNvSpPr/>
              <p:nvPr/>
            </p:nvSpPr>
            <p:spPr>
              <a:xfrm>
                <a:off x="7643306" y="1843082"/>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6" name="Oval 635">
                <a:extLst>
                  <a:ext uri="{FF2B5EF4-FFF2-40B4-BE49-F238E27FC236}">
                    <a16:creationId xmlns:a16="http://schemas.microsoft.com/office/drawing/2014/main" id="{33196CF4-E8B7-C748-AEBE-BE1C069588D5}"/>
                  </a:ext>
                </a:extLst>
              </p:cNvPr>
              <p:cNvSpPr/>
              <p:nvPr/>
            </p:nvSpPr>
            <p:spPr>
              <a:xfrm>
                <a:off x="11081481" y="4188998"/>
                <a:ext cx="612311" cy="510076"/>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7" name="Oval 636">
                <a:extLst>
                  <a:ext uri="{FF2B5EF4-FFF2-40B4-BE49-F238E27FC236}">
                    <a16:creationId xmlns:a16="http://schemas.microsoft.com/office/drawing/2014/main" id="{B8AA2F12-9606-F944-8D71-78704F4F02AC}"/>
                  </a:ext>
                </a:extLst>
              </p:cNvPr>
              <p:cNvSpPr/>
              <p:nvPr/>
            </p:nvSpPr>
            <p:spPr>
              <a:xfrm>
                <a:off x="7866885" y="4808926"/>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8" name="Oval 637">
                <a:extLst>
                  <a:ext uri="{FF2B5EF4-FFF2-40B4-BE49-F238E27FC236}">
                    <a16:creationId xmlns:a16="http://schemas.microsoft.com/office/drawing/2014/main" id="{C1E7801D-A747-164C-BE12-1FDEB3DFE743}"/>
                  </a:ext>
                </a:extLst>
              </p:cNvPr>
              <p:cNvSpPr/>
              <p:nvPr/>
            </p:nvSpPr>
            <p:spPr>
              <a:xfrm>
                <a:off x="9786432" y="5583683"/>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9" name="Oval 638">
                <a:extLst>
                  <a:ext uri="{FF2B5EF4-FFF2-40B4-BE49-F238E27FC236}">
                    <a16:creationId xmlns:a16="http://schemas.microsoft.com/office/drawing/2014/main" id="{DF73A1CD-668E-B544-868D-FCFA8CE79DB9}"/>
                  </a:ext>
                </a:extLst>
              </p:cNvPr>
              <p:cNvSpPr/>
              <p:nvPr/>
            </p:nvSpPr>
            <p:spPr>
              <a:xfrm>
                <a:off x="10048818" y="5198326"/>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640" name="Content Placeholder 2">
            <a:extLst>
              <a:ext uri="{FF2B5EF4-FFF2-40B4-BE49-F238E27FC236}">
                <a16:creationId xmlns:a16="http://schemas.microsoft.com/office/drawing/2014/main" id="{CAE1DAE5-E210-1642-9C4E-115EA6D0718E}"/>
              </a:ext>
            </a:extLst>
          </p:cNvPr>
          <p:cNvSpPr>
            <a:spLocks noGrp="1"/>
          </p:cNvSpPr>
          <p:nvPr>
            <p:ph sz="half" idx="1"/>
          </p:nvPr>
        </p:nvSpPr>
        <p:spPr>
          <a:xfrm>
            <a:off x="838199" y="1825625"/>
            <a:ext cx="5876762" cy="4617464"/>
          </a:xfrm>
        </p:spPr>
        <p:txBody>
          <a:bodyPr>
            <a:normAutofit/>
          </a:bodyPr>
          <a:lstStyle/>
          <a:p>
            <a:pPr marL="0" indent="0">
              <a:buSzPct val="75000"/>
              <a:buNone/>
            </a:pPr>
            <a:r>
              <a:rPr lang="en-US" altLang="en-US" sz="3200" dirty="0">
                <a:solidFill>
                  <a:srgbClr val="CC0000"/>
                </a:solidFill>
                <a:latin typeface="Calibri" panose="020F0502020204030204" pitchFamily="34" charset="0"/>
                <a:ea typeface="ＭＳ Ｐゴシック" panose="020B0600070205080204" pitchFamily="34" charset="-128"/>
                <a:cs typeface="Calibri" panose="020F0502020204030204" pitchFamily="34" charset="0"/>
              </a:rPr>
              <a:t>Network edge:</a:t>
            </a:r>
          </a:p>
          <a:p>
            <a:pPr marL="350838" indent="-225425">
              <a:buSzPct val="100000"/>
            </a:pPr>
            <a:r>
              <a:rPr lang="en-US" altLang="en-US" dirty="0">
                <a:latin typeface="Calibri" panose="020F0502020204030204" pitchFamily="34" charset="0"/>
                <a:ea typeface="ＭＳ Ｐゴシック" panose="020B0600070205080204" pitchFamily="34" charset="-128"/>
                <a:cs typeface="Calibri" panose="020F0502020204030204" pitchFamily="34" charset="0"/>
              </a:rPr>
              <a:t>user devices at network edge: clients </a:t>
            </a:r>
          </a:p>
          <a:p>
            <a:pPr marL="350838" indent="-225425">
              <a:buSzPct val="100000"/>
            </a:pPr>
            <a:r>
              <a:rPr lang="en-US" altLang="en-US" dirty="0">
                <a:latin typeface="Calibri" panose="020F0502020204030204" pitchFamily="34" charset="0"/>
                <a:ea typeface="ＭＳ Ｐゴシック" panose="020B0600070205080204" pitchFamily="34" charset="-128"/>
                <a:cs typeface="Calibri" panose="020F0502020204030204" pitchFamily="34" charset="0"/>
              </a:rPr>
              <a:t>servers often in data centers</a:t>
            </a:r>
          </a:p>
          <a:p>
            <a:pPr marL="174625" indent="0">
              <a:buSzPct val="75000"/>
              <a:buNone/>
            </a:pPr>
            <a:endParaRPr lang="en-US" altLang="en-US" dirty="0"/>
          </a:p>
          <a:p>
            <a:endParaRPr lang="en-US" dirty="0"/>
          </a:p>
        </p:txBody>
      </p:sp>
      <p:sp>
        <p:nvSpPr>
          <p:cNvPr id="5" name="Title 1">
            <a:extLst>
              <a:ext uri="{FF2B5EF4-FFF2-40B4-BE49-F238E27FC236}">
                <a16:creationId xmlns:a16="http://schemas.microsoft.com/office/drawing/2014/main" id="{D5B74BFF-2D1D-A5CF-51DE-65F1ADBB1215}"/>
              </a:ext>
            </a:extLst>
          </p:cNvPr>
          <p:cNvSpPr>
            <a:spLocks noGrp="1"/>
          </p:cNvSpPr>
          <p:nvPr>
            <p:ph type="title"/>
          </p:nvPr>
        </p:nvSpPr>
        <p:spPr>
          <a:xfrm>
            <a:off x="798691" y="229037"/>
            <a:ext cx="10515600" cy="894622"/>
          </a:xfrm>
        </p:spPr>
        <p:txBody>
          <a:bodyPr>
            <a:normAutofit/>
          </a:bodyPr>
          <a:lstStyle/>
          <a:p>
            <a:r>
              <a:rPr lang="en-US" altLang="ja-JP" dirty="0"/>
              <a:t>What is the Internet: a “nuts and bolts” view</a:t>
            </a:r>
            <a:endParaRPr lang="en-US" dirty="0"/>
          </a:p>
        </p:txBody>
      </p:sp>
      <p:sp>
        <p:nvSpPr>
          <p:cNvPr id="2" name="Slide Number Placeholder 2">
            <a:extLst>
              <a:ext uri="{FF2B5EF4-FFF2-40B4-BE49-F238E27FC236}">
                <a16:creationId xmlns:a16="http://schemas.microsoft.com/office/drawing/2014/main" id="{1E5922FB-7AD4-329A-569F-E1C6C14DAE85}"/>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pic>
        <p:nvPicPr>
          <p:cNvPr id="3" name="Picture 2" descr="Text, logo&#10;&#10;Description automatically generated with medium confidence">
            <a:extLst>
              <a:ext uri="{FF2B5EF4-FFF2-40B4-BE49-F238E27FC236}">
                <a16:creationId xmlns:a16="http://schemas.microsoft.com/office/drawing/2014/main" id="{A0F4689D-E1EF-B801-CA71-2AC0C80E5062}"/>
              </a:ext>
            </a:extLst>
          </p:cNvPr>
          <p:cNvPicPr>
            <a:picLocks noChangeAspect="1"/>
          </p:cNvPicPr>
          <p:nvPr/>
        </p:nvPicPr>
        <p:blipFill>
          <a:blip r:embed="rId24" cstate="print">
            <a:extLst>
              <a:ext uri="{28A0092B-C50C-407E-A947-70E740481C1C}">
                <a14:useLocalDpi xmlns:a14="http://schemas.microsoft.com/office/drawing/2010/main"/>
              </a:ext>
            </a:extLst>
          </a:blip>
          <a:stretch>
            <a:fillRect/>
          </a:stretch>
        </p:blipFill>
        <p:spPr>
          <a:xfrm>
            <a:off x="1406178" y="4136092"/>
            <a:ext cx="4294433" cy="1108241"/>
          </a:xfrm>
          <a:prstGeom prst="rect">
            <a:avLst/>
          </a:prstGeom>
        </p:spPr>
      </p:pic>
    </p:spTree>
    <p:extLst>
      <p:ext uri="{BB962C8B-B14F-4D97-AF65-F5344CB8AC3E}">
        <p14:creationId xmlns:p14="http://schemas.microsoft.com/office/powerpoint/2010/main" val="3991590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par>
                                <p:cTn id="8" presetID="9" presetClass="entr" presetSubtype="0" fill="hold"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dissolve">
                                      <p:cBhvr>
                                        <p:cTn id="10" dur="500"/>
                                        <p:tgtEl>
                                          <p:spTgt spid="8"/>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640">
                                            <p:txEl>
                                              <p:pRg st="0" end="0"/>
                                            </p:txEl>
                                          </p:spTgt>
                                        </p:tgtEl>
                                        <p:attrNameLst>
                                          <p:attrName>style.visibility</p:attrName>
                                        </p:attrNameLst>
                                      </p:cBhvr>
                                      <p:to>
                                        <p:strVal val="visible"/>
                                      </p:to>
                                    </p:set>
                                    <p:animEffect transition="in" filter="dissolve">
                                      <p:cBhvr>
                                        <p:cTn id="13" dur="500"/>
                                        <p:tgtEl>
                                          <p:spTgt spid="640">
                                            <p:txEl>
                                              <p:pRg st="0" end="0"/>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640">
                                            <p:txEl>
                                              <p:pRg st="1" end="1"/>
                                            </p:txEl>
                                          </p:spTgt>
                                        </p:tgtEl>
                                        <p:attrNameLst>
                                          <p:attrName>style.visibility</p:attrName>
                                        </p:attrNameLst>
                                      </p:cBhvr>
                                      <p:to>
                                        <p:strVal val="visible"/>
                                      </p:to>
                                    </p:set>
                                    <p:animEffect transition="in" filter="dissolve">
                                      <p:cBhvr>
                                        <p:cTn id="16" dur="500"/>
                                        <p:tgtEl>
                                          <p:spTgt spid="640">
                                            <p:txEl>
                                              <p:pRg st="1" end="1"/>
                                            </p:txEl>
                                          </p:spTgt>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640">
                                            <p:txEl>
                                              <p:pRg st="2" end="2"/>
                                            </p:txEl>
                                          </p:spTgt>
                                        </p:tgtEl>
                                        <p:attrNameLst>
                                          <p:attrName>style.visibility</p:attrName>
                                        </p:attrNameLst>
                                      </p:cBhvr>
                                      <p:to>
                                        <p:strVal val="visible"/>
                                      </p:to>
                                    </p:set>
                                    <p:animEffect transition="in" filter="dissolve">
                                      <p:cBhvr>
                                        <p:cTn id="19" dur="500"/>
                                        <p:tgtEl>
                                          <p:spTgt spid="640">
                                            <p:txEl>
                                              <p:pRg st="2" end="2"/>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nodeType="click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dissolve">
                                      <p:cBhvr>
                                        <p:cTn id="2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640" grpId="0" build="p"/>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073B5BA-A5B4-9726-F90A-AF2C0988F665}"/>
            </a:ext>
          </a:extLst>
        </p:cNvPr>
        <p:cNvGrpSpPr/>
        <p:nvPr/>
      </p:nvGrpSpPr>
      <p:grpSpPr>
        <a:xfrm>
          <a:off x="0" y="0"/>
          <a:ext cx="0" cy="0"/>
          <a:chOff x="0" y="0"/>
          <a:chExt cx="0" cy="0"/>
        </a:xfrm>
      </p:grpSpPr>
      <p:sp>
        <p:nvSpPr>
          <p:cNvPr id="6" name="Rectangle 3">
            <a:extLst>
              <a:ext uri="{FF2B5EF4-FFF2-40B4-BE49-F238E27FC236}">
                <a16:creationId xmlns:a16="http://schemas.microsoft.com/office/drawing/2014/main" id="{3514F41F-439B-D3A9-F3FB-50E03F938C2E}"/>
              </a:ext>
            </a:extLst>
          </p:cNvPr>
          <p:cNvSpPr>
            <a:spLocks noChangeArrowheads="1"/>
          </p:cNvSpPr>
          <p:nvPr/>
        </p:nvSpPr>
        <p:spPr bwMode="auto">
          <a:xfrm>
            <a:off x="990460" y="164365"/>
            <a:ext cx="10972356" cy="172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4400" b="1" dirty="0">
                <a:solidFill>
                  <a:srgbClr val="000099"/>
                </a:solidFill>
                <a:latin typeface="+mj-lt"/>
              </a:rPr>
              <a:t>Summary of today’s REU seminar</a:t>
            </a:r>
            <a:endParaRPr lang="en-US" altLang="en-US" sz="4400" b="1" dirty="0">
              <a:solidFill>
                <a:srgbClr val="C00000"/>
              </a:solidFill>
              <a:latin typeface="+mj-lt"/>
            </a:endParaRPr>
          </a:p>
        </p:txBody>
      </p:sp>
      <p:sp>
        <p:nvSpPr>
          <p:cNvPr id="2" name="TextBox 1">
            <a:extLst>
              <a:ext uri="{FF2B5EF4-FFF2-40B4-BE49-F238E27FC236}">
                <a16:creationId xmlns:a16="http://schemas.microsoft.com/office/drawing/2014/main" id="{AA4FF682-8F56-FBAC-4B0D-26C81A88603F}"/>
              </a:ext>
            </a:extLst>
          </p:cNvPr>
          <p:cNvSpPr txBox="1"/>
          <p:nvPr/>
        </p:nvSpPr>
        <p:spPr>
          <a:xfrm>
            <a:off x="990461" y="1625174"/>
            <a:ext cx="8802468" cy="2985433"/>
          </a:xfrm>
          <a:prstGeom prst="rect">
            <a:avLst/>
          </a:prstGeom>
          <a:noFill/>
        </p:spPr>
        <p:txBody>
          <a:bodyPr wrap="square" rtlCol="0">
            <a:spAutoFit/>
          </a:bodyPr>
          <a:lstStyle/>
          <a:p>
            <a:pPr marL="296863" indent="-296863">
              <a:spcBef>
                <a:spcPts val="600"/>
              </a:spcBef>
              <a:buClr>
                <a:srgbClr val="0012A0"/>
              </a:buClr>
              <a:buFont typeface="Wingdings" pitchFamily="2" charset="2"/>
              <a:buChar char="§"/>
            </a:pPr>
            <a:r>
              <a:rPr lang="en-US" sz="2800" dirty="0"/>
              <a:t>Networking 101 - in 20 minutes</a:t>
            </a:r>
          </a:p>
          <a:p>
            <a:pPr marL="296863" indent="-296863">
              <a:spcBef>
                <a:spcPts val="600"/>
              </a:spcBef>
              <a:buClr>
                <a:srgbClr val="0012A0"/>
              </a:buClr>
              <a:buFont typeface="Wingdings" pitchFamily="2" charset="2"/>
              <a:buChar char="§"/>
            </a:pPr>
            <a:r>
              <a:rPr lang="en-US" sz="2800" dirty="0"/>
              <a:t>Wireless networks: motivation, applications</a:t>
            </a:r>
          </a:p>
          <a:p>
            <a:pPr marL="296863" indent="-296863">
              <a:spcBef>
                <a:spcPts val="600"/>
              </a:spcBef>
              <a:buClr>
                <a:srgbClr val="0012A0"/>
              </a:buClr>
              <a:buFont typeface="Wingdings" pitchFamily="2" charset="2"/>
              <a:buChar char="§"/>
            </a:pPr>
            <a:r>
              <a:rPr lang="en-US" sz="2800" dirty="0"/>
              <a:t> Architectural components of a wireless network</a:t>
            </a:r>
          </a:p>
          <a:p>
            <a:pPr marL="296863" indent="-296863">
              <a:spcBef>
                <a:spcPts val="600"/>
              </a:spcBef>
              <a:buClr>
                <a:srgbClr val="0012A0"/>
              </a:buClr>
              <a:buFont typeface="Wingdings" pitchFamily="2" charset="2"/>
              <a:buChar char="§"/>
            </a:pPr>
            <a:r>
              <a:rPr lang="en-US" sz="2800" dirty="0"/>
              <a:t>5G: architectural overview</a:t>
            </a:r>
          </a:p>
          <a:p>
            <a:pPr marL="296863" indent="-296863">
              <a:spcBef>
                <a:spcPts val="600"/>
              </a:spcBef>
              <a:buClr>
                <a:srgbClr val="0012A0"/>
              </a:buClr>
              <a:buFont typeface="Wingdings" pitchFamily="2" charset="2"/>
              <a:buChar char="§"/>
            </a:pPr>
            <a:r>
              <a:rPr lang="en-US" sz="2800" dirty="0">
                <a:effectLst/>
                <a:ea typeface="Aptos" panose="020B0004020202020204" pitchFamily="34" charset="0"/>
                <a:cs typeface="Times New Roman" panose="02020603050405020304" pitchFamily="18" charset="0"/>
              </a:rPr>
              <a:t>5G: selected topics for REU</a:t>
            </a:r>
            <a:endParaRPr lang="en-US" sz="2800" dirty="0"/>
          </a:p>
          <a:p>
            <a:pPr marL="457200" indent="-276225">
              <a:buClr>
                <a:srgbClr val="0000A3"/>
              </a:buClr>
              <a:buFont typeface="Wingdings" pitchFamily="2" charset="2"/>
              <a:buChar char="§"/>
            </a:pPr>
            <a:endParaRPr lang="en-US" sz="2800" dirty="0"/>
          </a:p>
        </p:txBody>
      </p:sp>
      <p:sp>
        <p:nvSpPr>
          <p:cNvPr id="3" name="Slide Number Placeholder 3">
            <a:extLst>
              <a:ext uri="{FF2B5EF4-FFF2-40B4-BE49-F238E27FC236}">
                <a16:creationId xmlns:a16="http://schemas.microsoft.com/office/drawing/2014/main" id="{EB6F2766-0D5D-2762-40F1-D9D005C70887}"/>
              </a:ext>
            </a:extLst>
          </p:cNvPr>
          <p:cNvSpPr>
            <a:spLocks noGrp="1"/>
          </p:cNvSpPr>
          <p:nvPr>
            <p:ph type="sldNum" sz="quarter" idx="4"/>
          </p:nvPr>
        </p:nvSpPr>
        <p:spPr>
          <a:xfrm>
            <a:off x="9219616" y="6443089"/>
            <a:ext cx="2743200" cy="365125"/>
          </a:xfrm>
        </p:spPr>
        <p:txBody>
          <a:bodyPr/>
          <a:lstStyle/>
          <a:p>
            <a:r>
              <a:rPr lang="en-US" dirty="0"/>
              <a:t> Overview, Introduction </a:t>
            </a:r>
            <a:fld id="{C4204591-24BD-A542-B9D5-F8D8A88D2FEE}" type="slidenum">
              <a:rPr lang="en-US" smtClean="0"/>
              <a:pPr/>
              <a:t>40</a:t>
            </a:fld>
            <a:endParaRPr lang="en-US" dirty="0"/>
          </a:p>
        </p:txBody>
      </p:sp>
      <p:sp>
        <p:nvSpPr>
          <p:cNvPr id="7" name="TextBox 6">
            <a:extLst>
              <a:ext uri="{FF2B5EF4-FFF2-40B4-BE49-F238E27FC236}">
                <a16:creationId xmlns:a16="http://schemas.microsoft.com/office/drawing/2014/main" id="{3C57C1D5-4906-AB4A-C519-82C61A41BC4F}"/>
              </a:ext>
            </a:extLst>
          </p:cNvPr>
          <p:cNvSpPr txBox="1"/>
          <p:nvPr/>
        </p:nvSpPr>
        <p:spPr>
          <a:xfrm>
            <a:off x="1106129" y="4586495"/>
            <a:ext cx="10897855" cy="1569660"/>
          </a:xfrm>
          <a:prstGeom prst="rect">
            <a:avLst/>
          </a:prstGeom>
          <a:noFill/>
        </p:spPr>
        <p:txBody>
          <a:bodyPr wrap="none" rtlCol="0">
            <a:spAutoFit/>
          </a:bodyPr>
          <a:lstStyle/>
          <a:p>
            <a:r>
              <a:rPr lang="en-US" sz="2400" dirty="0"/>
              <a:t>For more information:</a:t>
            </a:r>
          </a:p>
          <a:p>
            <a:pPr marL="473075" indent="-342900">
              <a:buClr>
                <a:srgbClr val="0E00A3"/>
              </a:buClr>
              <a:buFont typeface="Wingdings" pitchFamily="2" charset="2"/>
              <a:buChar char="§"/>
            </a:pPr>
            <a:r>
              <a:rPr lang="en-US" sz="2400" dirty="0"/>
              <a:t>Networking: </a:t>
            </a:r>
            <a:r>
              <a:rPr lang="en-US" sz="2400" dirty="0">
                <a:hlinkClick r:id="rId3"/>
              </a:rPr>
              <a:t>http://gaia.cs.umass.edu/kurose_ross</a:t>
            </a:r>
            <a:endParaRPr lang="en-US" sz="2400" dirty="0"/>
          </a:p>
          <a:p>
            <a:pPr marL="473075" indent="-342900">
              <a:buClr>
                <a:srgbClr val="0E00A3"/>
              </a:buClr>
              <a:buFont typeface="Wingdings" pitchFamily="2" charset="2"/>
              <a:buChar char="§"/>
            </a:pPr>
            <a:r>
              <a:rPr lang="en-US" sz="2400" dirty="0"/>
              <a:t>Wireless Networking: https://gaia.cs.umass.edu/</a:t>
            </a:r>
            <a:r>
              <a:rPr lang="en-US" sz="2400" dirty="0" err="1"/>
              <a:t>wireless_and_mobile_networking</a:t>
            </a:r>
            <a:endParaRPr lang="en-US" sz="2400" dirty="0"/>
          </a:p>
          <a:p>
            <a:endParaRPr lang="en-US" sz="2400" dirty="0"/>
          </a:p>
        </p:txBody>
      </p:sp>
      <p:sp>
        <p:nvSpPr>
          <p:cNvPr id="4" name="TextBox 3">
            <a:extLst>
              <a:ext uri="{FF2B5EF4-FFF2-40B4-BE49-F238E27FC236}">
                <a16:creationId xmlns:a16="http://schemas.microsoft.com/office/drawing/2014/main" id="{DD2B930D-3536-434D-FA51-0164B9EF6277}"/>
              </a:ext>
            </a:extLst>
          </p:cNvPr>
          <p:cNvSpPr txBox="1"/>
          <p:nvPr/>
        </p:nvSpPr>
        <p:spPr>
          <a:xfrm rot="1085094">
            <a:off x="1064177" y="3156485"/>
            <a:ext cx="10183493" cy="1323439"/>
          </a:xfrm>
          <a:prstGeom prst="rect">
            <a:avLst/>
          </a:prstGeom>
          <a:solidFill>
            <a:schemeClr val="bg1">
              <a:alpha val="83229"/>
            </a:schemeClr>
          </a:solidFill>
        </p:spPr>
        <p:txBody>
          <a:bodyPr wrap="none" rtlCol="0">
            <a:spAutoFit/>
          </a:bodyPr>
          <a:lstStyle/>
          <a:p>
            <a:r>
              <a:rPr lang="en-US" sz="8000" dirty="0">
                <a:solidFill>
                  <a:srgbClr val="C00000"/>
                </a:solidFill>
              </a:rPr>
              <a:t>Enjoy this summer REU!</a:t>
            </a:r>
          </a:p>
        </p:txBody>
      </p:sp>
    </p:spTree>
    <p:extLst>
      <p:ext uri="{BB962C8B-B14F-4D97-AF65-F5344CB8AC3E}">
        <p14:creationId xmlns:p14="http://schemas.microsoft.com/office/powerpoint/2010/main" val="40521975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descr="thanks.png">
            <a:extLst>
              <a:ext uri="{FF2B5EF4-FFF2-40B4-BE49-F238E27FC236}">
                <a16:creationId xmlns:a16="http://schemas.microsoft.com/office/drawing/2014/main" id="{3311D0AA-AFC9-E149-BE54-09894E5A04AB}"/>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118157" y="420134"/>
            <a:ext cx="6408905" cy="5261405"/>
          </a:xfrm>
          <a:prstGeom prst="rect">
            <a:avLst/>
          </a:prstGeom>
        </p:spPr>
      </p:pic>
      <p:sp>
        <p:nvSpPr>
          <p:cNvPr id="2" name="Slide Number Placeholder 2">
            <a:extLst>
              <a:ext uri="{FF2B5EF4-FFF2-40B4-BE49-F238E27FC236}">
                <a16:creationId xmlns:a16="http://schemas.microsoft.com/office/drawing/2014/main" id="{F1ACF39C-9883-B878-3CE2-BDC22F8675EF}"/>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3445424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3B62AB8-B4D6-B043-ABA8-88BB01847B5D}"/>
              </a:ext>
            </a:extLst>
          </p:cNvPr>
          <p:cNvSpPr>
            <a:spLocks noGrp="1"/>
          </p:cNvSpPr>
          <p:nvPr>
            <p:ph type="title"/>
          </p:nvPr>
        </p:nvSpPr>
        <p:spPr>
          <a:xfrm>
            <a:off x="787400" y="335989"/>
            <a:ext cx="10515600" cy="894622"/>
          </a:xfrm>
        </p:spPr>
        <p:txBody>
          <a:bodyPr>
            <a:normAutofit fontScale="90000"/>
          </a:bodyPr>
          <a:lstStyle/>
          <a:p>
            <a:r>
              <a:rPr lang="en-US" altLang="ja-JP" dirty="0"/>
              <a:t>Internet-connected devices (not just computers)</a:t>
            </a:r>
            <a:endParaRPr lang="en-US" dirty="0"/>
          </a:p>
        </p:txBody>
      </p:sp>
      <p:pic>
        <p:nvPicPr>
          <p:cNvPr id="5" name="Picture 3" descr="toaster">
            <a:extLst>
              <a:ext uri="{FF2B5EF4-FFF2-40B4-BE49-F238E27FC236}">
                <a16:creationId xmlns:a16="http://schemas.microsoft.com/office/drawing/2014/main" id="{0982414B-A50E-6846-B3C9-35B07D5259BF}"/>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934510" y="3280426"/>
            <a:ext cx="1300222" cy="152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Text Box 8">
            <a:extLst>
              <a:ext uri="{FF2B5EF4-FFF2-40B4-BE49-F238E27FC236}">
                <a16:creationId xmlns:a16="http://schemas.microsoft.com/office/drawing/2014/main" id="{FBA8D6BC-9873-5440-8898-10CB69473F0F}"/>
              </a:ext>
            </a:extLst>
          </p:cNvPr>
          <p:cNvSpPr txBox="1">
            <a:spLocks noChangeArrowheads="1"/>
          </p:cNvSpPr>
          <p:nvPr/>
        </p:nvSpPr>
        <p:spPr bwMode="auto">
          <a:xfrm>
            <a:off x="5401734" y="2716358"/>
            <a:ext cx="209268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Web-enabled toaster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weather forecaster</a:t>
            </a:r>
          </a:p>
        </p:txBody>
      </p:sp>
      <p:grpSp>
        <p:nvGrpSpPr>
          <p:cNvPr id="44" name="Group 43">
            <a:extLst>
              <a:ext uri="{FF2B5EF4-FFF2-40B4-BE49-F238E27FC236}">
                <a16:creationId xmlns:a16="http://schemas.microsoft.com/office/drawing/2014/main" id="{9DCB0D45-D41F-0D45-9692-4A381499C64C}"/>
              </a:ext>
            </a:extLst>
          </p:cNvPr>
          <p:cNvGrpSpPr/>
          <p:nvPr/>
        </p:nvGrpSpPr>
        <p:grpSpPr>
          <a:xfrm>
            <a:off x="723207" y="3591303"/>
            <a:ext cx="4897766" cy="2945470"/>
            <a:chOff x="723207" y="3591303"/>
            <a:chExt cx="4897766" cy="2945470"/>
          </a:xfrm>
        </p:grpSpPr>
        <p:grpSp>
          <p:nvGrpSpPr>
            <p:cNvPr id="39" name="Group 38">
              <a:extLst>
                <a:ext uri="{FF2B5EF4-FFF2-40B4-BE49-F238E27FC236}">
                  <a16:creationId xmlns:a16="http://schemas.microsoft.com/office/drawing/2014/main" id="{9B32136D-8C88-194A-907C-3EF4A8DB321F}"/>
                </a:ext>
              </a:extLst>
            </p:cNvPr>
            <p:cNvGrpSpPr/>
            <p:nvPr/>
          </p:nvGrpSpPr>
          <p:grpSpPr>
            <a:xfrm>
              <a:off x="723207" y="4924676"/>
              <a:ext cx="1768379" cy="1612097"/>
              <a:chOff x="723207" y="4924676"/>
              <a:chExt cx="1768379" cy="1612097"/>
            </a:xfrm>
          </p:grpSpPr>
          <p:pic>
            <p:nvPicPr>
              <p:cNvPr id="8" name="Picture 9" descr="cisco">
                <a:extLst>
                  <a:ext uri="{FF2B5EF4-FFF2-40B4-BE49-F238E27FC236}">
                    <a16:creationId xmlns:a16="http://schemas.microsoft.com/office/drawing/2014/main" id="{C9D9F2A6-C27F-204F-A396-2B09F622CFC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23207" y="4924676"/>
                <a:ext cx="1768379" cy="1416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Text Box 10">
                <a:extLst>
                  <a:ext uri="{FF2B5EF4-FFF2-40B4-BE49-F238E27FC236}">
                    <a16:creationId xmlns:a16="http://schemas.microsoft.com/office/drawing/2014/main" id="{C7AD8890-4AC4-954C-9A9A-64FC8FE5115F}"/>
                  </a:ext>
                </a:extLst>
              </p:cNvPr>
              <p:cNvSpPr txBox="1">
                <a:spLocks noChangeArrowheads="1"/>
              </p:cNvSpPr>
              <p:nvPr/>
            </p:nvSpPr>
            <p:spPr bwMode="auto">
              <a:xfrm>
                <a:off x="952500" y="6198219"/>
                <a:ext cx="152118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Internet phones</a:t>
                </a:r>
              </a:p>
            </p:txBody>
          </p:sp>
        </p:grpSp>
        <p:grpSp>
          <p:nvGrpSpPr>
            <p:cNvPr id="40" name="Group 39">
              <a:extLst>
                <a:ext uri="{FF2B5EF4-FFF2-40B4-BE49-F238E27FC236}">
                  <a16:creationId xmlns:a16="http://schemas.microsoft.com/office/drawing/2014/main" id="{9AF03D0C-D5CB-5840-AD5D-AA067BBA17A0}"/>
                </a:ext>
              </a:extLst>
            </p:cNvPr>
            <p:cNvGrpSpPr/>
            <p:nvPr/>
          </p:nvGrpSpPr>
          <p:grpSpPr>
            <a:xfrm>
              <a:off x="3863186" y="3591303"/>
              <a:ext cx="1757787" cy="1165800"/>
              <a:chOff x="3863186" y="3591303"/>
              <a:chExt cx="1757787" cy="1165800"/>
            </a:xfrm>
          </p:grpSpPr>
          <p:pic>
            <p:nvPicPr>
              <p:cNvPr id="13" name="Picture 16">
                <a:extLst>
                  <a:ext uri="{FF2B5EF4-FFF2-40B4-BE49-F238E27FC236}">
                    <a16:creationId xmlns:a16="http://schemas.microsoft.com/office/drawing/2014/main" id="{85E57D8C-0502-A74A-AE40-F1167D4C93D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68398" y="3591303"/>
                <a:ext cx="1552575" cy="742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Text Box 8">
                <a:extLst>
                  <a:ext uri="{FF2B5EF4-FFF2-40B4-BE49-F238E27FC236}">
                    <a16:creationId xmlns:a16="http://schemas.microsoft.com/office/drawing/2014/main" id="{29CF8B45-77DE-7E40-8D19-6A8EEB3A0737}"/>
                  </a:ext>
                </a:extLst>
              </p:cNvPr>
              <p:cNvSpPr txBox="1">
                <a:spLocks noChangeArrowheads="1"/>
              </p:cNvSpPr>
              <p:nvPr/>
            </p:nvSpPr>
            <p:spPr bwMode="auto">
              <a:xfrm>
                <a:off x="3863186" y="4172328"/>
                <a:ext cx="159120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Slingbox: remote</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control cable TV</a:t>
                </a:r>
              </a:p>
            </p:txBody>
          </p:sp>
        </p:grpSp>
      </p:grpSp>
      <p:grpSp>
        <p:nvGrpSpPr>
          <p:cNvPr id="20" name="Group 19">
            <a:extLst>
              <a:ext uri="{FF2B5EF4-FFF2-40B4-BE49-F238E27FC236}">
                <a16:creationId xmlns:a16="http://schemas.microsoft.com/office/drawing/2014/main" id="{95921A14-7A9E-D843-B710-C98FE965CE48}"/>
              </a:ext>
            </a:extLst>
          </p:cNvPr>
          <p:cNvGrpSpPr/>
          <p:nvPr/>
        </p:nvGrpSpPr>
        <p:grpSpPr>
          <a:xfrm>
            <a:off x="814227" y="3747548"/>
            <a:ext cx="2676937" cy="1188113"/>
            <a:chOff x="1752086" y="3835708"/>
            <a:chExt cx="2676937" cy="1188113"/>
          </a:xfrm>
        </p:grpSpPr>
        <p:sp>
          <p:nvSpPr>
            <p:cNvPr id="21" name="Text Box 8">
              <a:extLst>
                <a:ext uri="{FF2B5EF4-FFF2-40B4-BE49-F238E27FC236}">
                  <a16:creationId xmlns:a16="http://schemas.microsoft.com/office/drawing/2014/main" id="{7BC8E854-5333-004E-AB0E-8D451C613A03}"/>
                </a:ext>
              </a:extLst>
            </p:cNvPr>
            <p:cNvSpPr txBox="1">
              <a:spLocks noChangeArrowheads="1"/>
            </p:cNvSpPr>
            <p:nvPr/>
          </p:nvSpPr>
          <p:spPr bwMode="auto">
            <a:xfrm>
              <a:off x="2887639" y="4685267"/>
              <a:ext cx="154138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Security Camera</a:t>
              </a:r>
            </a:p>
          </p:txBody>
        </p:sp>
        <p:pic>
          <p:nvPicPr>
            <p:cNvPr id="22" name="Picture 21">
              <a:extLst>
                <a:ext uri="{FF2B5EF4-FFF2-40B4-BE49-F238E27FC236}">
                  <a16:creationId xmlns:a16="http://schemas.microsoft.com/office/drawing/2014/main" id="{4977361F-F946-E746-BAEB-374C849AA1E2}"/>
                </a:ext>
              </a:extLst>
            </p:cNvPr>
            <p:cNvPicPr>
              <a:picLocks noChangeAspect="1"/>
            </p:cNvPicPr>
            <p:nvPr/>
          </p:nvPicPr>
          <p:blipFill>
            <a:blip r:embed="rId6"/>
            <a:stretch>
              <a:fillRect/>
            </a:stretch>
          </p:blipFill>
          <p:spPr>
            <a:xfrm>
              <a:off x="1752086" y="3835708"/>
              <a:ext cx="1124188" cy="1136342"/>
            </a:xfrm>
            <a:prstGeom prst="rect">
              <a:avLst/>
            </a:prstGeom>
          </p:spPr>
        </p:pic>
      </p:grpSp>
      <p:grpSp>
        <p:nvGrpSpPr>
          <p:cNvPr id="38" name="Group 37">
            <a:extLst>
              <a:ext uri="{FF2B5EF4-FFF2-40B4-BE49-F238E27FC236}">
                <a16:creationId xmlns:a16="http://schemas.microsoft.com/office/drawing/2014/main" id="{3E138403-3B96-354E-8CDD-E06421923443}"/>
              </a:ext>
            </a:extLst>
          </p:cNvPr>
          <p:cNvGrpSpPr/>
          <p:nvPr/>
        </p:nvGrpSpPr>
        <p:grpSpPr>
          <a:xfrm>
            <a:off x="3413911" y="1717360"/>
            <a:ext cx="1895475" cy="1738803"/>
            <a:chOff x="3363111" y="1717360"/>
            <a:chExt cx="1895475" cy="1738803"/>
          </a:xfrm>
        </p:grpSpPr>
        <p:pic>
          <p:nvPicPr>
            <p:cNvPr id="4" name="Picture 4" descr="whisper">
              <a:extLst>
                <a:ext uri="{FF2B5EF4-FFF2-40B4-BE49-F238E27FC236}">
                  <a16:creationId xmlns:a16="http://schemas.microsoft.com/office/drawing/2014/main" id="{BFAA5176-D98E-2541-91FA-3453E486B02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363111" y="1717360"/>
              <a:ext cx="1895475" cy="1560513"/>
            </a:xfrm>
            <a:prstGeom prst="rect">
              <a:avLst/>
            </a:prstGeom>
            <a:noFill/>
            <a:ln>
              <a:noFill/>
            </a:ln>
          </p:spPr>
        </p:pic>
        <p:sp>
          <p:nvSpPr>
            <p:cNvPr id="6" name="Text Box 7">
              <a:extLst>
                <a:ext uri="{FF2B5EF4-FFF2-40B4-BE49-F238E27FC236}">
                  <a16:creationId xmlns:a16="http://schemas.microsoft.com/office/drawing/2014/main" id="{4181DE53-23D0-7546-8926-67F62CECB3D0}"/>
                </a:ext>
              </a:extLst>
            </p:cNvPr>
            <p:cNvSpPr txBox="1">
              <a:spLocks noChangeArrowheads="1"/>
            </p:cNvSpPr>
            <p:nvPr/>
          </p:nvSpPr>
          <p:spPr bwMode="auto">
            <a:xfrm>
              <a:off x="3517381" y="3117609"/>
              <a:ext cx="1517851" cy="338554"/>
            </a:xfrm>
            <a:prstGeom prst="rect">
              <a:avLst/>
            </a:prstGeom>
            <a:noFill/>
            <a:ln>
              <a:noFill/>
            </a:ln>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IP picture frame</a:t>
              </a:r>
            </a:p>
          </p:txBody>
        </p:sp>
      </p:grpSp>
      <p:grpSp>
        <p:nvGrpSpPr>
          <p:cNvPr id="10" name="Group 9">
            <a:extLst>
              <a:ext uri="{FF2B5EF4-FFF2-40B4-BE49-F238E27FC236}">
                <a16:creationId xmlns:a16="http://schemas.microsoft.com/office/drawing/2014/main" id="{ABBEC5BB-21D0-474B-91BF-DE1F5184103D}"/>
              </a:ext>
            </a:extLst>
          </p:cNvPr>
          <p:cNvGrpSpPr/>
          <p:nvPr/>
        </p:nvGrpSpPr>
        <p:grpSpPr>
          <a:xfrm>
            <a:off x="2106282" y="1410532"/>
            <a:ext cx="1179513" cy="2761796"/>
            <a:chOff x="2506141" y="1897178"/>
            <a:chExt cx="1179513" cy="2761796"/>
          </a:xfrm>
        </p:grpSpPr>
        <p:graphicFrame>
          <p:nvGraphicFramePr>
            <p:cNvPr id="11" name="Object 14">
              <a:extLst>
                <a:ext uri="{FF2B5EF4-FFF2-40B4-BE49-F238E27FC236}">
                  <a16:creationId xmlns:a16="http://schemas.microsoft.com/office/drawing/2014/main" id="{2DC66987-6296-4244-81B5-408D6F49E1C3}"/>
                </a:ext>
              </a:extLst>
            </p:cNvPr>
            <p:cNvGraphicFramePr>
              <a:graphicFrameLocks noChangeAspect="1"/>
            </p:cNvGraphicFramePr>
            <p:nvPr/>
          </p:nvGraphicFramePr>
          <p:xfrm>
            <a:off x="2694260" y="1897178"/>
            <a:ext cx="803275" cy="2168525"/>
          </p:xfrm>
          <a:graphic>
            <a:graphicData uri="http://schemas.openxmlformats.org/presentationml/2006/ole">
              <mc:AlternateContent xmlns:mc="http://schemas.openxmlformats.org/markup-compatibility/2006">
                <mc:Choice xmlns:v="urn:schemas-microsoft-com:vml" Requires="v">
                  <p:oleObj r:id="rId8" imgW="1434415" imgH="3873016" progId="">
                    <p:embed/>
                  </p:oleObj>
                </mc:Choice>
                <mc:Fallback>
                  <p:oleObj r:id="rId8" imgW="1434415" imgH="3873016" progId="">
                    <p:embed/>
                    <p:pic>
                      <p:nvPicPr>
                        <p:cNvPr id="11" name="Object 14">
                          <a:extLst>
                            <a:ext uri="{FF2B5EF4-FFF2-40B4-BE49-F238E27FC236}">
                              <a16:creationId xmlns:a16="http://schemas.microsoft.com/office/drawing/2014/main" id="{2DC66987-6296-4244-81B5-408D6F49E1C3}"/>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694260" y="1897178"/>
                          <a:ext cx="803275" cy="2168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sp>
          <p:nvSpPr>
            <p:cNvPr id="12" name="Text Box 8">
              <a:extLst>
                <a:ext uri="{FF2B5EF4-FFF2-40B4-BE49-F238E27FC236}">
                  <a16:creationId xmlns:a16="http://schemas.microsoft.com/office/drawing/2014/main" id="{03865E9F-E744-3A46-9EBD-1411FCB23B0A}"/>
                </a:ext>
              </a:extLst>
            </p:cNvPr>
            <p:cNvSpPr txBox="1">
              <a:spLocks noChangeArrowheads="1"/>
            </p:cNvSpPr>
            <p:nvPr/>
          </p:nvSpPr>
          <p:spPr bwMode="auto">
            <a:xfrm>
              <a:off x="2506141" y="4077949"/>
              <a:ext cx="117951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Internet </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refrigerator</a:t>
              </a:r>
            </a:p>
          </p:txBody>
        </p:sp>
      </p:grpSp>
      <p:grpSp>
        <p:nvGrpSpPr>
          <p:cNvPr id="15" name="Group 14">
            <a:extLst>
              <a:ext uri="{FF2B5EF4-FFF2-40B4-BE49-F238E27FC236}">
                <a16:creationId xmlns:a16="http://schemas.microsoft.com/office/drawing/2014/main" id="{47039C00-F163-0242-B27E-88F4B684A34F}"/>
              </a:ext>
            </a:extLst>
          </p:cNvPr>
          <p:cNvGrpSpPr/>
          <p:nvPr/>
        </p:nvGrpSpPr>
        <p:grpSpPr>
          <a:xfrm>
            <a:off x="5300562" y="1396195"/>
            <a:ext cx="2535872" cy="1141975"/>
            <a:chOff x="8636412" y="2605836"/>
            <a:chExt cx="2535872" cy="1141975"/>
          </a:xfrm>
        </p:grpSpPr>
        <p:pic>
          <p:nvPicPr>
            <p:cNvPr id="16" name="Picture 23">
              <a:extLst>
                <a:ext uri="{FF2B5EF4-FFF2-40B4-BE49-F238E27FC236}">
                  <a16:creationId xmlns:a16="http://schemas.microsoft.com/office/drawing/2014/main" id="{12DC02F1-9588-8544-AE86-F32907C387E0}"/>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8636412" y="2650849"/>
              <a:ext cx="695325" cy="1096962"/>
            </a:xfrm>
            <a:prstGeom prst="rect">
              <a:avLst/>
            </a:prstGeom>
            <a:noFill/>
            <a:ln>
              <a:noFill/>
            </a:ln>
            <a:effectLst>
              <a:outerShdw blurRad="50800" dist="38100" dir="8100000" algn="tr"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Text Box 10">
              <a:extLst>
                <a:ext uri="{FF2B5EF4-FFF2-40B4-BE49-F238E27FC236}">
                  <a16:creationId xmlns:a16="http://schemas.microsoft.com/office/drawing/2014/main" id="{7460E56A-C582-CB4B-BB20-ABA2CC497C55}"/>
                </a:ext>
              </a:extLst>
            </p:cNvPr>
            <p:cNvSpPr txBox="1">
              <a:spLocks noChangeArrowheads="1"/>
            </p:cNvSpPr>
            <p:nvPr/>
          </p:nvSpPr>
          <p:spPr bwMode="auto">
            <a:xfrm>
              <a:off x="9358967" y="2605836"/>
              <a:ext cx="181331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Tweet-a-watt: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monitor energy use</a:t>
              </a:r>
            </a:p>
          </p:txBody>
        </p:sp>
      </p:grpSp>
      <p:grpSp>
        <p:nvGrpSpPr>
          <p:cNvPr id="23" name="Group 22">
            <a:extLst>
              <a:ext uri="{FF2B5EF4-FFF2-40B4-BE49-F238E27FC236}">
                <a16:creationId xmlns:a16="http://schemas.microsoft.com/office/drawing/2014/main" id="{C12767D5-9E29-564E-80E2-F55B4A82324A}"/>
              </a:ext>
            </a:extLst>
          </p:cNvPr>
          <p:cNvGrpSpPr/>
          <p:nvPr/>
        </p:nvGrpSpPr>
        <p:grpSpPr>
          <a:xfrm>
            <a:off x="722790" y="1806119"/>
            <a:ext cx="1305870" cy="1496298"/>
            <a:chOff x="1563004" y="1837775"/>
            <a:chExt cx="1305870" cy="1496298"/>
          </a:xfrm>
        </p:grpSpPr>
        <p:pic>
          <p:nvPicPr>
            <p:cNvPr id="24" name="Picture 23">
              <a:extLst>
                <a:ext uri="{FF2B5EF4-FFF2-40B4-BE49-F238E27FC236}">
                  <a16:creationId xmlns:a16="http://schemas.microsoft.com/office/drawing/2014/main" id="{FC6DC43C-35CF-D641-A0D1-45393D71C3E5}"/>
                </a:ext>
              </a:extLst>
            </p:cNvPr>
            <p:cNvPicPr>
              <a:picLocks noChangeAspect="1"/>
            </p:cNvPicPr>
            <p:nvPr/>
          </p:nvPicPr>
          <p:blipFill>
            <a:blip r:embed="rId11"/>
            <a:stretch>
              <a:fillRect/>
            </a:stretch>
          </p:blipFill>
          <p:spPr>
            <a:xfrm>
              <a:off x="1665601" y="1837775"/>
              <a:ext cx="550338" cy="1149734"/>
            </a:xfrm>
            <a:prstGeom prst="rect">
              <a:avLst/>
            </a:prstGeom>
          </p:spPr>
        </p:pic>
        <p:sp>
          <p:nvSpPr>
            <p:cNvPr id="25" name="Text Box 8">
              <a:extLst>
                <a:ext uri="{FF2B5EF4-FFF2-40B4-BE49-F238E27FC236}">
                  <a16:creationId xmlns:a16="http://schemas.microsoft.com/office/drawing/2014/main" id="{23F7E456-D71D-3844-AE63-866B36C95BB3}"/>
                </a:ext>
              </a:extLst>
            </p:cNvPr>
            <p:cNvSpPr txBox="1">
              <a:spLocks noChangeArrowheads="1"/>
            </p:cNvSpPr>
            <p:nvPr/>
          </p:nvSpPr>
          <p:spPr bwMode="auto">
            <a:xfrm>
              <a:off x="1563004" y="2995519"/>
              <a:ext cx="130587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Amazon Echo</a:t>
              </a:r>
            </a:p>
          </p:txBody>
        </p:sp>
      </p:grpSp>
      <p:grpSp>
        <p:nvGrpSpPr>
          <p:cNvPr id="52" name="Group 51">
            <a:extLst>
              <a:ext uri="{FF2B5EF4-FFF2-40B4-BE49-F238E27FC236}">
                <a16:creationId xmlns:a16="http://schemas.microsoft.com/office/drawing/2014/main" id="{632A2102-607D-D540-823A-4380CE719D5E}"/>
              </a:ext>
            </a:extLst>
          </p:cNvPr>
          <p:cNvGrpSpPr/>
          <p:nvPr/>
        </p:nvGrpSpPr>
        <p:grpSpPr>
          <a:xfrm>
            <a:off x="3009412" y="5125304"/>
            <a:ext cx="1519767" cy="1241029"/>
            <a:chOff x="3149599" y="5058059"/>
            <a:chExt cx="1519767" cy="1241029"/>
          </a:xfrm>
        </p:grpSpPr>
        <p:pic>
          <p:nvPicPr>
            <p:cNvPr id="48" name="Picture 47">
              <a:extLst>
                <a:ext uri="{FF2B5EF4-FFF2-40B4-BE49-F238E27FC236}">
                  <a16:creationId xmlns:a16="http://schemas.microsoft.com/office/drawing/2014/main" id="{9C0D5741-B362-2E4C-80A0-B6C780A485F9}"/>
                </a:ext>
              </a:extLst>
            </p:cNvPr>
            <p:cNvPicPr>
              <a:picLocks noChangeAspect="1"/>
            </p:cNvPicPr>
            <p:nvPr/>
          </p:nvPicPr>
          <p:blipFill>
            <a:blip r:embed="rId12"/>
            <a:stretch>
              <a:fillRect/>
            </a:stretch>
          </p:blipFill>
          <p:spPr>
            <a:xfrm>
              <a:off x="3149599" y="5058059"/>
              <a:ext cx="1519767" cy="972324"/>
            </a:xfrm>
            <a:prstGeom prst="rect">
              <a:avLst/>
            </a:prstGeom>
          </p:spPr>
        </p:pic>
        <p:sp>
          <p:nvSpPr>
            <p:cNvPr id="49" name="TextBox 48">
              <a:extLst>
                <a:ext uri="{FF2B5EF4-FFF2-40B4-BE49-F238E27FC236}">
                  <a16:creationId xmlns:a16="http://schemas.microsoft.com/office/drawing/2014/main" id="{AB92610F-C1A8-1143-8544-D8E94835BD79}"/>
                </a:ext>
              </a:extLst>
            </p:cNvPr>
            <p:cNvSpPr txBox="1"/>
            <p:nvPr/>
          </p:nvSpPr>
          <p:spPr>
            <a:xfrm>
              <a:off x="3149601" y="5960534"/>
              <a:ext cx="1490088"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Gaming devices</a:t>
              </a:r>
            </a:p>
          </p:txBody>
        </p:sp>
      </p:grpSp>
      <p:sp>
        <p:nvSpPr>
          <p:cNvPr id="28" name="Text Box 8">
            <a:extLst>
              <a:ext uri="{FF2B5EF4-FFF2-40B4-BE49-F238E27FC236}">
                <a16:creationId xmlns:a16="http://schemas.microsoft.com/office/drawing/2014/main" id="{353FBC48-20B8-084C-B54B-2A578BE3B2E8}"/>
              </a:ext>
            </a:extLst>
          </p:cNvPr>
          <p:cNvSpPr txBox="1">
            <a:spLocks noChangeArrowheads="1"/>
          </p:cNvSpPr>
          <p:nvPr/>
        </p:nvSpPr>
        <p:spPr bwMode="auto">
          <a:xfrm>
            <a:off x="8212137" y="6548354"/>
            <a:ext cx="20135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Pacemaker &amp; Monitor</a:t>
            </a:r>
          </a:p>
        </p:txBody>
      </p:sp>
      <p:grpSp>
        <p:nvGrpSpPr>
          <p:cNvPr id="51" name="Group 50">
            <a:extLst>
              <a:ext uri="{FF2B5EF4-FFF2-40B4-BE49-F238E27FC236}">
                <a16:creationId xmlns:a16="http://schemas.microsoft.com/office/drawing/2014/main" id="{7D6ABF0F-78CB-57F0-08E4-84DCCB8C9A84}"/>
              </a:ext>
            </a:extLst>
          </p:cNvPr>
          <p:cNvGrpSpPr/>
          <p:nvPr/>
        </p:nvGrpSpPr>
        <p:grpSpPr>
          <a:xfrm>
            <a:off x="4711103" y="4800365"/>
            <a:ext cx="1548356" cy="1642724"/>
            <a:chOff x="7863991" y="4977554"/>
            <a:chExt cx="1548356" cy="1642724"/>
          </a:xfrm>
        </p:grpSpPr>
        <p:pic>
          <p:nvPicPr>
            <p:cNvPr id="36" name="Picture 35" descr="A picture containing person, underpants&#10;&#10;Description automatically generated">
              <a:extLst>
                <a:ext uri="{FF2B5EF4-FFF2-40B4-BE49-F238E27FC236}">
                  <a16:creationId xmlns:a16="http://schemas.microsoft.com/office/drawing/2014/main" id="{394DB1E6-C608-C475-07AA-E19EA2E4B9E0}"/>
                </a:ext>
              </a:extLst>
            </p:cNvPr>
            <p:cNvPicPr>
              <a:picLocks noChangeAspect="1"/>
            </p:cNvPicPr>
            <p:nvPr/>
          </p:nvPicPr>
          <p:blipFill>
            <a:blip r:embed="rId13"/>
            <a:stretch>
              <a:fillRect/>
            </a:stretch>
          </p:blipFill>
          <p:spPr>
            <a:xfrm>
              <a:off x="8368402" y="4977554"/>
              <a:ext cx="1043945" cy="1642724"/>
            </a:xfrm>
            <a:prstGeom prst="rect">
              <a:avLst/>
            </a:prstGeom>
          </p:spPr>
        </p:pic>
        <p:sp>
          <p:nvSpPr>
            <p:cNvPr id="37" name="TextBox 36">
              <a:extLst>
                <a:ext uri="{FF2B5EF4-FFF2-40B4-BE49-F238E27FC236}">
                  <a16:creationId xmlns:a16="http://schemas.microsoft.com/office/drawing/2014/main" id="{79648DBA-4CDA-5C83-4CCB-96317A6EB4D4}"/>
                </a:ext>
              </a:extLst>
            </p:cNvPr>
            <p:cNvSpPr txBox="1"/>
            <p:nvPr/>
          </p:nvSpPr>
          <p:spPr>
            <a:xfrm>
              <a:off x="7863991" y="6241851"/>
              <a:ext cx="795089"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diapers</a:t>
              </a:r>
            </a:p>
          </p:txBody>
        </p:sp>
      </p:grpSp>
      <p:sp>
        <p:nvSpPr>
          <p:cNvPr id="3" name="Slide Number Placeholder 2">
            <a:extLst>
              <a:ext uri="{FF2B5EF4-FFF2-40B4-BE49-F238E27FC236}">
                <a16:creationId xmlns:a16="http://schemas.microsoft.com/office/drawing/2014/main" id="{9E3EC84D-A094-4D19-BB9E-F0158D086791}"/>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65" name="Group 64">
            <a:extLst>
              <a:ext uri="{FF2B5EF4-FFF2-40B4-BE49-F238E27FC236}">
                <a16:creationId xmlns:a16="http://schemas.microsoft.com/office/drawing/2014/main" id="{A91FAD44-4F72-A307-5013-DF4442198062}"/>
              </a:ext>
            </a:extLst>
          </p:cNvPr>
          <p:cNvGrpSpPr/>
          <p:nvPr/>
        </p:nvGrpSpPr>
        <p:grpSpPr>
          <a:xfrm>
            <a:off x="7769132" y="1445161"/>
            <a:ext cx="4202734" cy="5180490"/>
            <a:chOff x="7769132" y="1445161"/>
            <a:chExt cx="4202734" cy="5180490"/>
          </a:xfrm>
        </p:grpSpPr>
        <p:pic>
          <p:nvPicPr>
            <p:cNvPr id="54" name="Picture 53">
              <a:extLst>
                <a:ext uri="{FF2B5EF4-FFF2-40B4-BE49-F238E27FC236}">
                  <a16:creationId xmlns:a16="http://schemas.microsoft.com/office/drawing/2014/main" id="{310039DD-4B0F-744D-A2D1-C7340E6E4FF3}"/>
                </a:ext>
              </a:extLst>
            </p:cNvPr>
            <p:cNvPicPr>
              <a:picLocks noChangeAspect="1"/>
            </p:cNvPicPr>
            <p:nvPr/>
          </p:nvPicPr>
          <p:blipFill>
            <a:blip r:embed="rId14"/>
            <a:stretch>
              <a:fillRect/>
            </a:stretch>
          </p:blipFill>
          <p:spPr>
            <a:xfrm>
              <a:off x="10735733" y="2137293"/>
              <a:ext cx="1147232" cy="1035589"/>
            </a:xfrm>
            <a:prstGeom prst="rect">
              <a:avLst/>
            </a:prstGeom>
          </p:spPr>
        </p:pic>
        <p:grpSp>
          <p:nvGrpSpPr>
            <p:cNvPr id="64" name="Group 63">
              <a:extLst>
                <a:ext uri="{FF2B5EF4-FFF2-40B4-BE49-F238E27FC236}">
                  <a16:creationId xmlns:a16="http://schemas.microsoft.com/office/drawing/2014/main" id="{0B55841A-9636-D95A-B046-6D5F2EDA5130}"/>
                </a:ext>
              </a:extLst>
            </p:cNvPr>
            <p:cNvGrpSpPr/>
            <p:nvPr/>
          </p:nvGrpSpPr>
          <p:grpSpPr>
            <a:xfrm>
              <a:off x="7769132" y="1445161"/>
              <a:ext cx="4202734" cy="5180490"/>
              <a:chOff x="7769132" y="1445161"/>
              <a:chExt cx="4202734" cy="5180490"/>
            </a:xfrm>
          </p:grpSpPr>
          <p:pic>
            <p:nvPicPr>
              <p:cNvPr id="53" name="Picture 52">
                <a:extLst>
                  <a:ext uri="{FF2B5EF4-FFF2-40B4-BE49-F238E27FC236}">
                    <a16:creationId xmlns:a16="http://schemas.microsoft.com/office/drawing/2014/main" id="{D55D2D51-D30E-2742-9375-A5BFA84332C4}"/>
                  </a:ext>
                </a:extLst>
              </p:cNvPr>
              <p:cNvPicPr>
                <a:picLocks noChangeAspect="1"/>
              </p:cNvPicPr>
              <p:nvPr/>
            </p:nvPicPr>
            <p:blipFill>
              <a:blip r:embed="rId15"/>
              <a:stretch>
                <a:fillRect/>
              </a:stretch>
            </p:blipFill>
            <p:spPr>
              <a:xfrm>
                <a:off x="11182464" y="3606800"/>
                <a:ext cx="789402" cy="1483783"/>
              </a:xfrm>
              <a:prstGeom prst="rect">
                <a:avLst/>
              </a:prstGeom>
            </p:spPr>
          </p:pic>
          <p:pic>
            <p:nvPicPr>
              <p:cNvPr id="47" name="Picture 46">
                <a:extLst>
                  <a:ext uri="{FF2B5EF4-FFF2-40B4-BE49-F238E27FC236}">
                    <a16:creationId xmlns:a16="http://schemas.microsoft.com/office/drawing/2014/main" id="{C7E5DD1E-6544-F640-9436-9951D441C6C7}"/>
                  </a:ext>
                </a:extLst>
              </p:cNvPr>
              <p:cNvPicPr>
                <a:picLocks noChangeAspect="1"/>
              </p:cNvPicPr>
              <p:nvPr/>
            </p:nvPicPr>
            <p:blipFill>
              <a:blip r:embed="rId16"/>
              <a:stretch>
                <a:fillRect/>
              </a:stretch>
            </p:blipFill>
            <p:spPr>
              <a:xfrm>
                <a:off x="9642959" y="2869413"/>
                <a:ext cx="1723654" cy="1174752"/>
              </a:xfrm>
              <a:prstGeom prst="rect">
                <a:avLst/>
              </a:prstGeom>
            </p:spPr>
          </p:pic>
          <p:sp>
            <p:nvSpPr>
              <p:cNvPr id="50" name="TextBox 49">
                <a:extLst>
                  <a:ext uri="{FF2B5EF4-FFF2-40B4-BE49-F238E27FC236}">
                    <a16:creationId xmlns:a16="http://schemas.microsoft.com/office/drawing/2014/main" id="{D7863F0D-80AA-1E47-9E1B-7CE9B266B0AB}"/>
                  </a:ext>
                </a:extLst>
              </p:cNvPr>
              <p:cNvSpPr txBox="1"/>
              <p:nvPr/>
            </p:nvSpPr>
            <p:spPr>
              <a:xfrm>
                <a:off x="10452218" y="4003906"/>
                <a:ext cx="516039"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cars</a:t>
                </a:r>
              </a:p>
            </p:txBody>
          </p:sp>
          <p:sp>
            <p:nvSpPr>
              <p:cNvPr id="55" name="TextBox 54">
                <a:extLst>
                  <a:ext uri="{FF2B5EF4-FFF2-40B4-BE49-F238E27FC236}">
                    <a16:creationId xmlns:a16="http://schemas.microsoft.com/office/drawing/2014/main" id="{E4B645BA-1C6A-364F-9234-0618DDEDFC78}"/>
                  </a:ext>
                </a:extLst>
              </p:cNvPr>
              <p:cNvSpPr txBox="1"/>
              <p:nvPr/>
            </p:nvSpPr>
            <p:spPr>
              <a:xfrm>
                <a:off x="11074401" y="5046134"/>
                <a:ext cx="88575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scooters</a:t>
                </a:r>
              </a:p>
            </p:txBody>
          </p:sp>
          <p:sp>
            <p:nvSpPr>
              <p:cNvPr id="56" name="TextBox 55">
                <a:extLst>
                  <a:ext uri="{FF2B5EF4-FFF2-40B4-BE49-F238E27FC236}">
                    <a16:creationId xmlns:a16="http://schemas.microsoft.com/office/drawing/2014/main" id="{2E1A7281-9F1D-294C-A4D6-B92EC3942A98}"/>
                  </a:ext>
                </a:extLst>
              </p:cNvPr>
              <p:cNvSpPr txBox="1"/>
              <p:nvPr/>
            </p:nvSpPr>
            <p:spPr>
              <a:xfrm>
                <a:off x="7769132" y="4355591"/>
                <a:ext cx="736099"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sensor</a:t>
                </a:r>
              </a:p>
            </p:txBody>
          </p:sp>
          <p:grpSp>
            <p:nvGrpSpPr>
              <p:cNvPr id="27" name="Group 26">
                <a:extLst>
                  <a:ext uri="{FF2B5EF4-FFF2-40B4-BE49-F238E27FC236}">
                    <a16:creationId xmlns:a16="http://schemas.microsoft.com/office/drawing/2014/main" id="{ACDED42E-CC7D-9245-8E47-BC40291CA6D2}"/>
                  </a:ext>
                </a:extLst>
              </p:cNvPr>
              <p:cNvGrpSpPr/>
              <p:nvPr/>
            </p:nvGrpSpPr>
            <p:grpSpPr>
              <a:xfrm>
                <a:off x="7869584" y="5796070"/>
                <a:ext cx="2735863" cy="741603"/>
                <a:chOff x="842590" y="5420084"/>
                <a:chExt cx="3127445" cy="821190"/>
              </a:xfrm>
              <a:effectLst>
                <a:outerShdw blurRad="50800" dist="38100" dir="8100000" algn="tr" rotWithShape="0">
                  <a:prstClr val="black">
                    <a:alpha val="40000"/>
                  </a:prstClr>
                </a:outerShdw>
              </a:effectLst>
            </p:grpSpPr>
            <p:pic>
              <p:nvPicPr>
                <p:cNvPr id="29" name="Picture 28">
                  <a:extLst>
                    <a:ext uri="{FF2B5EF4-FFF2-40B4-BE49-F238E27FC236}">
                      <a16:creationId xmlns:a16="http://schemas.microsoft.com/office/drawing/2014/main" id="{CD3E45EE-DA47-FB4C-AC41-27292F878C02}"/>
                    </a:ext>
                  </a:extLst>
                </p:cNvPr>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842590" y="5420084"/>
                  <a:ext cx="2016478" cy="821190"/>
                </a:xfrm>
                <a:prstGeom prst="rect">
                  <a:avLst/>
                </a:prstGeom>
              </p:spPr>
            </p:pic>
            <p:pic>
              <p:nvPicPr>
                <p:cNvPr id="30" name="Picture 29">
                  <a:extLst>
                    <a:ext uri="{FF2B5EF4-FFF2-40B4-BE49-F238E27FC236}">
                      <a16:creationId xmlns:a16="http://schemas.microsoft.com/office/drawing/2014/main" id="{30103B98-660D-084B-8321-DBA525F85DB1}"/>
                    </a:ext>
                  </a:extLst>
                </p:cNvPr>
                <p:cNvPicPr>
                  <a:picLocks noChangeAspect="1"/>
                </p:cNvPicPr>
                <p:nvPr/>
              </p:nvPicPr>
              <p:blipFill rotWithShape="1">
                <a:blip r:embed="rId18" cstate="print">
                  <a:extLst>
                    <a:ext uri="{28A0092B-C50C-407E-A947-70E740481C1C}">
                      <a14:useLocalDpi xmlns:a14="http://schemas.microsoft.com/office/drawing/2010/main" val="0"/>
                    </a:ext>
                  </a:extLst>
                </a:blip>
                <a:srcRect l="44905"/>
                <a:stretch/>
              </p:blipFill>
              <p:spPr>
                <a:xfrm>
                  <a:off x="2859067" y="5420084"/>
                  <a:ext cx="1110968" cy="821190"/>
                </a:xfrm>
                <a:prstGeom prst="rect">
                  <a:avLst/>
                </a:prstGeom>
              </p:spPr>
            </p:pic>
          </p:grpSp>
          <p:pic>
            <p:nvPicPr>
              <p:cNvPr id="34" name="Picture 33">
                <a:extLst>
                  <a:ext uri="{FF2B5EF4-FFF2-40B4-BE49-F238E27FC236}">
                    <a16:creationId xmlns:a16="http://schemas.microsoft.com/office/drawing/2014/main" id="{4397B6CC-7ACF-AB44-AEEB-6942A1959FC5}"/>
                  </a:ext>
                </a:extLst>
              </p:cNvPr>
              <p:cNvPicPr>
                <a:picLocks noChangeAspect="1"/>
              </p:cNvPicPr>
              <p:nvPr/>
            </p:nvPicPr>
            <p:blipFill>
              <a:blip r:embed="rId19"/>
              <a:stretch>
                <a:fillRect/>
              </a:stretch>
            </p:blipFill>
            <p:spPr>
              <a:xfrm>
                <a:off x="9337533" y="4763677"/>
                <a:ext cx="1551621" cy="663838"/>
              </a:xfrm>
              <a:prstGeom prst="rect">
                <a:avLst/>
              </a:prstGeom>
            </p:spPr>
          </p:pic>
          <p:sp>
            <p:nvSpPr>
              <p:cNvPr id="35" name="Text Box 10">
                <a:extLst>
                  <a:ext uri="{FF2B5EF4-FFF2-40B4-BE49-F238E27FC236}">
                    <a16:creationId xmlns:a16="http://schemas.microsoft.com/office/drawing/2014/main" id="{D5046EF2-BE9A-5947-80CD-08C169F54DE6}"/>
                  </a:ext>
                </a:extLst>
              </p:cNvPr>
              <p:cNvSpPr txBox="1">
                <a:spLocks noChangeArrowheads="1"/>
              </p:cNvSpPr>
              <p:nvPr/>
            </p:nvSpPr>
            <p:spPr bwMode="auto">
              <a:xfrm>
                <a:off x="9775877" y="5367907"/>
                <a:ext cx="107971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AR devices</a:t>
                </a:r>
              </a:p>
            </p:txBody>
          </p:sp>
          <p:pic>
            <p:nvPicPr>
              <p:cNvPr id="32" name="Picture 31">
                <a:extLst>
                  <a:ext uri="{FF2B5EF4-FFF2-40B4-BE49-F238E27FC236}">
                    <a16:creationId xmlns:a16="http://schemas.microsoft.com/office/drawing/2014/main" id="{D4B1D193-AA5A-2B4F-A43C-A5DB01A465A2}"/>
                  </a:ext>
                </a:extLst>
              </p:cNvPr>
              <p:cNvPicPr>
                <a:picLocks noChangeAspect="1"/>
              </p:cNvPicPr>
              <p:nvPr/>
            </p:nvPicPr>
            <p:blipFill>
              <a:blip r:embed="rId20"/>
              <a:stretch>
                <a:fillRect/>
              </a:stretch>
            </p:blipFill>
            <p:spPr>
              <a:xfrm>
                <a:off x="8522315" y="4583141"/>
                <a:ext cx="875312" cy="864670"/>
              </a:xfrm>
              <a:prstGeom prst="rect">
                <a:avLst/>
              </a:prstGeom>
            </p:spPr>
          </p:pic>
          <p:sp>
            <p:nvSpPr>
              <p:cNvPr id="33" name="Text Box 10">
                <a:extLst>
                  <a:ext uri="{FF2B5EF4-FFF2-40B4-BE49-F238E27FC236}">
                    <a16:creationId xmlns:a16="http://schemas.microsoft.com/office/drawing/2014/main" id="{10243502-70F1-454C-B91D-F4CBAD87DA2A}"/>
                  </a:ext>
                </a:extLst>
              </p:cNvPr>
              <p:cNvSpPr txBox="1">
                <a:spLocks noChangeArrowheads="1"/>
              </p:cNvSpPr>
              <p:nvPr/>
            </p:nvSpPr>
            <p:spPr bwMode="auto">
              <a:xfrm>
                <a:off x="8669051" y="5428282"/>
                <a:ext cx="62869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Fitbit</a:t>
                </a:r>
              </a:p>
            </p:txBody>
          </p:sp>
          <p:pic>
            <p:nvPicPr>
              <p:cNvPr id="31" name="Picture 30">
                <a:extLst>
                  <a:ext uri="{FF2B5EF4-FFF2-40B4-BE49-F238E27FC236}">
                    <a16:creationId xmlns:a16="http://schemas.microsoft.com/office/drawing/2014/main" id="{339D0117-948E-BC83-D1BF-02DBA85BBAC5}"/>
                  </a:ext>
                </a:extLst>
              </p:cNvPr>
              <p:cNvPicPr>
                <a:picLocks noChangeAspect="1"/>
              </p:cNvPicPr>
              <p:nvPr/>
            </p:nvPicPr>
            <p:blipFill>
              <a:blip r:embed="rId21"/>
              <a:stretch>
                <a:fillRect/>
              </a:stretch>
            </p:blipFill>
            <p:spPr>
              <a:xfrm flipH="1">
                <a:off x="10996258" y="5372068"/>
                <a:ext cx="650594" cy="1253583"/>
              </a:xfrm>
              <a:prstGeom prst="rect">
                <a:avLst/>
              </a:prstGeom>
            </p:spPr>
          </p:pic>
          <p:pic>
            <p:nvPicPr>
              <p:cNvPr id="58" name="Picture 57">
                <a:extLst>
                  <a:ext uri="{FF2B5EF4-FFF2-40B4-BE49-F238E27FC236}">
                    <a16:creationId xmlns:a16="http://schemas.microsoft.com/office/drawing/2014/main" id="{CDFC3ADC-CF0B-2739-A509-7C1B6F501717}"/>
                  </a:ext>
                </a:extLst>
              </p:cNvPr>
              <p:cNvPicPr>
                <a:picLocks noChangeAspect="1"/>
              </p:cNvPicPr>
              <p:nvPr/>
            </p:nvPicPr>
            <p:blipFill>
              <a:blip r:embed="rId22"/>
              <a:stretch>
                <a:fillRect/>
              </a:stretch>
            </p:blipFill>
            <p:spPr>
              <a:xfrm>
                <a:off x="8780208" y="1445161"/>
                <a:ext cx="1796859" cy="1071965"/>
              </a:xfrm>
              <a:prstGeom prst="rect">
                <a:avLst/>
              </a:prstGeom>
            </p:spPr>
          </p:pic>
          <p:sp>
            <p:nvSpPr>
              <p:cNvPr id="60" name="TextBox 59">
                <a:extLst>
                  <a:ext uri="{FF2B5EF4-FFF2-40B4-BE49-F238E27FC236}">
                    <a16:creationId xmlns:a16="http://schemas.microsoft.com/office/drawing/2014/main" id="{DB68C10C-CF07-2DEE-2F41-6B9515C8413A}"/>
                  </a:ext>
                </a:extLst>
              </p:cNvPr>
              <p:cNvSpPr txBox="1"/>
              <p:nvPr/>
            </p:nvSpPr>
            <p:spPr>
              <a:xfrm>
                <a:off x="10131119" y="1742992"/>
                <a:ext cx="718787"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laptop</a:t>
                </a:r>
              </a:p>
            </p:txBody>
          </p:sp>
          <p:pic>
            <p:nvPicPr>
              <p:cNvPr id="61" name="Picture 60">
                <a:extLst>
                  <a:ext uri="{FF2B5EF4-FFF2-40B4-BE49-F238E27FC236}">
                    <a16:creationId xmlns:a16="http://schemas.microsoft.com/office/drawing/2014/main" id="{9888CB4A-A1EA-FF25-0329-DFD257C65B0C}"/>
                  </a:ext>
                </a:extLst>
              </p:cNvPr>
              <p:cNvPicPr>
                <a:picLocks noChangeAspect="1"/>
              </p:cNvPicPr>
              <p:nvPr/>
            </p:nvPicPr>
            <p:blipFill>
              <a:blip r:embed="rId23"/>
              <a:stretch>
                <a:fillRect/>
              </a:stretch>
            </p:blipFill>
            <p:spPr>
              <a:xfrm flipH="1">
                <a:off x="7892455" y="4727232"/>
                <a:ext cx="475178" cy="933972"/>
              </a:xfrm>
              <a:prstGeom prst="rect">
                <a:avLst/>
              </a:prstGeom>
            </p:spPr>
          </p:pic>
          <p:sp>
            <p:nvSpPr>
              <p:cNvPr id="62" name="TextBox 61">
                <a:extLst>
                  <a:ext uri="{FF2B5EF4-FFF2-40B4-BE49-F238E27FC236}">
                    <a16:creationId xmlns:a16="http://schemas.microsoft.com/office/drawing/2014/main" id="{09336D2B-B20E-0705-E1FE-12998E180F80}"/>
                  </a:ext>
                </a:extLst>
              </p:cNvPr>
              <p:cNvSpPr txBox="1"/>
              <p:nvPr/>
            </p:nvSpPr>
            <p:spPr>
              <a:xfrm>
                <a:off x="11031030" y="1855287"/>
                <a:ext cx="607667"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bikes</a:t>
                </a:r>
              </a:p>
            </p:txBody>
          </p:sp>
          <p:sp>
            <p:nvSpPr>
              <p:cNvPr id="63" name="TextBox 62">
                <a:extLst>
                  <a:ext uri="{FF2B5EF4-FFF2-40B4-BE49-F238E27FC236}">
                    <a16:creationId xmlns:a16="http://schemas.microsoft.com/office/drawing/2014/main" id="{5E328236-B144-7B10-2E97-06471BD662CC}"/>
                  </a:ext>
                </a:extLst>
              </p:cNvPr>
              <p:cNvSpPr txBox="1"/>
              <p:nvPr/>
            </p:nvSpPr>
            <p:spPr>
              <a:xfrm>
                <a:off x="7855259" y="3132997"/>
                <a:ext cx="1613030" cy="646331"/>
              </a:xfrm>
              <a:prstGeom prst="rect">
                <a:avLst/>
              </a:prstGeom>
              <a:noFill/>
            </p:spPr>
            <p:txBody>
              <a:bodyPr wrap="square" rtlCol="0">
                <a:spAutoFit/>
              </a:bodyPr>
              <a:lstStyle/>
              <a:p>
                <a:pPr algn="ctr"/>
                <a:r>
                  <a:rPr lang="en-US" i="1" dirty="0">
                    <a:solidFill>
                      <a:srgbClr val="C00000"/>
                    </a:solidFill>
                  </a:rPr>
                  <a:t>wireless and mobile devices</a:t>
                </a:r>
              </a:p>
            </p:txBody>
          </p:sp>
        </p:grpSp>
      </p:grpSp>
    </p:spTree>
    <p:extLst>
      <p:ext uri="{BB962C8B-B14F-4D97-AF65-F5344CB8AC3E}">
        <p14:creationId xmlns:p14="http://schemas.microsoft.com/office/powerpoint/2010/main" val="9526434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dissolve">
                                      <p:cBhvr>
                                        <p:cTn id="7"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EAE412E-325A-99DE-49E0-6E9EF0E81860}"/>
              </a:ext>
            </a:extLst>
          </p:cNvPr>
          <p:cNvSpPr txBox="1">
            <a:spLocks/>
          </p:cNvSpPr>
          <p:nvPr/>
        </p:nvSpPr>
        <p:spPr>
          <a:xfrm>
            <a:off x="798691" y="229037"/>
            <a:ext cx="10515600" cy="894622"/>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b="1" kern="1200">
                <a:solidFill>
                  <a:srgbClr val="0000A3"/>
                </a:solidFill>
                <a:latin typeface="+mj-lt"/>
                <a:ea typeface="+mj-ea"/>
                <a:cs typeface="+mj-cs"/>
              </a:defRPr>
            </a:lvl1pPr>
          </a:lstStyle>
          <a:p>
            <a:r>
              <a:rPr lang="en-US" altLang="ja-JP"/>
              <a:t>What is the Internet: a “nuts and bolts” view</a:t>
            </a:r>
            <a:endParaRPr lang="en-US" dirty="0"/>
          </a:p>
        </p:txBody>
      </p:sp>
      <p:sp>
        <p:nvSpPr>
          <p:cNvPr id="2" name="Rectangle 419">
            <a:extLst>
              <a:ext uri="{FF2B5EF4-FFF2-40B4-BE49-F238E27FC236}">
                <a16:creationId xmlns:a16="http://schemas.microsoft.com/office/drawing/2014/main" id="{18F8B108-D747-AF26-77A2-302A47C07EFD}"/>
              </a:ext>
            </a:extLst>
          </p:cNvPr>
          <p:cNvSpPr>
            <a:spLocks noChangeArrowheads="1"/>
          </p:cNvSpPr>
          <p:nvPr/>
        </p:nvSpPr>
        <p:spPr bwMode="auto">
          <a:xfrm>
            <a:off x="7439074" y="3553079"/>
            <a:ext cx="986999" cy="669622"/>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 name="Freeform 2">
            <a:extLst>
              <a:ext uri="{FF2B5EF4-FFF2-40B4-BE49-F238E27FC236}">
                <a16:creationId xmlns:a16="http://schemas.microsoft.com/office/drawing/2014/main" id="{240E9251-910B-4D93-088F-5F8CC0A1E295}"/>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 name="Freeform 417">
            <a:extLst>
              <a:ext uri="{FF2B5EF4-FFF2-40B4-BE49-F238E27FC236}">
                <a16:creationId xmlns:a16="http://schemas.microsoft.com/office/drawing/2014/main" id="{8A83F89D-A78A-3B61-1C98-A69FB37E2826}"/>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AutoShape 420">
            <a:extLst>
              <a:ext uri="{FF2B5EF4-FFF2-40B4-BE49-F238E27FC236}">
                <a16:creationId xmlns:a16="http://schemas.microsoft.com/office/drawing/2014/main" id="{F08C8A6C-3E41-1EA4-4BA4-9112DEF1A63A}"/>
              </a:ext>
            </a:extLst>
          </p:cNvPr>
          <p:cNvSpPr>
            <a:spLocks noChangeArrowheads="1"/>
          </p:cNvSpPr>
          <p:nvPr/>
        </p:nvSpPr>
        <p:spPr bwMode="auto">
          <a:xfrm>
            <a:off x="7205350" y="3289251"/>
            <a:ext cx="1458912" cy="317850"/>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 name="Freeform 427">
            <a:extLst>
              <a:ext uri="{FF2B5EF4-FFF2-40B4-BE49-F238E27FC236}">
                <a16:creationId xmlns:a16="http://schemas.microsoft.com/office/drawing/2014/main" id="{C966B66D-4B70-D12F-2917-81AB615363C0}"/>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 name="Text Box 580">
            <a:extLst>
              <a:ext uri="{FF2B5EF4-FFF2-40B4-BE49-F238E27FC236}">
                <a16:creationId xmlns:a16="http://schemas.microsoft.com/office/drawing/2014/main" id="{C1E74953-29AF-523B-C8D3-0E68592A46FE}"/>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34" name="Text Box 580">
            <a:extLst>
              <a:ext uri="{FF2B5EF4-FFF2-40B4-BE49-F238E27FC236}">
                <a16:creationId xmlns:a16="http://schemas.microsoft.com/office/drawing/2014/main" id="{7BD60DEF-BA73-5E64-F27F-3EC5AB0C2206}"/>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home network</a:t>
            </a:r>
          </a:p>
        </p:txBody>
      </p:sp>
      <p:sp>
        <p:nvSpPr>
          <p:cNvPr id="36" name="Text Box 580">
            <a:extLst>
              <a:ext uri="{FF2B5EF4-FFF2-40B4-BE49-F238E27FC236}">
                <a16:creationId xmlns:a16="http://schemas.microsoft.com/office/drawing/2014/main" id="{B41DD9BA-D45C-1F53-9C82-9809EEC61163}"/>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37" name="Freeform 36">
            <a:extLst>
              <a:ext uri="{FF2B5EF4-FFF2-40B4-BE49-F238E27FC236}">
                <a16:creationId xmlns:a16="http://schemas.microsoft.com/office/drawing/2014/main" id="{D477A9FF-3DE3-AC5D-403B-38C4A76C771C}"/>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8" name="Group 37">
            <a:extLst>
              <a:ext uri="{FF2B5EF4-FFF2-40B4-BE49-F238E27FC236}">
                <a16:creationId xmlns:a16="http://schemas.microsoft.com/office/drawing/2014/main" id="{9DFB0BA1-94A2-F016-2CC5-6805DED47316}"/>
              </a:ext>
            </a:extLst>
          </p:cNvPr>
          <p:cNvGrpSpPr/>
          <p:nvPr/>
        </p:nvGrpSpPr>
        <p:grpSpPr>
          <a:xfrm>
            <a:off x="10837700" y="3928050"/>
            <a:ext cx="687393" cy="721548"/>
            <a:chOff x="5203089" y="1751190"/>
            <a:chExt cx="858331" cy="662414"/>
          </a:xfrm>
        </p:grpSpPr>
        <p:sp>
          <p:nvSpPr>
            <p:cNvPr id="40" name="Freeform 39">
              <a:extLst>
                <a:ext uri="{FF2B5EF4-FFF2-40B4-BE49-F238E27FC236}">
                  <a16:creationId xmlns:a16="http://schemas.microsoft.com/office/drawing/2014/main" id="{20CF9A24-61E0-1852-3C2C-86F716C79BBA}"/>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 name="Freeform 40">
              <a:extLst>
                <a:ext uri="{FF2B5EF4-FFF2-40B4-BE49-F238E27FC236}">
                  <a16:creationId xmlns:a16="http://schemas.microsoft.com/office/drawing/2014/main" id="{4DCD9A22-6679-9A14-C859-D05330A8BE18}"/>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42" name="Straight Connector 41">
              <a:extLst>
                <a:ext uri="{FF2B5EF4-FFF2-40B4-BE49-F238E27FC236}">
                  <a16:creationId xmlns:a16="http://schemas.microsoft.com/office/drawing/2014/main" id="{D3C023D6-9691-B26F-9D71-3DC5FAB19129}"/>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5" name="Straight Connector 44">
              <a:extLst>
                <a:ext uri="{FF2B5EF4-FFF2-40B4-BE49-F238E27FC236}">
                  <a16:creationId xmlns:a16="http://schemas.microsoft.com/office/drawing/2014/main" id="{BCD2C0AE-C43C-B9C5-8705-983D6BFEF8C1}"/>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6" name="Straight Connector 45">
              <a:extLst>
                <a:ext uri="{FF2B5EF4-FFF2-40B4-BE49-F238E27FC236}">
                  <a16:creationId xmlns:a16="http://schemas.microsoft.com/office/drawing/2014/main" id="{82704925-6566-5BAA-B41E-6326CEFA0EFE}"/>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7" name="Straight Connector 46">
              <a:extLst>
                <a:ext uri="{FF2B5EF4-FFF2-40B4-BE49-F238E27FC236}">
                  <a16:creationId xmlns:a16="http://schemas.microsoft.com/office/drawing/2014/main" id="{214E38A3-901C-1CCA-9C75-CAB45B8723EC}"/>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9" name="Straight Connector 48">
              <a:extLst>
                <a:ext uri="{FF2B5EF4-FFF2-40B4-BE49-F238E27FC236}">
                  <a16:creationId xmlns:a16="http://schemas.microsoft.com/office/drawing/2014/main" id="{CE7D6169-6E5C-3846-2DA7-2C247D9ACE42}"/>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50" name="Straight Connector 49">
              <a:extLst>
                <a:ext uri="{FF2B5EF4-FFF2-40B4-BE49-F238E27FC236}">
                  <a16:creationId xmlns:a16="http://schemas.microsoft.com/office/drawing/2014/main" id="{8EB81306-E71E-8D25-3BED-B3C05892A275}"/>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51" name="Group 50">
            <a:extLst>
              <a:ext uri="{FF2B5EF4-FFF2-40B4-BE49-F238E27FC236}">
                <a16:creationId xmlns:a16="http://schemas.microsoft.com/office/drawing/2014/main" id="{98A3B8B5-D7E2-C70C-4548-B36F5F1F6454}"/>
              </a:ext>
            </a:extLst>
          </p:cNvPr>
          <p:cNvGrpSpPr/>
          <p:nvPr/>
        </p:nvGrpSpPr>
        <p:grpSpPr>
          <a:xfrm>
            <a:off x="10771171" y="3194171"/>
            <a:ext cx="594613" cy="648336"/>
            <a:chOff x="5203089" y="1751190"/>
            <a:chExt cx="858331" cy="662414"/>
          </a:xfrm>
        </p:grpSpPr>
        <p:sp>
          <p:nvSpPr>
            <p:cNvPr id="52" name="Freeform 51">
              <a:extLst>
                <a:ext uri="{FF2B5EF4-FFF2-40B4-BE49-F238E27FC236}">
                  <a16:creationId xmlns:a16="http://schemas.microsoft.com/office/drawing/2014/main" id="{7BAD3B59-5A4A-E96D-6DB0-8816FC1F8021}"/>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 name="Freeform 52">
              <a:extLst>
                <a:ext uri="{FF2B5EF4-FFF2-40B4-BE49-F238E27FC236}">
                  <a16:creationId xmlns:a16="http://schemas.microsoft.com/office/drawing/2014/main" id="{3AF84C7B-3B81-9FA9-0AE5-B6F956D2AD2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54" name="Straight Connector 53">
              <a:extLst>
                <a:ext uri="{FF2B5EF4-FFF2-40B4-BE49-F238E27FC236}">
                  <a16:creationId xmlns:a16="http://schemas.microsoft.com/office/drawing/2014/main" id="{B8A3C7DD-F023-4065-1F57-13E621602CCD}"/>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5" name="Straight Connector 54">
              <a:extLst>
                <a:ext uri="{FF2B5EF4-FFF2-40B4-BE49-F238E27FC236}">
                  <a16:creationId xmlns:a16="http://schemas.microsoft.com/office/drawing/2014/main" id="{F470C412-50BF-A931-05A0-46D5377D875D}"/>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6" name="Straight Connector 55">
              <a:extLst>
                <a:ext uri="{FF2B5EF4-FFF2-40B4-BE49-F238E27FC236}">
                  <a16:creationId xmlns:a16="http://schemas.microsoft.com/office/drawing/2014/main" id="{3049DF11-DA60-0B9C-B58B-98E642961BAE}"/>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7" name="Straight Connector 56">
              <a:extLst>
                <a:ext uri="{FF2B5EF4-FFF2-40B4-BE49-F238E27FC236}">
                  <a16:creationId xmlns:a16="http://schemas.microsoft.com/office/drawing/2014/main" id="{52073CAE-AC3E-29AC-C744-030D9C471EC7}"/>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8" name="Straight Connector 57">
              <a:extLst>
                <a:ext uri="{FF2B5EF4-FFF2-40B4-BE49-F238E27FC236}">
                  <a16:creationId xmlns:a16="http://schemas.microsoft.com/office/drawing/2014/main" id="{8009F217-6578-760D-B557-D1BA594F072E}"/>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59" name="Straight Connector 58">
              <a:extLst>
                <a:ext uri="{FF2B5EF4-FFF2-40B4-BE49-F238E27FC236}">
                  <a16:creationId xmlns:a16="http://schemas.microsoft.com/office/drawing/2014/main" id="{82E72E91-AEA8-EBF7-2F68-5CB6DB2CCE84}"/>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60" name="Freeform 59">
            <a:extLst>
              <a:ext uri="{FF2B5EF4-FFF2-40B4-BE49-F238E27FC236}">
                <a16:creationId xmlns:a16="http://schemas.microsoft.com/office/drawing/2014/main" id="{83B4D838-8A0E-BB91-15B8-5D9FC4C9CE4D}"/>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 name="TextBox 60">
            <a:extLst>
              <a:ext uri="{FF2B5EF4-FFF2-40B4-BE49-F238E27FC236}">
                <a16:creationId xmlns:a16="http://schemas.microsoft.com/office/drawing/2014/main" id="{3D3355E2-2860-2F2F-4B3F-498EE058E437}"/>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62" name="Rectangle 61">
            <a:extLst>
              <a:ext uri="{FF2B5EF4-FFF2-40B4-BE49-F238E27FC236}">
                <a16:creationId xmlns:a16="http://schemas.microsoft.com/office/drawing/2014/main" id="{8AB1EF58-62E7-FBA5-4EE0-4F4C93B87EC9}"/>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 name="TextBox 62">
            <a:extLst>
              <a:ext uri="{FF2B5EF4-FFF2-40B4-BE49-F238E27FC236}">
                <a16:creationId xmlns:a16="http://schemas.microsoft.com/office/drawing/2014/main" id="{F35DDDBC-2EE5-9022-982E-FA0E01A30B2E}"/>
              </a:ext>
            </a:extLst>
          </p:cNvPr>
          <p:cNvSpPr txBox="1"/>
          <p:nvPr/>
        </p:nvSpPr>
        <p:spPr>
          <a:xfrm>
            <a:off x="8766162" y="3447919"/>
            <a:ext cx="1040639" cy="4801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local or regional ISP</a:t>
            </a:r>
          </a:p>
        </p:txBody>
      </p:sp>
      <p:sp>
        <p:nvSpPr>
          <p:cNvPr id="64" name="TextBox 63">
            <a:extLst>
              <a:ext uri="{FF2B5EF4-FFF2-40B4-BE49-F238E27FC236}">
                <a16:creationId xmlns:a16="http://schemas.microsoft.com/office/drawing/2014/main" id="{91045815-93BE-6324-E264-DE6711FDE29E}"/>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sp>
        <p:nvSpPr>
          <p:cNvPr id="65" name="TextBox 64">
            <a:extLst>
              <a:ext uri="{FF2B5EF4-FFF2-40B4-BE49-F238E27FC236}">
                <a16:creationId xmlns:a16="http://schemas.microsoft.com/office/drawing/2014/main" id="{17063DD7-67A4-A8B9-F019-EE43FB34CCBA}"/>
              </a:ext>
            </a:extLst>
          </p:cNvPr>
          <p:cNvSpPr txBox="1"/>
          <p:nvPr/>
        </p:nvSpPr>
        <p:spPr>
          <a:xfrm>
            <a:off x="10063018" y="4228248"/>
            <a:ext cx="843051" cy="6740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content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provider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67" name="Straight Connector 66">
            <a:extLst>
              <a:ext uri="{FF2B5EF4-FFF2-40B4-BE49-F238E27FC236}">
                <a16:creationId xmlns:a16="http://schemas.microsoft.com/office/drawing/2014/main" id="{1B8DF8B9-BBBA-EC62-D71D-C445CA7547BE}"/>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22A545EA-E4B6-F258-3C8B-CAA9BBA2E93E}"/>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F6A88561-25CC-C645-BE1B-B8002595F71F}"/>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E5EF0757-84CF-B833-D4D0-0259101AB9E8}"/>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195C596B-D7F8-2814-13B0-76F240B9A565}"/>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E07D0DB9-92DB-5B53-B054-4036C5151978}"/>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C67457BB-E30C-36EB-91E2-6C786E33E5C7}"/>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8B724ADC-6E73-F7B0-6D1C-FBA90A3259FE}"/>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2DC84050-6E2E-D43D-EB0F-2A3DBA3074BA}"/>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B8F58B93-7A91-AD53-0CC9-8D6284843BCB}"/>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7DEB3CB1-BAA6-957A-EFA7-77A87DCED2F2}"/>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21" name="Straight Connector 120">
            <a:extLst>
              <a:ext uri="{FF2B5EF4-FFF2-40B4-BE49-F238E27FC236}">
                <a16:creationId xmlns:a16="http://schemas.microsoft.com/office/drawing/2014/main" id="{12322A31-46A0-FA78-86A6-8CF37F03C668}"/>
              </a:ext>
            </a:extLst>
          </p:cNvPr>
          <p:cNvCxnSpPr/>
          <p:nvPr/>
        </p:nvCxnSpPr>
        <p:spPr>
          <a:xfrm flipH="1">
            <a:off x="10100635" y="2169432"/>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22" name="Straight Connector 121">
            <a:extLst>
              <a:ext uri="{FF2B5EF4-FFF2-40B4-BE49-F238E27FC236}">
                <a16:creationId xmlns:a16="http://schemas.microsoft.com/office/drawing/2014/main" id="{63336CB0-8632-09C2-C7C2-D31525A4D063}"/>
              </a:ext>
            </a:extLst>
          </p:cNvPr>
          <p:cNvCxnSpPr/>
          <p:nvPr/>
        </p:nvCxnSpPr>
        <p:spPr>
          <a:xfrm flipH="1">
            <a:off x="10100635" y="2268313"/>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23" name="Straight Connector 122">
            <a:extLst>
              <a:ext uri="{FF2B5EF4-FFF2-40B4-BE49-F238E27FC236}">
                <a16:creationId xmlns:a16="http://schemas.microsoft.com/office/drawing/2014/main" id="{B5995CBE-CF53-3D17-AEB6-F5E2EC2FE34A}"/>
              </a:ext>
            </a:extLst>
          </p:cNvPr>
          <p:cNvCxnSpPr/>
          <p:nvPr/>
        </p:nvCxnSpPr>
        <p:spPr>
          <a:xfrm flipH="1">
            <a:off x="10672135" y="2200506"/>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24" name="Straight Connector 123">
            <a:extLst>
              <a:ext uri="{FF2B5EF4-FFF2-40B4-BE49-F238E27FC236}">
                <a16:creationId xmlns:a16="http://schemas.microsoft.com/office/drawing/2014/main" id="{F70E1EBD-DD5F-FCA0-4B04-EB3B15476842}"/>
              </a:ext>
            </a:extLst>
          </p:cNvPr>
          <p:cNvCxnSpPr/>
          <p:nvPr/>
        </p:nvCxnSpPr>
        <p:spPr>
          <a:xfrm flipH="1">
            <a:off x="10142166" y="2718967"/>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25" name="Straight Connector 124">
            <a:extLst>
              <a:ext uri="{FF2B5EF4-FFF2-40B4-BE49-F238E27FC236}">
                <a16:creationId xmlns:a16="http://schemas.microsoft.com/office/drawing/2014/main" id="{2BDCC7FC-9345-4287-7925-BC27469B4515}"/>
              </a:ext>
            </a:extLst>
          </p:cNvPr>
          <p:cNvCxnSpPr/>
          <p:nvPr/>
        </p:nvCxnSpPr>
        <p:spPr>
          <a:xfrm flipH="1">
            <a:off x="10069542" y="2169432"/>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26" name="Straight Connector 125">
            <a:extLst>
              <a:ext uri="{FF2B5EF4-FFF2-40B4-BE49-F238E27FC236}">
                <a16:creationId xmlns:a16="http://schemas.microsoft.com/office/drawing/2014/main" id="{AE8A6B94-3A0A-3D32-800E-46B4FD22AD09}"/>
              </a:ext>
            </a:extLst>
          </p:cNvPr>
          <p:cNvCxnSpPr/>
          <p:nvPr/>
        </p:nvCxnSpPr>
        <p:spPr>
          <a:xfrm flipH="1">
            <a:off x="10862103" y="2127325"/>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27" name="Straight Connector 126">
            <a:extLst>
              <a:ext uri="{FF2B5EF4-FFF2-40B4-BE49-F238E27FC236}">
                <a16:creationId xmlns:a16="http://schemas.microsoft.com/office/drawing/2014/main" id="{36CA3F41-C9DB-4023-AA5E-44CFD8DD2AAE}"/>
              </a:ext>
            </a:extLst>
          </p:cNvPr>
          <p:cNvCxnSpPr/>
          <p:nvPr/>
        </p:nvCxnSpPr>
        <p:spPr>
          <a:xfrm flipH="1" flipV="1">
            <a:off x="10681994" y="2718967"/>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11" name="Straight Connector 610">
            <a:extLst>
              <a:ext uri="{FF2B5EF4-FFF2-40B4-BE49-F238E27FC236}">
                <a16:creationId xmlns:a16="http://schemas.microsoft.com/office/drawing/2014/main" id="{70E4B59C-E54C-00A4-4C89-C0209D358553}"/>
              </a:ext>
            </a:extLst>
          </p:cNvPr>
          <p:cNvCxnSpPr/>
          <p:nvPr/>
        </p:nvCxnSpPr>
        <p:spPr>
          <a:xfrm flipH="1">
            <a:off x="8769223" y="2268313"/>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12" name="Line 541">
            <a:extLst>
              <a:ext uri="{FF2B5EF4-FFF2-40B4-BE49-F238E27FC236}">
                <a16:creationId xmlns:a16="http://schemas.microsoft.com/office/drawing/2014/main" id="{88676692-D3EB-2566-885E-AFAC1E4AB731}"/>
              </a:ext>
            </a:extLst>
          </p:cNvPr>
          <p:cNvSpPr>
            <a:spLocks noChangeShapeType="1"/>
          </p:cNvSpPr>
          <p:nvPr/>
        </p:nvSpPr>
        <p:spPr bwMode="auto">
          <a:xfrm flipV="1">
            <a:off x="9378705" y="4113379"/>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4" name="Line 424">
            <a:extLst>
              <a:ext uri="{FF2B5EF4-FFF2-40B4-BE49-F238E27FC236}">
                <a16:creationId xmlns:a16="http://schemas.microsoft.com/office/drawing/2014/main" id="{5C1975D4-E1A0-956A-6F51-2E8558DCC828}"/>
              </a:ext>
            </a:extLst>
          </p:cNvPr>
          <p:cNvSpPr>
            <a:spLocks noChangeShapeType="1"/>
          </p:cNvSpPr>
          <p:nvPr/>
        </p:nvSpPr>
        <p:spPr bwMode="auto">
          <a:xfrm flipV="1">
            <a:off x="8244554" y="4047456"/>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1" name="Oval 800">
            <a:extLst>
              <a:ext uri="{FF2B5EF4-FFF2-40B4-BE49-F238E27FC236}">
                <a16:creationId xmlns:a16="http://schemas.microsoft.com/office/drawing/2014/main" id="{548FFF28-C53E-4EEC-AB1F-9C1927CE9C32}"/>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32" name="Group 631">
            <a:extLst>
              <a:ext uri="{FF2B5EF4-FFF2-40B4-BE49-F238E27FC236}">
                <a16:creationId xmlns:a16="http://schemas.microsoft.com/office/drawing/2014/main" id="{4D23AC27-089A-CDE1-8A0D-B3032967AB65}"/>
              </a:ext>
            </a:extLst>
          </p:cNvPr>
          <p:cNvGrpSpPr/>
          <p:nvPr/>
        </p:nvGrpSpPr>
        <p:grpSpPr>
          <a:xfrm>
            <a:off x="10410609" y="3496138"/>
            <a:ext cx="353678" cy="198344"/>
            <a:chOff x="7493876" y="2774731"/>
            <a:chExt cx="1481958" cy="894622"/>
          </a:xfrm>
        </p:grpSpPr>
        <p:sp>
          <p:nvSpPr>
            <p:cNvPr id="634" name="Freeform 633">
              <a:extLst>
                <a:ext uri="{FF2B5EF4-FFF2-40B4-BE49-F238E27FC236}">
                  <a16:creationId xmlns:a16="http://schemas.microsoft.com/office/drawing/2014/main" id="{C74B06E4-CADC-8859-983B-2F4BACBED7C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8" name="Oval 127">
              <a:extLst>
                <a:ext uri="{FF2B5EF4-FFF2-40B4-BE49-F238E27FC236}">
                  <a16:creationId xmlns:a16="http://schemas.microsoft.com/office/drawing/2014/main" id="{1C05775D-F085-6EE9-F7C3-5D0F2A689BF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9" name="Group 128">
              <a:extLst>
                <a:ext uri="{FF2B5EF4-FFF2-40B4-BE49-F238E27FC236}">
                  <a16:creationId xmlns:a16="http://schemas.microsoft.com/office/drawing/2014/main" id="{1C333D09-188B-BDF2-4081-55C2B3726B6F}"/>
                </a:ext>
              </a:extLst>
            </p:cNvPr>
            <p:cNvGrpSpPr/>
            <p:nvPr/>
          </p:nvGrpSpPr>
          <p:grpSpPr>
            <a:xfrm>
              <a:off x="7713663" y="2848339"/>
              <a:ext cx="1042107" cy="425543"/>
              <a:chOff x="7786941" y="2884917"/>
              <a:chExt cx="897649" cy="353919"/>
            </a:xfrm>
          </p:grpSpPr>
          <p:sp>
            <p:nvSpPr>
              <p:cNvPr id="130" name="Freeform 129">
                <a:extLst>
                  <a:ext uri="{FF2B5EF4-FFF2-40B4-BE49-F238E27FC236}">
                    <a16:creationId xmlns:a16="http://schemas.microsoft.com/office/drawing/2014/main" id="{5D44BB45-D9A4-8621-CFBC-BBE374C28A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1" name="Freeform 130">
                <a:extLst>
                  <a:ext uri="{FF2B5EF4-FFF2-40B4-BE49-F238E27FC236}">
                    <a16:creationId xmlns:a16="http://schemas.microsoft.com/office/drawing/2014/main" id="{6ED747E4-E642-0845-3CD9-1333D53A916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2" name="Freeform 131">
                <a:extLst>
                  <a:ext uri="{FF2B5EF4-FFF2-40B4-BE49-F238E27FC236}">
                    <a16:creationId xmlns:a16="http://schemas.microsoft.com/office/drawing/2014/main" id="{189D7F75-1C94-C8BC-2905-C37EBCBE15C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3" name="Freeform 132">
                <a:extLst>
                  <a:ext uri="{FF2B5EF4-FFF2-40B4-BE49-F238E27FC236}">
                    <a16:creationId xmlns:a16="http://schemas.microsoft.com/office/drawing/2014/main" id="{70DECB96-0D69-1103-D582-4C653A015CD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34" name="Group 133">
            <a:extLst>
              <a:ext uri="{FF2B5EF4-FFF2-40B4-BE49-F238E27FC236}">
                <a16:creationId xmlns:a16="http://schemas.microsoft.com/office/drawing/2014/main" id="{0614D3C1-090C-C719-CA6B-5B74B628E312}"/>
              </a:ext>
            </a:extLst>
          </p:cNvPr>
          <p:cNvGrpSpPr/>
          <p:nvPr/>
        </p:nvGrpSpPr>
        <p:grpSpPr>
          <a:xfrm>
            <a:off x="9948724" y="2202292"/>
            <a:ext cx="353678" cy="198344"/>
            <a:chOff x="7493876" y="2774731"/>
            <a:chExt cx="1481958" cy="894622"/>
          </a:xfrm>
        </p:grpSpPr>
        <p:sp>
          <p:nvSpPr>
            <p:cNvPr id="135" name="Freeform 134">
              <a:extLst>
                <a:ext uri="{FF2B5EF4-FFF2-40B4-BE49-F238E27FC236}">
                  <a16:creationId xmlns:a16="http://schemas.microsoft.com/office/drawing/2014/main" id="{336DC633-6D23-433C-AAA1-9EE68A024E3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6" name="Oval 135">
              <a:extLst>
                <a:ext uri="{FF2B5EF4-FFF2-40B4-BE49-F238E27FC236}">
                  <a16:creationId xmlns:a16="http://schemas.microsoft.com/office/drawing/2014/main" id="{E4802F64-7E8E-B8C3-809B-4EDBA2CB23C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37" name="Group 136">
              <a:extLst>
                <a:ext uri="{FF2B5EF4-FFF2-40B4-BE49-F238E27FC236}">
                  <a16:creationId xmlns:a16="http://schemas.microsoft.com/office/drawing/2014/main" id="{6CBDCC41-64A2-8814-3794-E0CA399387DB}"/>
                </a:ext>
              </a:extLst>
            </p:cNvPr>
            <p:cNvGrpSpPr/>
            <p:nvPr/>
          </p:nvGrpSpPr>
          <p:grpSpPr>
            <a:xfrm>
              <a:off x="7713663" y="2848339"/>
              <a:ext cx="1042107" cy="425543"/>
              <a:chOff x="7786941" y="2884917"/>
              <a:chExt cx="897649" cy="353919"/>
            </a:xfrm>
          </p:grpSpPr>
          <p:sp>
            <p:nvSpPr>
              <p:cNvPr id="643" name="Freeform 642">
                <a:extLst>
                  <a:ext uri="{FF2B5EF4-FFF2-40B4-BE49-F238E27FC236}">
                    <a16:creationId xmlns:a16="http://schemas.microsoft.com/office/drawing/2014/main" id="{BB231922-030C-00C6-283D-741B7B10013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44" name="Freeform 643">
                <a:extLst>
                  <a:ext uri="{FF2B5EF4-FFF2-40B4-BE49-F238E27FC236}">
                    <a16:creationId xmlns:a16="http://schemas.microsoft.com/office/drawing/2014/main" id="{0D60FD5B-AF68-5863-43BB-359D0BC02A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45" name="Freeform 644">
                <a:extLst>
                  <a:ext uri="{FF2B5EF4-FFF2-40B4-BE49-F238E27FC236}">
                    <a16:creationId xmlns:a16="http://schemas.microsoft.com/office/drawing/2014/main" id="{4B9BB349-4C6B-8471-96B8-3431EE3D765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46" name="Freeform 645">
                <a:extLst>
                  <a:ext uri="{FF2B5EF4-FFF2-40B4-BE49-F238E27FC236}">
                    <a16:creationId xmlns:a16="http://schemas.microsoft.com/office/drawing/2014/main" id="{3332E3AC-8DB7-D1A8-71DE-4BBF3E4F1E9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47" name="Group 646">
            <a:extLst>
              <a:ext uri="{FF2B5EF4-FFF2-40B4-BE49-F238E27FC236}">
                <a16:creationId xmlns:a16="http://schemas.microsoft.com/office/drawing/2014/main" id="{068305BD-489F-EE62-0598-5CEFD2A52956}"/>
              </a:ext>
            </a:extLst>
          </p:cNvPr>
          <p:cNvGrpSpPr/>
          <p:nvPr/>
        </p:nvGrpSpPr>
        <p:grpSpPr>
          <a:xfrm>
            <a:off x="10527214" y="2613367"/>
            <a:ext cx="353678" cy="198344"/>
            <a:chOff x="7493876" y="2774731"/>
            <a:chExt cx="1481958" cy="894622"/>
          </a:xfrm>
        </p:grpSpPr>
        <p:sp>
          <p:nvSpPr>
            <p:cNvPr id="648" name="Freeform 647">
              <a:extLst>
                <a:ext uri="{FF2B5EF4-FFF2-40B4-BE49-F238E27FC236}">
                  <a16:creationId xmlns:a16="http://schemas.microsoft.com/office/drawing/2014/main" id="{ED726F0D-2404-8A38-263C-8883319B3FB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49" name="Oval 648">
              <a:extLst>
                <a:ext uri="{FF2B5EF4-FFF2-40B4-BE49-F238E27FC236}">
                  <a16:creationId xmlns:a16="http://schemas.microsoft.com/office/drawing/2014/main" id="{BAF741BE-F444-7C59-EFB7-723BEC84F66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50" name="Group 649">
              <a:extLst>
                <a:ext uri="{FF2B5EF4-FFF2-40B4-BE49-F238E27FC236}">
                  <a16:creationId xmlns:a16="http://schemas.microsoft.com/office/drawing/2014/main" id="{4128A4F0-2B5A-A957-7EAD-B9A0FF2D46D9}"/>
                </a:ext>
              </a:extLst>
            </p:cNvPr>
            <p:cNvGrpSpPr/>
            <p:nvPr/>
          </p:nvGrpSpPr>
          <p:grpSpPr>
            <a:xfrm>
              <a:off x="7713663" y="2848339"/>
              <a:ext cx="1042107" cy="425543"/>
              <a:chOff x="7786941" y="2884917"/>
              <a:chExt cx="897649" cy="353919"/>
            </a:xfrm>
          </p:grpSpPr>
          <p:sp>
            <p:nvSpPr>
              <p:cNvPr id="651" name="Freeform 650">
                <a:extLst>
                  <a:ext uri="{FF2B5EF4-FFF2-40B4-BE49-F238E27FC236}">
                    <a16:creationId xmlns:a16="http://schemas.microsoft.com/office/drawing/2014/main" id="{BEF7ECAE-14D5-2F26-68F0-74A5896BE71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52" name="Freeform 651">
                <a:extLst>
                  <a:ext uri="{FF2B5EF4-FFF2-40B4-BE49-F238E27FC236}">
                    <a16:creationId xmlns:a16="http://schemas.microsoft.com/office/drawing/2014/main" id="{3BE35FAC-1161-9F5A-FA0F-812CFB87443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54" name="Freeform 653">
                <a:extLst>
                  <a:ext uri="{FF2B5EF4-FFF2-40B4-BE49-F238E27FC236}">
                    <a16:creationId xmlns:a16="http://schemas.microsoft.com/office/drawing/2014/main" id="{F527DF14-D7FC-5A12-3DED-7113541CB59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56" name="Freeform 655">
                <a:extLst>
                  <a:ext uri="{FF2B5EF4-FFF2-40B4-BE49-F238E27FC236}">
                    <a16:creationId xmlns:a16="http://schemas.microsoft.com/office/drawing/2014/main" id="{8C82C794-4582-A92C-0DBE-B6006E063EA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59" name="Group 658">
            <a:extLst>
              <a:ext uri="{FF2B5EF4-FFF2-40B4-BE49-F238E27FC236}">
                <a16:creationId xmlns:a16="http://schemas.microsoft.com/office/drawing/2014/main" id="{69E9CF14-08A0-A453-701F-B2D9C570ACED}"/>
              </a:ext>
            </a:extLst>
          </p:cNvPr>
          <p:cNvGrpSpPr/>
          <p:nvPr/>
        </p:nvGrpSpPr>
        <p:grpSpPr>
          <a:xfrm>
            <a:off x="10643825" y="2107963"/>
            <a:ext cx="353678" cy="198344"/>
            <a:chOff x="7493876" y="2774731"/>
            <a:chExt cx="1481958" cy="894622"/>
          </a:xfrm>
        </p:grpSpPr>
        <p:sp>
          <p:nvSpPr>
            <p:cNvPr id="660" name="Freeform 659">
              <a:extLst>
                <a:ext uri="{FF2B5EF4-FFF2-40B4-BE49-F238E27FC236}">
                  <a16:creationId xmlns:a16="http://schemas.microsoft.com/office/drawing/2014/main" id="{9D58EF55-C422-848D-03F3-43A091BD999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61" name="Oval 660">
              <a:extLst>
                <a:ext uri="{FF2B5EF4-FFF2-40B4-BE49-F238E27FC236}">
                  <a16:creationId xmlns:a16="http://schemas.microsoft.com/office/drawing/2014/main" id="{12CACEF6-D8F2-E5C5-1072-C4AF024A4ED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62" name="Group 661">
              <a:extLst>
                <a:ext uri="{FF2B5EF4-FFF2-40B4-BE49-F238E27FC236}">
                  <a16:creationId xmlns:a16="http://schemas.microsoft.com/office/drawing/2014/main" id="{3DD5EC04-5B7D-17FD-83F5-710778A89349}"/>
                </a:ext>
              </a:extLst>
            </p:cNvPr>
            <p:cNvGrpSpPr/>
            <p:nvPr/>
          </p:nvGrpSpPr>
          <p:grpSpPr>
            <a:xfrm>
              <a:off x="7713663" y="2848339"/>
              <a:ext cx="1042107" cy="425543"/>
              <a:chOff x="7786941" y="2884917"/>
              <a:chExt cx="897649" cy="353919"/>
            </a:xfrm>
          </p:grpSpPr>
          <p:sp>
            <p:nvSpPr>
              <p:cNvPr id="663" name="Freeform 662">
                <a:extLst>
                  <a:ext uri="{FF2B5EF4-FFF2-40B4-BE49-F238E27FC236}">
                    <a16:creationId xmlns:a16="http://schemas.microsoft.com/office/drawing/2014/main" id="{A3FF59DE-9490-2A5B-CB1C-CB6DDD377DB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64" name="Freeform 663">
                <a:extLst>
                  <a:ext uri="{FF2B5EF4-FFF2-40B4-BE49-F238E27FC236}">
                    <a16:creationId xmlns:a16="http://schemas.microsoft.com/office/drawing/2014/main" id="{9616F6B6-FADF-B0EC-3666-FBE83F7AE16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65" name="Freeform 664">
                <a:extLst>
                  <a:ext uri="{FF2B5EF4-FFF2-40B4-BE49-F238E27FC236}">
                    <a16:creationId xmlns:a16="http://schemas.microsoft.com/office/drawing/2014/main" id="{15624EBE-B917-B8A4-0892-D0505AF8997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66" name="Freeform 665">
                <a:extLst>
                  <a:ext uri="{FF2B5EF4-FFF2-40B4-BE49-F238E27FC236}">
                    <a16:creationId xmlns:a16="http://schemas.microsoft.com/office/drawing/2014/main" id="{884B2166-024A-36A3-21AA-493E141B57F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67" name="Group 666">
            <a:extLst>
              <a:ext uri="{FF2B5EF4-FFF2-40B4-BE49-F238E27FC236}">
                <a16:creationId xmlns:a16="http://schemas.microsoft.com/office/drawing/2014/main" id="{3DEDDC1D-D75F-AC2E-C2A4-706C33AA2FE2}"/>
              </a:ext>
            </a:extLst>
          </p:cNvPr>
          <p:cNvGrpSpPr/>
          <p:nvPr/>
        </p:nvGrpSpPr>
        <p:grpSpPr>
          <a:xfrm>
            <a:off x="9098788" y="3956624"/>
            <a:ext cx="367224" cy="240304"/>
            <a:chOff x="7493876" y="2774731"/>
            <a:chExt cx="1481958" cy="894622"/>
          </a:xfrm>
        </p:grpSpPr>
        <p:sp>
          <p:nvSpPr>
            <p:cNvPr id="668" name="Freeform 667">
              <a:extLst>
                <a:ext uri="{FF2B5EF4-FFF2-40B4-BE49-F238E27FC236}">
                  <a16:creationId xmlns:a16="http://schemas.microsoft.com/office/drawing/2014/main" id="{655F34DF-F90B-05BC-2F68-13DAD6A9AA2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69" name="Oval 668">
              <a:extLst>
                <a:ext uri="{FF2B5EF4-FFF2-40B4-BE49-F238E27FC236}">
                  <a16:creationId xmlns:a16="http://schemas.microsoft.com/office/drawing/2014/main" id="{B2BEB7F8-3333-65BD-4A28-5E51F6C949A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70" name="Group 669">
              <a:extLst>
                <a:ext uri="{FF2B5EF4-FFF2-40B4-BE49-F238E27FC236}">
                  <a16:creationId xmlns:a16="http://schemas.microsoft.com/office/drawing/2014/main" id="{E571AA51-8410-D74F-4695-F9C819EE68E1}"/>
                </a:ext>
              </a:extLst>
            </p:cNvPr>
            <p:cNvGrpSpPr/>
            <p:nvPr/>
          </p:nvGrpSpPr>
          <p:grpSpPr>
            <a:xfrm>
              <a:off x="7713663" y="2848339"/>
              <a:ext cx="1042107" cy="425543"/>
              <a:chOff x="7786941" y="2884917"/>
              <a:chExt cx="897649" cy="353919"/>
            </a:xfrm>
          </p:grpSpPr>
          <p:sp>
            <p:nvSpPr>
              <p:cNvPr id="671" name="Freeform 670">
                <a:extLst>
                  <a:ext uri="{FF2B5EF4-FFF2-40B4-BE49-F238E27FC236}">
                    <a16:creationId xmlns:a16="http://schemas.microsoft.com/office/drawing/2014/main" id="{CB55B1C0-CD1A-9062-3EB6-A0B1641398E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72" name="Freeform 671">
                <a:extLst>
                  <a:ext uri="{FF2B5EF4-FFF2-40B4-BE49-F238E27FC236}">
                    <a16:creationId xmlns:a16="http://schemas.microsoft.com/office/drawing/2014/main" id="{72CF46E6-F45D-D4A6-9071-30404CED3B8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73" name="Freeform 672">
                <a:extLst>
                  <a:ext uri="{FF2B5EF4-FFF2-40B4-BE49-F238E27FC236}">
                    <a16:creationId xmlns:a16="http://schemas.microsoft.com/office/drawing/2014/main" id="{EF201318-44C5-0BA1-E6F6-9E0CCC1FE62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74" name="Freeform 673">
                <a:extLst>
                  <a:ext uri="{FF2B5EF4-FFF2-40B4-BE49-F238E27FC236}">
                    <a16:creationId xmlns:a16="http://schemas.microsoft.com/office/drawing/2014/main" id="{FA9757A1-542A-63DE-815F-9ACD5CEEDFE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75" name="Group 674">
            <a:extLst>
              <a:ext uri="{FF2B5EF4-FFF2-40B4-BE49-F238E27FC236}">
                <a16:creationId xmlns:a16="http://schemas.microsoft.com/office/drawing/2014/main" id="{6FEB6E78-6D35-2F94-40F7-65A3A8BE0BBC}"/>
              </a:ext>
            </a:extLst>
          </p:cNvPr>
          <p:cNvGrpSpPr/>
          <p:nvPr/>
        </p:nvGrpSpPr>
        <p:grpSpPr>
          <a:xfrm>
            <a:off x="9980126" y="2661565"/>
            <a:ext cx="353678" cy="198344"/>
            <a:chOff x="7493876" y="2774731"/>
            <a:chExt cx="1481958" cy="894622"/>
          </a:xfrm>
        </p:grpSpPr>
        <p:sp>
          <p:nvSpPr>
            <p:cNvPr id="676" name="Freeform 675">
              <a:extLst>
                <a:ext uri="{FF2B5EF4-FFF2-40B4-BE49-F238E27FC236}">
                  <a16:creationId xmlns:a16="http://schemas.microsoft.com/office/drawing/2014/main" id="{CF14C205-049B-0174-6FB0-7770B8D580C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77" name="Oval 676">
              <a:extLst>
                <a:ext uri="{FF2B5EF4-FFF2-40B4-BE49-F238E27FC236}">
                  <a16:creationId xmlns:a16="http://schemas.microsoft.com/office/drawing/2014/main" id="{07847364-97AB-2E64-A3D2-5854D247525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78" name="Group 677">
              <a:extLst>
                <a:ext uri="{FF2B5EF4-FFF2-40B4-BE49-F238E27FC236}">
                  <a16:creationId xmlns:a16="http://schemas.microsoft.com/office/drawing/2014/main" id="{7BCFED86-7BE9-0B61-131D-1029D97F62FB}"/>
                </a:ext>
              </a:extLst>
            </p:cNvPr>
            <p:cNvGrpSpPr/>
            <p:nvPr/>
          </p:nvGrpSpPr>
          <p:grpSpPr>
            <a:xfrm>
              <a:off x="7713663" y="2848339"/>
              <a:ext cx="1042107" cy="425543"/>
              <a:chOff x="7786941" y="2884917"/>
              <a:chExt cx="897649" cy="353919"/>
            </a:xfrm>
          </p:grpSpPr>
          <p:sp>
            <p:nvSpPr>
              <p:cNvPr id="679" name="Freeform 678">
                <a:extLst>
                  <a:ext uri="{FF2B5EF4-FFF2-40B4-BE49-F238E27FC236}">
                    <a16:creationId xmlns:a16="http://schemas.microsoft.com/office/drawing/2014/main" id="{F82A8640-C58F-3442-FBA8-0798930BDDE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80" name="Freeform 679">
                <a:extLst>
                  <a:ext uri="{FF2B5EF4-FFF2-40B4-BE49-F238E27FC236}">
                    <a16:creationId xmlns:a16="http://schemas.microsoft.com/office/drawing/2014/main" id="{ABDC0862-28E3-C984-B887-34AB7518256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81" name="Freeform 680">
                <a:extLst>
                  <a:ext uri="{FF2B5EF4-FFF2-40B4-BE49-F238E27FC236}">
                    <a16:creationId xmlns:a16="http://schemas.microsoft.com/office/drawing/2014/main" id="{8FF0CA86-9C42-5BF7-1DD4-E6F70391AC3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82" name="Freeform 681">
                <a:extLst>
                  <a:ext uri="{FF2B5EF4-FFF2-40B4-BE49-F238E27FC236}">
                    <a16:creationId xmlns:a16="http://schemas.microsoft.com/office/drawing/2014/main" id="{A21E99A7-02E8-9962-DB36-4911C3664E8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83" name="Group 682">
            <a:extLst>
              <a:ext uri="{FF2B5EF4-FFF2-40B4-BE49-F238E27FC236}">
                <a16:creationId xmlns:a16="http://schemas.microsoft.com/office/drawing/2014/main" id="{6CB09527-D381-4E25-EF7C-DAB7F342E900}"/>
              </a:ext>
            </a:extLst>
          </p:cNvPr>
          <p:cNvGrpSpPr/>
          <p:nvPr/>
        </p:nvGrpSpPr>
        <p:grpSpPr>
          <a:xfrm>
            <a:off x="9497138" y="3394032"/>
            <a:ext cx="367224" cy="240304"/>
            <a:chOff x="7493876" y="2774731"/>
            <a:chExt cx="1481958" cy="894622"/>
          </a:xfrm>
        </p:grpSpPr>
        <p:sp>
          <p:nvSpPr>
            <p:cNvPr id="684" name="Freeform 683">
              <a:extLst>
                <a:ext uri="{FF2B5EF4-FFF2-40B4-BE49-F238E27FC236}">
                  <a16:creationId xmlns:a16="http://schemas.microsoft.com/office/drawing/2014/main" id="{0345CA3B-0B29-7CFE-4113-4174A6F99A9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85" name="Oval 684">
              <a:extLst>
                <a:ext uri="{FF2B5EF4-FFF2-40B4-BE49-F238E27FC236}">
                  <a16:creationId xmlns:a16="http://schemas.microsoft.com/office/drawing/2014/main" id="{84EA5323-4EB8-FA01-E68C-53D56D5ECD4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86" name="Group 685">
              <a:extLst>
                <a:ext uri="{FF2B5EF4-FFF2-40B4-BE49-F238E27FC236}">
                  <a16:creationId xmlns:a16="http://schemas.microsoft.com/office/drawing/2014/main" id="{061AD642-5150-A32E-6BB5-A55225CA4475}"/>
                </a:ext>
              </a:extLst>
            </p:cNvPr>
            <p:cNvGrpSpPr/>
            <p:nvPr/>
          </p:nvGrpSpPr>
          <p:grpSpPr>
            <a:xfrm>
              <a:off x="7713663" y="2848339"/>
              <a:ext cx="1042107" cy="425543"/>
              <a:chOff x="7786941" y="2884917"/>
              <a:chExt cx="897649" cy="353919"/>
            </a:xfrm>
          </p:grpSpPr>
          <p:sp>
            <p:nvSpPr>
              <p:cNvPr id="687" name="Freeform 686">
                <a:extLst>
                  <a:ext uri="{FF2B5EF4-FFF2-40B4-BE49-F238E27FC236}">
                    <a16:creationId xmlns:a16="http://schemas.microsoft.com/office/drawing/2014/main" id="{B0541C90-B820-8CA8-77CF-11A009D2773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88" name="Freeform 687">
                <a:extLst>
                  <a:ext uri="{FF2B5EF4-FFF2-40B4-BE49-F238E27FC236}">
                    <a16:creationId xmlns:a16="http://schemas.microsoft.com/office/drawing/2014/main" id="{AC038D96-D278-5D4A-B208-368E82E9484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89" name="Freeform 688">
                <a:extLst>
                  <a:ext uri="{FF2B5EF4-FFF2-40B4-BE49-F238E27FC236}">
                    <a16:creationId xmlns:a16="http://schemas.microsoft.com/office/drawing/2014/main" id="{3545FABA-58C0-7D08-9D1C-19BB054D401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90" name="Freeform 689">
                <a:extLst>
                  <a:ext uri="{FF2B5EF4-FFF2-40B4-BE49-F238E27FC236}">
                    <a16:creationId xmlns:a16="http://schemas.microsoft.com/office/drawing/2014/main" id="{C63BA704-1165-EBEC-BCFD-53485499796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91" name="Group 690">
            <a:extLst>
              <a:ext uri="{FF2B5EF4-FFF2-40B4-BE49-F238E27FC236}">
                <a16:creationId xmlns:a16="http://schemas.microsoft.com/office/drawing/2014/main" id="{75C40C11-1489-4A13-5176-1372843C4B3C}"/>
              </a:ext>
            </a:extLst>
          </p:cNvPr>
          <p:cNvGrpSpPr/>
          <p:nvPr/>
        </p:nvGrpSpPr>
        <p:grpSpPr>
          <a:xfrm>
            <a:off x="9601554" y="3999763"/>
            <a:ext cx="367224" cy="240304"/>
            <a:chOff x="7493876" y="2774731"/>
            <a:chExt cx="1481958" cy="894622"/>
          </a:xfrm>
        </p:grpSpPr>
        <p:sp>
          <p:nvSpPr>
            <p:cNvPr id="692" name="Freeform 691">
              <a:extLst>
                <a:ext uri="{FF2B5EF4-FFF2-40B4-BE49-F238E27FC236}">
                  <a16:creationId xmlns:a16="http://schemas.microsoft.com/office/drawing/2014/main" id="{72CB26A3-778C-73AE-AFF0-8FD335BE387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93" name="Oval 692">
              <a:extLst>
                <a:ext uri="{FF2B5EF4-FFF2-40B4-BE49-F238E27FC236}">
                  <a16:creationId xmlns:a16="http://schemas.microsoft.com/office/drawing/2014/main" id="{C720CAC0-2CC0-D441-23D4-0FDD2F2899A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94" name="Group 693">
              <a:extLst>
                <a:ext uri="{FF2B5EF4-FFF2-40B4-BE49-F238E27FC236}">
                  <a16:creationId xmlns:a16="http://schemas.microsoft.com/office/drawing/2014/main" id="{BC514868-E47B-0F3D-028C-932A98F7A993}"/>
                </a:ext>
              </a:extLst>
            </p:cNvPr>
            <p:cNvGrpSpPr/>
            <p:nvPr/>
          </p:nvGrpSpPr>
          <p:grpSpPr>
            <a:xfrm>
              <a:off x="7713663" y="2848339"/>
              <a:ext cx="1042107" cy="425543"/>
              <a:chOff x="7786941" y="2884917"/>
              <a:chExt cx="897649" cy="353919"/>
            </a:xfrm>
          </p:grpSpPr>
          <p:sp>
            <p:nvSpPr>
              <p:cNvPr id="695" name="Freeform 694">
                <a:extLst>
                  <a:ext uri="{FF2B5EF4-FFF2-40B4-BE49-F238E27FC236}">
                    <a16:creationId xmlns:a16="http://schemas.microsoft.com/office/drawing/2014/main" id="{CE2A2824-B380-8E4B-E56A-F0BE74F49D4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96" name="Freeform 695">
                <a:extLst>
                  <a:ext uri="{FF2B5EF4-FFF2-40B4-BE49-F238E27FC236}">
                    <a16:creationId xmlns:a16="http://schemas.microsoft.com/office/drawing/2014/main" id="{0B326F72-B30D-3A09-8F2C-4CFFA830116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97" name="Freeform 696">
                <a:extLst>
                  <a:ext uri="{FF2B5EF4-FFF2-40B4-BE49-F238E27FC236}">
                    <a16:creationId xmlns:a16="http://schemas.microsoft.com/office/drawing/2014/main" id="{9A556927-99AC-EC38-2AEB-FDA9AE12E24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98" name="Freeform 697">
                <a:extLst>
                  <a:ext uri="{FF2B5EF4-FFF2-40B4-BE49-F238E27FC236}">
                    <a16:creationId xmlns:a16="http://schemas.microsoft.com/office/drawing/2014/main" id="{C24D4862-3A6C-3A81-E5C7-066E3B6B0C4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99" name="Group 698">
            <a:extLst>
              <a:ext uri="{FF2B5EF4-FFF2-40B4-BE49-F238E27FC236}">
                <a16:creationId xmlns:a16="http://schemas.microsoft.com/office/drawing/2014/main" id="{9FEEE1EC-3889-0225-2BDB-1BE3FC7D6FB4}"/>
              </a:ext>
            </a:extLst>
          </p:cNvPr>
          <p:cNvGrpSpPr/>
          <p:nvPr/>
        </p:nvGrpSpPr>
        <p:grpSpPr>
          <a:xfrm>
            <a:off x="10375259" y="3992325"/>
            <a:ext cx="353678" cy="198344"/>
            <a:chOff x="7493876" y="2774731"/>
            <a:chExt cx="1481958" cy="894622"/>
          </a:xfrm>
        </p:grpSpPr>
        <p:sp>
          <p:nvSpPr>
            <p:cNvPr id="700" name="Freeform 699">
              <a:extLst>
                <a:ext uri="{FF2B5EF4-FFF2-40B4-BE49-F238E27FC236}">
                  <a16:creationId xmlns:a16="http://schemas.microsoft.com/office/drawing/2014/main" id="{DF24F52F-A9F5-9B6B-EC9D-95055A2833F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701" name="Oval 700">
              <a:extLst>
                <a:ext uri="{FF2B5EF4-FFF2-40B4-BE49-F238E27FC236}">
                  <a16:creationId xmlns:a16="http://schemas.microsoft.com/office/drawing/2014/main" id="{B23BB584-9AC4-69A0-5CA3-8DF8AF9A2A2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702" name="Group 701">
              <a:extLst>
                <a:ext uri="{FF2B5EF4-FFF2-40B4-BE49-F238E27FC236}">
                  <a16:creationId xmlns:a16="http://schemas.microsoft.com/office/drawing/2014/main" id="{F865C6ED-E1E2-F6DB-D315-911A8264E651}"/>
                </a:ext>
              </a:extLst>
            </p:cNvPr>
            <p:cNvGrpSpPr/>
            <p:nvPr/>
          </p:nvGrpSpPr>
          <p:grpSpPr>
            <a:xfrm>
              <a:off x="7713663" y="2848339"/>
              <a:ext cx="1042107" cy="425543"/>
              <a:chOff x="7786941" y="2884917"/>
              <a:chExt cx="897649" cy="353919"/>
            </a:xfrm>
          </p:grpSpPr>
          <p:sp>
            <p:nvSpPr>
              <p:cNvPr id="703" name="Freeform 702">
                <a:extLst>
                  <a:ext uri="{FF2B5EF4-FFF2-40B4-BE49-F238E27FC236}">
                    <a16:creationId xmlns:a16="http://schemas.microsoft.com/office/drawing/2014/main" id="{79CF8D9C-AD25-9449-1238-297C289C1EC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0" name="Freeform 239">
                <a:extLst>
                  <a:ext uri="{FF2B5EF4-FFF2-40B4-BE49-F238E27FC236}">
                    <a16:creationId xmlns:a16="http://schemas.microsoft.com/office/drawing/2014/main" id="{7B1E41B1-DA92-A48C-04F5-96978BA4521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3" name="Freeform 262">
                <a:extLst>
                  <a:ext uri="{FF2B5EF4-FFF2-40B4-BE49-F238E27FC236}">
                    <a16:creationId xmlns:a16="http://schemas.microsoft.com/office/drawing/2014/main" id="{4A039BCB-C1B8-9151-5A74-61FA48E2998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4" name="Freeform 263">
                <a:extLst>
                  <a:ext uri="{FF2B5EF4-FFF2-40B4-BE49-F238E27FC236}">
                    <a16:creationId xmlns:a16="http://schemas.microsoft.com/office/drawing/2014/main" id="{B824E89D-5628-8686-2226-FC0EA6901F4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pic>
        <p:nvPicPr>
          <p:cNvPr id="265" name="Picture 653" descr="iphone_stylized_small">
            <a:extLst>
              <a:ext uri="{FF2B5EF4-FFF2-40B4-BE49-F238E27FC236}">
                <a16:creationId xmlns:a16="http://schemas.microsoft.com/office/drawing/2014/main" id="{C4B6CA8F-1096-4280-0A0F-948BD315E0AA}"/>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909572" y="1917025"/>
            <a:ext cx="136841" cy="328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 name="Picture 1018" descr="laptop_keyboard">
            <a:extLst>
              <a:ext uri="{FF2B5EF4-FFF2-40B4-BE49-F238E27FC236}">
                <a16:creationId xmlns:a16="http://schemas.microsoft.com/office/drawing/2014/main" id="{DF7775CA-DCB1-BBF3-26F0-E7768F38AFD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09064" flipH="1">
            <a:off x="7464781" y="260509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7" name="Freeform 1019">
            <a:extLst>
              <a:ext uri="{FF2B5EF4-FFF2-40B4-BE49-F238E27FC236}">
                <a16:creationId xmlns:a16="http://schemas.microsoft.com/office/drawing/2014/main" id="{CA84C2AA-19F3-0E48-98D5-8B74B772C169}"/>
              </a:ext>
            </a:extLst>
          </p:cNvPr>
          <p:cNvSpPr>
            <a:spLocks/>
          </p:cNvSpPr>
          <p:nvPr/>
        </p:nvSpPr>
        <p:spPr bwMode="auto">
          <a:xfrm>
            <a:off x="7609678" y="245030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68" name="Picture 1020" descr="screen">
            <a:extLst>
              <a:ext uri="{FF2B5EF4-FFF2-40B4-BE49-F238E27FC236}">
                <a16:creationId xmlns:a16="http://schemas.microsoft.com/office/drawing/2014/main" id="{D3B76E89-7541-F110-6C5B-811645B1CB59}"/>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627011" y="245565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9" name="Freeform 1021">
            <a:extLst>
              <a:ext uri="{FF2B5EF4-FFF2-40B4-BE49-F238E27FC236}">
                <a16:creationId xmlns:a16="http://schemas.microsoft.com/office/drawing/2014/main" id="{3AA84083-3F5B-E3BD-9ABA-9F3AF0828C90}"/>
              </a:ext>
            </a:extLst>
          </p:cNvPr>
          <p:cNvSpPr>
            <a:spLocks/>
          </p:cNvSpPr>
          <p:nvPr/>
        </p:nvSpPr>
        <p:spPr bwMode="auto">
          <a:xfrm>
            <a:off x="7673752" y="244416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0" name="Freeform 1022">
            <a:extLst>
              <a:ext uri="{FF2B5EF4-FFF2-40B4-BE49-F238E27FC236}">
                <a16:creationId xmlns:a16="http://schemas.microsoft.com/office/drawing/2014/main" id="{ED8BB094-4FDF-C404-9C8D-1A8060996FA5}"/>
              </a:ext>
            </a:extLst>
          </p:cNvPr>
          <p:cNvSpPr>
            <a:spLocks/>
          </p:cNvSpPr>
          <p:nvPr/>
        </p:nvSpPr>
        <p:spPr bwMode="auto">
          <a:xfrm>
            <a:off x="7606562" y="244384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1" name="Freeform 1023">
            <a:extLst>
              <a:ext uri="{FF2B5EF4-FFF2-40B4-BE49-F238E27FC236}">
                <a16:creationId xmlns:a16="http://schemas.microsoft.com/office/drawing/2014/main" id="{FC09F576-CF91-9DEE-F33B-782F3FCD3990}"/>
              </a:ext>
            </a:extLst>
          </p:cNvPr>
          <p:cNvSpPr>
            <a:spLocks/>
          </p:cNvSpPr>
          <p:nvPr/>
        </p:nvSpPr>
        <p:spPr bwMode="auto">
          <a:xfrm>
            <a:off x="7880579" y="247266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2" name="Freeform 1024">
            <a:extLst>
              <a:ext uri="{FF2B5EF4-FFF2-40B4-BE49-F238E27FC236}">
                <a16:creationId xmlns:a16="http://schemas.microsoft.com/office/drawing/2014/main" id="{843C37EE-E3E5-AE9C-A833-38C63F4D880A}"/>
              </a:ext>
            </a:extLst>
          </p:cNvPr>
          <p:cNvSpPr>
            <a:spLocks/>
          </p:cNvSpPr>
          <p:nvPr/>
        </p:nvSpPr>
        <p:spPr bwMode="auto">
          <a:xfrm>
            <a:off x="7605588" y="259690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3" name="Freeform 1025">
            <a:extLst>
              <a:ext uri="{FF2B5EF4-FFF2-40B4-BE49-F238E27FC236}">
                <a16:creationId xmlns:a16="http://schemas.microsoft.com/office/drawing/2014/main" id="{63ABF3ED-5328-9DA3-BA9F-240A06B567E0}"/>
              </a:ext>
            </a:extLst>
          </p:cNvPr>
          <p:cNvSpPr>
            <a:spLocks/>
          </p:cNvSpPr>
          <p:nvPr/>
        </p:nvSpPr>
        <p:spPr bwMode="auto">
          <a:xfrm>
            <a:off x="7890512" y="247423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4" name="Freeform 1026">
            <a:extLst>
              <a:ext uri="{FF2B5EF4-FFF2-40B4-BE49-F238E27FC236}">
                <a16:creationId xmlns:a16="http://schemas.microsoft.com/office/drawing/2014/main" id="{26BF4361-B2BA-FE96-56BB-1FA359BA618B}"/>
              </a:ext>
            </a:extLst>
          </p:cNvPr>
          <p:cNvSpPr>
            <a:spLocks/>
          </p:cNvSpPr>
          <p:nvPr/>
        </p:nvSpPr>
        <p:spPr bwMode="auto">
          <a:xfrm>
            <a:off x="7605977" y="260524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75" name="Group 1027">
            <a:extLst>
              <a:ext uri="{FF2B5EF4-FFF2-40B4-BE49-F238E27FC236}">
                <a16:creationId xmlns:a16="http://schemas.microsoft.com/office/drawing/2014/main" id="{2B5A9D92-0184-F192-1FAC-C6D2B5D6D36A}"/>
              </a:ext>
            </a:extLst>
          </p:cNvPr>
          <p:cNvGrpSpPr>
            <a:grpSpLocks/>
          </p:cNvGrpSpPr>
          <p:nvPr/>
        </p:nvGrpSpPr>
        <p:grpSpPr bwMode="auto">
          <a:xfrm>
            <a:off x="7601109" y="2671540"/>
            <a:ext cx="98740" cy="36846"/>
            <a:chOff x="1740" y="2642"/>
            <a:chExt cx="752" cy="327"/>
          </a:xfrm>
        </p:grpSpPr>
        <p:sp>
          <p:nvSpPr>
            <p:cNvPr id="276" name="Freeform 1028">
              <a:extLst>
                <a:ext uri="{FF2B5EF4-FFF2-40B4-BE49-F238E27FC236}">
                  <a16:creationId xmlns:a16="http://schemas.microsoft.com/office/drawing/2014/main" id="{837D3D92-B721-F5D1-46CE-20B367D715A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7" name="Freeform 1029">
              <a:extLst>
                <a:ext uri="{FF2B5EF4-FFF2-40B4-BE49-F238E27FC236}">
                  <a16:creationId xmlns:a16="http://schemas.microsoft.com/office/drawing/2014/main" id="{AEB90D4E-2D1D-11DA-6FA7-30C6CE4B2833}"/>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8" name="Freeform 1030">
              <a:extLst>
                <a:ext uri="{FF2B5EF4-FFF2-40B4-BE49-F238E27FC236}">
                  <a16:creationId xmlns:a16="http://schemas.microsoft.com/office/drawing/2014/main" id="{17872539-D9DC-43C9-520C-15CBC6721515}"/>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9" name="Freeform 1031">
              <a:extLst>
                <a:ext uri="{FF2B5EF4-FFF2-40B4-BE49-F238E27FC236}">
                  <a16:creationId xmlns:a16="http://schemas.microsoft.com/office/drawing/2014/main" id="{62030755-C990-1B2C-B5CC-8953CF47FF4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0" name="Freeform 1032">
              <a:extLst>
                <a:ext uri="{FF2B5EF4-FFF2-40B4-BE49-F238E27FC236}">
                  <a16:creationId xmlns:a16="http://schemas.microsoft.com/office/drawing/2014/main" id="{6B5E3756-F1F4-D3BC-94A2-7555C534063B}"/>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1" name="Freeform 1033">
              <a:extLst>
                <a:ext uri="{FF2B5EF4-FFF2-40B4-BE49-F238E27FC236}">
                  <a16:creationId xmlns:a16="http://schemas.microsoft.com/office/drawing/2014/main" id="{6699853E-DF00-67BC-EAB6-0C86E1A06DF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82" name="Freeform 1034">
            <a:extLst>
              <a:ext uri="{FF2B5EF4-FFF2-40B4-BE49-F238E27FC236}">
                <a16:creationId xmlns:a16="http://schemas.microsoft.com/office/drawing/2014/main" id="{58F91F26-A49B-BC3D-27BA-58333EB5B1F6}"/>
              </a:ext>
            </a:extLst>
          </p:cNvPr>
          <p:cNvSpPr>
            <a:spLocks/>
          </p:cNvSpPr>
          <p:nvPr/>
        </p:nvSpPr>
        <p:spPr bwMode="auto">
          <a:xfrm>
            <a:off x="7770154" y="267705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3" name="Freeform 1035">
            <a:extLst>
              <a:ext uri="{FF2B5EF4-FFF2-40B4-BE49-F238E27FC236}">
                <a16:creationId xmlns:a16="http://schemas.microsoft.com/office/drawing/2014/main" id="{3EA36871-19B7-8E47-7858-969CB52F2717}"/>
              </a:ext>
            </a:extLst>
          </p:cNvPr>
          <p:cNvSpPr>
            <a:spLocks/>
          </p:cNvSpPr>
          <p:nvPr/>
        </p:nvSpPr>
        <p:spPr bwMode="auto">
          <a:xfrm>
            <a:off x="7464976" y="268350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4" name="Freeform 1036">
            <a:extLst>
              <a:ext uri="{FF2B5EF4-FFF2-40B4-BE49-F238E27FC236}">
                <a16:creationId xmlns:a16="http://schemas.microsoft.com/office/drawing/2014/main" id="{D702E197-5E3F-A06F-9DB4-4269C39342ED}"/>
              </a:ext>
            </a:extLst>
          </p:cNvPr>
          <p:cNvSpPr>
            <a:spLocks/>
          </p:cNvSpPr>
          <p:nvPr/>
        </p:nvSpPr>
        <p:spPr bwMode="auto">
          <a:xfrm>
            <a:off x="7465171" y="266996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5" name="Freeform 1037">
            <a:extLst>
              <a:ext uri="{FF2B5EF4-FFF2-40B4-BE49-F238E27FC236}">
                <a16:creationId xmlns:a16="http://schemas.microsoft.com/office/drawing/2014/main" id="{568A2AF1-FF55-34A1-D210-1310C47003B1}"/>
              </a:ext>
            </a:extLst>
          </p:cNvPr>
          <p:cNvSpPr>
            <a:spLocks/>
          </p:cNvSpPr>
          <p:nvPr/>
        </p:nvSpPr>
        <p:spPr bwMode="auto">
          <a:xfrm>
            <a:off x="7465366" y="260902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6" name="Freeform 1038">
            <a:extLst>
              <a:ext uri="{FF2B5EF4-FFF2-40B4-BE49-F238E27FC236}">
                <a16:creationId xmlns:a16="http://schemas.microsoft.com/office/drawing/2014/main" id="{3F0FB34F-9F48-7CB5-351A-CFBD38792ACF}"/>
              </a:ext>
            </a:extLst>
          </p:cNvPr>
          <p:cNvSpPr>
            <a:spLocks/>
          </p:cNvSpPr>
          <p:nvPr/>
        </p:nvSpPr>
        <p:spPr bwMode="auto">
          <a:xfrm>
            <a:off x="7474909" y="267311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7" name="Freeform 1039">
            <a:extLst>
              <a:ext uri="{FF2B5EF4-FFF2-40B4-BE49-F238E27FC236}">
                <a16:creationId xmlns:a16="http://schemas.microsoft.com/office/drawing/2014/main" id="{94939299-5951-09F7-5A16-7DD722BF82EB}"/>
              </a:ext>
            </a:extLst>
          </p:cNvPr>
          <p:cNvSpPr>
            <a:spLocks/>
          </p:cNvSpPr>
          <p:nvPr/>
        </p:nvSpPr>
        <p:spPr bwMode="auto">
          <a:xfrm flipV="1">
            <a:off x="7764701" y="266807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88" name="Picture 568" descr="light2.png">
            <a:extLst>
              <a:ext uri="{FF2B5EF4-FFF2-40B4-BE49-F238E27FC236}">
                <a16:creationId xmlns:a16="http://schemas.microsoft.com/office/drawing/2014/main" id="{C1CB3241-DA49-9AC1-B808-8292C948C1A9}"/>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flipH="1">
            <a:off x="8831667" y="239228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9" name="Picture 603" descr="car_icon_small">
            <a:extLst>
              <a:ext uri="{FF2B5EF4-FFF2-40B4-BE49-F238E27FC236}">
                <a16:creationId xmlns:a16="http://schemas.microsoft.com/office/drawing/2014/main" id="{F2DB4810-CB15-EB08-2B87-1E7268E9B7D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499539" y="211695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0" name="Picture 1116" descr="laptop_keyboard">
            <a:extLst>
              <a:ext uri="{FF2B5EF4-FFF2-40B4-BE49-F238E27FC236}">
                <a16:creationId xmlns:a16="http://schemas.microsoft.com/office/drawing/2014/main" id="{6C67C653-6276-9898-5630-25EFAD2300B2}"/>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rot="109064" flipH="1">
            <a:off x="7510375" y="360520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1" name="Freeform 1117">
            <a:extLst>
              <a:ext uri="{FF2B5EF4-FFF2-40B4-BE49-F238E27FC236}">
                <a16:creationId xmlns:a16="http://schemas.microsoft.com/office/drawing/2014/main" id="{77169F9D-6C5F-2F39-1441-BDE54143C43A}"/>
              </a:ext>
            </a:extLst>
          </p:cNvPr>
          <p:cNvSpPr>
            <a:spLocks/>
          </p:cNvSpPr>
          <p:nvPr/>
        </p:nvSpPr>
        <p:spPr bwMode="auto">
          <a:xfrm>
            <a:off x="7605388" y="348929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92" name="Picture 1118" descr="screen">
            <a:extLst>
              <a:ext uri="{FF2B5EF4-FFF2-40B4-BE49-F238E27FC236}">
                <a16:creationId xmlns:a16="http://schemas.microsoft.com/office/drawing/2014/main" id="{5B3FD013-472E-07DA-D537-7403FF7215F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616754" y="349330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3" name="Freeform 1119">
            <a:extLst>
              <a:ext uri="{FF2B5EF4-FFF2-40B4-BE49-F238E27FC236}">
                <a16:creationId xmlns:a16="http://schemas.microsoft.com/office/drawing/2014/main" id="{829F8918-C14A-566F-F31E-D75E613A1896}"/>
              </a:ext>
            </a:extLst>
          </p:cNvPr>
          <p:cNvSpPr>
            <a:spLocks/>
          </p:cNvSpPr>
          <p:nvPr/>
        </p:nvSpPr>
        <p:spPr bwMode="auto">
          <a:xfrm>
            <a:off x="7647403" y="348470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4" name="Freeform 1120">
            <a:extLst>
              <a:ext uri="{FF2B5EF4-FFF2-40B4-BE49-F238E27FC236}">
                <a16:creationId xmlns:a16="http://schemas.microsoft.com/office/drawing/2014/main" id="{9D6CCD80-9CB9-3422-EA0D-B24852870A5A}"/>
              </a:ext>
            </a:extLst>
          </p:cNvPr>
          <p:cNvSpPr>
            <a:spLocks/>
          </p:cNvSpPr>
          <p:nvPr/>
        </p:nvSpPr>
        <p:spPr bwMode="auto">
          <a:xfrm>
            <a:off x="7603345" y="348446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Freeform 1121">
            <a:extLst>
              <a:ext uri="{FF2B5EF4-FFF2-40B4-BE49-F238E27FC236}">
                <a16:creationId xmlns:a16="http://schemas.microsoft.com/office/drawing/2014/main" id="{8A2602AE-474A-B346-0FA7-9770C6D1F1ED}"/>
              </a:ext>
            </a:extLst>
          </p:cNvPr>
          <p:cNvSpPr>
            <a:spLocks/>
          </p:cNvSpPr>
          <p:nvPr/>
        </p:nvSpPr>
        <p:spPr bwMode="auto">
          <a:xfrm>
            <a:off x="7783026" y="350604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6" name="Freeform 1122">
            <a:extLst>
              <a:ext uri="{FF2B5EF4-FFF2-40B4-BE49-F238E27FC236}">
                <a16:creationId xmlns:a16="http://schemas.microsoft.com/office/drawing/2014/main" id="{25EDFE91-4341-DA3C-E869-6649FECBFB8A}"/>
              </a:ext>
            </a:extLst>
          </p:cNvPr>
          <p:cNvSpPr>
            <a:spLocks/>
          </p:cNvSpPr>
          <p:nvPr/>
        </p:nvSpPr>
        <p:spPr bwMode="auto">
          <a:xfrm>
            <a:off x="7602706" y="359907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7" name="Freeform 1123">
            <a:extLst>
              <a:ext uri="{FF2B5EF4-FFF2-40B4-BE49-F238E27FC236}">
                <a16:creationId xmlns:a16="http://schemas.microsoft.com/office/drawing/2014/main" id="{0A7B3B04-ECFB-D0F1-C5B0-AA900EA6E9C4}"/>
              </a:ext>
            </a:extLst>
          </p:cNvPr>
          <p:cNvSpPr>
            <a:spLocks/>
          </p:cNvSpPr>
          <p:nvPr/>
        </p:nvSpPr>
        <p:spPr bwMode="auto">
          <a:xfrm>
            <a:off x="7789539" y="350722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8" name="Freeform 1124">
            <a:extLst>
              <a:ext uri="{FF2B5EF4-FFF2-40B4-BE49-F238E27FC236}">
                <a16:creationId xmlns:a16="http://schemas.microsoft.com/office/drawing/2014/main" id="{B13A31BD-BD39-B71E-AE66-FE1D4CC37FE4}"/>
              </a:ext>
            </a:extLst>
          </p:cNvPr>
          <p:cNvSpPr>
            <a:spLocks/>
          </p:cNvSpPr>
          <p:nvPr/>
        </p:nvSpPr>
        <p:spPr bwMode="auto">
          <a:xfrm>
            <a:off x="7602962" y="360532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99" name="Group 1125">
            <a:extLst>
              <a:ext uri="{FF2B5EF4-FFF2-40B4-BE49-F238E27FC236}">
                <a16:creationId xmlns:a16="http://schemas.microsoft.com/office/drawing/2014/main" id="{65C3AF69-7E92-FEA7-1B47-48338ADAA5B7}"/>
              </a:ext>
            </a:extLst>
          </p:cNvPr>
          <p:cNvGrpSpPr>
            <a:grpSpLocks/>
          </p:cNvGrpSpPr>
          <p:nvPr/>
        </p:nvGrpSpPr>
        <p:grpSpPr bwMode="auto">
          <a:xfrm>
            <a:off x="7599769" y="3654969"/>
            <a:ext cx="64747" cy="27592"/>
            <a:chOff x="1740" y="2642"/>
            <a:chExt cx="752" cy="327"/>
          </a:xfrm>
        </p:grpSpPr>
        <p:sp>
          <p:nvSpPr>
            <p:cNvPr id="300" name="Freeform 1126">
              <a:extLst>
                <a:ext uri="{FF2B5EF4-FFF2-40B4-BE49-F238E27FC236}">
                  <a16:creationId xmlns:a16="http://schemas.microsoft.com/office/drawing/2014/main" id="{BD5ADC92-43F7-15E2-BE7D-78688E3675D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1" name="Freeform 1127">
              <a:extLst>
                <a:ext uri="{FF2B5EF4-FFF2-40B4-BE49-F238E27FC236}">
                  <a16:creationId xmlns:a16="http://schemas.microsoft.com/office/drawing/2014/main" id="{82414490-BF5E-17E8-8C49-146DD42A9C1E}"/>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2" name="Freeform 1128">
              <a:extLst>
                <a:ext uri="{FF2B5EF4-FFF2-40B4-BE49-F238E27FC236}">
                  <a16:creationId xmlns:a16="http://schemas.microsoft.com/office/drawing/2014/main" id="{5AD75A28-410A-CC85-5CA3-8B881338D9B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3" name="Freeform 1129">
              <a:extLst>
                <a:ext uri="{FF2B5EF4-FFF2-40B4-BE49-F238E27FC236}">
                  <a16:creationId xmlns:a16="http://schemas.microsoft.com/office/drawing/2014/main" id="{E17F7C14-15C4-D500-9A87-D09DF940899D}"/>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4" name="Freeform 1130">
              <a:extLst>
                <a:ext uri="{FF2B5EF4-FFF2-40B4-BE49-F238E27FC236}">
                  <a16:creationId xmlns:a16="http://schemas.microsoft.com/office/drawing/2014/main" id="{16C5A1E1-383B-FCFD-DBB0-D4A3E82C6777}"/>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5" name="Freeform 1131">
              <a:extLst>
                <a:ext uri="{FF2B5EF4-FFF2-40B4-BE49-F238E27FC236}">
                  <a16:creationId xmlns:a16="http://schemas.microsoft.com/office/drawing/2014/main" id="{C62722B7-A0D7-FDD8-5802-B859A6D1A1E8}"/>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06" name="Freeform 1132">
            <a:extLst>
              <a:ext uri="{FF2B5EF4-FFF2-40B4-BE49-F238E27FC236}">
                <a16:creationId xmlns:a16="http://schemas.microsoft.com/office/drawing/2014/main" id="{70630226-F292-4450-8F33-DA061102EE9A}"/>
              </a:ext>
            </a:extLst>
          </p:cNvPr>
          <p:cNvSpPr>
            <a:spLocks/>
          </p:cNvSpPr>
          <p:nvPr/>
        </p:nvSpPr>
        <p:spPr bwMode="auto">
          <a:xfrm>
            <a:off x="7710617" y="365909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7" name="Freeform 1133">
            <a:extLst>
              <a:ext uri="{FF2B5EF4-FFF2-40B4-BE49-F238E27FC236}">
                <a16:creationId xmlns:a16="http://schemas.microsoft.com/office/drawing/2014/main" id="{6E4240B0-095F-6CCF-D59E-8A26AF639D39}"/>
              </a:ext>
            </a:extLst>
          </p:cNvPr>
          <p:cNvSpPr>
            <a:spLocks/>
          </p:cNvSpPr>
          <p:nvPr/>
        </p:nvSpPr>
        <p:spPr bwMode="auto">
          <a:xfrm>
            <a:off x="7510503" y="366393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8" name="Freeform 1134">
            <a:extLst>
              <a:ext uri="{FF2B5EF4-FFF2-40B4-BE49-F238E27FC236}">
                <a16:creationId xmlns:a16="http://schemas.microsoft.com/office/drawing/2014/main" id="{5C5C1D46-24FC-D032-0BAA-E016059B2F88}"/>
              </a:ext>
            </a:extLst>
          </p:cNvPr>
          <p:cNvSpPr>
            <a:spLocks/>
          </p:cNvSpPr>
          <p:nvPr/>
        </p:nvSpPr>
        <p:spPr bwMode="auto">
          <a:xfrm>
            <a:off x="7510631" y="365379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9" name="Freeform 1135">
            <a:extLst>
              <a:ext uri="{FF2B5EF4-FFF2-40B4-BE49-F238E27FC236}">
                <a16:creationId xmlns:a16="http://schemas.microsoft.com/office/drawing/2014/main" id="{F95FBE0E-3F1C-D7D0-0A9A-8865AA13E401}"/>
              </a:ext>
            </a:extLst>
          </p:cNvPr>
          <p:cNvSpPr>
            <a:spLocks/>
          </p:cNvSpPr>
          <p:nvPr/>
        </p:nvSpPr>
        <p:spPr bwMode="auto">
          <a:xfrm>
            <a:off x="7510758" y="360815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0" name="Freeform 1136">
            <a:extLst>
              <a:ext uri="{FF2B5EF4-FFF2-40B4-BE49-F238E27FC236}">
                <a16:creationId xmlns:a16="http://schemas.microsoft.com/office/drawing/2014/main" id="{6C956C2E-617B-7F9A-2C80-25CC3BAD27E9}"/>
              </a:ext>
            </a:extLst>
          </p:cNvPr>
          <p:cNvSpPr>
            <a:spLocks/>
          </p:cNvSpPr>
          <p:nvPr/>
        </p:nvSpPr>
        <p:spPr bwMode="auto">
          <a:xfrm>
            <a:off x="7517016" y="365614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1" name="Freeform 1137">
            <a:extLst>
              <a:ext uri="{FF2B5EF4-FFF2-40B4-BE49-F238E27FC236}">
                <a16:creationId xmlns:a16="http://schemas.microsoft.com/office/drawing/2014/main" id="{2B1E19B2-D365-4D85-A5CE-6AA06AE3E58C}"/>
              </a:ext>
            </a:extLst>
          </p:cNvPr>
          <p:cNvSpPr>
            <a:spLocks/>
          </p:cNvSpPr>
          <p:nvPr/>
        </p:nvSpPr>
        <p:spPr bwMode="auto">
          <a:xfrm flipV="1">
            <a:off x="7707042" y="365237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12" name="Picture 1140" descr="desktop_computer_stylized_medium">
            <a:extLst>
              <a:ext uri="{FF2B5EF4-FFF2-40B4-BE49-F238E27FC236}">
                <a16:creationId xmlns:a16="http://schemas.microsoft.com/office/drawing/2014/main" id="{B4DC028B-3624-26CA-646F-B6B199230650}"/>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flipH="1">
            <a:off x="7991996" y="3567143"/>
            <a:ext cx="359261" cy="3420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3" name="Freeform 1141">
            <a:extLst>
              <a:ext uri="{FF2B5EF4-FFF2-40B4-BE49-F238E27FC236}">
                <a16:creationId xmlns:a16="http://schemas.microsoft.com/office/drawing/2014/main" id="{8385F1C5-87A5-2366-0EA0-D3DF0D3F996D}"/>
              </a:ext>
            </a:extLst>
          </p:cNvPr>
          <p:cNvSpPr>
            <a:spLocks/>
          </p:cNvSpPr>
          <p:nvPr/>
        </p:nvSpPr>
        <p:spPr bwMode="auto">
          <a:xfrm flipH="1">
            <a:off x="8145217" y="3599942"/>
            <a:ext cx="169400" cy="156753"/>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14" name="Picture 571" descr="fridge2.png">
            <a:extLst>
              <a:ext uri="{FF2B5EF4-FFF2-40B4-BE49-F238E27FC236}">
                <a16:creationId xmlns:a16="http://schemas.microsoft.com/office/drawing/2014/main" id="{EA87A218-D242-5E46-80CE-65C6F982626B}"/>
              </a:ext>
            </a:extLst>
          </p:cNvPr>
          <p:cNvPicPr>
            <a:picLocks noChangeAspect="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7903199" y="338501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15" name="Group 950">
            <a:extLst>
              <a:ext uri="{FF2B5EF4-FFF2-40B4-BE49-F238E27FC236}">
                <a16:creationId xmlns:a16="http://schemas.microsoft.com/office/drawing/2014/main" id="{D227099B-59C7-08DC-2D22-1D5DB690CCE6}"/>
              </a:ext>
            </a:extLst>
          </p:cNvPr>
          <p:cNvGrpSpPr>
            <a:grpSpLocks/>
          </p:cNvGrpSpPr>
          <p:nvPr/>
        </p:nvGrpSpPr>
        <p:grpSpPr bwMode="auto">
          <a:xfrm>
            <a:off x="10288915" y="5273951"/>
            <a:ext cx="177192" cy="330833"/>
            <a:chOff x="4140" y="429"/>
            <a:chExt cx="1425" cy="2396"/>
          </a:xfrm>
        </p:grpSpPr>
        <p:sp>
          <p:nvSpPr>
            <p:cNvPr id="316" name="Freeform 951">
              <a:extLst>
                <a:ext uri="{FF2B5EF4-FFF2-40B4-BE49-F238E27FC236}">
                  <a16:creationId xmlns:a16="http://schemas.microsoft.com/office/drawing/2014/main" id="{313B2077-86BA-7132-6D19-B6F135D41A43}"/>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7" name="Rectangle 952">
              <a:extLst>
                <a:ext uri="{FF2B5EF4-FFF2-40B4-BE49-F238E27FC236}">
                  <a16:creationId xmlns:a16="http://schemas.microsoft.com/office/drawing/2014/main" id="{07B3DBBE-ABD7-BCF7-A82C-47749DCD1C32}"/>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8" name="Freeform 953">
              <a:extLst>
                <a:ext uri="{FF2B5EF4-FFF2-40B4-BE49-F238E27FC236}">
                  <a16:creationId xmlns:a16="http://schemas.microsoft.com/office/drawing/2014/main" id="{54A20BB2-FD83-15BB-1AAE-64F172BEA704}"/>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9" name="Freeform 954">
              <a:extLst>
                <a:ext uri="{FF2B5EF4-FFF2-40B4-BE49-F238E27FC236}">
                  <a16:creationId xmlns:a16="http://schemas.microsoft.com/office/drawing/2014/main" id="{6C462263-B9E9-F697-1733-95D5A62C99B8}"/>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0" name="Rectangle 955">
              <a:extLst>
                <a:ext uri="{FF2B5EF4-FFF2-40B4-BE49-F238E27FC236}">
                  <a16:creationId xmlns:a16="http://schemas.microsoft.com/office/drawing/2014/main" id="{70F2B2CA-2522-DF0E-5468-1156BD05D697}"/>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1" name="Group 956">
              <a:extLst>
                <a:ext uri="{FF2B5EF4-FFF2-40B4-BE49-F238E27FC236}">
                  <a16:creationId xmlns:a16="http://schemas.microsoft.com/office/drawing/2014/main" id="{809A4F79-07FC-05AE-3EC9-E1405170EED3}"/>
                </a:ext>
              </a:extLst>
            </p:cNvPr>
            <p:cNvGrpSpPr>
              <a:grpSpLocks/>
            </p:cNvGrpSpPr>
            <p:nvPr/>
          </p:nvGrpSpPr>
          <p:grpSpPr bwMode="auto">
            <a:xfrm>
              <a:off x="4749" y="668"/>
              <a:ext cx="581" cy="145"/>
              <a:chOff x="614" y="2568"/>
              <a:chExt cx="725" cy="139"/>
            </a:xfrm>
          </p:grpSpPr>
          <p:sp>
            <p:nvSpPr>
              <p:cNvPr id="346" name="AutoShape 957">
                <a:extLst>
                  <a:ext uri="{FF2B5EF4-FFF2-40B4-BE49-F238E27FC236}">
                    <a16:creationId xmlns:a16="http://schemas.microsoft.com/office/drawing/2014/main" id="{1B1D46D4-96AC-B446-6F15-E2ED2DE31F4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AutoShape 958">
                <a:extLst>
                  <a:ext uri="{FF2B5EF4-FFF2-40B4-BE49-F238E27FC236}">
                    <a16:creationId xmlns:a16="http://schemas.microsoft.com/office/drawing/2014/main" id="{E267A235-B4C4-F458-F75F-9DE687B8B2A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22" name="Rectangle 959">
              <a:extLst>
                <a:ext uri="{FF2B5EF4-FFF2-40B4-BE49-F238E27FC236}">
                  <a16:creationId xmlns:a16="http://schemas.microsoft.com/office/drawing/2014/main" id="{BD04D09D-4A8F-9AD6-6896-1FC68E88A6B5}"/>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3" name="Group 960">
              <a:extLst>
                <a:ext uri="{FF2B5EF4-FFF2-40B4-BE49-F238E27FC236}">
                  <a16:creationId xmlns:a16="http://schemas.microsoft.com/office/drawing/2014/main" id="{6BF7276E-2A36-5E93-9B2C-2566C4BE7367}"/>
                </a:ext>
              </a:extLst>
            </p:cNvPr>
            <p:cNvGrpSpPr>
              <a:grpSpLocks/>
            </p:cNvGrpSpPr>
            <p:nvPr/>
          </p:nvGrpSpPr>
          <p:grpSpPr bwMode="auto">
            <a:xfrm>
              <a:off x="4747" y="994"/>
              <a:ext cx="581" cy="134"/>
              <a:chOff x="614" y="2568"/>
              <a:chExt cx="725" cy="139"/>
            </a:xfrm>
          </p:grpSpPr>
          <p:sp>
            <p:nvSpPr>
              <p:cNvPr id="344" name="AutoShape 961">
                <a:extLst>
                  <a:ext uri="{FF2B5EF4-FFF2-40B4-BE49-F238E27FC236}">
                    <a16:creationId xmlns:a16="http://schemas.microsoft.com/office/drawing/2014/main" id="{01E316AE-0FFD-B3CA-EE5A-5CB5925DA6DB}"/>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AutoShape 962">
                <a:extLst>
                  <a:ext uri="{FF2B5EF4-FFF2-40B4-BE49-F238E27FC236}">
                    <a16:creationId xmlns:a16="http://schemas.microsoft.com/office/drawing/2014/main" id="{2319104C-35AB-CBB0-CEA1-8C2CDB550433}"/>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24" name="Rectangle 963">
              <a:extLst>
                <a:ext uri="{FF2B5EF4-FFF2-40B4-BE49-F238E27FC236}">
                  <a16:creationId xmlns:a16="http://schemas.microsoft.com/office/drawing/2014/main" id="{51A0DE9A-BD34-DC82-FEE2-0F0BF840125B}"/>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5" name="Rectangle 964">
              <a:extLst>
                <a:ext uri="{FF2B5EF4-FFF2-40B4-BE49-F238E27FC236}">
                  <a16:creationId xmlns:a16="http://schemas.microsoft.com/office/drawing/2014/main" id="{35A22501-D930-08C6-D9AE-C3EC42ECDC2E}"/>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6" name="Group 965">
              <a:extLst>
                <a:ext uri="{FF2B5EF4-FFF2-40B4-BE49-F238E27FC236}">
                  <a16:creationId xmlns:a16="http://schemas.microsoft.com/office/drawing/2014/main" id="{CBC85F40-FAD4-4BAF-510F-AED41948C290}"/>
                </a:ext>
              </a:extLst>
            </p:cNvPr>
            <p:cNvGrpSpPr>
              <a:grpSpLocks/>
            </p:cNvGrpSpPr>
            <p:nvPr/>
          </p:nvGrpSpPr>
          <p:grpSpPr bwMode="auto">
            <a:xfrm>
              <a:off x="4735" y="1627"/>
              <a:ext cx="582" cy="151"/>
              <a:chOff x="614" y="2568"/>
              <a:chExt cx="725" cy="139"/>
            </a:xfrm>
          </p:grpSpPr>
          <p:sp>
            <p:nvSpPr>
              <p:cNvPr id="342" name="AutoShape 966">
                <a:extLst>
                  <a:ext uri="{FF2B5EF4-FFF2-40B4-BE49-F238E27FC236}">
                    <a16:creationId xmlns:a16="http://schemas.microsoft.com/office/drawing/2014/main" id="{F46C2869-E920-023D-E5ED-A287AF4B23FC}"/>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67">
                <a:extLst>
                  <a:ext uri="{FF2B5EF4-FFF2-40B4-BE49-F238E27FC236}">
                    <a16:creationId xmlns:a16="http://schemas.microsoft.com/office/drawing/2014/main" id="{3F654972-6676-64A9-BF00-313156345CEA}"/>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27" name="Freeform 968">
              <a:extLst>
                <a:ext uri="{FF2B5EF4-FFF2-40B4-BE49-F238E27FC236}">
                  <a16:creationId xmlns:a16="http://schemas.microsoft.com/office/drawing/2014/main" id="{000E7775-6250-1590-7896-DED632EA29FE}"/>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28" name="Group 969">
              <a:extLst>
                <a:ext uri="{FF2B5EF4-FFF2-40B4-BE49-F238E27FC236}">
                  <a16:creationId xmlns:a16="http://schemas.microsoft.com/office/drawing/2014/main" id="{F894BDF4-6155-74CB-A655-DCAEE4603711}"/>
                </a:ext>
              </a:extLst>
            </p:cNvPr>
            <p:cNvGrpSpPr>
              <a:grpSpLocks/>
            </p:cNvGrpSpPr>
            <p:nvPr/>
          </p:nvGrpSpPr>
          <p:grpSpPr bwMode="auto">
            <a:xfrm>
              <a:off x="4739" y="1327"/>
              <a:ext cx="582" cy="139"/>
              <a:chOff x="614" y="2568"/>
              <a:chExt cx="725" cy="139"/>
            </a:xfrm>
          </p:grpSpPr>
          <p:sp>
            <p:nvSpPr>
              <p:cNvPr id="340" name="AutoShape 970">
                <a:extLst>
                  <a:ext uri="{FF2B5EF4-FFF2-40B4-BE49-F238E27FC236}">
                    <a16:creationId xmlns:a16="http://schemas.microsoft.com/office/drawing/2014/main" id="{A3E48DD7-69F2-F0EF-0F41-AD0658CDD21C}"/>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AutoShape 971">
                <a:extLst>
                  <a:ext uri="{FF2B5EF4-FFF2-40B4-BE49-F238E27FC236}">
                    <a16:creationId xmlns:a16="http://schemas.microsoft.com/office/drawing/2014/main" id="{92E8CCB9-E379-555B-336D-301D5EC2BC14}"/>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29" name="Rectangle 972">
              <a:extLst>
                <a:ext uri="{FF2B5EF4-FFF2-40B4-BE49-F238E27FC236}">
                  <a16:creationId xmlns:a16="http://schemas.microsoft.com/office/drawing/2014/main" id="{453F9E06-4497-7907-70BB-CDBE3FC84FF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0" name="Freeform 973">
              <a:extLst>
                <a:ext uri="{FF2B5EF4-FFF2-40B4-BE49-F238E27FC236}">
                  <a16:creationId xmlns:a16="http://schemas.microsoft.com/office/drawing/2014/main" id="{062E4E69-1090-25D2-C813-1FB478697145}"/>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1" name="Freeform 974">
              <a:extLst>
                <a:ext uri="{FF2B5EF4-FFF2-40B4-BE49-F238E27FC236}">
                  <a16:creationId xmlns:a16="http://schemas.microsoft.com/office/drawing/2014/main" id="{DFE3FDC3-E1F8-A111-71AC-7129BEB2AD27}"/>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2" name="Oval 975">
              <a:extLst>
                <a:ext uri="{FF2B5EF4-FFF2-40B4-BE49-F238E27FC236}">
                  <a16:creationId xmlns:a16="http://schemas.microsoft.com/office/drawing/2014/main" id="{41C3160D-EC6B-CEC6-FC9E-BC0C56533B55}"/>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Freeform 976">
              <a:extLst>
                <a:ext uri="{FF2B5EF4-FFF2-40B4-BE49-F238E27FC236}">
                  <a16:creationId xmlns:a16="http://schemas.microsoft.com/office/drawing/2014/main" id="{131FB01F-8D5B-0450-9030-D10B7541010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4" name="AutoShape 977">
              <a:extLst>
                <a:ext uri="{FF2B5EF4-FFF2-40B4-BE49-F238E27FC236}">
                  <a16:creationId xmlns:a16="http://schemas.microsoft.com/office/drawing/2014/main" id="{EA2F196D-784C-0520-788C-913F59824879}"/>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5" name="AutoShape 978">
              <a:extLst>
                <a:ext uri="{FF2B5EF4-FFF2-40B4-BE49-F238E27FC236}">
                  <a16:creationId xmlns:a16="http://schemas.microsoft.com/office/drawing/2014/main" id="{FE1EDE4C-15B8-8D8A-A40D-1FA3CF5B9512}"/>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6" name="Oval 979">
              <a:extLst>
                <a:ext uri="{FF2B5EF4-FFF2-40B4-BE49-F238E27FC236}">
                  <a16:creationId xmlns:a16="http://schemas.microsoft.com/office/drawing/2014/main" id="{952ED8C2-D71D-9F04-9A9D-D7FD409E89B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7" name="Oval 980">
              <a:extLst>
                <a:ext uri="{FF2B5EF4-FFF2-40B4-BE49-F238E27FC236}">
                  <a16:creationId xmlns:a16="http://schemas.microsoft.com/office/drawing/2014/main" id="{D6EDAA9E-6F6B-1E17-A965-EB94457E8731}"/>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Oval 981">
              <a:extLst>
                <a:ext uri="{FF2B5EF4-FFF2-40B4-BE49-F238E27FC236}">
                  <a16:creationId xmlns:a16="http://schemas.microsoft.com/office/drawing/2014/main" id="{EC4A3C3E-27CA-718D-932E-895407A02E0C}"/>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9" name="Rectangle 982">
              <a:extLst>
                <a:ext uri="{FF2B5EF4-FFF2-40B4-BE49-F238E27FC236}">
                  <a16:creationId xmlns:a16="http://schemas.microsoft.com/office/drawing/2014/main" id="{FED8F426-5E59-4063-82BB-D01D3962CB8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348" name="Group 590">
            <a:extLst>
              <a:ext uri="{FF2B5EF4-FFF2-40B4-BE49-F238E27FC236}">
                <a16:creationId xmlns:a16="http://schemas.microsoft.com/office/drawing/2014/main" id="{BB6C434C-8BD1-CBC3-0490-1374EEB125FB}"/>
              </a:ext>
            </a:extLst>
          </p:cNvPr>
          <p:cNvGrpSpPr>
            <a:grpSpLocks/>
          </p:cNvGrpSpPr>
          <p:nvPr/>
        </p:nvGrpSpPr>
        <p:grpSpPr bwMode="auto">
          <a:xfrm flipH="1">
            <a:off x="7980855" y="4900161"/>
            <a:ext cx="345630" cy="320302"/>
            <a:chOff x="2839" y="3501"/>
            <a:chExt cx="755" cy="803"/>
          </a:xfrm>
        </p:grpSpPr>
        <p:pic>
          <p:nvPicPr>
            <p:cNvPr id="349" name="Picture 591" descr="desktop_computer_stylized_medium">
              <a:extLst>
                <a:ext uri="{FF2B5EF4-FFF2-40B4-BE49-F238E27FC236}">
                  <a16:creationId xmlns:a16="http://schemas.microsoft.com/office/drawing/2014/main" id="{C6337D67-CCA2-0980-6CA2-A6EA95E8787D}"/>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0" name="Freeform 592">
              <a:extLst>
                <a:ext uri="{FF2B5EF4-FFF2-40B4-BE49-F238E27FC236}">
                  <a16:creationId xmlns:a16="http://schemas.microsoft.com/office/drawing/2014/main" id="{5E9A72E8-7E33-EF8F-1481-439A27B48026}"/>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351" name="Picture 1066" descr="laptop_keyboard">
            <a:extLst>
              <a:ext uri="{FF2B5EF4-FFF2-40B4-BE49-F238E27FC236}">
                <a16:creationId xmlns:a16="http://schemas.microsoft.com/office/drawing/2014/main" id="{C296910B-D7AD-84E5-3821-EADC797933F4}"/>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rot="109064" flipH="1">
            <a:off x="9216586" y="6040274"/>
            <a:ext cx="253501" cy="1203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2" name="Freeform 1067">
            <a:extLst>
              <a:ext uri="{FF2B5EF4-FFF2-40B4-BE49-F238E27FC236}">
                <a16:creationId xmlns:a16="http://schemas.microsoft.com/office/drawing/2014/main" id="{FF5952A3-975D-458D-6B3C-900A97BE46C2}"/>
              </a:ext>
            </a:extLst>
          </p:cNvPr>
          <p:cNvSpPr>
            <a:spLocks/>
          </p:cNvSpPr>
          <p:nvPr/>
        </p:nvSpPr>
        <p:spPr bwMode="auto">
          <a:xfrm>
            <a:off x="9300597" y="5923494"/>
            <a:ext cx="204043" cy="15705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53" name="Picture 1068" descr="screen">
            <a:extLst>
              <a:ext uri="{FF2B5EF4-FFF2-40B4-BE49-F238E27FC236}">
                <a16:creationId xmlns:a16="http://schemas.microsoft.com/office/drawing/2014/main" id="{677577D8-ABF7-8E45-16DF-45D4D5BA42C7}"/>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9310647" y="5927534"/>
            <a:ext cx="185412" cy="1429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4" name="Freeform 1069">
            <a:extLst>
              <a:ext uri="{FF2B5EF4-FFF2-40B4-BE49-F238E27FC236}">
                <a16:creationId xmlns:a16="http://schemas.microsoft.com/office/drawing/2014/main" id="{68490657-3553-9AFC-CA92-10F222CD5374}"/>
              </a:ext>
            </a:extLst>
          </p:cNvPr>
          <p:cNvSpPr>
            <a:spLocks/>
          </p:cNvSpPr>
          <p:nvPr/>
        </p:nvSpPr>
        <p:spPr bwMode="auto">
          <a:xfrm>
            <a:off x="9337747" y="5918861"/>
            <a:ext cx="172878" cy="29225"/>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55" name="Freeform 1070">
            <a:extLst>
              <a:ext uri="{FF2B5EF4-FFF2-40B4-BE49-F238E27FC236}">
                <a16:creationId xmlns:a16="http://schemas.microsoft.com/office/drawing/2014/main" id="{7BEE6ACD-DE97-429E-EF53-9D4417CFB942}"/>
              </a:ext>
            </a:extLst>
          </p:cNvPr>
          <p:cNvSpPr>
            <a:spLocks/>
          </p:cNvSpPr>
          <p:nvPr/>
        </p:nvSpPr>
        <p:spPr bwMode="auto">
          <a:xfrm>
            <a:off x="9298791" y="5918624"/>
            <a:ext cx="47990" cy="121650"/>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56" name="Freeform 1071">
            <a:extLst>
              <a:ext uri="{FF2B5EF4-FFF2-40B4-BE49-F238E27FC236}">
                <a16:creationId xmlns:a16="http://schemas.microsoft.com/office/drawing/2014/main" id="{1A847809-621F-CA92-F400-BFBD9026B4A7}"/>
              </a:ext>
            </a:extLst>
          </p:cNvPr>
          <p:cNvSpPr>
            <a:spLocks/>
          </p:cNvSpPr>
          <p:nvPr/>
        </p:nvSpPr>
        <p:spPr bwMode="auto">
          <a:xfrm>
            <a:off x="9457666" y="5940364"/>
            <a:ext cx="51716" cy="140420"/>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57" name="Freeform 1072">
            <a:extLst>
              <a:ext uri="{FF2B5EF4-FFF2-40B4-BE49-F238E27FC236}">
                <a16:creationId xmlns:a16="http://schemas.microsoft.com/office/drawing/2014/main" id="{8A67C4EE-20E5-4EDA-EE7A-E714E9564468}"/>
              </a:ext>
            </a:extLst>
          </p:cNvPr>
          <p:cNvSpPr>
            <a:spLocks/>
          </p:cNvSpPr>
          <p:nvPr/>
        </p:nvSpPr>
        <p:spPr bwMode="auto">
          <a:xfrm>
            <a:off x="9298226" y="6034096"/>
            <a:ext cx="189702" cy="47401"/>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58" name="Freeform 1073">
            <a:extLst>
              <a:ext uri="{FF2B5EF4-FFF2-40B4-BE49-F238E27FC236}">
                <a16:creationId xmlns:a16="http://schemas.microsoft.com/office/drawing/2014/main" id="{F10A78BF-FA26-8F89-7F15-63293F9B7376}"/>
              </a:ext>
            </a:extLst>
          </p:cNvPr>
          <p:cNvSpPr>
            <a:spLocks/>
          </p:cNvSpPr>
          <p:nvPr/>
        </p:nvSpPr>
        <p:spPr bwMode="auto">
          <a:xfrm>
            <a:off x="9463425" y="5941552"/>
            <a:ext cx="48442" cy="141014"/>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1" name="Freeform 1074">
            <a:extLst>
              <a:ext uri="{FF2B5EF4-FFF2-40B4-BE49-F238E27FC236}">
                <a16:creationId xmlns:a16="http://schemas.microsoft.com/office/drawing/2014/main" id="{02995CBD-2F2B-44DB-2AFD-5FF9EF6345E4}"/>
              </a:ext>
            </a:extLst>
          </p:cNvPr>
          <p:cNvSpPr>
            <a:spLocks/>
          </p:cNvSpPr>
          <p:nvPr/>
        </p:nvSpPr>
        <p:spPr bwMode="auto">
          <a:xfrm>
            <a:off x="9298452" y="6040392"/>
            <a:ext cx="168700" cy="46807"/>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62" name="Group 1075">
            <a:extLst>
              <a:ext uri="{FF2B5EF4-FFF2-40B4-BE49-F238E27FC236}">
                <a16:creationId xmlns:a16="http://schemas.microsoft.com/office/drawing/2014/main" id="{B87A3DAE-7EA7-ED00-907B-C5AC56165455}"/>
              </a:ext>
            </a:extLst>
          </p:cNvPr>
          <p:cNvGrpSpPr>
            <a:grpSpLocks/>
          </p:cNvGrpSpPr>
          <p:nvPr/>
        </p:nvGrpSpPr>
        <p:grpSpPr bwMode="auto">
          <a:xfrm>
            <a:off x="9295629" y="6090407"/>
            <a:ext cx="57249" cy="27799"/>
            <a:chOff x="1740" y="2642"/>
            <a:chExt cx="752" cy="327"/>
          </a:xfrm>
        </p:grpSpPr>
        <p:sp>
          <p:nvSpPr>
            <p:cNvPr id="363" name="Freeform 1076">
              <a:extLst>
                <a:ext uri="{FF2B5EF4-FFF2-40B4-BE49-F238E27FC236}">
                  <a16:creationId xmlns:a16="http://schemas.microsoft.com/office/drawing/2014/main" id="{A768D79A-D2AE-3427-DE5E-59CD67C5A23D}"/>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4" name="Freeform 1077">
              <a:extLst>
                <a:ext uri="{FF2B5EF4-FFF2-40B4-BE49-F238E27FC236}">
                  <a16:creationId xmlns:a16="http://schemas.microsoft.com/office/drawing/2014/main" id="{25EDC08D-D26E-BF84-C219-D3514FFF1C84}"/>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5" name="Freeform 1078">
              <a:extLst>
                <a:ext uri="{FF2B5EF4-FFF2-40B4-BE49-F238E27FC236}">
                  <a16:creationId xmlns:a16="http://schemas.microsoft.com/office/drawing/2014/main" id="{97624ED4-A14D-FFA0-BA44-F55A94EC6D8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6" name="Freeform 1079">
              <a:extLst>
                <a:ext uri="{FF2B5EF4-FFF2-40B4-BE49-F238E27FC236}">
                  <a16:creationId xmlns:a16="http://schemas.microsoft.com/office/drawing/2014/main" id="{B2D4560A-A95B-1BC0-62C7-9A52B4F71D8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3" name="Freeform 1080">
              <a:extLst>
                <a:ext uri="{FF2B5EF4-FFF2-40B4-BE49-F238E27FC236}">
                  <a16:creationId xmlns:a16="http://schemas.microsoft.com/office/drawing/2014/main" id="{48614390-EB09-2ACD-CA7F-E5EDCFBB0C9F}"/>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7" name="Freeform 1081">
              <a:extLst>
                <a:ext uri="{FF2B5EF4-FFF2-40B4-BE49-F238E27FC236}">
                  <a16:creationId xmlns:a16="http://schemas.microsoft.com/office/drawing/2014/main" id="{FDA0E6D3-47A7-4022-C5BA-8EC17737DB50}"/>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768" name="Freeform 1082">
            <a:extLst>
              <a:ext uri="{FF2B5EF4-FFF2-40B4-BE49-F238E27FC236}">
                <a16:creationId xmlns:a16="http://schemas.microsoft.com/office/drawing/2014/main" id="{13FDFF2E-810A-3B67-EEE4-368F251EDC5C}"/>
              </a:ext>
            </a:extLst>
          </p:cNvPr>
          <p:cNvSpPr>
            <a:spLocks/>
          </p:cNvSpPr>
          <p:nvPr/>
        </p:nvSpPr>
        <p:spPr bwMode="auto">
          <a:xfrm>
            <a:off x="9393642" y="6094565"/>
            <a:ext cx="69332" cy="61063"/>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69" name="Freeform 1083">
            <a:extLst>
              <a:ext uri="{FF2B5EF4-FFF2-40B4-BE49-F238E27FC236}">
                <a16:creationId xmlns:a16="http://schemas.microsoft.com/office/drawing/2014/main" id="{D7CC1630-2A7A-538A-FDE1-BE1C7642C9F8}"/>
              </a:ext>
            </a:extLst>
          </p:cNvPr>
          <p:cNvSpPr>
            <a:spLocks/>
          </p:cNvSpPr>
          <p:nvPr/>
        </p:nvSpPr>
        <p:spPr bwMode="auto">
          <a:xfrm>
            <a:off x="9216699" y="6099436"/>
            <a:ext cx="177394" cy="55717"/>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70" name="Freeform 1084">
            <a:extLst>
              <a:ext uri="{FF2B5EF4-FFF2-40B4-BE49-F238E27FC236}">
                <a16:creationId xmlns:a16="http://schemas.microsoft.com/office/drawing/2014/main" id="{4B80F05F-3C2F-DD32-00C3-B5D9E240613E}"/>
              </a:ext>
            </a:extLst>
          </p:cNvPr>
          <p:cNvSpPr>
            <a:spLocks/>
          </p:cNvSpPr>
          <p:nvPr/>
        </p:nvSpPr>
        <p:spPr bwMode="auto">
          <a:xfrm>
            <a:off x="9216812" y="6089219"/>
            <a:ext cx="1920" cy="11286"/>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71" name="Freeform 1085">
            <a:extLst>
              <a:ext uri="{FF2B5EF4-FFF2-40B4-BE49-F238E27FC236}">
                <a16:creationId xmlns:a16="http://schemas.microsoft.com/office/drawing/2014/main" id="{67EBAF5E-7A56-3F3D-B533-C865613596A8}"/>
              </a:ext>
            </a:extLst>
          </p:cNvPr>
          <p:cNvSpPr>
            <a:spLocks/>
          </p:cNvSpPr>
          <p:nvPr/>
        </p:nvSpPr>
        <p:spPr bwMode="auto">
          <a:xfrm>
            <a:off x="9216925" y="6043244"/>
            <a:ext cx="82430" cy="46688"/>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72" name="Freeform 1086">
            <a:extLst>
              <a:ext uri="{FF2B5EF4-FFF2-40B4-BE49-F238E27FC236}">
                <a16:creationId xmlns:a16="http://schemas.microsoft.com/office/drawing/2014/main" id="{BD8A6319-E481-65EA-9A20-D91A06282A3B}"/>
              </a:ext>
            </a:extLst>
          </p:cNvPr>
          <p:cNvSpPr>
            <a:spLocks/>
          </p:cNvSpPr>
          <p:nvPr/>
        </p:nvSpPr>
        <p:spPr bwMode="auto">
          <a:xfrm>
            <a:off x="9222458" y="6091595"/>
            <a:ext cx="168248" cy="53578"/>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73" name="Freeform 1087">
            <a:extLst>
              <a:ext uri="{FF2B5EF4-FFF2-40B4-BE49-F238E27FC236}">
                <a16:creationId xmlns:a16="http://schemas.microsoft.com/office/drawing/2014/main" id="{2D07659D-D8F0-EBDE-5D2D-797B18FB9D93}"/>
              </a:ext>
            </a:extLst>
          </p:cNvPr>
          <p:cNvSpPr>
            <a:spLocks/>
          </p:cNvSpPr>
          <p:nvPr/>
        </p:nvSpPr>
        <p:spPr bwMode="auto">
          <a:xfrm flipV="1">
            <a:off x="9390480" y="6087793"/>
            <a:ext cx="68654" cy="55479"/>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774" name="Group 590">
            <a:extLst>
              <a:ext uri="{FF2B5EF4-FFF2-40B4-BE49-F238E27FC236}">
                <a16:creationId xmlns:a16="http://schemas.microsoft.com/office/drawing/2014/main" id="{1780F837-85BB-8D26-FFC1-1CE3D0F4D88C}"/>
              </a:ext>
            </a:extLst>
          </p:cNvPr>
          <p:cNvGrpSpPr>
            <a:grpSpLocks/>
          </p:cNvGrpSpPr>
          <p:nvPr/>
        </p:nvGrpSpPr>
        <p:grpSpPr bwMode="auto">
          <a:xfrm flipH="1">
            <a:off x="8153909" y="5504657"/>
            <a:ext cx="345630" cy="320302"/>
            <a:chOff x="2839" y="3501"/>
            <a:chExt cx="755" cy="803"/>
          </a:xfrm>
        </p:grpSpPr>
        <p:pic>
          <p:nvPicPr>
            <p:cNvPr id="775" name="Picture 591" descr="desktop_computer_stylized_medium">
              <a:extLst>
                <a:ext uri="{FF2B5EF4-FFF2-40B4-BE49-F238E27FC236}">
                  <a16:creationId xmlns:a16="http://schemas.microsoft.com/office/drawing/2014/main" id="{FEEB04A7-96EE-46B8-F657-BD6B2654A35C}"/>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6" name="Freeform 592">
              <a:extLst>
                <a:ext uri="{FF2B5EF4-FFF2-40B4-BE49-F238E27FC236}">
                  <a16:creationId xmlns:a16="http://schemas.microsoft.com/office/drawing/2014/main" id="{80E1FC99-1CCA-2EEE-BEF9-70A456385D1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777" name="Group 590">
            <a:extLst>
              <a:ext uri="{FF2B5EF4-FFF2-40B4-BE49-F238E27FC236}">
                <a16:creationId xmlns:a16="http://schemas.microsoft.com/office/drawing/2014/main" id="{F0065F14-ACDE-F112-9062-02F1C3C1C613}"/>
              </a:ext>
            </a:extLst>
          </p:cNvPr>
          <p:cNvGrpSpPr>
            <a:grpSpLocks/>
          </p:cNvGrpSpPr>
          <p:nvPr/>
        </p:nvGrpSpPr>
        <p:grpSpPr bwMode="auto">
          <a:xfrm flipH="1">
            <a:off x="8552134" y="5526130"/>
            <a:ext cx="345630" cy="320302"/>
            <a:chOff x="2839" y="3501"/>
            <a:chExt cx="755" cy="803"/>
          </a:xfrm>
        </p:grpSpPr>
        <p:pic>
          <p:nvPicPr>
            <p:cNvPr id="778" name="Picture 591" descr="desktop_computer_stylized_medium">
              <a:extLst>
                <a:ext uri="{FF2B5EF4-FFF2-40B4-BE49-F238E27FC236}">
                  <a16:creationId xmlns:a16="http://schemas.microsoft.com/office/drawing/2014/main" id="{9EB9A450-6E91-564E-59BA-6B13DBD41501}"/>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9" name="Freeform 592">
              <a:extLst>
                <a:ext uri="{FF2B5EF4-FFF2-40B4-BE49-F238E27FC236}">
                  <a16:creationId xmlns:a16="http://schemas.microsoft.com/office/drawing/2014/main" id="{21AEEE09-60C9-AC0B-CA67-41DE82D694EA}"/>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780" name="Picture 1066" descr="laptop_keyboard">
            <a:extLst>
              <a:ext uri="{FF2B5EF4-FFF2-40B4-BE49-F238E27FC236}">
                <a16:creationId xmlns:a16="http://schemas.microsoft.com/office/drawing/2014/main" id="{BBD6A25C-F15C-6DEB-CCA6-8FF1A2054133}"/>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rot="109064" flipH="1">
            <a:off x="9550087" y="5949454"/>
            <a:ext cx="260920" cy="99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1" name="Freeform 1067">
            <a:extLst>
              <a:ext uri="{FF2B5EF4-FFF2-40B4-BE49-F238E27FC236}">
                <a16:creationId xmlns:a16="http://schemas.microsoft.com/office/drawing/2014/main" id="{602AFA58-6862-177F-ECE9-4C8EF2DEB4D6}"/>
              </a:ext>
            </a:extLst>
          </p:cNvPr>
          <p:cNvSpPr>
            <a:spLocks/>
          </p:cNvSpPr>
          <p:nvPr/>
        </p:nvSpPr>
        <p:spPr bwMode="auto">
          <a:xfrm>
            <a:off x="9636557" y="5853324"/>
            <a:ext cx="210015" cy="129281"/>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782" name="Picture 1068" descr="screen">
            <a:extLst>
              <a:ext uri="{FF2B5EF4-FFF2-40B4-BE49-F238E27FC236}">
                <a16:creationId xmlns:a16="http://schemas.microsoft.com/office/drawing/2014/main" id="{261AB132-EAF3-C3CF-059A-DEB1EE526169}"/>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9646901" y="5856649"/>
            <a:ext cx="190838" cy="1176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3" name="Freeform 1069">
            <a:extLst>
              <a:ext uri="{FF2B5EF4-FFF2-40B4-BE49-F238E27FC236}">
                <a16:creationId xmlns:a16="http://schemas.microsoft.com/office/drawing/2014/main" id="{E8F38AC4-D341-897F-5F1A-04F95FC502D8}"/>
              </a:ext>
            </a:extLst>
          </p:cNvPr>
          <p:cNvSpPr>
            <a:spLocks/>
          </p:cNvSpPr>
          <p:nvPr/>
        </p:nvSpPr>
        <p:spPr bwMode="auto">
          <a:xfrm>
            <a:off x="9674794" y="5849510"/>
            <a:ext cx="177937" cy="24057"/>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84" name="Freeform 1070">
            <a:extLst>
              <a:ext uri="{FF2B5EF4-FFF2-40B4-BE49-F238E27FC236}">
                <a16:creationId xmlns:a16="http://schemas.microsoft.com/office/drawing/2014/main" id="{5E39356F-8E48-2076-F8A6-C77CF8431680}"/>
              </a:ext>
            </a:extLst>
          </p:cNvPr>
          <p:cNvSpPr>
            <a:spLocks/>
          </p:cNvSpPr>
          <p:nvPr/>
        </p:nvSpPr>
        <p:spPr bwMode="auto">
          <a:xfrm>
            <a:off x="9634698" y="5849315"/>
            <a:ext cx="49395" cy="100139"/>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85" name="Freeform 1071">
            <a:extLst>
              <a:ext uri="{FF2B5EF4-FFF2-40B4-BE49-F238E27FC236}">
                <a16:creationId xmlns:a16="http://schemas.microsoft.com/office/drawing/2014/main" id="{FE5C5AD2-8ECF-7B2B-446C-9AAA1EB16902}"/>
              </a:ext>
            </a:extLst>
          </p:cNvPr>
          <p:cNvSpPr>
            <a:spLocks/>
          </p:cNvSpPr>
          <p:nvPr/>
        </p:nvSpPr>
        <p:spPr bwMode="auto">
          <a:xfrm>
            <a:off x="9798223" y="5867211"/>
            <a:ext cx="53230" cy="115590"/>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86" name="Freeform 1072">
            <a:extLst>
              <a:ext uri="{FF2B5EF4-FFF2-40B4-BE49-F238E27FC236}">
                <a16:creationId xmlns:a16="http://schemas.microsoft.com/office/drawing/2014/main" id="{CA54E92E-AE1F-7D90-C0E7-4B465FDCBB94}"/>
              </a:ext>
            </a:extLst>
          </p:cNvPr>
          <p:cNvSpPr>
            <a:spLocks/>
          </p:cNvSpPr>
          <p:nvPr/>
        </p:nvSpPr>
        <p:spPr bwMode="auto">
          <a:xfrm>
            <a:off x="9634116" y="5944369"/>
            <a:ext cx="195254" cy="3901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87" name="Freeform 1073">
            <a:extLst>
              <a:ext uri="{FF2B5EF4-FFF2-40B4-BE49-F238E27FC236}">
                <a16:creationId xmlns:a16="http://schemas.microsoft.com/office/drawing/2014/main" id="{3A9F639E-7C89-A564-D874-3520F08AAC31}"/>
              </a:ext>
            </a:extLst>
          </p:cNvPr>
          <p:cNvSpPr>
            <a:spLocks/>
          </p:cNvSpPr>
          <p:nvPr/>
        </p:nvSpPr>
        <p:spPr bwMode="auto">
          <a:xfrm>
            <a:off x="9804150" y="5868189"/>
            <a:ext cx="49860" cy="116079"/>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88" name="Freeform 1074">
            <a:extLst>
              <a:ext uri="{FF2B5EF4-FFF2-40B4-BE49-F238E27FC236}">
                <a16:creationId xmlns:a16="http://schemas.microsoft.com/office/drawing/2014/main" id="{2D80B370-E0ED-094D-A4EB-B517564ADCEC}"/>
              </a:ext>
            </a:extLst>
          </p:cNvPr>
          <p:cNvSpPr>
            <a:spLocks/>
          </p:cNvSpPr>
          <p:nvPr/>
        </p:nvSpPr>
        <p:spPr bwMode="auto">
          <a:xfrm>
            <a:off x="9634349" y="5949552"/>
            <a:ext cx="173637" cy="38530"/>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789" name="Group 1075">
            <a:extLst>
              <a:ext uri="{FF2B5EF4-FFF2-40B4-BE49-F238E27FC236}">
                <a16:creationId xmlns:a16="http://schemas.microsoft.com/office/drawing/2014/main" id="{61C954D4-C282-0EF9-1212-240FDDA0E507}"/>
              </a:ext>
            </a:extLst>
          </p:cNvPr>
          <p:cNvGrpSpPr>
            <a:grpSpLocks/>
          </p:cNvGrpSpPr>
          <p:nvPr/>
        </p:nvGrpSpPr>
        <p:grpSpPr bwMode="auto">
          <a:xfrm>
            <a:off x="9631443" y="5990722"/>
            <a:ext cx="58925" cy="22883"/>
            <a:chOff x="1740" y="2642"/>
            <a:chExt cx="752" cy="327"/>
          </a:xfrm>
        </p:grpSpPr>
        <p:sp>
          <p:nvSpPr>
            <p:cNvPr id="790" name="Freeform 1076">
              <a:extLst>
                <a:ext uri="{FF2B5EF4-FFF2-40B4-BE49-F238E27FC236}">
                  <a16:creationId xmlns:a16="http://schemas.microsoft.com/office/drawing/2014/main" id="{6BD6E92B-A6A4-A554-058A-7CABA312BDAD}"/>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91" name="Freeform 1077">
              <a:extLst>
                <a:ext uri="{FF2B5EF4-FFF2-40B4-BE49-F238E27FC236}">
                  <a16:creationId xmlns:a16="http://schemas.microsoft.com/office/drawing/2014/main" id="{10D63AE2-C774-A4D3-97CC-365249CD10B3}"/>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92" name="Freeform 1078">
              <a:extLst>
                <a:ext uri="{FF2B5EF4-FFF2-40B4-BE49-F238E27FC236}">
                  <a16:creationId xmlns:a16="http://schemas.microsoft.com/office/drawing/2014/main" id="{7E733850-5451-725C-ABF8-3238A991430F}"/>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93" name="Freeform 1079">
              <a:extLst>
                <a:ext uri="{FF2B5EF4-FFF2-40B4-BE49-F238E27FC236}">
                  <a16:creationId xmlns:a16="http://schemas.microsoft.com/office/drawing/2014/main" id="{00D0DFF5-6F65-3948-5601-3BF5CB273DF3}"/>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94" name="Freeform 1080">
              <a:extLst>
                <a:ext uri="{FF2B5EF4-FFF2-40B4-BE49-F238E27FC236}">
                  <a16:creationId xmlns:a16="http://schemas.microsoft.com/office/drawing/2014/main" id="{0973E9DA-4DE9-9DF9-B64C-A22FAFFDA802}"/>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95" name="Freeform 1081">
              <a:extLst>
                <a:ext uri="{FF2B5EF4-FFF2-40B4-BE49-F238E27FC236}">
                  <a16:creationId xmlns:a16="http://schemas.microsoft.com/office/drawing/2014/main" id="{92357A90-F6E0-6310-8603-178895B2F00C}"/>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796" name="Freeform 1082">
            <a:extLst>
              <a:ext uri="{FF2B5EF4-FFF2-40B4-BE49-F238E27FC236}">
                <a16:creationId xmlns:a16="http://schemas.microsoft.com/office/drawing/2014/main" id="{2C6C2A52-6892-76B8-4BFA-92488476BE65}"/>
              </a:ext>
            </a:extLst>
          </p:cNvPr>
          <p:cNvSpPr>
            <a:spLocks/>
          </p:cNvSpPr>
          <p:nvPr/>
        </p:nvSpPr>
        <p:spPr bwMode="auto">
          <a:xfrm>
            <a:off x="9732325" y="5994145"/>
            <a:ext cx="71361" cy="50265"/>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97" name="Freeform 1083">
            <a:extLst>
              <a:ext uri="{FF2B5EF4-FFF2-40B4-BE49-F238E27FC236}">
                <a16:creationId xmlns:a16="http://schemas.microsoft.com/office/drawing/2014/main" id="{435293E6-335C-4CFF-C0B0-5EB89DF81731}"/>
              </a:ext>
            </a:extLst>
          </p:cNvPr>
          <p:cNvSpPr>
            <a:spLocks/>
          </p:cNvSpPr>
          <p:nvPr/>
        </p:nvSpPr>
        <p:spPr bwMode="auto">
          <a:xfrm>
            <a:off x="9550204" y="5998154"/>
            <a:ext cx="182586" cy="45864"/>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98" name="Freeform 1084">
            <a:extLst>
              <a:ext uri="{FF2B5EF4-FFF2-40B4-BE49-F238E27FC236}">
                <a16:creationId xmlns:a16="http://schemas.microsoft.com/office/drawing/2014/main" id="{C671B653-6192-A3E7-55B6-14E8469F43D7}"/>
              </a:ext>
            </a:extLst>
          </p:cNvPr>
          <p:cNvSpPr>
            <a:spLocks/>
          </p:cNvSpPr>
          <p:nvPr/>
        </p:nvSpPr>
        <p:spPr bwMode="auto">
          <a:xfrm>
            <a:off x="9550320" y="5989744"/>
            <a:ext cx="1976" cy="9290"/>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99" name="Freeform 1085">
            <a:extLst>
              <a:ext uri="{FF2B5EF4-FFF2-40B4-BE49-F238E27FC236}">
                <a16:creationId xmlns:a16="http://schemas.microsoft.com/office/drawing/2014/main" id="{A67B75CC-4F66-A4AF-F567-36F2A89D55FF}"/>
              </a:ext>
            </a:extLst>
          </p:cNvPr>
          <p:cNvSpPr>
            <a:spLocks/>
          </p:cNvSpPr>
          <p:nvPr/>
        </p:nvSpPr>
        <p:spPr bwMode="auto">
          <a:xfrm>
            <a:off x="9550436" y="5951899"/>
            <a:ext cx="84843" cy="38432"/>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0" name="Freeform 1086">
            <a:extLst>
              <a:ext uri="{FF2B5EF4-FFF2-40B4-BE49-F238E27FC236}">
                <a16:creationId xmlns:a16="http://schemas.microsoft.com/office/drawing/2014/main" id="{CC04923F-A544-B5E6-206D-857EBBAA5782}"/>
              </a:ext>
            </a:extLst>
          </p:cNvPr>
          <p:cNvSpPr>
            <a:spLocks/>
          </p:cNvSpPr>
          <p:nvPr/>
        </p:nvSpPr>
        <p:spPr bwMode="auto">
          <a:xfrm>
            <a:off x="9556131" y="5991700"/>
            <a:ext cx="173172" cy="44104"/>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1" name="Freeform 1087">
            <a:extLst>
              <a:ext uri="{FF2B5EF4-FFF2-40B4-BE49-F238E27FC236}">
                <a16:creationId xmlns:a16="http://schemas.microsoft.com/office/drawing/2014/main" id="{A8926A23-0763-9217-14DA-F1A6D14C4353}"/>
              </a:ext>
            </a:extLst>
          </p:cNvPr>
          <p:cNvSpPr>
            <a:spLocks/>
          </p:cNvSpPr>
          <p:nvPr/>
        </p:nvSpPr>
        <p:spPr bwMode="auto">
          <a:xfrm flipV="1">
            <a:off x="9729071" y="5988571"/>
            <a:ext cx="70663" cy="45669"/>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802" name="Group 983">
            <a:extLst>
              <a:ext uri="{FF2B5EF4-FFF2-40B4-BE49-F238E27FC236}">
                <a16:creationId xmlns:a16="http://schemas.microsoft.com/office/drawing/2014/main" id="{D394FF51-796C-2FE4-C7ED-BD291E66617B}"/>
              </a:ext>
            </a:extLst>
          </p:cNvPr>
          <p:cNvGrpSpPr>
            <a:grpSpLocks/>
          </p:cNvGrpSpPr>
          <p:nvPr/>
        </p:nvGrpSpPr>
        <p:grpSpPr bwMode="auto">
          <a:xfrm>
            <a:off x="10017877" y="5636388"/>
            <a:ext cx="171450" cy="348944"/>
            <a:chOff x="4140" y="429"/>
            <a:chExt cx="1425" cy="2396"/>
          </a:xfrm>
        </p:grpSpPr>
        <p:sp>
          <p:nvSpPr>
            <p:cNvPr id="803" name="Freeform 984">
              <a:extLst>
                <a:ext uri="{FF2B5EF4-FFF2-40B4-BE49-F238E27FC236}">
                  <a16:creationId xmlns:a16="http://schemas.microsoft.com/office/drawing/2014/main" id="{8F0082FE-6BC4-F267-2083-F601C5EC0C4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4" name="Rectangle 985">
              <a:extLst>
                <a:ext uri="{FF2B5EF4-FFF2-40B4-BE49-F238E27FC236}">
                  <a16:creationId xmlns:a16="http://schemas.microsoft.com/office/drawing/2014/main" id="{6BD9F492-F880-74D4-1F45-9D9D2BBBA75B}"/>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05" name="Freeform 986">
              <a:extLst>
                <a:ext uri="{FF2B5EF4-FFF2-40B4-BE49-F238E27FC236}">
                  <a16:creationId xmlns:a16="http://schemas.microsoft.com/office/drawing/2014/main" id="{24AFEE31-A46A-E690-DC53-3EF3D716C41D}"/>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6" name="Freeform 987">
              <a:extLst>
                <a:ext uri="{FF2B5EF4-FFF2-40B4-BE49-F238E27FC236}">
                  <a16:creationId xmlns:a16="http://schemas.microsoft.com/office/drawing/2014/main" id="{746BB059-3949-3429-FE46-7AED8D4527A5}"/>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7" name="Rectangle 988">
              <a:extLst>
                <a:ext uri="{FF2B5EF4-FFF2-40B4-BE49-F238E27FC236}">
                  <a16:creationId xmlns:a16="http://schemas.microsoft.com/office/drawing/2014/main" id="{37061629-5DE1-6204-BF5C-8ECE4E837F9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809" name="Group 989">
              <a:extLst>
                <a:ext uri="{FF2B5EF4-FFF2-40B4-BE49-F238E27FC236}">
                  <a16:creationId xmlns:a16="http://schemas.microsoft.com/office/drawing/2014/main" id="{D2EEF819-2176-91CA-E9B2-B587B59E139F}"/>
                </a:ext>
              </a:extLst>
            </p:cNvPr>
            <p:cNvGrpSpPr>
              <a:grpSpLocks/>
            </p:cNvGrpSpPr>
            <p:nvPr/>
          </p:nvGrpSpPr>
          <p:grpSpPr bwMode="auto">
            <a:xfrm>
              <a:off x="4749" y="668"/>
              <a:ext cx="581" cy="145"/>
              <a:chOff x="614" y="2568"/>
              <a:chExt cx="725" cy="139"/>
            </a:xfrm>
          </p:grpSpPr>
          <p:sp>
            <p:nvSpPr>
              <p:cNvPr id="432" name="AutoShape 990">
                <a:extLst>
                  <a:ext uri="{FF2B5EF4-FFF2-40B4-BE49-F238E27FC236}">
                    <a16:creationId xmlns:a16="http://schemas.microsoft.com/office/drawing/2014/main" id="{6533CCEF-4DC6-65C4-66CB-FA192FBD1716}"/>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3" name="AutoShape 991">
                <a:extLst>
                  <a:ext uri="{FF2B5EF4-FFF2-40B4-BE49-F238E27FC236}">
                    <a16:creationId xmlns:a16="http://schemas.microsoft.com/office/drawing/2014/main" id="{C4B90226-1796-A724-B810-3D9949416B39}"/>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810" name="Rectangle 992">
              <a:extLst>
                <a:ext uri="{FF2B5EF4-FFF2-40B4-BE49-F238E27FC236}">
                  <a16:creationId xmlns:a16="http://schemas.microsoft.com/office/drawing/2014/main" id="{F2BCB5F2-F0F0-FC72-44DA-4FE82176DA3D}"/>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812" name="Group 993">
              <a:extLst>
                <a:ext uri="{FF2B5EF4-FFF2-40B4-BE49-F238E27FC236}">
                  <a16:creationId xmlns:a16="http://schemas.microsoft.com/office/drawing/2014/main" id="{8270BECC-FD38-F681-FEC5-2E6E9A7F1BDA}"/>
                </a:ext>
              </a:extLst>
            </p:cNvPr>
            <p:cNvGrpSpPr>
              <a:grpSpLocks/>
            </p:cNvGrpSpPr>
            <p:nvPr/>
          </p:nvGrpSpPr>
          <p:grpSpPr bwMode="auto">
            <a:xfrm>
              <a:off x="4747" y="994"/>
              <a:ext cx="581" cy="134"/>
              <a:chOff x="614" y="2568"/>
              <a:chExt cx="725" cy="139"/>
            </a:xfrm>
          </p:grpSpPr>
          <p:sp>
            <p:nvSpPr>
              <p:cNvPr id="430" name="AutoShape 994">
                <a:extLst>
                  <a:ext uri="{FF2B5EF4-FFF2-40B4-BE49-F238E27FC236}">
                    <a16:creationId xmlns:a16="http://schemas.microsoft.com/office/drawing/2014/main" id="{0ADD11EC-E430-5954-A81C-469FCCDBBC99}"/>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1" name="AutoShape 995">
                <a:extLst>
                  <a:ext uri="{FF2B5EF4-FFF2-40B4-BE49-F238E27FC236}">
                    <a16:creationId xmlns:a16="http://schemas.microsoft.com/office/drawing/2014/main" id="{AAF42A0D-0518-0FE0-2A79-CBD01EE8FF04}"/>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814" name="Rectangle 996">
              <a:extLst>
                <a:ext uri="{FF2B5EF4-FFF2-40B4-BE49-F238E27FC236}">
                  <a16:creationId xmlns:a16="http://schemas.microsoft.com/office/drawing/2014/main" id="{01085F5F-5E01-1B5D-AAF7-A6A199F1B78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15" name="Rectangle 997">
              <a:extLst>
                <a:ext uri="{FF2B5EF4-FFF2-40B4-BE49-F238E27FC236}">
                  <a16:creationId xmlns:a16="http://schemas.microsoft.com/office/drawing/2014/main" id="{0EFC72F2-1FB1-7555-F0D0-284397BDD021}"/>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817" name="Group 998">
              <a:extLst>
                <a:ext uri="{FF2B5EF4-FFF2-40B4-BE49-F238E27FC236}">
                  <a16:creationId xmlns:a16="http://schemas.microsoft.com/office/drawing/2014/main" id="{CE748CAD-0B16-6FA1-5B2D-C5C086F5C57C}"/>
                </a:ext>
              </a:extLst>
            </p:cNvPr>
            <p:cNvGrpSpPr>
              <a:grpSpLocks/>
            </p:cNvGrpSpPr>
            <p:nvPr/>
          </p:nvGrpSpPr>
          <p:grpSpPr bwMode="auto">
            <a:xfrm>
              <a:off x="4735" y="1627"/>
              <a:ext cx="582" cy="151"/>
              <a:chOff x="614" y="2568"/>
              <a:chExt cx="725" cy="139"/>
            </a:xfrm>
          </p:grpSpPr>
          <p:sp>
            <p:nvSpPr>
              <p:cNvPr id="428" name="AutoShape 999">
                <a:extLst>
                  <a:ext uri="{FF2B5EF4-FFF2-40B4-BE49-F238E27FC236}">
                    <a16:creationId xmlns:a16="http://schemas.microsoft.com/office/drawing/2014/main" id="{694C039C-C795-005F-051A-63EBC1DB9FF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9" name="AutoShape 1000">
                <a:extLst>
                  <a:ext uri="{FF2B5EF4-FFF2-40B4-BE49-F238E27FC236}">
                    <a16:creationId xmlns:a16="http://schemas.microsoft.com/office/drawing/2014/main" id="{79E2835E-2B3C-4EDF-5DB3-659BB5C35FD9}"/>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820" name="Freeform 1001">
              <a:extLst>
                <a:ext uri="{FF2B5EF4-FFF2-40B4-BE49-F238E27FC236}">
                  <a16:creationId xmlns:a16="http://schemas.microsoft.com/office/drawing/2014/main" id="{22D62243-8A4E-D500-0ACA-0DCD0ED9F92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821" name="Group 1002">
              <a:extLst>
                <a:ext uri="{FF2B5EF4-FFF2-40B4-BE49-F238E27FC236}">
                  <a16:creationId xmlns:a16="http://schemas.microsoft.com/office/drawing/2014/main" id="{AA433DD9-0D92-EB9A-48A3-1F1340CE88A7}"/>
                </a:ext>
              </a:extLst>
            </p:cNvPr>
            <p:cNvGrpSpPr>
              <a:grpSpLocks/>
            </p:cNvGrpSpPr>
            <p:nvPr/>
          </p:nvGrpSpPr>
          <p:grpSpPr bwMode="auto">
            <a:xfrm>
              <a:off x="4739" y="1327"/>
              <a:ext cx="582" cy="139"/>
              <a:chOff x="614" y="2568"/>
              <a:chExt cx="725" cy="139"/>
            </a:xfrm>
          </p:grpSpPr>
          <p:sp>
            <p:nvSpPr>
              <p:cNvPr id="426" name="AutoShape 1003">
                <a:extLst>
                  <a:ext uri="{FF2B5EF4-FFF2-40B4-BE49-F238E27FC236}">
                    <a16:creationId xmlns:a16="http://schemas.microsoft.com/office/drawing/2014/main" id="{C8482EFB-4EA9-1C76-6D1B-59A2FAC46126}"/>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7" name="AutoShape 1004">
                <a:extLst>
                  <a:ext uri="{FF2B5EF4-FFF2-40B4-BE49-F238E27FC236}">
                    <a16:creationId xmlns:a16="http://schemas.microsoft.com/office/drawing/2014/main" id="{F562CFC0-E846-5F69-D209-C209EF3EAE67}"/>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822" name="Rectangle 1005">
              <a:extLst>
                <a:ext uri="{FF2B5EF4-FFF2-40B4-BE49-F238E27FC236}">
                  <a16:creationId xmlns:a16="http://schemas.microsoft.com/office/drawing/2014/main" id="{EF735E51-715A-4F62-074D-B009804B971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24" name="Freeform 1006">
              <a:extLst>
                <a:ext uri="{FF2B5EF4-FFF2-40B4-BE49-F238E27FC236}">
                  <a16:creationId xmlns:a16="http://schemas.microsoft.com/office/drawing/2014/main" id="{08E5C4DC-D784-23AF-912D-B7D9A35257A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26" name="Freeform 1007">
              <a:extLst>
                <a:ext uri="{FF2B5EF4-FFF2-40B4-BE49-F238E27FC236}">
                  <a16:creationId xmlns:a16="http://schemas.microsoft.com/office/drawing/2014/main" id="{85562E52-74A1-87BA-EFFD-5F596B0786C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28" name="Oval 1008">
              <a:extLst>
                <a:ext uri="{FF2B5EF4-FFF2-40B4-BE49-F238E27FC236}">
                  <a16:creationId xmlns:a16="http://schemas.microsoft.com/office/drawing/2014/main" id="{90EB92D8-8D24-49E5-F524-04E42C6A8B37}"/>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29" name="Freeform 1009">
              <a:extLst>
                <a:ext uri="{FF2B5EF4-FFF2-40B4-BE49-F238E27FC236}">
                  <a16:creationId xmlns:a16="http://schemas.microsoft.com/office/drawing/2014/main" id="{A5E32FB5-214B-82BE-50A5-81335CBD22F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31" name="AutoShape 1010">
              <a:extLst>
                <a:ext uri="{FF2B5EF4-FFF2-40B4-BE49-F238E27FC236}">
                  <a16:creationId xmlns:a16="http://schemas.microsoft.com/office/drawing/2014/main" id="{B82BB1B6-BCEE-F9E3-AB8D-84FD98DFF855}"/>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0" name="AutoShape 1011">
              <a:extLst>
                <a:ext uri="{FF2B5EF4-FFF2-40B4-BE49-F238E27FC236}">
                  <a16:creationId xmlns:a16="http://schemas.microsoft.com/office/drawing/2014/main" id="{062FBDFF-E7CF-2FB2-08F9-9AA4076CF20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4" name="Oval 1012">
              <a:extLst>
                <a:ext uri="{FF2B5EF4-FFF2-40B4-BE49-F238E27FC236}">
                  <a16:creationId xmlns:a16="http://schemas.microsoft.com/office/drawing/2014/main" id="{19211B40-A4B7-50DB-AB22-29BEF00DA80A}"/>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3" name="Oval 1013">
              <a:extLst>
                <a:ext uri="{FF2B5EF4-FFF2-40B4-BE49-F238E27FC236}">
                  <a16:creationId xmlns:a16="http://schemas.microsoft.com/office/drawing/2014/main" id="{D355C185-F6B5-1528-B25A-0E686E9709DA}"/>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4" name="Oval 1014">
              <a:extLst>
                <a:ext uri="{FF2B5EF4-FFF2-40B4-BE49-F238E27FC236}">
                  <a16:creationId xmlns:a16="http://schemas.microsoft.com/office/drawing/2014/main" id="{5FD36536-F2F9-9E29-9405-77782200D95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5" name="Rectangle 1015">
              <a:extLst>
                <a:ext uri="{FF2B5EF4-FFF2-40B4-BE49-F238E27FC236}">
                  <a16:creationId xmlns:a16="http://schemas.microsoft.com/office/drawing/2014/main" id="{9787F23D-D373-0C76-18F1-D2CE89A176CB}"/>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34" name="Group 590">
            <a:extLst>
              <a:ext uri="{FF2B5EF4-FFF2-40B4-BE49-F238E27FC236}">
                <a16:creationId xmlns:a16="http://schemas.microsoft.com/office/drawing/2014/main" id="{40A64CBB-2B5F-E3E0-FD99-459D2C9DF851}"/>
              </a:ext>
            </a:extLst>
          </p:cNvPr>
          <p:cNvGrpSpPr>
            <a:grpSpLocks/>
          </p:cNvGrpSpPr>
          <p:nvPr/>
        </p:nvGrpSpPr>
        <p:grpSpPr bwMode="auto">
          <a:xfrm flipH="1">
            <a:off x="7773981" y="5281060"/>
            <a:ext cx="345630" cy="320302"/>
            <a:chOff x="2839" y="3501"/>
            <a:chExt cx="755" cy="803"/>
          </a:xfrm>
        </p:grpSpPr>
        <p:pic>
          <p:nvPicPr>
            <p:cNvPr id="435" name="Picture 591" descr="desktop_computer_stylized_medium">
              <a:extLst>
                <a:ext uri="{FF2B5EF4-FFF2-40B4-BE49-F238E27FC236}">
                  <a16:creationId xmlns:a16="http://schemas.microsoft.com/office/drawing/2014/main" id="{B439DB4D-D289-5CC4-B7A3-E0099125F1F7}"/>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6" name="Freeform 592">
              <a:extLst>
                <a:ext uri="{FF2B5EF4-FFF2-40B4-BE49-F238E27FC236}">
                  <a16:creationId xmlns:a16="http://schemas.microsoft.com/office/drawing/2014/main" id="{0C090EB7-DD64-F93D-D147-D3F873A5FFEF}"/>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37" name="Group 436">
            <a:extLst>
              <a:ext uri="{FF2B5EF4-FFF2-40B4-BE49-F238E27FC236}">
                <a16:creationId xmlns:a16="http://schemas.microsoft.com/office/drawing/2014/main" id="{7354F548-15EA-CAD6-1304-6A69F3F1F08D}"/>
              </a:ext>
            </a:extLst>
          </p:cNvPr>
          <p:cNvGrpSpPr/>
          <p:nvPr/>
        </p:nvGrpSpPr>
        <p:grpSpPr>
          <a:xfrm>
            <a:off x="7439074" y="1859725"/>
            <a:ext cx="4144321" cy="4127477"/>
            <a:chOff x="7439074" y="1859725"/>
            <a:chExt cx="4144321" cy="4127477"/>
          </a:xfrm>
        </p:grpSpPr>
        <p:grpSp>
          <p:nvGrpSpPr>
            <p:cNvPr id="438" name="Group 437">
              <a:extLst>
                <a:ext uri="{FF2B5EF4-FFF2-40B4-BE49-F238E27FC236}">
                  <a16:creationId xmlns:a16="http://schemas.microsoft.com/office/drawing/2014/main" id="{088C285B-7892-F9EA-B702-2B2C82BD8BB5}"/>
                </a:ext>
              </a:extLst>
            </p:cNvPr>
            <p:cNvGrpSpPr/>
            <p:nvPr/>
          </p:nvGrpSpPr>
          <p:grpSpPr>
            <a:xfrm>
              <a:off x="7439074" y="1859725"/>
              <a:ext cx="1802647" cy="1120859"/>
              <a:chOff x="7439074" y="1859725"/>
              <a:chExt cx="1802647" cy="1120859"/>
            </a:xfrm>
          </p:grpSpPr>
          <p:pic>
            <p:nvPicPr>
              <p:cNvPr id="928" name="Picture 799" descr="cell_tower_radiation copy">
                <a:extLst>
                  <a:ext uri="{FF2B5EF4-FFF2-40B4-BE49-F238E27FC236}">
                    <a16:creationId xmlns:a16="http://schemas.microsoft.com/office/drawing/2014/main" id="{8D144763-FE66-80D2-D89F-B7D8A3AA7FE0}"/>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9" name="Line 426">
                <a:extLst>
                  <a:ext uri="{FF2B5EF4-FFF2-40B4-BE49-F238E27FC236}">
                    <a16:creationId xmlns:a16="http://schemas.microsoft.com/office/drawing/2014/main" id="{2DE966F9-95FC-9526-F20A-4D17B40FBC13}"/>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930" name="Group 783">
                <a:extLst>
                  <a:ext uri="{FF2B5EF4-FFF2-40B4-BE49-F238E27FC236}">
                    <a16:creationId xmlns:a16="http://schemas.microsoft.com/office/drawing/2014/main" id="{A9CD8C46-EA2E-D5BD-CED1-AC22AFD5BF38}"/>
                  </a:ext>
                </a:extLst>
              </p:cNvPr>
              <p:cNvGrpSpPr>
                <a:grpSpLocks/>
              </p:cNvGrpSpPr>
              <p:nvPr/>
            </p:nvGrpSpPr>
            <p:grpSpPr bwMode="auto">
              <a:xfrm>
                <a:off x="8050698" y="2309376"/>
                <a:ext cx="298450" cy="464008"/>
                <a:chOff x="3130" y="3288"/>
                <a:chExt cx="410" cy="742"/>
              </a:xfrm>
            </p:grpSpPr>
            <p:sp>
              <p:nvSpPr>
                <p:cNvPr id="943" name="Line 270">
                  <a:extLst>
                    <a:ext uri="{FF2B5EF4-FFF2-40B4-BE49-F238E27FC236}">
                      <a16:creationId xmlns:a16="http://schemas.microsoft.com/office/drawing/2014/main" id="{2E64362B-7F6B-49E7-A082-7FCBC9BCAED7}"/>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44" name="Line 271">
                  <a:extLst>
                    <a:ext uri="{FF2B5EF4-FFF2-40B4-BE49-F238E27FC236}">
                      <a16:creationId xmlns:a16="http://schemas.microsoft.com/office/drawing/2014/main" id="{D321D37D-2FFD-E631-D26F-8ED6E1FA6A9B}"/>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45" name="Line 272">
                  <a:extLst>
                    <a:ext uri="{FF2B5EF4-FFF2-40B4-BE49-F238E27FC236}">
                      <a16:creationId xmlns:a16="http://schemas.microsoft.com/office/drawing/2014/main" id="{448C9E7D-E4F2-45E7-7333-5BEB79EA9CBA}"/>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46" name="Line 273">
                  <a:extLst>
                    <a:ext uri="{FF2B5EF4-FFF2-40B4-BE49-F238E27FC236}">
                      <a16:creationId xmlns:a16="http://schemas.microsoft.com/office/drawing/2014/main" id="{F4BD0134-F435-B226-FC84-350360BE5C16}"/>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47" name="Line 274">
                  <a:extLst>
                    <a:ext uri="{FF2B5EF4-FFF2-40B4-BE49-F238E27FC236}">
                      <a16:creationId xmlns:a16="http://schemas.microsoft.com/office/drawing/2014/main" id="{9670EA1D-A832-6D77-53C1-9C1532C8AD49}"/>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48" name="Line 275">
                  <a:extLst>
                    <a:ext uri="{FF2B5EF4-FFF2-40B4-BE49-F238E27FC236}">
                      <a16:creationId xmlns:a16="http://schemas.microsoft.com/office/drawing/2014/main" id="{36CAC0FE-4084-4C11-CE2B-795F7C2702CF}"/>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49" name="Line 276">
                  <a:extLst>
                    <a:ext uri="{FF2B5EF4-FFF2-40B4-BE49-F238E27FC236}">
                      <a16:creationId xmlns:a16="http://schemas.microsoft.com/office/drawing/2014/main" id="{16E6B497-30D8-111E-2D63-9146F986E33D}"/>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50" name="Line 277">
                  <a:extLst>
                    <a:ext uri="{FF2B5EF4-FFF2-40B4-BE49-F238E27FC236}">
                      <a16:creationId xmlns:a16="http://schemas.microsoft.com/office/drawing/2014/main" id="{A4B3C447-772F-3149-0B0C-E4287FBA659D}"/>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51" name="Line 278">
                  <a:extLst>
                    <a:ext uri="{FF2B5EF4-FFF2-40B4-BE49-F238E27FC236}">
                      <a16:creationId xmlns:a16="http://schemas.microsoft.com/office/drawing/2014/main" id="{01F788CA-9715-08BE-E5DA-B7B107667FC8}"/>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52" name="Line 279">
                  <a:extLst>
                    <a:ext uri="{FF2B5EF4-FFF2-40B4-BE49-F238E27FC236}">
                      <a16:creationId xmlns:a16="http://schemas.microsoft.com/office/drawing/2014/main" id="{5A86A527-F0BA-C46C-4E83-2D8190F97A2A}"/>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53" name="Line 280">
                  <a:extLst>
                    <a:ext uri="{FF2B5EF4-FFF2-40B4-BE49-F238E27FC236}">
                      <a16:creationId xmlns:a16="http://schemas.microsoft.com/office/drawing/2014/main" id="{F6196B17-80D6-8410-CDB2-E1143D747A0D}"/>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54" name="Line 281">
                  <a:extLst>
                    <a:ext uri="{FF2B5EF4-FFF2-40B4-BE49-F238E27FC236}">
                      <a16:creationId xmlns:a16="http://schemas.microsoft.com/office/drawing/2014/main" id="{5785A43F-0932-7028-4255-0345FC5288EB}"/>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55" name="Line 282">
                  <a:extLst>
                    <a:ext uri="{FF2B5EF4-FFF2-40B4-BE49-F238E27FC236}">
                      <a16:creationId xmlns:a16="http://schemas.microsoft.com/office/drawing/2014/main" id="{E5A075CE-4D19-30E5-81A9-D4B77F33FEE9}"/>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56" name="Line 283">
                  <a:extLst>
                    <a:ext uri="{FF2B5EF4-FFF2-40B4-BE49-F238E27FC236}">
                      <a16:creationId xmlns:a16="http://schemas.microsoft.com/office/drawing/2014/main" id="{B33EBC86-76A8-41B5-B216-EE4762C9F683}"/>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57" name="Line 284">
                  <a:extLst>
                    <a:ext uri="{FF2B5EF4-FFF2-40B4-BE49-F238E27FC236}">
                      <a16:creationId xmlns:a16="http://schemas.microsoft.com/office/drawing/2014/main" id="{DDBDE8F2-EA81-8738-DD71-CE2B9C9749E9}"/>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931" name="Group 930">
                <a:extLst>
                  <a:ext uri="{FF2B5EF4-FFF2-40B4-BE49-F238E27FC236}">
                    <a16:creationId xmlns:a16="http://schemas.microsoft.com/office/drawing/2014/main" id="{AEBE1170-A2AD-7269-3E7E-16474B6DF7C6}"/>
                  </a:ext>
                </a:extLst>
              </p:cNvPr>
              <p:cNvGrpSpPr/>
              <p:nvPr/>
            </p:nvGrpSpPr>
            <p:grpSpPr>
              <a:xfrm>
                <a:off x="8439827" y="2812309"/>
                <a:ext cx="353678" cy="168275"/>
                <a:chOff x="7493876" y="2774731"/>
                <a:chExt cx="1481958" cy="894622"/>
              </a:xfrm>
            </p:grpSpPr>
            <p:sp>
              <p:nvSpPr>
                <p:cNvPr id="936" name="Freeform 935">
                  <a:extLst>
                    <a:ext uri="{FF2B5EF4-FFF2-40B4-BE49-F238E27FC236}">
                      <a16:creationId xmlns:a16="http://schemas.microsoft.com/office/drawing/2014/main" id="{79CC65C3-856E-9252-73F0-ACEFC072CD2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37" name="Oval 936">
                  <a:extLst>
                    <a:ext uri="{FF2B5EF4-FFF2-40B4-BE49-F238E27FC236}">
                      <a16:creationId xmlns:a16="http://schemas.microsoft.com/office/drawing/2014/main" id="{BF92F871-B3D7-42BE-F924-24C96A3B59B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38" name="Group 937">
                  <a:extLst>
                    <a:ext uri="{FF2B5EF4-FFF2-40B4-BE49-F238E27FC236}">
                      <a16:creationId xmlns:a16="http://schemas.microsoft.com/office/drawing/2014/main" id="{FB1A7486-6982-8E66-8DEE-2A82BD7B0B4A}"/>
                    </a:ext>
                  </a:extLst>
                </p:cNvPr>
                <p:cNvGrpSpPr/>
                <p:nvPr/>
              </p:nvGrpSpPr>
              <p:grpSpPr>
                <a:xfrm>
                  <a:off x="7713663" y="2848339"/>
                  <a:ext cx="1042107" cy="425543"/>
                  <a:chOff x="7786941" y="2884917"/>
                  <a:chExt cx="897649" cy="353919"/>
                </a:xfrm>
              </p:grpSpPr>
              <p:sp>
                <p:nvSpPr>
                  <p:cNvPr id="939" name="Freeform 938">
                    <a:extLst>
                      <a:ext uri="{FF2B5EF4-FFF2-40B4-BE49-F238E27FC236}">
                        <a16:creationId xmlns:a16="http://schemas.microsoft.com/office/drawing/2014/main" id="{500EDED3-6BE7-5E79-BFEB-42075E4609A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40" name="Freeform 939">
                    <a:extLst>
                      <a:ext uri="{FF2B5EF4-FFF2-40B4-BE49-F238E27FC236}">
                        <a16:creationId xmlns:a16="http://schemas.microsoft.com/office/drawing/2014/main" id="{56FBD0AA-03F3-94EB-5FF4-9AEDB5823FF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41" name="Freeform 940">
                    <a:extLst>
                      <a:ext uri="{FF2B5EF4-FFF2-40B4-BE49-F238E27FC236}">
                        <a16:creationId xmlns:a16="http://schemas.microsoft.com/office/drawing/2014/main" id="{BE8B4C5F-AC3E-6024-E6C3-11313D028F4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42" name="Freeform 941">
                    <a:extLst>
                      <a:ext uri="{FF2B5EF4-FFF2-40B4-BE49-F238E27FC236}">
                        <a16:creationId xmlns:a16="http://schemas.microsoft.com/office/drawing/2014/main" id="{3B41C522-5F38-34A2-FCEC-08946EA14F1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pic>
            <p:nvPicPr>
              <p:cNvPr id="932" name="Picture 654" descr="antenna_radiation_stylized">
                <a:extLst>
                  <a:ext uri="{FF2B5EF4-FFF2-40B4-BE49-F238E27FC236}">
                    <a16:creationId xmlns:a16="http://schemas.microsoft.com/office/drawing/2014/main" id="{D8ED95F5-7826-0788-0AAB-4700B63FF75C}"/>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7750224" y="1859725"/>
                <a:ext cx="415925" cy="887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3" name="Picture 1017" descr="antenna_stylized">
                <a:extLst>
                  <a:ext uri="{FF2B5EF4-FFF2-40B4-BE49-F238E27FC236}">
                    <a16:creationId xmlns:a16="http://schemas.microsoft.com/office/drawing/2014/main" id="{E61CBFB9-8915-E1E1-DC1F-A417DE80DED3}"/>
                  </a:ext>
                </a:extLst>
              </p:cNvPr>
              <p:cNvPicPr>
                <a:picLocks noChangeAspect="1" noChangeArrowheads="1"/>
              </p:cNvPicPr>
              <p:nvPr/>
            </p:nvPicPr>
            <p:blipFill>
              <a:blip r:embed="rId17" cstate="print">
                <a:extLst>
                  <a:ext uri="{28A0092B-C50C-407E-A947-70E740481C1C}">
                    <a14:useLocalDpi xmlns:a14="http://schemas.microsoft.com/office/drawing/2010/main" val="0"/>
                  </a:ext>
                </a:extLst>
              </a:blip>
              <a:srcRect/>
              <a:stretch>
                <a:fillRect/>
              </a:stretch>
            </p:blipFill>
            <p:spPr bwMode="auto">
              <a:xfrm>
                <a:off x="7439074" y="235661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4" name="Picture 1017" descr="antenna_stylized">
                <a:extLst>
                  <a:ext uri="{FF2B5EF4-FFF2-40B4-BE49-F238E27FC236}">
                    <a16:creationId xmlns:a16="http://schemas.microsoft.com/office/drawing/2014/main" id="{E2792773-9F74-4AA4-51C4-91B0E165E254}"/>
                  </a:ext>
                </a:extLst>
              </p:cNvPr>
              <p:cNvPicPr>
                <a:picLocks noChangeAspect="1" noChangeArrowheads="1"/>
              </p:cNvPicPr>
              <p:nvPr/>
            </p:nvPicPr>
            <p:blipFill>
              <a:blip r:embed="rId17" cstate="print">
                <a:extLst>
                  <a:ext uri="{28A0092B-C50C-407E-A947-70E740481C1C}">
                    <a14:useLocalDpi xmlns:a14="http://schemas.microsoft.com/office/drawing/2010/main" val="0"/>
                  </a:ext>
                </a:extLst>
              </a:blip>
              <a:srcRect/>
              <a:stretch>
                <a:fillRect/>
              </a:stretch>
            </p:blipFill>
            <p:spPr bwMode="auto">
              <a:xfrm>
                <a:off x="8637781" y="231972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5" name="Picture 1017" descr="antenna_stylized">
                <a:extLst>
                  <a:ext uri="{FF2B5EF4-FFF2-40B4-BE49-F238E27FC236}">
                    <a16:creationId xmlns:a16="http://schemas.microsoft.com/office/drawing/2014/main" id="{64F8570C-2FA2-87F5-A728-0FBABDE1D2A2}"/>
                  </a:ext>
                </a:extLst>
              </p:cNvPr>
              <p:cNvPicPr>
                <a:picLocks noChangeAspect="1" noChangeArrowheads="1"/>
              </p:cNvPicPr>
              <p:nvPr/>
            </p:nvPicPr>
            <p:blipFill>
              <a:blip r:embed="rId17" cstate="print">
                <a:extLst>
                  <a:ext uri="{28A0092B-C50C-407E-A947-70E740481C1C}">
                    <a14:useLocalDpi xmlns:a14="http://schemas.microsoft.com/office/drawing/2010/main" val="0"/>
                  </a:ext>
                </a:extLst>
              </a:blip>
              <a:srcRect/>
              <a:stretch>
                <a:fillRect/>
              </a:stretch>
            </p:blipFill>
            <p:spPr bwMode="auto">
              <a:xfrm>
                <a:off x="8711019" y="205912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39" name="Group 438">
              <a:extLst>
                <a:ext uri="{FF2B5EF4-FFF2-40B4-BE49-F238E27FC236}">
                  <a16:creationId xmlns:a16="http://schemas.microsoft.com/office/drawing/2014/main" id="{765DAD1C-8B3F-BAB4-80A1-10E120241FBC}"/>
                </a:ext>
              </a:extLst>
            </p:cNvPr>
            <p:cNvGrpSpPr/>
            <p:nvPr/>
          </p:nvGrpSpPr>
          <p:grpSpPr>
            <a:xfrm>
              <a:off x="7493518" y="3325424"/>
              <a:ext cx="911538" cy="843226"/>
              <a:chOff x="7493518" y="3325424"/>
              <a:chExt cx="911538" cy="843226"/>
            </a:xfrm>
          </p:grpSpPr>
          <p:pic>
            <p:nvPicPr>
              <p:cNvPr id="913" name="Picture 777" descr="access_point_stylized_small">
                <a:extLst>
                  <a:ext uri="{FF2B5EF4-FFF2-40B4-BE49-F238E27FC236}">
                    <a16:creationId xmlns:a16="http://schemas.microsoft.com/office/drawing/2014/main" id="{CEAFD1DD-170E-7B0D-E57F-FE7AAACB38B8}"/>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14" name="Group 913">
                <a:extLst>
                  <a:ext uri="{FF2B5EF4-FFF2-40B4-BE49-F238E27FC236}">
                    <a16:creationId xmlns:a16="http://schemas.microsoft.com/office/drawing/2014/main" id="{ECF4A252-03FC-7B72-4F37-DA11B2E51168}"/>
                  </a:ext>
                </a:extLst>
              </p:cNvPr>
              <p:cNvGrpSpPr/>
              <p:nvPr/>
            </p:nvGrpSpPr>
            <p:grpSpPr>
              <a:xfrm>
                <a:off x="7493518" y="3325424"/>
                <a:ext cx="911538" cy="816238"/>
                <a:chOff x="7493518" y="3325424"/>
                <a:chExt cx="911538" cy="816238"/>
              </a:xfrm>
            </p:grpSpPr>
            <p:sp>
              <p:nvSpPr>
                <p:cNvPr id="915" name="Line 443">
                  <a:extLst>
                    <a:ext uri="{FF2B5EF4-FFF2-40B4-BE49-F238E27FC236}">
                      <a16:creationId xmlns:a16="http://schemas.microsoft.com/office/drawing/2014/main" id="{B4E9D808-E1C3-5312-DB44-00D42C0AF892}"/>
                    </a:ext>
                  </a:extLst>
                </p:cNvPr>
                <p:cNvSpPr>
                  <a:spLocks noChangeShapeType="1"/>
                </p:cNvSpPr>
                <p:nvPr/>
              </p:nvSpPr>
              <p:spPr bwMode="auto">
                <a:xfrm>
                  <a:off x="8247778" y="3829970"/>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6" name="Line 449">
                  <a:extLst>
                    <a:ext uri="{FF2B5EF4-FFF2-40B4-BE49-F238E27FC236}">
                      <a16:creationId xmlns:a16="http://schemas.microsoft.com/office/drawing/2014/main" id="{B418A584-F204-8B15-B87A-F3B218FB8944}"/>
                    </a:ext>
                  </a:extLst>
                </p:cNvPr>
                <p:cNvSpPr>
                  <a:spLocks noChangeShapeType="1"/>
                </p:cNvSpPr>
                <p:nvPr/>
              </p:nvSpPr>
              <p:spPr bwMode="auto">
                <a:xfrm flipV="1">
                  <a:off x="7857253" y="4041107"/>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917" name="Picture 778" descr="antenna_radiation_stylized">
                  <a:extLst>
                    <a:ext uri="{FF2B5EF4-FFF2-40B4-BE49-F238E27FC236}">
                      <a16:creationId xmlns:a16="http://schemas.microsoft.com/office/drawing/2014/main" id="{DA803D1C-921E-05D1-550A-0B462021DE30}"/>
                    </a:ext>
                  </a:extLst>
                </p:cNvPr>
                <p:cNvPicPr>
                  <a:picLocks noChangeAspect="1" noChangeArrowheads="1"/>
                </p:cNvPicPr>
                <p:nvPr/>
              </p:nvPicPr>
              <p:blipFill>
                <a:blip r:embed="rId19"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18" name="Group 917">
                  <a:extLst>
                    <a:ext uri="{FF2B5EF4-FFF2-40B4-BE49-F238E27FC236}">
                      <a16:creationId xmlns:a16="http://schemas.microsoft.com/office/drawing/2014/main" id="{4913F0A0-CF4D-79C3-2E24-7CB767DCCC02}"/>
                    </a:ext>
                  </a:extLst>
                </p:cNvPr>
                <p:cNvGrpSpPr/>
                <p:nvPr/>
              </p:nvGrpSpPr>
              <p:grpSpPr>
                <a:xfrm>
                  <a:off x="8050070" y="3965994"/>
                  <a:ext cx="354986" cy="175668"/>
                  <a:chOff x="7493876" y="2774731"/>
                  <a:chExt cx="1481958" cy="894622"/>
                </a:xfrm>
              </p:grpSpPr>
              <p:sp>
                <p:nvSpPr>
                  <p:cNvPr id="921" name="Freeform 920">
                    <a:extLst>
                      <a:ext uri="{FF2B5EF4-FFF2-40B4-BE49-F238E27FC236}">
                        <a16:creationId xmlns:a16="http://schemas.microsoft.com/office/drawing/2014/main" id="{12C93034-5B7E-B105-F069-CCA4D712648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22" name="Oval 921">
                    <a:extLst>
                      <a:ext uri="{FF2B5EF4-FFF2-40B4-BE49-F238E27FC236}">
                        <a16:creationId xmlns:a16="http://schemas.microsoft.com/office/drawing/2014/main" id="{4A35B2F4-52CC-7A70-DA35-4C784C840AE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23" name="Group 922">
                    <a:extLst>
                      <a:ext uri="{FF2B5EF4-FFF2-40B4-BE49-F238E27FC236}">
                        <a16:creationId xmlns:a16="http://schemas.microsoft.com/office/drawing/2014/main" id="{8FBC5E61-D498-EF35-5D7E-A8D282DBE929}"/>
                      </a:ext>
                    </a:extLst>
                  </p:cNvPr>
                  <p:cNvGrpSpPr/>
                  <p:nvPr/>
                </p:nvGrpSpPr>
                <p:grpSpPr>
                  <a:xfrm>
                    <a:off x="7713663" y="2848339"/>
                    <a:ext cx="1042107" cy="425543"/>
                    <a:chOff x="7786941" y="2884917"/>
                    <a:chExt cx="897649" cy="353919"/>
                  </a:xfrm>
                </p:grpSpPr>
                <p:sp>
                  <p:nvSpPr>
                    <p:cNvPr id="924" name="Freeform 923">
                      <a:extLst>
                        <a:ext uri="{FF2B5EF4-FFF2-40B4-BE49-F238E27FC236}">
                          <a16:creationId xmlns:a16="http://schemas.microsoft.com/office/drawing/2014/main" id="{C54A3291-E4D5-82F1-6354-99429A6EB25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25" name="Freeform 924">
                      <a:extLst>
                        <a:ext uri="{FF2B5EF4-FFF2-40B4-BE49-F238E27FC236}">
                          <a16:creationId xmlns:a16="http://schemas.microsoft.com/office/drawing/2014/main" id="{D2C4B3D4-50AB-1568-74E4-5035E18B370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26" name="Freeform 925">
                      <a:extLst>
                        <a:ext uri="{FF2B5EF4-FFF2-40B4-BE49-F238E27FC236}">
                          <a16:creationId xmlns:a16="http://schemas.microsoft.com/office/drawing/2014/main" id="{3B079A55-8797-12B1-2E8F-AC060706AE9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27" name="Freeform 926">
                      <a:extLst>
                        <a:ext uri="{FF2B5EF4-FFF2-40B4-BE49-F238E27FC236}">
                          <a16:creationId xmlns:a16="http://schemas.microsoft.com/office/drawing/2014/main" id="{2FB11280-D6AE-666D-2050-7EE6B42A8D6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pic>
              <p:nvPicPr>
                <p:cNvPr id="919" name="Picture 1115" descr="antenna_stylized">
                  <a:extLst>
                    <a:ext uri="{FF2B5EF4-FFF2-40B4-BE49-F238E27FC236}">
                      <a16:creationId xmlns:a16="http://schemas.microsoft.com/office/drawing/2014/main" id="{1CFE24BA-9C7E-3346-842D-1945F6FAAA89}"/>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7493518" y="341914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0" name="Picture 1115" descr="antenna_stylized">
                  <a:extLst>
                    <a:ext uri="{FF2B5EF4-FFF2-40B4-BE49-F238E27FC236}">
                      <a16:creationId xmlns:a16="http://schemas.microsoft.com/office/drawing/2014/main" id="{88A946E2-7032-7E87-1AF3-A52839086793}"/>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7803435" y="332542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440" name="Group 439">
              <a:extLst>
                <a:ext uri="{FF2B5EF4-FFF2-40B4-BE49-F238E27FC236}">
                  <a16:creationId xmlns:a16="http://schemas.microsoft.com/office/drawing/2014/main" id="{0149D31A-6288-2828-1DC4-4CDDB6B29CF1}"/>
                </a:ext>
              </a:extLst>
            </p:cNvPr>
            <p:cNvGrpSpPr/>
            <p:nvPr/>
          </p:nvGrpSpPr>
          <p:grpSpPr>
            <a:xfrm>
              <a:off x="10884085" y="3428485"/>
              <a:ext cx="604586" cy="405973"/>
              <a:chOff x="10884085" y="3428485"/>
              <a:chExt cx="604586" cy="405973"/>
            </a:xfrm>
          </p:grpSpPr>
          <p:grpSp>
            <p:nvGrpSpPr>
              <p:cNvPr id="899" name="Group 898">
                <a:extLst>
                  <a:ext uri="{FF2B5EF4-FFF2-40B4-BE49-F238E27FC236}">
                    <a16:creationId xmlns:a16="http://schemas.microsoft.com/office/drawing/2014/main" id="{5F67E941-5CE6-6A5F-9815-A4902ED5B103}"/>
                  </a:ext>
                </a:extLst>
              </p:cNvPr>
              <p:cNvGrpSpPr/>
              <p:nvPr/>
            </p:nvGrpSpPr>
            <p:grpSpPr>
              <a:xfrm>
                <a:off x="10884085" y="3601365"/>
                <a:ext cx="170989" cy="97052"/>
                <a:chOff x="7493876" y="2774731"/>
                <a:chExt cx="1481958" cy="894622"/>
              </a:xfrm>
            </p:grpSpPr>
            <p:sp>
              <p:nvSpPr>
                <p:cNvPr id="906" name="Freeform 905">
                  <a:extLst>
                    <a:ext uri="{FF2B5EF4-FFF2-40B4-BE49-F238E27FC236}">
                      <a16:creationId xmlns:a16="http://schemas.microsoft.com/office/drawing/2014/main" id="{6503763B-0C7A-F34E-FC9C-59151A51DB7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07" name="Oval 906">
                  <a:extLst>
                    <a:ext uri="{FF2B5EF4-FFF2-40B4-BE49-F238E27FC236}">
                      <a16:creationId xmlns:a16="http://schemas.microsoft.com/office/drawing/2014/main" id="{3D70B52A-B763-2907-40E3-E1F7D014D847}"/>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08" name="Group 907">
                  <a:extLst>
                    <a:ext uri="{FF2B5EF4-FFF2-40B4-BE49-F238E27FC236}">
                      <a16:creationId xmlns:a16="http://schemas.microsoft.com/office/drawing/2014/main" id="{1C53AEC8-B66B-8458-B6D7-104D53DADB3E}"/>
                    </a:ext>
                  </a:extLst>
                </p:cNvPr>
                <p:cNvGrpSpPr/>
                <p:nvPr/>
              </p:nvGrpSpPr>
              <p:grpSpPr>
                <a:xfrm>
                  <a:off x="7713663" y="2848339"/>
                  <a:ext cx="1042107" cy="425543"/>
                  <a:chOff x="7786941" y="2884917"/>
                  <a:chExt cx="897649" cy="353919"/>
                </a:xfrm>
              </p:grpSpPr>
              <p:sp>
                <p:nvSpPr>
                  <p:cNvPr id="909" name="Freeform 908">
                    <a:extLst>
                      <a:ext uri="{FF2B5EF4-FFF2-40B4-BE49-F238E27FC236}">
                        <a16:creationId xmlns:a16="http://schemas.microsoft.com/office/drawing/2014/main" id="{6812DA3E-EE66-6106-02DC-349A934D0EA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10" name="Freeform 909">
                    <a:extLst>
                      <a:ext uri="{FF2B5EF4-FFF2-40B4-BE49-F238E27FC236}">
                        <a16:creationId xmlns:a16="http://schemas.microsoft.com/office/drawing/2014/main" id="{16FCF21E-77D8-06C9-4C68-FD74FA96884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11" name="Freeform 910">
                    <a:extLst>
                      <a:ext uri="{FF2B5EF4-FFF2-40B4-BE49-F238E27FC236}">
                        <a16:creationId xmlns:a16="http://schemas.microsoft.com/office/drawing/2014/main" id="{5BB257F9-D20D-4F91-7182-D30B9BCCF23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12" name="Freeform 911">
                    <a:extLst>
                      <a:ext uri="{FF2B5EF4-FFF2-40B4-BE49-F238E27FC236}">
                        <a16:creationId xmlns:a16="http://schemas.microsoft.com/office/drawing/2014/main" id="{63284B6E-D833-8DB2-60B2-D9600B694CC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900" name="Group 899">
                <a:extLst>
                  <a:ext uri="{FF2B5EF4-FFF2-40B4-BE49-F238E27FC236}">
                    <a16:creationId xmlns:a16="http://schemas.microsoft.com/office/drawing/2014/main" id="{EFDBAD4F-9920-F05E-918B-78A607BE3806}"/>
                  </a:ext>
                </a:extLst>
              </p:cNvPr>
              <p:cNvGrpSpPr/>
              <p:nvPr/>
            </p:nvGrpSpPr>
            <p:grpSpPr>
              <a:xfrm>
                <a:off x="11064947" y="3428485"/>
                <a:ext cx="423724" cy="405973"/>
                <a:chOff x="5103720" y="2693365"/>
                <a:chExt cx="611650" cy="414788"/>
              </a:xfrm>
            </p:grpSpPr>
            <p:cxnSp>
              <p:nvCxnSpPr>
                <p:cNvPr id="901" name="Straight Connector 900">
                  <a:extLst>
                    <a:ext uri="{FF2B5EF4-FFF2-40B4-BE49-F238E27FC236}">
                      <a16:creationId xmlns:a16="http://schemas.microsoft.com/office/drawing/2014/main" id="{7C6895F3-7B6A-8D97-6913-E9DADB630D60}"/>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902" name="Group 901">
                  <a:extLst>
                    <a:ext uri="{FF2B5EF4-FFF2-40B4-BE49-F238E27FC236}">
                      <a16:creationId xmlns:a16="http://schemas.microsoft.com/office/drawing/2014/main" id="{2FFFE040-CCB9-C79D-4108-FFA1A55D548F}"/>
                    </a:ext>
                  </a:extLst>
                </p:cNvPr>
                <p:cNvGrpSpPr/>
                <p:nvPr/>
              </p:nvGrpSpPr>
              <p:grpSpPr>
                <a:xfrm>
                  <a:off x="5275406" y="2693365"/>
                  <a:ext cx="439964" cy="414788"/>
                  <a:chOff x="5275406" y="2711455"/>
                  <a:chExt cx="452949" cy="405518"/>
                </a:xfrm>
              </p:grpSpPr>
              <p:pic>
                <p:nvPicPr>
                  <p:cNvPr id="903" name="Picture 902" descr="server_rack.png">
                    <a:extLst>
                      <a:ext uri="{FF2B5EF4-FFF2-40B4-BE49-F238E27FC236}">
                        <a16:creationId xmlns:a16="http://schemas.microsoft.com/office/drawing/2014/main" id="{F6B5CA97-7D75-C8C9-EA90-406E610F6E27}"/>
                      </a:ext>
                    </a:extLst>
                  </p:cNvPr>
                  <p:cNvPicPr>
                    <a:picLocks noChangeAspect="1"/>
                  </p:cNvPicPr>
                  <p:nvPr/>
                </p:nvPicPr>
                <p:blipFill>
                  <a:blip r:embed="rId21">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904" name="Picture 903" descr="server_rack.png">
                    <a:extLst>
                      <a:ext uri="{FF2B5EF4-FFF2-40B4-BE49-F238E27FC236}">
                        <a16:creationId xmlns:a16="http://schemas.microsoft.com/office/drawing/2014/main" id="{A7820466-D5C5-6AFF-5CFC-4C1E91B535D7}"/>
                      </a:ext>
                    </a:extLst>
                  </p:cNvPr>
                  <p:cNvPicPr>
                    <a:picLocks noChangeAspect="1"/>
                  </p:cNvPicPr>
                  <p:nvPr/>
                </p:nvPicPr>
                <p:blipFill>
                  <a:blip r:embed="rId21">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905" name="Picture 904" descr="server_rack.png">
                    <a:extLst>
                      <a:ext uri="{FF2B5EF4-FFF2-40B4-BE49-F238E27FC236}">
                        <a16:creationId xmlns:a16="http://schemas.microsoft.com/office/drawing/2014/main" id="{AAEABE49-E5A0-5872-A67B-54D14744DFB8}"/>
                      </a:ext>
                    </a:extLst>
                  </p:cNvPr>
                  <p:cNvPicPr>
                    <a:picLocks noChangeAspect="1"/>
                  </p:cNvPicPr>
                  <p:nvPr/>
                </p:nvPicPr>
                <p:blipFill>
                  <a:blip r:embed="rId21">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441" name="Group 440">
              <a:extLst>
                <a:ext uri="{FF2B5EF4-FFF2-40B4-BE49-F238E27FC236}">
                  <a16:creationId xmlns:a16="http://schemas.microsoft.com/office/drawing/2014/main" id="{67439188-1932-B1B5-1E25-427CC99836B0}"/>
                </a:ext>
              </a:extLst>
            </p:cNvPr>
            <p:cNvGrpSpPr/>
            <p:nvPr/>
          </p:nvGrpSpPr>
          <p:grpSpPr>
            <a:xfrm>
              <a:off x="7975881" y="4741266"/>
              <a:ext cx="2318709" cy="1245936"/>
              <a:chOff x="7948367" y="4775686"/>
              <a:chExt cx="2318709" cy="1245936"/>
            </a:xfrm>
          </p:grpSpPr>
          <p:sp>
            <p:nvSpPr>
              <p:cNvPr id="842" name="Line 428">
                <a:extLst>
                  <a:ext uri="{FF2B5EF4-FFF2-40B4-BE49-F238E27FC236}">
                    <a16:creationId xmlns:a16="http://schemas.microsoft.com/office/drawing/2014/main" id="{C2D663F5-BF82-F0FD-D2E0-3C9AFD544E0A}"/>
                  </a:ext>
                </a:extLst>
              </p:cNvPr>
              <p:cNvSpPr>
                <a:spLocks noChangeShapeType="1"/>
              </p:cNvSpPr>
              <p:nvPr/>
            </p:nvSpPr>
            <p:spPr bwMode="auto">
              <a:xfrm rot="16200000" flipV="1">
                <a:off x="9789609" y="5251739"/>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43" name="Line 435">
                <a:extLst>
                  <a:ext uri="{FF2B5EF4-FFF2-40B4-BE49-F238E27FC236}">
                    <a16:creationId xmlns:a16="http://schemas.microsoft.com/office/drawing/2014/main" id="{FF6185F3-35A8-646C-CF9F-49889296F09C}"/>
                  </a:ext>
                </a:extLst>
              </p:cNvPr>
              <p:cNvSpPr>
                <a:spLocks noChangeShapeType="1"/>
              </p:cNvSpPr>
              <p:nvPr/>
            </p:nvSpPr>
            <p:spPr bwMode="auto">
              <a:xfrm>
                <a:off x="8210207" y="5117334"/>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44" name="Line 440">
                <a:extLst>
                  <a:ext uri="{FF2B5EF4-FFF2-40B4-BE49-F238E27FC236}">
                    <a16:creationId xmlns:a16="http://schemas.microsoft.com/office/drawing/2014/main" id="{902D1A47-A36C-81DD-A3DB-F72AA4D2E1E8}"/>
                  </a:ext>
                </a:extLst>
              </p:cNvPr>
              <p:cNvSpPr>
                <a:spLocks noChangeShapeType="1"/>
              </p:cNvSpPr>
              <p:nvPr/>
            </p:nvSpPr>
            <p:spPr bwMode="auto">
              <a:xfrm flipV="1">
                <a:off x="8459425" y="5036562"/>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845" name="Group 844">
                <a:extLst>
                  <a:ext uri="{FF2B5EF4-FFF2-40B4-BE49-F238E27FC236}">
                    <a16:creationId xmlns:a16="http://schemas.microsoft.com/office/drawing/2014/main" id="{8A83311C-7D89-0F05-56CC-2F81C5AC9A96}"/>
                  </a:ext>
                </a:extLst>
              </p:cNvPr>
              <p:cNvGrpSpPr/>
              <p:nvPr/>
            </p:nvGrpSpPr>
            <p:grpSpPr>
              <a:xfrm>
                <a:off x="7948367" y="4775686"/>
                <a:ext cx="2318709" cy="1245936"/>
                <a:chOff x="7948367" y="4775686"/>
                <a:chExt cx="2318709" cy="1245936"/>
              </a:xfrm>
            </p:grpSpPr>
            <p:sp>
              <p:nvSpPr>
                <p:cNvPr id="846" name="Line 430">
                  <a:extLst>
                    <a:ext uri="{FF2B5EF4-FFF2-40B4-BE49-F238E27FC236}">
                      <a16:creationId xmlns:a16="http://schemas.microsoft.com/office/drawing/2014/main" id="{DC5B9C0D-81D2-1319-026B-4A099D2BF81C}"/>
                    </a:ext>
                  </a:extLst>
                </p:cNvPr>
                <p:cNvSpPr>
                  <a:spLocks noChangeShapeType="1"/>
                </p:cNvSpPr>
                <p:nvPr/>
              </p:nvSpPr>
              <p:spPr bwMode="auto">
                <a:xfrm rot="16200000">
                  <a:off x="10209926" y="5405286"/>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47" name="Line 431">
                  <a:extLst>
                    <a:ext uri="{FF2B5EF4-FFF2-40B4-BE49-F238E27FC236}">
                      <a16:creationId xmlns:a16="http://schemas.microsoft.com/office/drawing/2014/main" id="{0E6C503E-C4FC-138A-B571-AEAA109B5B93}"/>
                    </a:ext>
                  </a:extLst>
                </p:cNvPr>
                <p:cNvSpPr>
                  <a:spLocks noChangeShapeType="1"/>
                </p:cNvSpPr>
                <p:nvPr/>
              </p:nvSpPr>
              <p:spPr bwMode="auto">
                <a:xfrm>
                  <a:off x="9432959" y="4838517"/>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48" name="Line 432">
                  <a:extLst>
                    <a:ext uri="{FF2B5EF4-FFF2-40B4-BE49-F238E27FC236}">
                      <a16:creationId xmlns:a16="http://schemas.microsoft.com/office/drawing/2014/main" id="{5FEAB333-DEF6-D1E9-F6BD-BBA4E034F6AC}"/>
                    </a:ext>
                  </a:extLst>
                </p:cNvPr>
                <p:cNvSpPr>
                  <a:spLocks noChangeShapeType="1"/>
                </p:cNvSpPr>
                <p:nvPr/>
              </p:nvSpPr>
              <p:spPr bwMode="auto">
                <a:xfrm flipV="1">
                  <a:off x="8850066" y="4838517"/>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49" name="Line 433">
                  <a:extLst>
                    <a:ext uri="{FF2B5EF4-FFF2-40B4-BE49-F238E27FC236}">
                      <a16:creationId xmlns:a16="http://schemas.microsoft.com/office/drawing/2014/main" id="{46626747-2BA2-53CD-ECD8-0B7101600582}"/>
                    </a:ext>
                  </a:extLst>
                </p:cNvPr>
                <p:cNvSpPr>
                  <a:spLocks noChangeShapeType="1"/>
                </p:cNvSpPr>
                <p:nvPr/>
              </p:nvSpPr>
              <p:spPr bwMode="auto">
                <a:xfrm flipV="1">
                  <a:off x="8821744" y="5108876"/>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0" name="Line 436">
                  <a:extLst>
                    <a:ext uri="{FF2B5EF4-FFF2-40B4-BE49-F238E27FC236}">
                      <a16:creationId xmlns:a16="http://schemas.microsoft.com/office/drawing/2014/main" id="{4D61EDFE-B1DF-AB06-6F38-BBE415259635}"/>
                    </a:ext>
                  </a:extLst>
                </p:cNvPr>
                <p:cNvSpPr>
                  <a:spLocks noChangeShapeType="1"/>
                </p:cNvSpPr>
                <p:nvPr/>
              </p:nvSpPr>
              <p:spPr bwMode="auto">
                <a:xfrm flipV="1">
                  <a:off x="7948367" y="5290470"/>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1" name="Line 439">
                  <a:extLst>
                    <a:ext uri="{FF2B5EF4-FFF2-40B4-BE49-F238E27FC236}">
                      <a16:creationId xmlns:a16="http://schemas.microsoft.com/office/drawing/2014/main" id="{F127F351-828F-49E3-DA36-1ECEC7C0DACA}"/>
                    </a:ext>
                  </a:extLst>
                </p:cNvPr>
                <p:cNvSpPr>
                  <a:spLocks noChangeShapeType="1"/>
                </p:cNvSpPr>
                <p:nvPr/>
              </p:nvSpPr>
              <p:spPr bwMode="auto">
                <a:xfrm flipH="1">
                  <a:off x="8373817" y="5282252"/>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2" name="Line 440">
                  <a:extLst>
                    <a:ext uri="{FF2B5EF4-FFF2-40B4-BE49-F238E27FC236}">
                      <a16:creationId xmlns:a16="http://schemas.microsoft.com/office/drawing/2014/main" id="{5E9C3095-4C19-E785-3EA2-965A4851E3DA}"/>
                    </a:ext>
                  </a:extLst>
                </p:cNvPr>
                <p:cNvSpPr>
                  <a:spLocks noChangeShapeType="1"/>
                </p:cNvSpPr>
                <p:nvPr/>
              </p:nvSpPr>
              <p:spPr bwMode="auto">
                <a:xfrm flipH="1" flipV="1">
                  <a:off x="8488731" y="5307931"/>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3" name="Line 441">
                  <a:extLst>
                    <a:ext uri="{FF2B5EF4-FFF2-40B4-BE49-F238E27FC236}">
                      <a16:creationId xmlns:a16="http://schemas.microsoft.com/office/drawing/2014/main" id="{F9DB8698-74F1-6AB0-9993-FE5D1168A998}"/>
                    </a:ext>
                  </a:extLst>
                </p:cNvPr>
                <p:cNvSpPr>
                  <a:spLocks noChangeShapeType="1"/>
                </p:cNvSpPr>
                <p:nvPr/>
              </p:nvSpPr>
              <p:spPr bwMode="auto">
                <a:xfrm>
                  <a:off x="8488731" y="5258048"/>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4" name="Line 428">
                  <a:extLst>
                    <a:ext uri="{FF2B5EF4-FFF2-40B4-BE49-F238E27FC236}">
                      <a16:creationId xmlns:a16="http://schemas.microsoft.com/office/drawing/2014/main" id="{252775C1-28ED-A721-177B-513AF09B7B1D}"/>
                    </a:ext>
                  </a:extLst>
                </p:cNvPr>
                <p:cNvSpPr>
                  <a:spLocks noChangeShapeType="1"/>
                </p:cNvSpPr>
                <p:nvPr/>
              </p:nvSpPr>
              <p:spPr bwMode="auto">
                <a:xfrm rot="16200000" flipV="1">
                  <a:off x="9885545" y="5583471"/>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855" name="Picture 781" descr="antenna_radiation_stylized">
                  <a:extLst>
                    <a:ext uri="{FF2B5EF4-FFF2-40B4-BE49-F238E27FC236}">
                      <a16:creationId xmlns:a16="http://schemas.microsoft.com/office/drawing/2014/main" id="{B6137A11-3FB0-572F-99DD-B7C0C9908D46}"/>
                    </a:ext>
                  </a:extLst>
                </p:cNvPr>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56" name="Picture 780" descr="access_point_stylized_small">
                  <a:extLst>
                    <a:ext uri="{FF2B5EF4-FFF2-40B4-BE49-F238E27FC236}">
                      <a16:creationId xmlns:a16="http://schemas.microsoft.com/office/drawing/2014/main" id="{2AF45491-AE31-7380-C5E7-0154F6DB926E}"/>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57" name="Group 856">
                  <a:extLst>
                    <a:ext uri="{FF2B5EF4-FFF2-40B4-BE49-F238E27FC236}">
                      <a16:creationId xmlns:a16="http://schemas.microsoft.com/office/drawing/2014/main" id="{8B3423EB-330F-14F7-53AC-7503043C55C5}"/>
                    </a:ext>
                  </a:extLst>
                </p:cNvPr>
                <p:cNvGrpSpPr/>
                <p:nvPr/>
              </p:nvGrpSpPr>
              <p:grpSpPr>
                <a:xfrm>
                  <a:off x="9783558" y="4989983"/>
                  <a:ext cx="393760" cy="218578"/>
                  <a:chOff x="7493876" y="2774731"/>
                  <a:chExt cx="1481958" cy="894622"/>
                </a:xfrm>
              </p:grpSpPr>
              <p:sp>
                <p:nvSpPr>
                  <p:cNvPr id="892" name="Freeform 891">
                    <a:extLst>
                      <a:ext uri="{FF2B5EF4-FFF2-40B4-BE49-F238E27FC236}">
                        <a16:creationId xmlns:a16="http://schemas.microsoft.com/office/drawing/2014/main" id="{93E84A64-BEF6-5DBD-6C76-CF97C92BE13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893" name="Oval 892">
                    <a:extLst>
                      <a:ext uri="{FF2B5EF4-FFF2-40B4-BE49-F238E27FC236}">
                        <a16:creationId xmlns:a16="http://schemas.microsoft.com/office/drawing/2014/main" id="{77550F3E-B0EE-0836-E5B0-6833D0EFA3C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894" name="Group 893">
                    <a:extLst>
                      <a:ext uri="{FF2B5EF4-FFF2-40B4-BE49-F238E27FC236}">
                        <a16:creationId xmlns:a16="http://schemas.microsoft.com/office/drawing/2014/main" id="{1BDE5028-8244-1D95-7FFF-DAAE5A35DDF2}"/>
                      </a:ext>
                    </a:extLst>
                  </p:cNvPr>
                  <p:cNvGrpSpPr/>
                  <p:nvPr/>
                </p:nvGrpSpPr>
                <p:grpSpPr>
                  <a:xfrm>
                    <a:off x="7713663" y="2848339"/>
                    <a:ext cx="1042107" cy="425543"/>
                    <a:chOff x="7786941" y="2884917"/>
                    <a:chExt cx="897649" cy="353919"/>
                  </a:xfrm>
                </p:grpSpPr>
                <p:sp>
                  <p:nvSpPr>
                    <p:cNvPr id="895" name="Freeform 894">
                      <a:extLst>
                        <a:ext uri="{FF2B5EF4-FFF2-40B4-BE49-F238E27FC236}">
                          <a16:creationId xmlns:a16="http://schemas.microsoft.com/office/drawing/2014/main" id="{5262A2CE-3B0F-298F-18CE-D8C62C63CCE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96" name="Freeform 895">
                      <a:extLst>
                        <a:ext uri="{FF2B5EF4-FFF2-40B4-BE49-F238E27FC236}">
                          <a16:creationId xmlns:a16="http://schemas.microsoft.com/office/drawing/2014/main" id="{1048A942-33E1-4397-C289-33385CBD96E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97" name="Freeform 896">
                      <a:extLst>
                        <a:ext uri="{FF2B5EF4-FFF2-40B4-BE49-F238E27FC236}">
                          <a16:creationId xmlns:a16="http://schemas.microsoft.com/office/drawing/2014/main" id="{1B0B3DCF-1A9B-7314-CA93-A97B408DEEB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98" name="Freeform 897">
                      <a:extLst>
                        <a:ext uri="{FF2B5EF4-FFF2-40B4-BE49-F238E27FC236}">
                          <a16:creationId xmlns:a16="http://schemas.microsoft.com/office/drawing/2014/main" id="{D7E51C92-90EF-339E-9CD6-48ADAC6A658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858" name="Group 857">
                  <a:extLst>
                    <a:ext uri="{FF2B5EF4-FFF2-40B4-BE49-F238E27FC236}">
                      <a16:creationId xmlns:a16="http://schemas.microsoft.com/office/drawing/2014/main" id="{D0709FF1-CE4F-A3F3-2EBF-C63CE057E9B9}"/>
                    </a:ext>
                  </a:extLst>
                </p:cNvPr>
                <p:cNvGrpSpPr/>
                <p:nvPr/>
              </p:nvGrpSpPr>
              <p:grpSpPr>
                <a:xfrm>
                  <a:off x="9849365" y="5339037"/>
                  <a:ext cx="309740" cy="190838"/>
                  <a:chOff x="3668110" y="2448910"/>
                  <a:chExt cx="3794234" cy="2165130"/>
                </a:xfrm>
              </p:grpSpPr>
              <p:sp>
                <p:nvSpPr>
                  <p:cNvPr id="885" name="Rectangle 884">
                    <a:extLst>
                      <a:ext uri="{FF2B5EF4-FFF2-40B4-BE49-F238E27FC236}">
                        <a16:creationId xmlns:a16="http://schemas.microsoft.com/office/drawing/2014/main" id="{39356888-D7B5-2127-D4DF-BF0BCD6C0B2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86" name="Freeform 885">
                    <a:extLst>
                      <a:ext uri="{FF2B5EF4-FFF2-40B4-BE49-F238E27FC236}">
                        <a16:creationId xmlns:a16="http://schemas.microsoft.com/office/drawing/2014/main" id="{C5BEB1F9-72C5-8C15-0B58-CA4607A4F3E7}"/>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887" name="Group 886">
                    <a:extLst>
                      <a:ext uri="{FF2B5EF4-FFF2-40B4-BE49-F238E27FC236}">
                        <a16:creationId xmlns:a16="http://schemas.microsoft.com/office/drawing/2014/main" id="{4A43B38E-CC3F-76C3-D838-ACEE298A5CCF}"/>
                      </a:ext>
                    </a:extLst>
                  </p:cNvPr>
                  <p:cNvGrpSpPr/>
                  <p:nvPr/>
                </p:nvGrpSpPr>
                <p:grpSpPr>
                  <a:xfrm>
                    <a:off x="3941378" y="2603243"/>
                    <a:ext cx="3202061" cy="1066110"/>
                    <a:chOff x="7939341" y="3037317"/>
                    <a:chExt cx="897649" cy="353919"/>
                  </a:xfrm>
                </p:grpSpPr>
                <p:sp>
                  <p:nvSpPr>
                    <p:cNvPr id="888" name="Freeform 887">
                      <a:extLst>
                        <a:ext uri="{FF2B5EF4-FFF2-40B4-BE49-F238E27FC236}">
                          <a16:creationId xmlns:a16="http://schemas.microsoft.com/office/drawing/2014/main" id="{1732C8A8-EEB1-230D-70A3-8EFA0E56E4E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89" name="Freeform 888">
                      <a:extLst>
                        <a:ext uri="{FF2B5EF4-FFF2-40B4-BE49-F238E27FC236}">
                          <a16:creationId xmlns:a16="http://schemas.microsoft.com/office/drawing/2014/main" id="{B364A3B3-71B0-3E8C-9129-B13DE8E6BDDF}"/>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90" name="Freeform 889">
                      <a:extLst>
                        <a:ext uri="{FF2B5EF4-FFF2-40B4-BE49-F238E27FC236}">
                          <a16:creationId xmlns:a16="http://schemas.microsoft.com/office/drawing/2014/main" id="{2B0920A8-8DA8-AB53-24A3-051ACD7FE78F}"/>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91" name="Freeform 890">
                      <a:extLst>
                        <a:ext uri="{FF2B5EF4-FFF2-40B4-BE49-F238E27FC236}">
                          <a16:creationId xmlns:a16="http://schemas.microsoft.com/office/drawing/2014/main" id="{3F2A6988-D866-5C16-5451-FF9891691F2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859" name="Group 858">
                  <a:extLst>
                    <a:ext uri="{FF2B5EF4-FFF2-40B4-BE49-F238E27FC236}">
                      <a16:creationId xmlns:a16="http://schemas.microsoft.com/office/drawing/2014/main" id="{D5ECEA09-DB0D-413D-5B69-4F8FE45C21DC}"/>
                    </a:ext>
                  </a:extLst>
                </p:cNvPr>
                <p:cNvGrpSpPr/>
                <p:nvPr/>
              </p:nvGrpSpPr>
              <p:grpSpPr>
                <a:xfrm>
                  <a:off x="8676619" y="4967420"/>
                  <a:ext cx="393760" cy="218578"/>
                  <a:chOff x="7493876" y="2774731"/>
                  <a:chExt cx="1481958" cy="894622"/>
                </a:xfrm>
              </p:grpSpPr>
              <p:sp>
                <p:nvSpPr>
                  <p:cNvPr id="878" name="Freeform 877">
                    <a:extLst>
                      <a:ext uri="{FF2B5EF4-FFF2-40B4-BE49-F238E27FC236}">
                        <a16:creationId xmlns:a16="http://schemas.microsoft.com/office/drawing/2014/main" id="{39FB7AEC-4ED7-E192-A4BA-825F6D07473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879" name="Oval 878">
                    <a:extLst>
                      <a:ext uri="{FF2B5EF4-FFF2-40B4-BE49-F238E27FC236}">
                        <a16:creationId xmlns:a16="http://schemas.microsoft.com/office/drawing/2014/main" id="{352807A1-A343-5E8C-EA5C-481285229EA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880" name="Group 879">
                    <a:extLst>
                      <a:ext uri="{FF2B5EF4-FFF2-40B4-BE49-F238E27FC236}">
                        <a16:creationId xmlns:a16="http://schemas.microsoft.com/office/drawing/2014/main" id="{4ACE4D90-6BB8-27D5-D835-9073171736A7}"/>
                      </a:ext>
                    </a:extLst>
                  </p:cNvPr>
                  <p:cNvGrpSpPr/>
                  <p:nvPr/>
                </p:nvGrpSpPr>
                <p:grpSpPr>
                  <a:xfrm>
                    <a:off x="7713663" y="2848339"/>
                    <a:ext cx="1042107" cy="425543"/>
                    <a:chOff x="7786941" y="2884917"/>
                    <a:chExt cx="897649" cy="353919"/>
                  </a:xfrm>
                </p:grpSpPr>
                <p:sp>
                  <p:nvSpPr>
                    <p:cNvPr id="881" name="Freeform 880">
                      <a:extLst>
                        <a:ext uri="{FF2B5EF4-FFF2-40B4-BE49-F238E27FC236}">
                          <a16:creationId xmlns:a16="http://schemas.microsoft.com/office/drawing/2014/main" id="{1C598766-26E9-3858-9A36-4189F5C0031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82" name="Freeform 881">
                      <a:extLst>
                        <a:ext uri="{FF2B5EF4-FFF2-40B4-BE49-F238E27FC236}">
                          <a16:creationId xmlns:a16="http://schemas.microsoft.com/office/drawing/2014/main" id="{1EFB4171-654B-4816-0F14-D6C63DB481F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83" name="Freeform 882">
                      <a:extLst>
                        <a:ext uri="{FF2B5EF4-FFF2-40B4-BE49-F238E27FC236}">
                          <a16:creationId xmlns:a16="http://schemas.microsoft.com/office/drawing/2014/main" id="{CDE47643-B6BA-4484-4F24-0A1A9C011D8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84" name="Freeform 883">
                      <a:extLst>
                        <a:ext uri="{FF2B5EF4-FFF2-40B4-BE49-F238E27FC236}">
                          <a16:creationId xmlns:a16="http://schemas.microsoft.com/office/drawing/2014/main" id="{D9B0277E-D1D0-CCA8-EB17-743EAA28C59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860" name="Group 859">
                  <a:extLst>
                    <a:ext uri="{FF2B5EF4-FFF2-40B4-BE49-F238E27FC236}">
                      <a16:creationId xmlns:a16="http://schemas.microsoft.com/office/drawing/2014/main" id="{ACFFA79B-685D-E415-0D3B-D84E8ABA7C4B}"/>
                    </a:ext>
                  </a:extLst>
                </p:cNvPr>
                <p:cNvGrpSpPr/>
                <p:nvPr/>
              </p:nvGrpSpPr>
              <p:grpSpPr>
                <a:xfrm>
                  <a:off x="8311520" y="5194433"/>
                  <a:ext cx="309740" cy="190838"/>
                  <a:chOff x="3668110" y="2448910"/>
                  <a:chExt cx="3794234" cy="2165130"/>
                </a:xfrm>
              </p:grpSpPr>
              <p:sp>
                <p:nvSpPr>
                  <p:cNvPr id="871" name="Rectangle 870">
                    <a:extLst>
                      <a:ext uri="{FF2B5EF4-FFF2-40B4-BE49-F238E27FC236}">
                        <a16:creationId xmlns:a16="http://schemas.microsoft.com/office/drawing/2014/main" id="{1CB81ADE-D0DA-13A8-2954-E1EA0596A05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72" name="Freeform 871">
                    <a:extLst>
                      <a:ext uri="{FF2B5EF4-FFF2-40B4-BE49-F238E27FC236}">
                        <a16:creationId xmlns:a16="http://schemas.microsoft.com/office/drawing/2014/main" id="{D2DD000B-B61E-CD58-6BE4-7540CE5539F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873" name="Group 872">
                    <a:extLst>
                      <a:ext uri="{FF2B5EF4-FFF2-40B4-BE49-F238E27FC236}">
                        <a16:creationId xmlns:a16="http://schemas.microsoft.com/office/drawing/2014/main" id="{8B2327B0-5AAB-9A91-B875-6FF33E0FF406}"/>
                      </a:ext>
                    </a:extLst>
                  </p:cNvPr>
                  <p:cNvGrpSpPr/>
                  <p:nvPr/>
                </p:nvGrpSpPr>
                <p:grpSpPr>
                  <a:xfrm>
                    <a:off x="3941378" y="2603243"/>
                    <a:ext cx="3202061" cy="1066110"/>
                    <a:chOff x="7939341" y="3037317"/>
                    <a:chExt cx="897649" cy="353919"/>
                  </a:xfrm>
                </p:grpSpPr>
                <p:sp>
                  <p:nvSpPr>
                    <p:cNvPr id="874" name="Freeform 873">
                      <a:extLst>
                        <a:ext uri="{FF2B5EF4-FFF2-40B4-BE49-F238E27FC236}">
                          <a16:creationId xmlns:a16="http://schemas.microsoft.com/office/drawing/2014/main" id="{3E650023-FAFE-6271-60B8-75ED2B5E14F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75" name="Freeform 874">
                      <a:extLst>
                        <a:ext uri="{FF2B5EF4-FFF2-40B4-BE49-F238E27FC236}">
                          <a16:creationId xmlns:a16="http://schemas.microsoft.com/office/drawing/2014/main" id="{69620FA7-BDB2-A70F-1CFB-CF86F4DBAA2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76" name="Freeform 875">
                      <a:extLst>
                        <a:ext uri="{FF2B5EF4-FFF2-40B4-BE49-F238E27FC236}">
                          <a16:creationId xmlns:a16="http://schemas.microsoft.com/office/drawing/2014/main" id="{9134B077-4D15-98D8-C29C-0F7E0DC9222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77" name="Freeform 876">
                      <a:extLst>
                        <a:ext uri="{FF2B5EF4-FFF2-40B4-BE49-F238E27FC236}">
                          <a16:creationId xmlns:a16="http://schemas.microsoft.com/office/drawing/2014/main" id="{354F50A7-4F88-53B3-CC63-C790507AFDF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861" name="Group 860">
                  <a:extLst>
                    <a:ext uri="{FF2B5EF4-FFF2-40B4-BE49-F238E27FC236}">
                      <a16:creationId xmlns:a16="http://schemas.microsoft.com/office/drawing/2014/main" id="{58EB293B-794F-ED7B-B56E-43F41145A116}"/>
                    </a:ext>
                  </a:extLst>
                </p:cNvPr>
                <p:cNvGrpSpPr/>
                <p:nvPr/>
              </p:nvGrpSpPr>
              <p:grpSpPr>
                <a:xfrm>
                  <a:off x="9247893" y="4775686"/>
                  <a:ext cx="393760" cy="218578"/>
                  <a:chOff x="7493876" y="2774731"/>
                  <a:chExt cx="1481958" cy="894622"/>
                </a:xfrm>
              </p:grpSpPr>
              <p:sp>
                <p:nvSpPr>
                  <p:cNvPr id="864" name="Freeform 863">
                    <a:extLst>
                      <a:ext uri="{FF2B5EF4-FFF2-40B4-BE49-F238E27FC236}">
                        <a16:creationId xmlns:a16="http://schemas.microsoft.com/office/drawing/2014/main" id="{460B0680-6A0F-318D-71FC-2E4162B975A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865" name="Oval 864">
                    <a:extLst>
                      <a:ext uri="{FF2B5EF4-FFF2-40B4-BE49-F238E27FC236}">
                        <a16:creationId xmlns:a16="http://schemas.microsoft.com/office/drawing/2014/main" id="{78C0965D-CA61-91F1-3415-C8C1A53EA60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866" name="Group 865">
                    <a:extLst>
                      <a:ext uri="{FF2B5EF4-FFF2-40B4-BE49-F238E27FC236}">
                        <a16:creationId xmlns:a16="http://schemas.microsoft.com/office/drawing/2014/main" id="{8F342DC9-DF47-61FD-9129-8B4A971A1FF6}"/>
                      </a:ext>
                    </a:extLst>
                  </p:cNvPr>
                  <p:cNvGrpSpPr/>
                  <p:nvPr/>
                </p:nvGrpSpPr>
                <p:grpSpPr>
                  <a:xfrm>
                    <a:off x="7713663" y="2848339"/>
                    <a:ext cx="1042107" cy="425543"/>
                    <a:chOff x="7786941" y="2884917"/>
                    <a:chExt cx="897649" cy="353919"/>
                  </a:xfrm>
                </p:grpSpPr>
                <p:sp>
                  <p:nvSpPr>
                    <p:cNvPr id="867" name="Freeform 866">
                      <a:extLst>
                        <a:ext uri="{FF2B5EF4-FFF2-40B4-BE49-F238E27FC236}">
                          <a16:creationId xmlns:a16="http://schemas.microsoft.com/office/drawing/2014/main" id="{31C0C5AF-19C2-D813-074D-138C40FDB3F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68" name="Freeform 867">
                      <a:extLst>
                        <a:ext uri="{FF2B5EF4-FFF2-40B4-BE49-F238E27FC236}">
                          <a16:creationId xmlns:a16="http://schemas.microsoft.com/office/drawing/2014/main" id="{B31516A3-EA3A-19BF-D3B0-B13F3171597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69" name="Freeform 868">
                      <a:extLst>
                        <a:ext uri="{FF2B5EF4-FFF2-40B4-BE49-F238E27FC236}">
                          <a16:creationId xmlns:a16="http://schemas.microsoft.com/office/drawing/2014/main" id="{09FC50E6-7ECB-90E6-265E-B4AE91312DB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70" name="Freeform 869">
                      <a:extLst>
                        <a:ext uri="{FF2B5EF4-FFF2-40B4-BE49-F238E27FC236}">
                          <a16:creationId xmlns:a16="http://schemas.microsoft.com/office/drawing/2014/main" id="{9A42EFFA-EB30-3271-8A0E-DF5ED2ADF08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pic>
              <p:nvPicPr>
                <p:cNvPr id="862" name="Picture 1065" descr="antenna_stylized">
                  <a:extLst>
                    <a:ext uri="{FF2B5EF4-FFF2-40B4-BE49-F238E27FC236}">
                      <a16:creationId xmlns:a16="http://schemas.microsoft.com/office/drawing/2014/main" id="{F8371661-3759-9338-0B3D-776EF88A59E0}"/>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9201681" y="5852809"/>
                  <a:ext cx="307702" cy="168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63" name="Picture 1065" descr="antenna_stylized">
                  <a:extLst>
                    <a:ext uri="{FF2B5EF4-FFF2-40B4-BE49-F238E27FC236}">
                      <a16:creationId xmlns:a16="http://schemas.microsoft.com/office/drawing/2014/main" id="{6229039C-078F-B6BB-102B-4834D837BF83}"/>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9534746" y="5795138"/>
                  <a:ext cx="316707" cy="138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442" name="Group 441">
              <a:extLst>
                <a:ext uri="{FF2B5EF4-FFF2-40B4-BE49-F238E27FC236}">
                  <a16:creationId xmlns:a16="http://schemas.microsoft.com/office/drawing/2014/main" id="{03037B1F-39E1-843E-2CBD-66080B2EE9EF}"/>
                </a:ext>
              </a:extLst>
            </p:cNvPr>
            <p:cNvGrpSpPr/>
            <p:nvPr/>
          </p:nvGrpSpPr>
          <p:grpSpPr>
            <a:xfrm>
              <a:off x="10925982" y="4188911"/>
              <a:ext cx="657413" cy="451816"/>
              <a:chOff x="10925982" y="4188911"/>
              <a:chExt cx="657413" cy="451816"/>
            </a:xfrm>
          </p:grpSpPr>
          <p:grpSp>
            <p:nvGrpSpPr>
              <p:cNvPr id="443" name="Group 442">
                <a:extLst>
                  <a:ext uri="{FF2B5EF4-FFF2-40B4-BE49-F238E27FC236}">
                    <a16:creationId xmlns:a16="http://schemas.microsoft.com/office/drawing/2014/main" id="{BC25D32A-8119-B52E-1655-3DB90FBD1F36}"/>
                  </a:ext>
                </a:extLst>
              </p:cNvPr>
              <p:cNvGrpSpPr/>
              <p:nvPr/>
            </p:nvGrpSpPr>
            <p:grpSpPr>
              <a:xfrm>
                <a:off x="11093556" y="4188911"/>
                <a:ext cx="489839" cy="451816"/>
                <a:chOff x="5103720" y="2693365"/>
                <a:chExt cx="611650" cy="414788"/>
              </a:xfrm>
            </p:grpSpPr>
            <p:cxnSp>
              <p:nvCxnSpPr>
                <p:cNvPr id="837" name="Straight Connector 836">
                  <a:extLst>
                    <a:ext uri="{FF2B5EF4-FFF2-40B4-BE49-F238E27FC236}">
                      <a16:creationId xmlns:a16="http://schemas.microsoft.com/office/drawing/2014/main" id="{41D0282D-D224-25AD-3B2F-7916FAFA990D}"/>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838" name="Group 837">
                  <a:extLst>
                    <a:ext uri="{FF2B5EF4-FFF2-40B4-BE49-F238E27FC236}">
                      <a16:creationId xmlns:a16="http://schemas.microsoft.com/office/drawing/2014/main" id="{7228B434-AD60-EF5F-0E26-DC1AD8F56E6F}"/>
                    </a:ext>
                  </a:extLst>
                </p:cNvPr>
                <p:cNvGrpSpPr/>
                <p:nvPr/>
              </p:nvGrpSpPr>
              <p:grpSpPr>
                <a:xfrm>
                  <a:off x="5275406" y="2693365"/>
                  <a:ext cx="439964" cy="414788"/>
                  <a:chOff x="5275406" y="2711455"/>
                  <a:chExt cx="452949" cy="405518"/>
                </a:xfrm>
              </p:grpSpPr>
              <p:pic>
                <p:nvPicPr>
                  <p:cNvPr id="839" name="Picture 838" descr="server_rack.png">
                    <a:extLst>
                      <a:ext uri="{FF2B5EF4-FFF2-40B4-BE49-F238E27FC236}">
                        <a16:creationId xmlns:a16="http://schemas.microsoft.com/office/drawing/2014/main" id="{B831FDD7-689F-9489-AD5D-1B2BC52FFCAD}"/>
                      </a:ext>
                    </a:extLst>
                  </p:cNvPr>
                  <p:cNvPicPr>
                    <a:picLocks noChangeAspect="1"/>
                  </p:cNvPicPr>
                  <p:nvPr/>
                </p:nvPicPr>
                <p:blipFill>
                  <a:blip r:embed="rId21">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840" name="Picture 839" descr="server_rack.png">
                    <a:extLst>
                      <a:ext uri="{FF2B5EF4-FFF2-40B4-BE49-F238E27FC236}">
                        <a16:creationId xmlns:a16="http://schemas.microsoft.com/office/drawing/2014/main" id="{91E6EEF1-3BC3-CE93-51A7-E6BE9E047F51}"/>
                      </a:ext>
                    </a:extLst>
                  </p:cNvPr>
                  <p:cNvPicPr>
                    <a:picLocks noChangeAspect="1"/>
                  </p:cNvPicPr>
                  <p:nvPr/>
                </p:nvPicPr>
                <p:blipFill>
                  <a:blip r:embed="rId21">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841" name="Picture 840" descr="server_rack.png">
                    <a:extLst>
                      <a:ext uri="{FF2B5EF4-FFF2-40B4-BE49-F238E27FC236}">
                        <a16:creationId xmlns:a16="http://schemas.microsoft.com/office/drawing/2014/main" id="{E63DA841-93C2-63F9-53E6-745184066F22}"/>
                      </a:ext>
                    </a:extLst>
                  </p:cNvPr>
                  <p:cNvPicPr>
                    <a:picLocks noChangeAspect="1"/>
                  </p:cNvPicPr>
                  <p:nvPr/>
                </p:nvPicPr>
                <p:blipFill>
                  <a:blip r:embed="rId21">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444" name="Group 443">
                <a:extLst>
                  <a:ext uri="{FF2B5EF4-FFF2-40B4-BE49-F238E27FC236}">
                    <a16:creationId xmlns:a16="http://schemas.microsoft.com/office/drawing/2014/main" id="{3277FD25-BDCB-61A5-84A6-F300ED1AA0B6}"/>
                  </a:ext>
                </a:extLst>
              </p:cNvPr>
              <p:cNvGrpSpPr/>
              <p:nvPr/>
            </p:nvGrpSpPr>
            <p:grpSpPr>
              <a:xfrm>
                <a:off x="10925982" y="4369125"/>
                <a:ext cx="228295" cy="120400"/>
                <a:chOff x="7493876" y="2774731"/>
                <a:chExt cx="1481958" cy="894622"/>
              </a:xfrm>
            </p:grpSpPr>
            <p:sp>
              <p:nvSpPr>
                <p:cNvPr id="445" name="Freeform 444">
                  <a:extLst>
                    <a:ext uri="{FF2B5EF4-FFF2-40B4-BE49-F238E27FC236}">
                      <a16:creationId xmlns:a16="http://schemas.microsoft.com/office/drawing/2014/main" id="{01CDCCE3-3882-6324-BA78-8DF6F9E258B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46" name="Oval 445">
                  <a:extLst>
                    <a:ext uri="{FF2B5EF4-FFF2-40B4-BE49-F238E27FC236}">
                      <a16:creationId xmlns:a16="http://schemas.microsoft.com/office/drawing/2014/main" id="{BCA17693-CE5E-B44D-922C-40C4860D6E7C}"/>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832" name="Group 831">
                  <a:extLst>
                    <a:ext uri="{FF2B5EF4-FFF2-40B4-BE49-F238E27FC236}">
                      <a16:creationId xmlns:a16="http://schemas.microsoft.com/office/drawing/2014/main" id="{B46FB9B1-C0EB-0903-D348-3438078E78EF}"/>
                    </a:ext>
                  </a:extLst>
                </p:cNvPr>
                <p:cNvGrpSpPr/>
                <p:nvPr/>
              </p:nvGrpSpPr>
              <p:grpSpPr>
                <a:xfrm>
                  <a:off x="7713663" y="2848339"/>
                  <a:ext cx="1042107" cy="425543"/>
                  <a:chOff x="7786941" y="2884917"/>
                  <a:chExt cx="897649" cy="353919"/>
                </a:xfrm>
              </p:grpSpPr>
              <p:sp>
                <p:nvSpPr>
                  <p:cNvPr id="833" name="Freeform 832">
                    <a:extLst>
                      <a:ext uri="{FF2B5EF4-FFF2-40B4-BE49-F238E27FC236}">
                        <a16:creationId xmlns:a16="http://schemas.microsoft.com/office/drawing/2014/main" id="{D614BF10-28E4-4AD2-E932-E75073EFBA0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34" name="Freeform 833">
                    <a:extLst>
                      <a:ext uri="{FF2B5EF4-FFF2-40B4-BE49-F238E27FC236}">
                        <a16:creationId xmlns:a16="http://schemas.microsoft.com/office/drawing/2014/main" id="{3AA3CF22-EBCF-F230-0136-3CFEAE186D6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35" name="Freeform 834">
                    <a:extLst>
                      <a:ext uri="{FF2B5EF4-FFF2-40B4-BE49-F238E27FC236}">
                        <a16:creationId xmlns:a16="http://schemas.microsoft.com/office/drawing/2014/main" id="{28A27761-0E9F-4820-15AC-6ACAB4439AF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36" name="Freeform 835">
                    <a:extLst>
                      <a:ext uri="{FF2B5EF4-FFF2-40B4-BE49-F238E27FC236}">
                        <a16:creationId xmlns:a16="http://schemas.microsoft.com/office/drawing/2014/main" id="{773ADA96-6BE0-EE58-6A97-EB28F787567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grpSp>
        <p:nvGrpSpPr>
          <p:cNvPr id="958" name="Group 957">
            <a:extLst>
              <a:ext uri="{FF2B5EF4-FFF2-40B4-BE49-F238E27FC236}">
                <a16:creationId xmlns:a16="http://schemas.microsoft.com/office/drawing/2014/main" id="{688853B0-73C3-E65F-EA03-C4F7CEB506E9}"/>
              </a:ext>
            </a:extLst>
          </p:cNvPr>
          <p:cNvGrpSpPr/>
          <p:nvPr/>
        </p:nvGrpSpPr>
        <p:grpSpPr>
          <a:xfrm>
            <a:off x="8694912" y="1702617"/>
            <a:ext cx="2658888" cy="2831440"/>
            <a:chOff x="17449127" y="2067553"/>
            <a:chExt cx="2658888" cy="2831440"/>
          </a:xfrm>
        </p:grpSpPr>
        <p:sp>
          <p:nvSpPr>
            <p:cNvPr id="959" name="Oval 958">
              <a:extLst>
                <a:ext uri="{FF2B5EF4-FFF2-40B4-BE49-F238E27FC236}">
                  <a16:creationId xmlns:a16="http://schemas.microsoft.com/office/drawing/2014/main" id="{C3EC4F8E-0A3E-2501-34C3-E7F059D4A7FC}"/>
                </a:ext>
              </a:extLst>
            </p:cNvPr>
            <p:cNvSpPr/>
            <p:nvPr/>
          </p:nvSpPr>
          <p:spPr>
            <a:xfrm>
              <a:off x="18054808" y="2067553"/>
              <a:ext cx="2053207" cy="1399514"/>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60" name="Oval 959">
              <a:extLst>
                <a:ext uri="{FF2B5EF4-FFF2-40B4-BE49-F238E27FC236}">
                  <a16:creationId xmlns:a16="http://schemas.microsoft.com/office/drawing/2014/main" id="{3A05E73F-444C-F9EA-DB72-FE626BDD9EEE}"/>
                </a:ext>
              </a:extLst>
            </p:cNvPr>
            <p:cNvSpPr/>
            <p:nvPr/>
          </p:nvSpPr>
          <p:spPr>
            <a:xfrm>
              <a:off x="17449127" y="3391110"/>
              <a:ext cx="2173774" cy="1507883"/>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961" name="Freeform 960">
            <a:extLst>
              <a:ext uri="{FF2B5EF4-FFF2-40B4-BE49-F238E27FC236}">
                <a16:creationId xmlns:a16="http://schemas.microsoft.com/office/drawing/2014/main" id="{61C3D93A-8437-F050-BB8D-2CBE82DD8B68}"/>
              </a:ext>
            </a:extLst>
          </p:cNvPr>
          <p:cNvSpPr/>
          <p:nvPr/>
        </p:nvSpPr>
        <p:spPr>
          <a:xfrm>
            <a:off x="7157545" y="1523999"/>
            <a:ext cx="4550979" cy="4897821"/>
          </a:xfrm>
          <a:custGeom>
            <a:avLst/>
            <a:gdLst>
              <a:gd name="connsiteX0" fmla="*/ 0 w 4656083"/>
              <a:gd name="connsiteY0" fmla="*/ 0 h 4939862"/>
              <a:gd name="connsiteX1" fmla="*/ 0 w 4656083"/>
              <a:gd name="connsiteY1" fmla="*/ 0 h 4939862"/>
              <a:gd name="connsiteX2" fmla="*/ 94593 w 4656083"/>
              <a:gd name="connsiteY2" fmla="*/ 10510 h 4939862"/>
              <a:gd name="connsiteX3" fmla="*/ 2375338 w 4656083"/>
              <a:gd name="connsiteY3" fmla="*/ 42041 h 4939862"/>
              <a:gd name="connsiteX4" fmla="*/ 2375338 w 4656083"/>
              <a:gd name="connsiteY4" fmla="*/ 1418896 h 4939862"/>
              <a:gd name="connsiteX5" fmla="*/ 1660635 w 4656083"/>
              <a:gd name="connsiteY5" fmla="*/ 1923393 h 4939862"/>
              <a:gd name="connsiteX6" fmla="*/ 1713187 w 4656083"/>
              <a:gd name="connsiteY6" fmla="*/ 3100551 h 4939862"/>
              <a:gd name="connsiteX7" fmla="*/ 3079531 w 4656083"/>
              <a:gd name="connsiteY7" fmla="*/ 3037489 h 4939862"/>
              <a:gd name="connsiteX8" fmla="*/ 3552497 w 4656083"/>
              <a:gd name="connsiteY8" fmla="*/ 2858813 h 4939862"/>
              <a:gd name="connsiteX9" fmla="*/ 3762704 w 4656083"/>
              <a:gd name="connsiteY9" fmla="*/ 2585544 h 4939862"/>
              <a:gd name="connsiteX10" fmla="*/ 3825766 w 4656083"/>
              <a:gd name="connsiteY10" fmla="*/ 2259724 h 4939862"/>
              <a:gd name="connsiteX11" fmla="*/ 3783725 w 4656083"/>
              <a:gd name="connsiteY11" fmla="*/ 2060027 h 4939862"/>
              <a:gd name="connsiteX12" fmla="*/ 3689131 w 4656083"/>
              <a:gd name="connsiteY12" fmla="*/ 1881351 h 4939862"/>
              <a:gd name="connsiteX13" fmla="*/ 3447393 w 4656083"/>
              <a:gd name="connsiteY13" fmla="*/ 1723696 h 4939862"/>
              <a:gd name="connsiteX14" fmla="*/ 4498428 w 4656083"/>
              <a:gd name="connsiteY14" fmla="*/ 1587062 h 4939862"/>
              <a:gd name="connsiteX15" fmla="*/ 4656083 w 4656083"/>
              <a:gd name="connsiteY15" fmla="*/ 2921875 h 4939862"/>
              <a:gd name="connsiteX16" fmla="*/ 4508938 w 4656083"/>
              <a:gd name="connsiteY16" fmla="*/ 4561489 h 4939862"/>
              <a:gd name="connsiteX17" fmla="*/ 3499945 w 4656083"/>
              <a:gd name="connsiteY17" fmla="*/ 4939862 h 4939862"/>
              <a:gd name="connsiteX18" fmla="*/ 105104 w 4656083"/>
              <a:gd name="connsiteY18" fmla="*/ 4897820 h 4939862"/>
              <a:gd name="connsiteX19" fmla="*/ 0 w 4656083"/>
              <a:gd name="connsiteY19" fmla="*/ 0 h 4939862"/>
              <a:gd name="connsiteX0" fmla="*/ 0 w 4656083"/>
              <a:gd name="connsiteY0" fmla="*/ 0 h 4939862"/>
              <a:gd name="connsiteX1" fmla="*/ 0 w 4656083"/>
              <a:gd name="connsiteY1" fmla="*/ 0 h 4939862"/>
              <a:gd name="connsiteX2" fmla="*/ 94593 w 4656083"/>
              <a:gd name="connsiteY2" fmla="*/ 10510 h 4939862"/>
              <a:gd name="connsiteX3" fmla="*/ 2375338 w 4656083"/>
              <a:gd name="connsiteY3" fmla="*/ 42041 h 4939862"/>
              <a:gd name="connsiteX4" fmla="*/ 2375338 w 4656083"/>
              <a:gd name="connsiteY4" fmla="*/ 1418896 h 4939862"/>
              <a:gd name="connsiteX5" fmla="*/ 1660635 w 4656083"/>
              <a:gd name="connsiteY5" fmla="*/ 1923393 h 4939862"/>
              <a:gd name="connsiteX6" fmla="*/ 1660635 w 4656083"/>
              <a:gd name="connsiteY6" fmla="*/ 2459420 h 4939862"/>
              <a:gd name="connsiteX7" fmla="*/ 3079531 w 4656083"/>
              <a:gd name="connsiteY7" fmla="*/ 3037489 h 4939862"/>
              <a:gd name="connsiteX8" fmla="*/ 3552497 w 4656083"/>
              <a:gd name="connsiteY8" fmla="*/ 2858813 h 4939862"/>
              <a:gd name="connsiteX9" fmla="*/ 3762704 w 4656083"/>
              <a:gd name="connsiteY9" fmla="*/ 2585544 h 4939862"/>
              <a:gd name="connsiteX10" fmla="*/ 3825766 w 4656083"/>
              <a:gd name="connsiteY10" fmla="*/ 2259724 h 4939862"/>
              <a:gd name="connsiteX11" fmla="*/ 3783725 w 4656083"/>
              <a:gd name="connsiteY11" fmla="*/ 2060027 h 4939862"/>
              <a:gd name="connsiteX12" fmla="*/ 3689131 w 4656083"/>
              <a:gd name="connsiteY12" fmla="*/ 1881351 h 4939862"/>
              <a:gd name="connsiteX13" fmla="*/ 3447393 w 4656083"/>
              <a:gd name="connsiteY13" fmla="*/ 1723696 h 4939862"/>
              <a:gd name="connsiteX14" fmla="*/ 4498428 w 4656083"/>
              <a:gd name="connsiteY14" fmla="*/ 1587062 h 4939862"/>
              <a:gd name="connsiteX15" fmla="*/ 4656083 w 4656083"/>
              <a:gd name="connsiteY15" fmla="*/ 2921875 h 4939862"/>
              <a:gd name="connsiteX16" fmla="*/ 4508938 w 4656083"/>
              <a:gd name="connsiteY16" fmla="*/ 4561489 h 4939862"/>
              <a:gd name="connsiteX17" fmla="*/ 3499945 w 4656083"/>
              <a:gd name="connsiteY17" fmla="*/ 4939862 h 4939862"/>
              <a:gd name="connsiteX18" fmla="*/ 105104 w 4656083"/>
              <a:gd name="connsiteY18" fmla="*/ 4897820 h 4939862"/>
              <a:gd name="connsiteX19" fmla="*/ 0 w 4656083"/>
              <a:gd name="connsiteY19" fmla="*/ 0 h 4939862"/>
              <a:gd name="connsiteX0" fmla="*/ 0 w 4656083"/>
              <a:gd name="connsiteY0" fmla="*/ 0 h 4939862"/>
              <a:gd name="connsiteX1" fmla="*/ 0 w 4656083"/>
              <a:gd name="connsiteY1" fmla="*/ 0 h 4939862"/>
              <a:gd name="connsiteX2" fmla="*/ 94593 w 4656083"/>
              <a:gd name="connsiteY2" fmla="*/ 10510 h 4939862"/>
              <a:gd name="connsiteX3" fmla="*/ 2375338 w 4656083"/>
              <a:gd name="connsiteY3" fmla="*/ 42041 h 4939862"/>
              <a:gd name="connsiteX4" fmla="*/ 2375338 w 4656083"/>
              <a:gd name="connsiteY4" fmla="*/ 1418896 h 4939862"/>
              <a:gd name="connsiteX5" fmla="*/ 1660635 w 4656083"/>
              <a:gd name="connsiteY5" fmla="*/ 1923393 h 4939862"/>
              <a:gd name="connsiteX6" fmla="*/ 1660635 w 4656083"/>
              <a:gd name="connsiteY6" fmla="*/ 2459420 h 4939862"/>
              <a:gd name="connsiteX7" fmla="*/ 3079531 w 4656083"/>
              <a:gd name="connsiteY7" fmla="*/ 3037489 h 4939862"/>
              <a:gd name="connsiteX8" fmla="*/ 3552497 w 4656083"/>
              <a:gd name="connsiteY8" fmla="*/ 2858813 h 4939862"/>
              <a:gd name="connsiteX9" fmla="*/ 3762704 w 4656083"/>
              <a:gd name="connsiteY9" fmla="*/ 2585544 h 4939862"/>
              <a:gd name="connsiteX10" fmla="*/ 3825766 w 4656083"/>
              <a:gd name="connsiteY10" fmla="*/ 2259724 h 4939862"/>
              <a:gd name="connsiteX11" fmla="*/ 3783725 w 4656083"/>
              <a:gd name="connsiteY11" fmla="*/ 2060027 h 4939862"/>
              <a:gd name="connsiteX12" fmla="*/ 3689131 w 4656083"/>
              <a:gd name="connsiteY12" fmla="*/ 1881351 h 4939862"/>
              <a:gd name="connsiteX13" fmla="*/ 3447393 w 4656083"/>
              <a:gd name="connsiteY13" fmla="*/ 1723696 h 4939862"/>
              <a:gd name="connsiteX14" fmla="*/ 4498428 w 4656083"/>
              <a:gd name="connsiteY14" fmla="*/ 1587062 h 4939862"/>
              <a:gd name="connsiteX15" fmla="*/ 4656083 w 4656083"/>
              <a:gd name="connsiteY15" fmla="*/ 2921875 h 4939862"/>
              <a:gd name="connsiteX16" fmla="*/ 4508938 w 4656083"/>
              <a:gd name="connsiteY16" fmla="*/ 4561489 h 4939862"/>
              <a:gd name="connsiteX17" fmla="*/ 3499945 w 4656083"/>
              <a:gd name="connsiteY17" fmla="*/ 4939862 h 4939862"/>
              <a:gd name="connsiteX18" fmla="*/ 105104 w 4656083"/>
              <a:gd name="connsiteY18" fmla="*/ 4897820 h 4939862"/>
              <a:gd name="connsiteX19" fmla="*/ 0 w 4656083"/>
              <a:gd name="connsiteY19" fmla="*/ 0 h 4939862"/>
              <a:gd name="connsiteX0" fmla="*/ 0 w 4656083"/>
              <a:gd name="connsiteY0" fmla="*/ 0 h 4939862"/>
              <a:gd name="connsiteX1" fmla="*/ 0 w 4656083"/>
              <a:gd name="connsiteY1" fmla="*/ 0 h 4939862"/>
              <a:gd name="connsiteX2" fmla="*/ 94593 w 4656083"/>
              <a:gd name="connsiteY2" fmla="*/ 10510 h 4939862"/>
              <a:gd name="connsiteX3" fmla="*/ 2375338 w 4656083"/>
              <a:gd name="connsiteY3" fmla="*/ 42041 h 4939862"/>
              <a:gd name="connsiteX4" fmla="*/ 2375338 w 4656083"/>
              <a:gd name="connsiteY4" fmla="*/ 1418896 h 4939862"/>
              <a:gd name="connsiteX5" fmla="*/ 1660635 w 4656083"/>
              <a:gd name="connsiteY5" fmla="*/ 1923393 h 4939862"/>
              <a:gd name="connsiteX6" fmla="*/ 1660635 w 4656083"/>
              <a:gd name="connsiteY6" fmla="*/ 2459420 h 4939862"/>
              <a:gd name="connsiteX7" fmla="*/ 3079531 w 4656083"/>
              <a:gd name="connsiteY7" fmla="*/ 3037489 h 4939862"/>
              <a:gd name="connsiteX8" fmla="*/ 3552497 w 4656083"/>
              <a:gd name="connsiteY8" fmla="*/ 2858813 h 4939862"/>
              <a:gd name="connsiteX9" fmla="*/ 3762704 w 4656083"/>
              <a:gd name="connsiteY9" fmla="*/ 2585544 h 4939862"/>
              <a:gd name="connsiteX10" fmla="*/ 3825766 w 4656083"/>
              <a:gd name="connsiteY10" fmla="*/ 2259724 h 4939862"/>
              <a:gd name="connsiteX11" fmla="*/ 3783725 w 4656083"/>
              <a:gd name="connsiteY11" fmla="*/ 2060027 h 4939862"/>
              <a:gd name="connsiteX12" fmla="*/ 3689131 w 4656083"/>
              <a:gd name="connsiteY12" fmla="*/ 1881351 h 4939862"/>
              <a:gd name="connsiteX13" fmla="*/ 3447393 w 4656083"/>
              <a:gd name="connsiteY13" fmla="*/ 1723696 h 4939862"/>
              <a:gd name="connsiteX14" fmla="*/ 4498428 w 4656083"/>
              <a:gd name="connsiteY14" fmla="*/ 1587062 h 4939862"/>
              <a:gd name="connsiteX15" fmla="*/ 4656083 w 4656083"/>
              <a:gd name="connsiteY15" fmla="*/ 2921875 h 4939862"/>
              <a:gd name="connsiteX16" fmla="*/ 4508938 w 4656083"/>
              <a:gd name="connsiteY16" fmla="*/ 4561489 h 4939862"/>
              <a:gd name="connsiteX17" fmla="*/ 3499945 w 4656083"/>
              <a:gd name="connsiteY17" fmla="*/ 4939862 h 4939862"/>
              <a:gd name="connsiteX18" fmla="*/ 105104 w 4656083"/>
              <a:gd name="connsiteY18" fmla="*/ 4897820 h 4939862"/>
              <a:gd name="connsiteX19" fmla="*/ 0 w 4656083"/>
              <a:gd name="connsiteY19" fmla="*/ 0 h 4939862"/>
              <a:gd name="connsiteX0" fmla="*/ 0 w 4656083"/>
              <a:gd name="connsiteY0" fmla="*/ 0 h 4939862"/>
              <a:gd name="connsiteX1" fmla="*/ 0 w 4656083"/>
              <a:gd name="connsiteY1" fmla="*/ 0 h 4939862"/>
              <a:gd name="connsiteX2" fmla="*/ 94593 w 4656083"/>
              <a:gd name="connsiteY2" fmla="*/ 10510 h 4939862"/>
              <a:gd name="connsiteX3" fmla="*/ 2375338 w 4656083"/>
              <a:gd name="connsiteY3" fmla="*/ 42041 h 4939862"/>
              <a:gd name="connsiteX4" fmla="*/ 2375338 w 4656083"/>
              <a:gd name="connsiteY4" fmla="*/ 1418896 h 4939862"/>
              <a:gd name="connsiteX5" fmla="*/ 1660635 w 4656083"/>
              <a:gd name="connsiteY5" fmla="*/ 1923393 h 4939862"/>
              <a:gd name="connsiteX6" fmla="*/ 1660635 w 4656083"/>
              <a:gd name="connsiteY6" fmla="*/ 2459420 h 4939862"/>
              <a:gd name="connsiteX7" fmla="*/ 3079531 w 4656083"/>
              <a:gd name="connsiteY7" fmla="*/ 3037489 h 4939862"/>
              <a:gd name="connsiteX8" fmla="*/ 3552497 w 4656083"/>
              <a:gd name="connsiteY8" fmla="*/ 2858813 h 4939862"/>
              <a:gd name="connsiteX9" fmla="*/ 3762704 w 4656083"/>
              <a:gd name="connsiteY9" fmla="*/ 2585544 h 4939862"/>
              <a:gd name="connsiteX10" fmla="*/ 3825766 w 4656083"/>
              <a:gd name="connsiteY10" fmla="*/ 2259724 h 4939862"/>
              <a:gd name="connsiteX11" fmla="*/ 3783725 w 4656083"/>
              <a:gd name="connsiteY11" fmla="*/ 2060027 h 4939862"/>
              <a:gd name="connsiteX12" fmla="*/ 3689131 w 4656083"/>
              <a:gd name="connsiteY12" fmla="*/ 1881351 h 4939862"/>
              <a:gd name="connsiteX13" fmla="*/ 3447393 w 4656083"/>
              <a:gd name="connsiteY13" fmla="*/ 1723696 h 4939862"/>
              <a:gd name="connsiteX14" fmla="*/ 4498428 w 4656083"/>
              <a:gd name="connsiteY14" fmla="*/ 1587062 h 4939862"/>
              <a:gd name="connsiteX15" fmla="*/ 4656083 w 4656083"/>
              <a:gd name="connsiteY15" fmla="*/ 2921875 h 4939862"/>
              <a:gd name="connsiteX16" fmla="*/ 4508938 w 4656083"/>
              <a:gd name="connsiteY16" fmla="*/ 4561489 h 4939862"/>
              <a:gd name="connsiteX17" fmla="*/ 3499945 w 4656083"/>
              <a:gd name="connsiteY17" fmla="*/ 4939862 h 4939862"/>
              <a:gd name="connsiteX18" fmla="*/ 105104 w 4656083"/>
              <a:gd name="connsiteY18" fmla="*/ 4897820 h 4939862"/>
              <a:gd name="connsiteX19" fmla="*/ 0 w 4656083"/>
              <a:gd name="connsiteY19" fmla="*/ 0 h 4939862"/>
              <a:gd name="connsiteX0" fmla="*/ 0 w 4656083"/>
              <a:gd name="connsiteY0" fmla="*/ 0 h 4939862"/>
              <a:gd name="connsiteX1" fmla="*/ 0 w 4656083"/>
              <a:gd name="connsiteY1" fmla="*/ 0 h 4939862"/>
              <a:gd name="connsiteX2" fmla="*/ 94593 w 4656083"/>
              <a:gd name="connsiteY2" fmla="*/ 10510 h 4939862"/>
              <a:gd name="connsiteX3" fmla="*/ 2375338 w 4656083"/>
              <a:gd name="connsiteY3" fmla="*/ 42041 h 4939862"/>
              <a:gd name="connsiteX4" fmla="*/ 2375338 w 4656083"/>
              <a:gd name="connsiteY4" fmla="*/ 1418896 h 4939862"/>
              <a:gd name="connsiteX5" fmla="*/ 1660635 w 4656083"/>
              <a:gd name="connsiteY5" fmla="*/ 1923393 h 4939862"/>
              <a:gd name="connsiteX6" fmla="*/ 1660635 w 4656083"/>
              <a:gd name="connsiteY6" fmla="*/ 2459420 h 4939862"/>
              <a:gd name="connsiteX7" fmla="*/ 3132083 w 4656083"/>
              <a:gd name="connsiteY7" fmla="*/ 3090041 h 4939862"/>
              <a:gd name="connsiteX8" fmla="*/ 3552497 w 4656083"/>
              <a:gd name="connsiteY8" fmla="*/ 2858813 h 4939862"/>
              <a:gd name="connsiteX9" fmla="*/ 3762704 w 4656083"/>
              <a:gd name="connsiteY9" fmla="*/ 2585544 h 4939862"/>
              <a:gd name="connsiteX10" fmla="*/ 3825766 w 4656083"/>
              <a:gd name="connsiteY10" fmla="*/ 2259724 h 4939862"/>
              <a:gd name="connsiteX11" fmla="*/ 3783725 w 4656083"/>
              <a:gd name="connsiteY11" fmla="*/ 2060027 h 4939862"/>
              <a:gd name="connsiteX12" fmla="*/ 3689131 w 4656083"/>
              <a:gd name="connsiteY12" fmla="*/ 1881351 h 4939862"/>
              <a:gd name="connsiteX13" fmla="*/ 3447393 w 4656083"/>
              <a:gd name="connsiteY13" fmla="*/ 1723696 h 4939862"/>
              <a:gd name="connsiteX14" fmla="*/ 4498428 w 4656083"/>
              <a:gd name="connsiteY14" fmla="*/ 1587062 h 4939862"/>
              <a:gd name="connsiteX15" fmla="*/ 4656083 w 4656083"/>
              <a:gd name="connsiteY15" fmla="*/ 2921875 h 4939862"/>
              <a:gd name="connsiteX16" fmla="*/ 4508938 w 4656083"/>
              <a:gd name="connsiteY16" fmla="*/ 4561489 h 4939862"/>
              <a:gd name="connsiteX17" fmla="*/ 3499945 w 4656083"/>
              <a:gd name="connsiteY17" fmla="*/ 4939862 h 4939862"/>
              <a:gd name="connsiteX18" fmla="*/ 105104 w 4656083"/>
              <a:gd name="connsiteY18" fmla="*/ 4897820 h 4939862"/>
              <a:gd name="connsiteX19" fmla="*/ 0 w 4656083"/>
              <a:gd name="connsiteY19" fmla="*/ 0 h 4939862"/>
              <a:gd name="connsiteX0" fmla="*/ 0 w 4656083"/>
              <a:gd name="connsiteY0" fmla="*/ 0 h 4939862"/>
              <a:gd name="connsiteX1" fmla="*/ 0 w 4656083"/>
              <a:gd name="connsiteY1" fmla="*/ 0 h 4939862"/>
              <a:gd name="connsiteX2" fmla="*/ 94593 w 4656083"/>
              <a:gd name="connsiteY2" fmla="*/ 10510 h 4939862"/>
              <a:gd name="connsiteX3" fmla="*/ 2375338 w 4656083"/>
              <a:gd name="connsiteY3" fmla="*/ 42041 h 4939862"/>
              <a:gd name="connsiteX4" fmla="*/ 2375338 w 4656083"/>
              <a:gd name="connsiteY4" fmla="*/ 1418896 h 4939862"/>
              <a:gd name="connsiteX5" fmla="*/ 1660635 w 4656083"/>
              <a:gd name="connsiteY5" fmla="*/ 1923393 h 4939862"/>
              <a:gd name="connsiteX6" fmla="*/ 1660635 w 4656083"/>
              <a:gd name="connsiteY6" fmla="*/ 2459420 h 4939862"/>
              <a:gd name="connsiteX7" fmla="*/ 3132083 w 4656083"/>
              <a:gd name="connsiteY7" fmla="*/ 3090041 h 4939862"/>
              <a:gd name="connsiteX8" fmla="*/ 3605049 w 4656083"/>
              <a:gd name="connsiteY8" fmla="*/ 2869324 h 4939862"/>
              <a:gd name="connsiteX9" fmla="*/ 3762704 w 4656083"/>
              <a:gd name="connsiteY9" fmla="*/ 2585544 h 4939862"/>
              <a:gd name="connsiteX10" fmla="*/ 3825766 w 4656083"/>
              <a:gd name="connsiteY10" fmla="*/ 2259724 h 4939862"/>
              <a:gd name="connsiteX11" fmla="*/ 3783725 w 4656083"/>
              <a:gd name="connsiteY11" fmla="*/ 2060027 h 4939862"/>
              <a:gd name="connsiteX12" fmla="*/ 3689131 w 4656083"/>
              <a:gd name="connsiteY12" fmla="*/ 1881351 h 4939862"/>
              <a:gd name="connsiteX13" fmla="*/ 3447393 w 4656083"/>
              <a:gd name="connsiteY13" fmla="*/ 1723696 h 4939862"/>
              <a:gd name="connsiteX14" fmla="*/ 4498428 w 4656083"/>
              <a:gd name="connsiteY14" fmla="*/ 1587062 h 4939862"/>
              <a:gd name="connsiteX15" fmla="*/ 4656083 w 4656083"/>
              <a:gd name="connsiteY15" fmla="*/ 2921875 h 4939862"/>
              <a:gd name="connsiteX16" fmla="*/ 4508938 w 4656083"/>
              <a:gd name="connsiteY16" fmla="*/ 4561489 h 4939862"/>
              <a:gd name="connsiteX17" fmla="*/ 3499945 w 4656083"/>
              <a:gd name="connsiteY17" fmla="*/ 4939862 h 4939862"/>
              <a:gd name="connsiteX18" fmla="*/ 105104 w 4656083"/>
              <a:gd name="connsiteY18" fmla="*/ 4897820 h 4939862"/>
              <a:gd name="connsiteX19" fmla="*/ 0 w 4656083"/>
              <a:gd name="connsiteY19" fmla="*/ 0 h 4939862"/>
              <a:gd name="connsiteX0" fmla="*/ 0 w 4656083"/>
              <a:gd name="connsiteY0" fmla="*/ 0 h 4939862"/>
              <a:gd name="connsiteX1" fmla="*/ 0 w 4656083"/>
              <a:gd name="connsiteY1" fmla="*/ 0 h 4939862"/>
              <a:gd name="connsiteX2" fmla="*/ 94593 w 4656083"/>
              <a:gd name="connsiteY2" fmla="*/ 10510 h 4939862"/>
              <a:gd name="connsiteX3" fmla="*/ 2375338 w 4656083"/>
              <a:gd name="connsiteY3" fmla="*/ 42041 h 4939862"/>
              <a:gd name="connsiteX4" fmla="*/ 2375338 w 4656083"/>
              <a:gd name="connsiteY4" fmla="*/ 1418896 h 4939862"/>
              <a:gd name="connsiteX5" fmla="*/ 1660635 w 4656083"/>
              <a:gd name="connsiteY5" fmla="*/ 1923393 h 4939862"/>
              <a:gd name="connsiteX6" fmla="*/ 1660635 w 4656083"/>
              <a:gd name="connsiteY6" fmla="*/ 2459420 h 4939862"/>
              <a:gd name="connsiteX7" fmla="*/ 3132083 w 4656083"/>
              <a:gd name="connsiteY7" fmla="*/ 3090041 h 4939862"/>
              <a:gd name="connsiteX8" fmla="*/ 3605049 w 4656083"/>
              <a:gd name="connsiteY8" fmla="*/ 2869324 h 4939862"/>
              <a:gd name="connsiteX9" fmla="*/ 3804745 w 4656083"/>
              <a:gd name="connsiteY9" fmla="*/ 2596054 h 4939862"/>
              <a:gd name="connsiteX10" fmla="*/ 3825766 w 4656083"/>
              <a:gd name="connsiteY10" fmla="*/ 2259724 h 4939862"/>
              <a:gd name="connsiteX11" fmla="*/ 3783725 w 4656083"/>
              <a:gd name="connsiteY11" fmla="*/ 2060027 h 4939862"/>
              <a:gd name="connsiteX12" fmla="*/ 3689131 w 4656083"/>
              <a:gd name="connsiteY12" fmla="*/ 1881351 h 4939862"/>
              <a:gd name="connsiteX13" fmla="*/ 3447393 w 4656083"/>
              <a:gd name="connsiteY13" fmla="*/ 1723696 h 4939862"/>
              <a:gd name="connsiteX14" fmla="*/ 4498428 w 4656083"/>
              <a:gd name="connsiteY14" fmla="*/ 1587062 h 4939862"/>
              <a:gd name="connsiteX15" fmla="*/ 4656083 w 4656083"/>
              <a:gd name="connsiteY15" fmla="*/ 2921875 h 4939862"/>
              <a:gd name="connsiteX16" fmla="*/ 4508938 w 4656083"/>
              <a:gd name="connsiteY16" fmla="*/ 4561489 h 4939862"/>
              <a:gd name="connsiteX17" fmla="*/ 3499945 w 4656083"/>
              <a:gd name="connsiteY17" fmla="*/ 4939862 h 4939862"/>
              <a:gd name="connsiteX18" fmla="*/ 105104 w 4656083"/>
              <a:gd name="connsiteY18" fmla="*/ 4897820 h 4939862"/>
              <a:gd name="connsiteX19" fmla="*/ 0 w 4656083"/>
              <a:gd name="connsiteY19" fmla="*/ 0 h 4939862"/>
              <a:gd name="connsiteX0" fmla="*/ 0 w 4656083"/>
              <a:gd name="connsiteY0" fmla="*/ 0 h 4939862"/>
              <a:gd name="connsiteX1" fmla="*/ 0 w 4656083"/>
              <a:gd name="connsiteY1" fmla="*/ 0 h 4939862"/>
              <a:gd name="connsiteX2" fmla="*/ 94593 w 4656083"/>
              <a:gd name="connsiteY2" fmla="*/ 10510 h 4939862"/>
              <a:gd name="connsiteX3" fmla="*/ 2375338 w 4656083"/>
              <a:gd name="connsiteY3" fmla="*/ 42041 h 4939862"/>
              <a:gd name="connsiteX4" fmla="*/ 2375338 w 4656083"/>
              <a:gd name="connsiteY4" fmla="*/ 1418896 h 4939862"/>
              <a:gd name="connsiteX5" fmla="*/ 1660635 w 4656083"/>
              <a:gd name="connsiteY5" fmla="*/ 1923393 h 4939862"/>
              <a:gd name="connsiteX6" fmla="*/ 1555531 w 4656083"/>
              <a:gd name="connsiteY6" fmla="*/ 2469930 h 4939862"/>
              <a:gd name="connsiteX7" fmla="*/ 3132083 w 4656083"/>
              <a:gd name="connsiteY7" fmla="*/ 3090041 h 4939862"/>
              <a:gd name="connsiteX8" fmla="*/ 3605049 w 4656083"/>
              <a:gd name="connsiteY8" fmla="*/ 2869324 h 4939862"/>
              <a:gd name="connsiteX9" fmla="*/ 3804745 w 4656083"/>
              <a:gd name="connsiteY9" fmla="*/ 2596054 h 4939862"/>
              <a:gd name="connsiteX10" fmla="*/ 3825766 w 4656083"/>
              <a:gd name="connsiteY10" fmla="*/ 2259724 h 4939862"/>
              <a:gd name="connsiteX11" fmla="*/ 3783725 w 4656083"/>
              <a:gd name="connsiteY11" fmla="*/ 2060027 h 4939862"/>
              <a:gd name="connsiteX12" fmla="*/ 3689131 w 4656083"/>
              <a:gd name="connsiteY12" fmla="*/ 1881351 h 4939862"/>
              <a:gd name="connsiteX13" fmla="*/ 3447393 w 4656083"/>
              <a:gd name="connsiteY13" fmla="*/ 1723696 h 4939862"/>
              <a:gd name="connsiteX14" fmla="*/ 4498428 w 4656083"/>
              <a:gd name="connsiteY14" fmla="*/ 1587062 h 4939862"/>
              <a:gd name="connsiteX15" fmla="*/ 4656083 w 4656083"/>
              <a:gd name="connsiteY15" fmla="*/ 2921875 h 4939862"/>
              <a:gd name="connsiteX16" fmla="*/ 4508938 w 4656083"/>
              <a:gd name="connsiteY16" fmla="*/ 4561489 h 4939862"/>
              <a:gd name="connsiteX17" fmla="*/ 3499945 w 4656083"/>
              <a:gd name="connsiteY17" fmla="*/ 4939862 h 4939862"/>
              <a:gd name="connsiteX18" fmla="*/ 105104 w 4656083"/>
              <a:gd name="connsiteY18" fmla="*/ 4897820 h 4939862"/>
              <a:gd name="connsiteX19" fmla="*/ 0 w 4656083"/>
              <a:gd name="connsiteY19" fmla="*/ 0 h 4939862"/>
              <a:gd name="connsiteX0" fmla="*/ 0 w 4656083"/>
              <a:gd name="connsiteY0" fmla="*/ 0 h 4939862"/>
              <a:gd name="connsiteX1" fmla="*/ 0 w 4656083"/>
              <a:gd name="connsiteY1" fmla="*/ 0 h 4939862"/>
              <a:gd name="connsiteX2" fmla="*/ 94593 w 4656083"/>
              <a:gd name="connsiteY2" fmla="*/ 10510 h 4939862"/>
              <a:gd name="connsiteX3" fmla="*/ 2375338 w 4656083"/>
              <a:gd name="connsiteY3" fmla="*/ 42041 h 4939862"/>
              <a:gd name="connsiteX4" fmla="*/ 2375338 w 4656083"/>
              <a:gd name="connsiteY4" fmla="*/ 1418896 h 4939862"/>
              <a:gd name="connsiteX5" fmla="*/ 1692166 w 4656083"/>
              <a:gd name="connsiteY5" fmla="*/ 1923393 h 4939862"/>
              <a:gd name="connsiteX6" fmla="*/ 1555531 w 4656083"/>
              <a:gd name="connsiteY6" fmla="*/ 2469930 h 4939862"/>
              <a:gd name="connsiteX7" fmla="*/ 3132083 w 4656083"/>
              <a:gd name="connsiteY7" fmla="*/ 3090041 h 4939862"/>
              <a:gd name="connsiteX8" fmla="*/ 3605049 w 4656083"/>
              <a:gd name="connsiteY8" fmla="*/ 2869324 h 4939862"/>
              <a:gd name="connsiteX9" fmla="*/ 3804745 w 4656083"/>
              <a:gd name="connsiteY9" fmla="*/ 2596054 h 4939862"/>
              <a:gd name="connsiteX10" fmla="*/ 3825766 w 4656083"/>
              <a:gd name="connsiteY10" fmla="*/ 2259724 h 4939862"/>
              <a:gd name="connsiteX11" fmla="*/ 3783725 w 4656083"/>
              <a:gd name="connsiteY11" fmla="*/ 2060027 h 4939862"/>
              <a:gd name="connsiteX12" fmla="*/ 3689131 w 4656083"/>
              <a:gd name="connsiteY12" fmla="*/ 1881351 h 4939862"/>
              <a:gd name="connsiteX13" fmla="*/ 3447393 w 4656083"/>
              <a:gd name="connsiteY13" fmla="*/ 1723696 h 4939862"/>
              <a:gd name="connsiteX14" fmla="*/ 4498428 w 4656083"/>
              <a:gd name="connsiteY14" fmla="*/ 1587062 h 4939862"/>
              <a:gd name="connsiteX15" fmla="*/ 4656083 w 4656083"/>
              <a:gd name="connsiteY15" fmla="*/ 2921875 h 4939862"/>
              <a:gd name="connsiteX16" fmla="*/ 4508938 w 4656083"/>
              <a:gd name="connsiteY16" fmla="*/ 4561489 h 4939862"/>
              <a:gd name="connsiteX17" fmla="*/ 3499945 w 4656083"/>
              <a:gd name="connsiteY17" fmla="*/ 4939862 h 4939862"/>
              <a:gd name="connsiteX18" fmla="*/ 105104 w 4656083"/>
              <a:gd name="connsiteY18" fmla="*/ 4897820 h 4939862"/>
              <a:gd name="connsiteX19" fmla="*/ 0 w 4656083"/>
              <a:gd name="connsiteY19" fmla="*/ 0 h 4939862"/>
              <a:gd name="connsiteX0" fmla="*/ 0 w 4656083"/>
              <a:gd name="connsiteY0" fmla="*/ 0 h 4939862"/>
              <a:gd name="connsiteX1" fmla="*/ 0 w 4656083"/>
              <a:gd name="connsiteY1" fmla="*/ 0 h 4939862"/>
              <a:gd name="connsiteX2" fmla="*/ 94593 w 4656083"/>
              <a:gd name="connsiteY2" fmla="*/ 10510 h 4939862"/>
              <a:gd name="connsiteX3" fmla="*/ 2375338 w 4656083"/>
              <a:gd name="connsiteY3" fmla="*/ 42041 h 4939862"/>
              <a:gd name="connsiteX4" fmla="*/ 2438400 w 4656083"/>
              <a:gd name="connsiteY4" fmla="*/ 1471447 h 4939862"/>
              <a:gd name="connsiteX5" fmla="*/ 1692166 w 4656083"/>
              <a:gd name="connsiteY5" fmla="*/ 1923393 h 4939862"/>
              <a:gd name="connsiteX6" fmla="*/ 1555531 w 4656083"/>
              <a:gd name="connsiteY6" fmla="*/ 2469930 h 4939862"/>
              <a:gd name="connsiteX7" fmla="*/ 3132083 w 4656083"/>
              <a:gd name="connsiteY7" fmla="*/ 3090041 h 4939862"/>
              <a:gd name="connsiteX8" fmla="*/ 3605049 w 4656083"/>
              <a:gd name="connsiteY8" fmla="*/ 2869324 h 4939862"/>
              <a:gd name="connsiteX9" fmla="*/ 3804745 w 4656083"/>
              <a:gd name="connsiteY9" fmla="*/ 2596054 h 4939862"/>
              <a:gd name="connsiteX10" fmla="*/ 3825766 w 4656083"/>
              <a:gd name="connsiteY10" fmla="*/ 2259724 h 4939862"/>
              <a:gd name="connsiteX11" fmla="*/ 3783725 w 4656083"/>
              <a:gd name="connsiteY11" fmla="*/ 2060027 h 4939862"/>
              <a:gd name="connsiteX12" fmla="*/ 3689131 w 4656083"/>
              <a:gd name="connsiteY12" fmla="*/ 1881351 h 4939862"/>
              <a:gd name="connsiteX13" fmla="*/ 3447393 w 4656083"/>
              <a:gd name="connsiteY13" fmla="*/ 1723696 h 4939862"/>
              <a:gd name="connsiteX14" fmla="*/ 4498428 w 4656083"/>
              <a:gd name="connsiteY14" fmla="*/ 1587062 h 4939862"/>
              <a:gd name="connsiteX15" fmla="*/ 4656083 w 4656083"/>
              <a:gd name="connsiteY15" fmla="*/ 2921875 h 4939862"/>
              <a:gd name="connsiteX16" fmla="*/ 4508938 w 4656083"/>
              <a:gd name="connsiteY16" fmla="*/ 4561489 h 4939862"/>
              <a:gd name="connsiteX17" fmla="*/ 3499945 w 4656083"/>
              <a:gd name="connsiteY17" fmla="*/ 4939862 h 4939862"/>
              <a:gd name="connsiteX18" fmla="*/ 105104 w 4656083"/>
              <a:gd name="connsiteY18" fmla="*/ 4897820 h 4939862"/>
              <a:gd name="connsiteX19" fmla="*/ 0 w 4656083"/>
              <a:gd name="connsiteY19" fmla="*/ 0 h 4939862"/>
              <a:gd name="connsiteX0" fmla="*/ 0 w 4656083"/>
              <a:gd name="connsiteY0" fmla="*/ 0 h 4939862"/>
              <a:gd name="connsiteX1" fmla="*/ 0 w 4656083"/>
              <a:gd name="connsiteY1" fmla="*/ 0 h 4939862"/>
              <a:gd name="connsiteX2" fmla="*/ 94593 w 4656083"/>
              <a:gd name="connsiteY2" fmla="*/ 10510 h 4939862"/>
              <a:gd name="connsiteX3" fmla="*/ 2375338 w 4656083"/>
              <a:gd name="connsiteY3" fmla="*/ 42041 h 4939862"/>
              <a:gd name="connsiteX4" fmla="*/ 2438400 w 4656083"/>
              <a:gd name="connsiteY4" fmla="*/ 1471447 h 4939862"/>
              <a:gd name="connsiteX5" fmla="*/ 1692166 w 4656083"/>
              <a:gd name="connsiteY5" fmla="*/ 1923393 h 4939862"/>
              <a:gd name="connsiteX6" fmla="*/ 1555531 w 4656083"/>
              <a:gd name="connsiteY6" fmla="*/ 2469930 h 4939862"/>
              <a:gd name="connsiteX7" fmla="*/ 3132083 w 4656083"/>
              <a:gd name="connsiteY7" fmla="*/ 3090041 h 4939862"/>
              <a:gd name="connsiteX8" fmla="*/ 3605049 w 4656083"/>
              <a:gd name="connsiteY8" fmla="*/ 2869324 h 4939862"/>
              <a:gd name="connsiteX9" fmla="*/ 3804745 w 4656083"/>
              <a:gd name="connsiteY9" fmla="*/ 2596054 h 4939862"/>
              <a:gd name="connsiteX10" fmla="*/ 3825766 w 4656083"/>
              <a:gd name="connsiteY10" fmla="*/ 2259724 h 4939862"/>
              <a:gd name="connsiteX11" fmla="*/ 3783725 w 4656083"/>
              <a:gd name="connsiteY11" fmla="*/ 2060027 h 4939862"/>
              <a:gd name="connsiteX12" fmla="*/ 3689131 w 4656083"/>
              <a:gd name="connsiteY12" fmla="*/ 1881351 h 4939862"/>
              <a:gd name="connsiteX13" fmla="*/ 3447393 w 4656083"/>
              <a:gd name="connsiteY13" fmla="*/ 1723696 h 4939862"/>
              <a:gd name="connsiteX14" fmla="*/ 4498428 w 4656083"/>
              <a:gd name="connsiteY14" fmla="*/ 1587062 h 4939862"/>
              <a:gd name="connsiteX15" fmla="*/ 4656083 w 4656083"/>
              <a:gd name="connsiteY15" fmla="*/ 2921875 h 4939862"/>
              <a:gd name="connsiteX16" fmla="*/ 4508938 w 4656083"/>
              <a:gd name="connsiteY16" fmla="*/ 4561489 h 4939862"/>
              <a:gd name="connsiteX17" fmla="*/ 3499945 w 4656083"/>
              <a:gd name="connsiteY17" fmla="*/ 4939862 h 4939862"/>
              <a:gd name="connsiteX18" fmla="*/ 105104 w 4656083"/>
              <a:gd name="connsiteY18" fmla="*/ 4897820 h 4939862"/>
              <a:gd name="connsiteX19" fmla="*/ 0 w 4656083"/>
              <a:gd name="connsiteY19" fmla="*/ 0 h 4939862"/>
              <a:gd name="connsiteX0" fmla="*/ 126410 w 4656369"/>
              <a:gd name="connsiteY0" fmla="*/ 234571 h 4953715"/>
              <a:gd name="connsiteX1" fmla="*/ 286 w 4656369"/>
              <a:gd name="connsiteY1" fmla="*/ 13853 h 4953715"/>
              <a:gd name="connsiteX2" fmla="*/ 94879 w 4656369"/>
              <a:gd name="connsiteY2" fmla="*/ 24363 h 4953715"/>
              <a:gd name="connsiteX3" fmla="*/ 2375624 w 4656369"/>
              <a:gd name="connsiteY3" fmla="*/ 55894 h 4953715"/>
              <a:gd name="connsiteX4" fmla="*/ 2438686 w 4656369"/>
              <a:gd name="connsiteY4" fmla="*/ 1485300 h 4953715"/>
              <a:gd name="connsiteX5" fmla="*/ 1692452 w 4656369"/>
              <a:gd name="connsiteY5" fmla="*/ 1937246 h 4953715"/>
              <a:gd name="connsiteX6" fmla="*/ 1555817 w 4656369"/>
              <a:gd name="connsiteY6" fmla="*/ 2483783 h 4953715"/>
              <a:gd name="connsiteX7" fmla="*/ 3132369 w 4656369"/>
              <a:gd name="connsiteY7" fmla="*/ 3103894 h 4953715"/>
              <a:gd name="connsiteX8" fmla="*/ 3605335 w 4656369"/>
              <a:gd name="connsiteY8" fmla="*/ 2883177 h 4953715"/>
              <a:gd name="connsiteX9" fmla="*/ 3805031 w 4656369"/>
              <a:gd name="connsiteY9" fmla="*/ 2609907 h 4953715"/>
              <a:gd name="connsiteX10" fmla="*/ 3826052 w 4656369"/>
              <a:gd name="connsiteY10" fmla="*/ 2273577 h 4953715"/>
              <a:gd name="connsiteX11" fmla="*/ 3784011 w 4656369"/>
              <a:gd name="connsiteY11" fmla="*/ 2073880 h 4953715"/>
              <a:gd name="connsiteX12" fmla="*/ 3689417 w 4656369"/>
              <a:gd name="connsiteY12" fmla="*/ 1895204 h 4953715"/>
              <a:gd name="connsiteX13" fmla="*/ 3447679 w 4656369"/>
              <a:gd name="connsiteY13" fmla="*/ 1737549 h 4953715"/>
              <a:gd name="connsiteX14" fmla="*/ 4498714 w 4656369"/>
              <a:gd name="connsiteY14" fmla="*/ 1600915 h 4953715"/>
              <a:gd name="connsiteX15" fmla="*/ 4656369 w 4656369"/>
              <a:gd name="connsiteY15" fmla="*/ 2935728 h 4953715"/>
              <a:gd name="connsiteX16" fmla="*/ 4509224 w 4656369"/>
              <a:gd name="connsiteY16" fmla="*/ 4575342 h 4953715"/>
              <a:gd name="connsiteX17" fmla="*/ 3500231 w 4656369"/>
              <a:gd name="connsiteY17" fmla="*/ 4953715 h 4953715"/>
              <a:gd name="connsiteX18" fmla="*/ 105390 w 4656369"/>
              <a:gd name="connsiteY18" fmla="*/ 4911673 h 4953715"/>
              <a:gd name="connsiteX19" fmla="*/ 126410 w 4656369"/>
              <a:gd name="connsiteY19" fmla="*/ 234571 h 4953715"/>
              <a:gd name="connsiteX0" fmla="*/ 190699 w 4720658"/>
              <a:gd name="connsiteY0" fmla="*/ 417353 h 5136497"/>
              <a:gd name="connsiteX1" fmla="*/ 159168 w 4720658"/>
              <a:gd name="connsiteY1" fmla="*/ 207145 h 5136497"/>
              <a:gd name="connsiteX2" fmla="*/ 2439913 w 4720658"/>
              <a:gd name="connsiteY2" fmla="*/ 238676 h 5136497"/>
              <a:gd name="connsiteX3" fmla="*/ 2502975 w 4720658"/>
              <a:gd name="connsiteY3" fmla="*/ 1668082 h 5136497"/>
              <a:gd name="connsiteX4" fmla="*/ 1756741 w 4720658"/>
              <a:gd name="connsiteY4" fmla="*/ 2120028 h 5136497"/>
              <a:gd name="connsiteX5" fmla="*/ 1620106 w 4720658"/>
              <a:gd name="connsiteY5" fmla="*/ 2666565 h 5136497"/>
              <a:gd name="connsiteX6" fmla="*/ 3196658 w 4720658"/>
              <a:gd name="connsiteY6" fmla="*/ 3286676 h 5136497"/>
              <a:gd name="connsiteX7" fmla="*/ 3669624 w 4720658"/>
              <a:gd name="connsiteY7" fmla="*/ 3065959 h 5136497"/>
              <a:gd name="connsiteX8" fmla="*/ 3869320 w 4720658"/>
              <a:gd name="connsiteY8" fmla="*/ 2792689 h 5136497"/>
              <a:gd name="connsiteX9" fmla="*/ 3890341 w 4720658"/>
              <a:gd name="connsiteY9" fmla="*/ 2456359 h 5136497"/>
              <a:gd name="connsiteX10" fmla="*/ 3848300 w 4720658"/>
              <a:gd name="connsiteY10" fmla="*/ 2256662 h 5136497"/>
              <a:gd name="connsiteX11" fmla="*/ 3753706 w 4720658"/>
              <a:gd name="connsiteY11" fmla="*/ 2077986 h 5136497"/>
              <a:gd name="connsiteX12" fmla="*/ 3511968 w 4720658"/>
              <a:gd name="connsiteY12" fmla="*/ 1920331 h 5136497"/>
              <a:gd name="connsiteX13" fmla="*/ 4563003 w 4720658"/>
              <a:gd name="connsiteY13" fmla="*/ 1783697 h 5136497"/>
              <a:gd name="connsiteX14" fmla="*/ 4720658 w 4720658"/>
              <a:gd name="connsiteY14" fmla="*/ 3118510 h 5136497"/>
              <a:gd name="connsiteX15" fmla="*/ 4573513 w 4720658"/>
              <a:gd name="connsiteY15" fmla="*/ 4758124 h 5136497"/>
              <a:gd name="connsiteX16" fmla="*/ 3564520 w 4720658"/>
              <a:gd name="connsiteY16" fmla="*/ 5136497 h 5136497"/>
              <a:gd name="connsiteX17" fmla="*/ 169679 w 4720658"/>
              <a:gd name="connsiteY17" fmla="*/ 5094455 h 5136497"/>
              <a:gd name="connsiteX18" fmla="*/ 190699 w 4720658"/>
              <a:gd name="connsiteY18" fmla="*/ 417353 h 5136497"/>
              <a:gd name="connsiteX0" fmla="*/ 21020 w 4550979"/>
              <a:gd name="connsiteY0" fmla="*/ 476180 h 5195324"/>
              <a:gd name="connsiteX1" fmla="*/ 2270234 w 4550979"/>
              <a:gd name="connsiteY1" fmla="*/ 297503 h 5195324"/>
              <a:gd name="connsiteX2" fmla="*/ 2333296 w 4550979"/>
              <a:gd name="connsiteY2" fmla="*/ 1726909 h 5195324"/>
              <a:gd name="connsiteX3" fmla="*/ 1587062 w 4550979"/>
              <a:gd name="connsiteY3" fmla="*/ 2178855 h 5195324"/>
              <a:gd name="connsiteX4" fmla="*/ 1450427 w 4550979"/>
              <a:gd name="connsiteY4" fmla="*/ 2725392 h 5195324"/>
              <a:gd name="connsiteX5" fmla="*/ 3026979 w 4550979"/>
              <a:gd name="connsiteY5" fmla="*/ 3345503 h 5195324"/>
              <a:gd name="connsiteX6" fmla="*/ 3499945 w 4550979"/>
              <a:gd name="connsiteY6" fmla="*/ 3124786 h 5195324"/>
              <a:gd name="connsiteX7" fmla="*/ 3699641 w 4550979"/>
              <a:gd name="connsiteY7" fmla="*/ 2851516 h 5195324"/>
              <a:gd name="connsiteX8" fmla="*/ 3720662 w 4550979"/>
              <a:gd name="connsiteY8" fmla="*/ 2515186 h 5195324"/>
              <a:gd name="connsiteX9" fmla="*/ 3678621 w 4550979"/>
              <a:gd name="connsiteY9" fmla="*/ 2315489 h 5195324"/>
              <a:gd name="connsiteX10" fmla="*/ 3584027 w 4550979"/>
              <a:gd name="connsiteY10" fmla="*/ 2136813 h 5195324"/>
              <a:gd name="connsiteX11" fmla="*/ 3342289 w 4550979"/>
              <a:gd name="connsiteY11" fmla="*/ 1979158 h 5195324"/>
              <a:gd name="connsiteX12" fmla="*/ 4393324 w 4550979"/>
              <a:gd name="connsiteY12" fmla="*/ 1842524 h 5195324"/>
              <a:gd name="connsiteX13" fmla="*/ 4550979 w 4550979"/>
              <a:gd name="connsiteY13" fmla="*/ 3177337 h 5195324"/>
              <a:gd name="connsiteX14" fmla="*/ 4403834 w 4550979"/>
              <a:gd name="connsiteY14" fmla="*/ 4816951 h 5195324"/>
              <a:gd name="connsiteX15" fmla="*/ 3394841 w 4550979"/>
              <a:gd name="connsiteY15" fmla="*/ 5195324 h 5195324"/>
              <a:gd name="connsiteX16" fmla="*/ 0 w 4550979"/>
              <a:gd name="connsiteY16" fmla="*/ 5153282 h 5195324"/>
              <a:gd name="connsiteX17" fmla="*/ 21020 w 4550979"/>
              <a:gd name="connsiteY17" fmla="*/ 476180 h 5195324"/>
              <a:gd name="connsiteX0" fmla="*/ 21020 w 4550979"/>
              <a:gd name="connsiteY0" fmla="*/ 258442 h 4977586"/>
              <a:gd name="connsiteX1" fmla="*/ 2270234 w 4550979"/>
              <a:gd name="connsiteY1" fmla="*/ 79765 h 4977586"/>
              <a:gd name="connsiteX2" fmla="*/ 2333296 w 4550979"/>
              <a:gd name="connsiteY2" fmla="*/ 1509171 h 4977586"/>
              <a:gd name="connsiteX3" fmla="*/ 1587062 w 4550979"/>
              <a:gd name="connsiteY3" fmla="*/ 1961117 h 4977586"/>
              <a:gd name="connsiteX4" fmla="*/ 1450427 w 4550979"/>
              <a:gd name="connsiteY4" fmla="*/ 2507654 h 4977586"/>
              <a:gd name="connsiteX5" fmla="*/ 3026979 w 4550979"/>
              <a:gd name="connsiteY5" fmla="*/ 3127765 h 4977586"/>
              <a:gd name="connsiteX6" fmla="*/ 3499945 w 4550979"/>
              <a:gd name="connsiteY6" fmla="*/ 2907048 h 4977586"/>
              <a:gd name="connsiteX7" fmla="*/ 3699641 w 4550979"/>
              <a:gd name="connsiteY7" fmla="*/ 2633778 h 4977586"/>
              <a:gd name="connsiteX8" fmla="*/ 3720662 w 4550979"/>
              <a:gd name="connsiteY8" fmla="*/ 2297448 h 4977586"/>
              <a:gd name="connsiteX9" fmla="*/ 3678621 w 4550979"/>
              <a:gd name="connsiteY9" fmla="*/ 2097751 h 4977586"/>
              <a:gd name="connsiteX10" fmla="*/ 3584027 w 4550979"/>
              <a:gd name="connsiteY10" fmla="*/ 1919075 h 4977586"/>
              <a:gd name="connsiteX11" fmla="*/ 3342289 w 4550979"/>
              <a:gd name="connsiteY11" fmla="*/ 1761420 h 4977586"/>
              <a:gd name="connsiteX12" fmla="*/ 4393324 w 4550979"/>
              <a:gd name="connsiteY12" fmla="*/ 1624786 h 4977586"/>
              <a:gd name="connsiteX13" fmla="*/ 4550979 w 4550979"/>
              <a:gd name="connsiteY13" fmla="*/ 2959599 h 4977586"/>
              <a:gd name="connsiteX14" fmla="*/ 4403834 w 4550979"/>
              <a:gd name="connsiteY14" fmla="*/ 4599213 h 4977586"/>
              <a:gd name="connsiteX15" fmla="*/ 3394841 w 4550979"/>
              <a:gd name="connsiteY15" fmla="*/ 4977586 h 4977586"/>
              <a:gd name="connsiteX16" fmla="*/ 0 w 4550979"/>
              <a:gd name="connsiteY16" fmla="*/ 4935544 h 4977586"/>
              <a:gd name="connsiteX17" fmla="*/ 21020 w 4550979"/>
              <a:gd name="connsiteY17" fmla="*/ 258442 h 4977586"/>
              <a:gd name="connsiteX0" fmla="*/ 21020 w 4550979"/>
              <a:gd name="connsiteY0" fmla="*/ 178677 h 4897821"/>
              <a:gd name="connsiteX1" fmla="*/ 2270234 w 4550979"/>
              <a:gd name="connsiteY1" fmla="*/ 0 h 4897821"/>
              <a:gd name="connsiteX2" fmla="*/ 2333296 w 4550979"/>
              <a:gd name="connsiteY2" fmla="*/ 1429406 h 4897821"/>
              <a:gd name="connsiteX3" fmla="*/ 1587062 w 4550979"/>
              <a:gd name="connsiteY3" fmla="*/ 1881352 h 4897821"/>
              <a:gd name="connsiteX4" fmla="*/ 1450427 w 4550979"/>
              <a:gd name="connsiteY4" fmla="*/ 2427889 h 4897821"/>
              <a:gd name="connsiteX5" fmla="*/ 3026979 w 4550979"/>
              <a:gd name="connsiteY5" fmla="*/ 3048000 h 4897821"/>
              <a:gd name="connsiteX6" fmla="*/ 3499945 w 4550979"/>
              <a:gd name="connsiteY6" fmla="*/ 2827283 h 4897821"/>
              <a:gd name="connsiteX7" fmla="*/ 3699641 w 4550979"/>
              <a:gd name="connsiteY7" fmla="*/ 2554013 h 4897821"/>
              <a:gd name="connsiteX8" fmla="*/ 3720662 w 4550979"/>
              <a:gd name="connsiteY8" fmla="*/ 2217683 h 4897821"/>
              <a:gd name="connsiteX9" fmla="*/ 3678621 w 4550979"/>
              <a:gd name="connsiteY9" fmla="*/ 2017986 h 4897821"/>
              <a:gd name="connsiteX10" fmla="*/ 3584027 w 4550979"/>
              <a:gd name="connsiteY10" fmla="*/ 1839310 h 4897821"/>
              <a:gd name="connsiteX11" fmla="*/ 3342289 w 4550979"/>
              <a:gd name="connsiteY11" fmla="*/ 1681655 h 4897821"/>
              <a:gd name="connsiteX12" fmla="*/ 4393324 w 4550979"/>
              <a:gd name="connsiteY12" fmla="*/ 1545021 h 4897821"/>
              <a:gd name="connsiteX13" fmla="*/ 4550979 w 4550979"/>
              <a:gd name="connsiteY13" fmla="*/ 2879834 h 4897821"/>
              <a:gd name="connsiteX14" fmla="*/ 4403834 w 4550979"/>
              <a:gd name="connsiteY14" fmla="*/ 4519448 h 4897821"/>
              <a:gd name="connsiteX15" fmla="*/ 3394841 w 4550979"/>
              <a:gd name="connsiteY15" fmla="*/ 4897821 h 4897821"/>
              <a:gd name="connsiteX16" fmla="*/ 0 w 4550979"/>
              <a:gd name="connsiteY16" fmla="*/ 4855779 h 4897821"/>
              <a:gd name="connsiteX17" fmla="*/ 21020 w 4550979"/>
              <a:gd name="connsiteY17" fmla="*/ 178677 h 4897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50979" h="4897821">
                <a:moveTo>
                  <a:pt x="21020" y="178677"/>
                </a:moveTo>
                <a:cubicBezTo>
                  <a:pt x="1030013" y="42043"/>
                  <a:pt x="1453930" y="54304"/>
                  <a:pt x="2270234" y="0"/>
                </a:cubicBezTo>
                <a:cubicBezTo>
                  <a:pt x="2291255" y="476469"/>
                  <a:pt x="1902372" y="963447"/>
                  <a:pt x="2333296" y="1429406"/>
                </a:cubicBezTo>
                <a:lnTo>
                  <a:pt x="1587062" y="1881352"/>
                </a:lnTo>
                <a:lnTo>
                  <a:pt x="1450427" y="2427889"/>
                </a:lnTo>
                <a:cubicBezTo>
                  <a:pt x="1681655" y="2998951"/>
                  <a:pt x="2312276" y="3139089"/>
                  <a:pt x="3026979" y="3048000"/>
                </a:cubicBezTo>
                <a:lnTo>
                  <a:pt x="3499945" y="2827283"/>
                </a:lnTo>
                <a:lnTo>
                  <a:pt x="3699641" y="2554013"/>
                </a:lnTo>
                <a:lnTo>
                  <a:pt x="3720662" y="2217683"/>
                </a:lnTo>
                <a:lnTo>
                  <a:pt x="3678621" y="2017986"/>
                </a:lnTo>
                <a:lnTo>
                  <a:pt x="3584027" y="1839310"/>
                </a:lnTo>
                <a:lnTo>
                  <a:pt x="3342289" y="1681655"/>
                </a:lnTo>
                <a:lnTo>
                  <a:pt x="4393324" y="1545021"/>
                </a:lnTo>
                <a:lnTo>
                  <a:pt x="4550979" y="2879834"/>
                </a:lnTo>
                <a:lnTo>
                  <a:pt x="4403834" y="4519448"/>
                </a:lnTo>
                <a:lnTo>
                  <a:pt x="3394841" y="4897821"/>
                </a:lnTo>
                <a:lnTo>
                  <a:pt x="0" y="4855779"/>
                </a:lnTo>
                <a:cubicBezTo>
                  <a:pt x="7007" y="3296745"/>
                  <a:pt x="14013" y="1737711"/>
                  <a:pt x="21020" y="178677"/>
                </a:cubicBezTo>
                <a:close/>
              </a:path>
            </a:pathLst>
          </a:custGeom>
          <a:solidFill>
            <a:schemeClr val="bg1">
              <a:alpha val="7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63" name="Content Placeholder 2">
            <a:extLst>
              <a:ext uri="{FF2B5EF4-FFF2-40B4-BE49-F238E27FC236}">
                <a16:creationId xmlns:a16="http://schemas.microsoft.com/office/drawing/2014/main" id="{B924E8A5-F809-EB74-DA9A-31227DC89A41}"/>
              </a:ext>
            </a:extLst>
          </p:cNvPr>
          <p:cNvSpPr txBox="1">
            <a:spLocks/>
          </p:cNvSpPr>
          <p:nvPr/>
        </p:nvSpPr>
        <p:spPr>
          <a:xfrm>
            <a:off x="634451" y="4436301"/>
            <a:ext cx="6319425" cy="237191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SzPct val="75000"/>
              <a:buFont typeface="Wingdings" pitchFamily="2" charset="2"/>
              <a:buNone/>
            </a:pPr>
            <a:r>
              <a:rPr lang="en-US" altLang="en-US" dirty="0">
                <a:solidFill>
                  <a:srgbClr val="FF0000"/>
                </a:solidFill>
                <a:latin typeface="Calibri" panose="020F0502020204030204" pitchFamily="34" charset="0"/>
                <a:cs typeface="Calibri" panose="020F0502020204030204" pitchFamily="34" charset="0"/>
              </a:rPr>
              <a:t> </a:t>
            </a:r>
            <a:r>
              <a:rPr lang="en-US" altLang="en-US" sz="3200" dirty="0">
                <a:solidFill>
                  <a:srgbClr val="CC0000"/>
                </a:solidFill>
                <a:latin typeface="Calibri" panose="020F0502020204030204" pitchFamily="34" charset="0"/>
                <a:cs typeface="Calibri" panose="020F0502020204030204" pitchFamily="34" charset="0"/>
              </a:rPr>
              <a:t>Network core: </a:t>
            </a:r>
          </a:p>
          <a:p>
            <a:pPr marL="342900" lvl="1" indent="-207963">
              <a:spcBef>
                <a:spcPct val="15000"/>
              </a:spcBef>
              <a:buClr>
                <a:srgbClr val="000099"/>
              </a:buClr>
              <a:buSzPct val="95000"/>
              <a:buFont typeface="Wingdings" pitchFamily="2" charset="2"/>
              <a:buChar char="§"/>
            </a:pPr>
            <a:r>
              <a:rPr lang="en-US" altLang="en-US" dirty="0">
                <a:latin typeface="Calibri" panose="020F0502020204030204" pitchFamily="34" charset="0"/>
                <a:cs typeface="Calibri" panose="020F0502020204030204" pitchFamily="34" charset="0"/>
              </a:rPr>
              <a:t>interconnected regional, national, global Internet Service Providers (ISPs): </a:t>
            </a:r>
            <a:r>
              <a:rPr lang="en-US" altLang="en-US" sz="2000" dirty="0">
                <a:latin typeface="Calibri" panose="020F0502020204030204" pitchFamily="34" charset="0"/>
                <a:cs typeface="Calibri" panose="020F0502020204030204" pitchFamily="34" charset="0"/>
              </a:rPr>
              <a:t>AT&amp;T, Sprint, Level-3, NTT</a:t>
            </a:r>
            <a:endParaRPr lang="en-US" altLang="en-US" dirty="0">
              <a:latin typeface="Calibri" panose="020F0502020204030204" pitchFamily="34" charset="0"/>
              <a:cs typeface="Calibri" panose="020F0502020204030204" pitchFamily="34" charset="0"/>
            </a:endParaRPr>
          </a:p>
          <a:p>
            <a:pPr marL="342900" lvl="1" indent="-207963">
              <a:spcBef>
                <a:spcPct val="15000"/>
              </a:spcBef>
              <a:buClr>
                <a:srgbClr val="000099"/>
              </a:buClr>
              <a:buSzPct val="95000"/>
              <a:buFont typeface="Wingdings" pitchFamily="2" charset="2"/>
              <a:buChar char="§"/>
            </a:pPr>
            <a:r>
              <a:rPr lang="en-US" altLang="en-US" dirty="0">
                <a:latin typeface="Calibri" panose="020F0502020204030204" pitchFamily="34" charset="0"/>
                <a:cs typeface="Calibri" panose="020F0502020204030204" pitchFamily="34" charset="0"/>
              </a:rPr>
              <a:t>interconnected global company networks (e.g., Google, Facebook)</a:t>
            </a:r>
          </a:p>
          <a:p>
            <a:pPr marL="174625" indent="0">
              <a:buSzPct val="75000"/>
              <a:buFont typeface="Wingdings" pitchFamily="2" charset="2"/>
              <a:buNone/>
            </a:pPr>
            <a:endParaRPr lang="en-US" altLang="en-US" dirty="0"/>
          </a:p>
          <a:p>
            <a:endParaRPr lang="en-US" dirty="0"/>
          </a:p>
        </p:txBody>
      </p:sp>
      <p:sp>
        <p:nvSpPr>
          <p:cNvPr id="966" name="Content Placeholder 2">
            <a:extLst>
              <a:ext uri="{FF2B5EF4-FFF2-40B4-BE49-F238E27FC236}">
                <a16:creationId xmlns:a16="http://schemas.microsoft.com/office/drawing/2014/main" id="{BD1CB183-1010-B61F-963E-1F5666540DDA}"/>
              </a:ext>
            </a:extLst>
          </p:cNvPr>
          <p:cNvSpPr>
            <a:spLocks noGrp="1"/>
          </p:cNvSpPr>
          <p:nvPr>
            <p:ph sz="half" idx="1"/>
          </p:nvPr>
        </p:nvSpPr>
        <p:spPr>
          <a:xfrm>
            <a:off x="765305" y="2748036"/>
            <a:ext cx="5692665" cy="1855347"/>
          </a:xfrm>
        </p:spPr>
        <p:txBody>
          <a:bodyPr>
            <a:normAutofit/>
          </a:bodyPr>
          <a:lstStyle/>
          <a:p>
            <a:pPr marL="11113" indent="0">
              <a:spcBef>
                <a:spcPts val="2200"/>
              </a:spcBef>
              <a:buSzPct val="75000"/>
              <a:buNone/>
            </a:pPr>
            <a:r>
              <a:rPr lang="en-US" altLang="en-US" sz="3200" dirty="0">
                <a:solidFill>
                  <a:srgbClr val="CC0000"/>
                </a:solidFill>
                <a:latin typeface="Calibri" panose="020F0502020204030204" pitchFamily="34" charset="0"/>
                <a:cs typeface="Calibri" panose="020F0502020204030204" pitchFamily="34" charset="0"/>
              </a:rPr>
              <a:t>Network edge:</a:t>
            </a:r>
          </a:p>
          <a:p>
            <a:pPr marL="342900" indent="-228600">
              <a:buSzPct val="100000"/>
            </a:pPr>
            <a:r>
              <a:rPr lang="en-US" altLang="en-US" dirty="0">
                <a:latin typeface="Calibri" panose="020F0502020204030204" pitchFamily="34" charset="0"/>
                <a:cs typeface="Calibri" panose="020F0502020204030204" pitchFamily="34" charset="0"/>
              </a:rPr>
              <a:t>devices, servers connect directly to </a:t>
            </a:r>
            <a:r>
              <a:rPr lang="en-US" altLang="en-US" dirty="0">
                <a:solidFill>
                  <a:srgbClr val="0E00A3"/>
                </a:solidFill>
                <a:latin typeface="Calibri" panose="020F0502020204030204" pitchFamily="34" charset="0"/>
                <a:cs typeface="Calibri" panose="020F0502020204030204" pitchFamily="34" charset="0"/>
              </a:rPr>
              <a:t>access networks: </a:t>
            </a:r>
            <a:r>
              <a:rPr lang="en-US" altLang="en-US" sz="2000" dirty="0">
                <a:latin typeface="Calibri" panose="020F0502020204030204" pitchFamily="34" charset="0"/>
                <a:cs typeface="Calibri" panose="020F0502020204030204" pitchFamily="34" charset="0"/>
              </a:rPr>
              <a:t>(Comcast, Verizon, UMass, company networks)</a:t>
            </a:r>
          </a:p>
          <a:p>
            <a:pPr marL="174625" indent="0">
              <a:buSzPct val="75000"/>
              <a:buNone/>
            </a:pPr>
            <a:endParaRPr lang="en-US" altLang="en-US" dirty="0"/>
          </a:p>
          <a:p>
            <a:endParaRPr lang="en-US" dirty="0"/>
          </a:p>
        </p:txBody>
      </p:sp>
      <p:sp>
        <p:nvSpPr>
          <p:cNvPr id="967" name="Content Placeholder 2">
            <a:extLst>
              <a:ext uri="{FF2B5EF4-FFF2-40B4-BE49-F238E27FC236}">
                <a16:creationId xmlns:a16="http://schemas.microsoft.com/office/drawing/2014/main" id="{198D9A28-9B74-285F-04CD-70B15F2945F8}"/>
              </a:ext>
            </a:extLst>
          </p:cNvPr>
          <p:cNvSpPr txBox="1">
            <a:spLocks/>
          </p:cNvSpPr>
          <p:nvPr/>
        </p:nvSpPr>
        <p:spPr>
          <a:xfrm>
            <a:off x="734390" y="1319824"/>
            <a:ext cx="5876762" cy="174595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SzPct val="75000"/>
              <a:buFont typeface="Wingdings" pitchFamily="2" charset="2"/>
              <a:buNone/>
            </a:pPr>
            <a:r>
              <a:rPr lang="en-US" altLang="en-US" sz="3200" dirty="0">
                <a:solidFill>
                  <a:srgbClr val="CC0000"/>
                </a:solidFill>
                <a:latin typeface="Calibri" panose="020F0502020204030204" pitchFamily="34" charset="0"/>
                <a:ea typeface="ＭＳ Ｐゴシック" panose="020B0600070205080204" pitchFamily="34" charset="-128"/>
                <a:cs typeface="Calibri" panose="020F0502020204030204" pitchFamily="34" charset="0"/>
              </a:rPr>
              <a:t>Network devices:</a:t>
            </a:r>
          </a:p>
          <a:p>
            <a:pPr marL="350838" indent="-225425">
              <a:spcBef>
                <a:spcPts val="400"/>
              </a:spcBef>
              <a:buSzPct val="100000"/>
            </a:pPr>
            <a:r>
              <a:rPr lang="en-US" altLang="en-US" dirty="0">
                <a:latin typeface="Calibri" panose="020F0502020204030204" pitchFamily="34" charset="0"/>
                <a:ea typeface="ＭＳ Ｐゴシック" panose="020B0600070205080204" pitchFamily="34" charset="-128"/>
                <a:cs typeface="Calibri" panose="020F0502020204030204" pitchFamily="34" charset="0"/>
              </a:rPr>
              <a:t>user devices: aka “clients”  </a:t>
            </a:r>
          </a:p>
          <a:p>
            <a:pPr marL="350838" indent="-225425">
              <a:spcBef>
                <a:spcPts val="400"/>
              </a:spcBef>
              <a:buSzPct val="100000"/>
            </a:pPr>
            <a:r>
              <a:rPr lang="en-US" altLang="en-US" dirty="0">
                <a:latin typeface="Calibri" panose="020F0502020204030204" pitchFamily="34" charset="0"/>
                <a:ea typeface="ＭＳ Ｐゴシック" panose="020B0600070205080204" pitchFamily="34" charset="-128"/>
                <a:cs typeface="Calibri" panose="020F0502020204030204" pitchFamily="34" charset="0"/>
              </a:rPr>
              <a:t>servers often in data centers</a:t>
            </a:r>
          </a:p>
        </p:txBody>
      </p:sp>
      <p:sp>
        <p:nvSpPr>
          <p:cNvPr id="968" name="Rectangle 967">
            <a:extLst>
              <a:ext uri="{FF2B5EF4-FFF2-40B4-BE49-F238E27FC236}">
                <a16:creationId xmlns:a16="http://schemas.microsoft.com/office/drawing/2014/main" id="{87CF2E78-8B68-23CC-8098-60FD98416464}"/>
              </a:ext>
            </a:extLst>
          </p:cNvPr>
          <p:cNvSpPr/>
          <p:nvPr/>
        </p:nvSpPr>
        <p:spPr>
          <a:xfrm>
            <a:off x="560854" y="1142630"/>
            <a:ext cx="6072608" cy="3250344"/>
          </a:xfrm>
          <a:prstGeom prst="rect">
            <a:avLst/>
          </a:prstGeom>
          <a:solidFill>
            <a:schemeClr val="bg1">
              <a:alpha val="7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69" name="Slide Number Placeholder 2">
            <a:extLst>
              <a:ext uri="{FF2B5EF4-FFF2-40B4-BE49-F238E27FC236}">
                <a16:creationId xmlns:a16="http://schemas.microsoft.com/office/drawing/2014/main" id="{407679E1-F53C-C123-8584-F0D719991F21}"/>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7987654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3273" y="413683"/>
            <a:ext cx="10515600" cy="894622"/>
          </a:xfrm>
        </p:spPr>
        <p:txBody>
          <a:bodyPr>
            <a:normAutofit/>
          </a:bodyPr>
          <a:lstStyle/>
          <a:p>
            <a:r>
              <a:rPr lang="en-US" altLang="ja-JP" sz="4800" dirty="0"/>
              <a:t>Packet switching</a:t>
            </a:r>
            <a:endParaRPr lang="en-US" sz="4800" dirty="0"/>
          </a:p>
        </p:txBody>
      </p:sp>
      <p:sp>
        <p:nvSpPr>
          <p:cNvPr id="3" name="Content Placeholder 2">
            <a:extLst>
              <a:ext uri="{FF2B5EF4-FFF2-40B4-BE49-F238E27FC236}">
                <a16:creationId xmlns:a16="http://schemas.microsoft.com/office/drawing/2014/main" id="{66DAEE93-D7C7-5A4A-AB8B-951DDF4E15F0}"/>
              </a:ext>
            </a:extLst>
          </p:cNvPr>
          <p:cNvSpPr>
            <a:spLocks noGrp="1"/>
          </p:cNvSpPr>
          <p:nvPr>
            <p:ph sz="half" idx="1"/>
          </p:nvPr>
        </p:nvSpPr>
        <p:spPr>
          <a:xfrm>
            <a:off x="676092" y="1531645"/>
            <a:ext cx="5122853" cy="4617464"/>
          </a:xfrm>
        </p:spPr>
        <p:txBody>
          <a:bodyPr>
            <a:normAutofit/>
          </a:bodyPr>
          <a:lstStyle/>
          <a:p>
            <a:pPr marL="412750" indent="-282575"/>
            <a:r>
              <a:rPr lang="en-US" altLang="en-US" dirty="0">
                <a:ea typeface="ＭＳ Ｐゴシック" panose="020B0600070205080204" pitchFamily="34" charset="-128"/>
              </a:rPr>
              <a:t>hosts break application-layer messages into </a:t>
            </a:r>
            <a:r>
              <a:rPr lang="en-US" altLang="en-US" i="1" dirty="0">
                <a:solidFill>
                  <a:srgbClr val="CC0000"/>
                </a:solidFill>
                <a:ea typeface="ＭＳ Ｐゴシック" panose="020B0600070205080204" pitchFamily="34" charset="-128"/>
              </a:rPr>
              <a:t>packets</a:t>
            </a:r>
          </a:p>
          <a:p>
            <a:pPr marL="412750" indent="-282575"/>
            <a:r>
              <a:rPr lang="en-US" altLang="en-US" sz="2800" dirty="0">
                <a:ea typeface="Arial" panose="020B0604020202020204" pitchFamily="34" charset="0"/>
              </a:rPr>
              <a:t>network </a:t>
            </a:r>
            <a:r>
              <a:rPr lang="en-US" altLang="en-US" sz="2800" dirty="0">
                <a:solidFill>
                  <a:srgbClr val="0000A3"/>
                </a:solidFill>
                <a:ea typeface="Arial" panose="020B0604020202020204" pitchFamily="34" charset="0"/>
              </a:rPr>
              <a:t>forwards</a:t>
            </a:r>
            <a:r>
              <a:rPr lang="en-US" altLang="en-US" sz="2800" dirty="0">
                <a:ea typeface="Arial" panose="020B0604020202020204" pitchFamily="34" charset="0"/>
              </a:rPr>
              <a:t> packets</a:t>
            </a:r>
            <a:r>
              <a:rPr lang="en-US" altLang="en-US" sz="2800" i="1" dirty="0">
                <a:ea typeface="Arial" panose="020B0604020202020204" pitchFamily="34" charset="0"/>
              </a:rPr>
              <a:t> </a:t>
            </a:r>
            <a:r>
              <a:rPr lang="en-US" altLang="en-US" sz="2800" dirty="0">
                <a:ea typeface="Arial" panose="020B0604020202020204" pitchFamily="34" charset="0"/>
              </a:rPr>
              <a:t>from one router to the next, across links on path from </a:t>
            </a:r>
            <a:r>
              <a:rPr lang="en-US" altLang="en-US" sz="2800" dirty="0">
                <a:solidFill>
                  <a:srgbClr val="0000A3"/>
                </a:solidFill>
                <a:ea typeface="Arial" panose="020B0604020202020204" pitchFamily="34" charset="0"/>
              </a:rPr>
              <a:t>source to destination</a:t>
            </a:r>
          </a:p>
          <a:p>
            <a:pPr marL="412750" indent="-282575"/>
            <a:r>
              <a:rPr lang="en-US" altLang="en-US" dirty="0">
                <a:ea typeface="Arial" panose="020B0604020202020204" pitchFamily="34" charset="0"/>
              </a:rPr>
              <a:t>destination re-assembles packets into application message</a:t>
            </a:r>
            <a:endParaRPr lang="en-US" altLang="en-US" sz="2800" dirty="0">
              <a:ea typeface="Arial" panose="020B0604020202020204" pitchFamily="34" charset="0"/>
            </a:endParaRPr>
          </a:p>
          <a:p>
            <a:pPr marL="174625" indent="0">
              <a:buSzPct val="75000"/>
              <a:buNone/>
            </a:pPr>
            <a:endParaRPr lang="en-US" altLang="en-US" dirty="0"/>
          </a:p>
          <a:p>
            <a:endParaRPr lang="en-US" dirty="0"/>
          </a:p>
        </p:txBody>
      </p:sp>
      <p:sp>
        <p:nvSpPr>
          <p:cNvPr id="369" name="Rectangle 419">
            <a:extLst>
              <a:ext uri="{FF2B5EF4-FFF2-40B4-BE49-F238E27FC236}">
                <a16:creationId xmlns:a16="http://schemas.microsoft.com/office/drawing/2014/main" id="{F39DA03D-3BDA-2344-B3D3-3A95FB5EEDF5}"/>
              </a:ext>
            </a:extLst>
          </p:cNvPr>
          <p:cNvSpPr>
            <a:spLocks noChangeArrowheads="1"/>
          </p:cNvSpPr>
          <p:nvPr/>
        </p:nvSpPr>
        <p:spPr bwMode="auto">
          <a:xfrm>
            <a:off x="6852059" y="3263087"/>
            <a:ext cx="986999" cy="669622"/>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71" name="Freeform 370">
            <a:extLst>
              <a:ext uri="{FF2B5EF4-FFF2-40B4-BE49-F238E27FC236}">
                <a16:creationId xmlns:a16="http://schemas.microsoft.com/office/drawing/2014/main" id="{21662630-62BB-AE4A-A779-AEACD21E6D7C}"/>
              </a:ext>
            </a:extLst>
          </p:cNvPr>
          <p:cNvSpPr/>
          <p:nvPr/>
        </p:nvSpPr>
        <p:spPr>
          <a:xfrm>
            <a:off x="8398173" y="2775786"/>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 name="Freeform 417">
            <a:extLst>
              <a:ext uri="{FF2B5EF4-FFF2-40B4-BE49-F238E27FC236}">
                <a16:creationId xmlns:a16="http://schemas.microsoft.com/office/drawing/2014/main" id="{22352293-C7A6-4C41-9DD8-CAA48CB29154}"/>
              </a:ext>
            </a:extLst>
          </p:cNvPr>
          <p:cNvSpPr>
            <a:spLocks/>
          </p:cNvSpPr>
          <p:nvPr/>
        </p:nvSpPr>
        <p:spPr bwMode="auto">
          <a:xfrm>
            <a:off x="6687061" y="1536043"/>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0" name="AutoShape 420">
            <a:extLst>
              <a:ext uri="{FF2B5EF4-FFF2-40B4-BE49-F238E27FC236}">
                <a16:creationId xmlns:a16="http://schemas.microsoft.com/office/drawing/2014/main" id="{579866B0-F884-A84A-B74A-EFEA50EBF84C}"/>
              </a:ext>
            </a:extLst>
          </p:cNvPr>
          <p:cNvSpPr>
            <a:spLocks noChangeArrowheads="1"/>
          </p:cNvSpPr>
          <p:nvPr/>
        </p:nvSpPr>
        <p:spPr bwMode="auto">
          <a:xfrm>
            <a:off x="6618335" y="2999259"/>
            <a:ext cx="1458912" cy="317850"/>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1" name="Freeform 427">
            <a:extLst>
              <a:ext uri="{FF2B5EF4-FFF2-40B4-BE49-F238E27FC236}">
                <a16:creationId xmlns:a16="http://schemas.microsoft.com/office/drawing/2014/main" id="{3F97D486-CCD5-C043-940C-EC1740EC7BA0}"/>
              </a:ext>
            </a:extLst>
          </p:cNvPr>
          <p:cNvSpPr>
            <a:spLocks/>
          </p:cNvSpPr>
          <p:nvPr/>
        </p:nvSpPr>
        <p:spPr bwMode="auto">
          <a:xfrm>
            <a:off x="7125386" y="4393142"/>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Text Box 580">
            <a:extLst>
              <a:ext uri="{FF2B5EF4-FFF2-40B4-BE49-F238E27FC236}">
                <a16:creationId xmlns:a16="http://schemas.microsoft.com/office/drawing/2014/main" id="{16C4E384-62E0-DC41-883F-EB2C4C99F8DB}"/>
              </a:ext>
            </a:extLst>
          </p:cNvPr>
          <p:cNvSpPr txBox="1">
            <a:spLocks noChangeArrowheads="1"/>
          </p:cNvSpPr>
          <p:nvPr/>
        </p:nvSpPr>
        <p:spPr bwMode="auto">
          <a:xfrm>
            <a:off x="7092259" y="1198469"/>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69" name="Text Box 580">
            <a:extLst>
              <a:ext uri="{FF2B5EF4-FFF2-40B4-BE49-F238E27FC236}">
                <a16:creationId xmlns:a16="http://schemas.microsoft.com/office/drawing/2014/main" id="{9AC056F8-729E-D344-BD7D-917810217933}"/>
              </a:ext>
            </a:extLst>
          </p:cNvPr>
          <p:cNvSpPr txBox="1">
            <a:spLocks noChangeArrowheads="1"/>
          </p:cNvSpPr>
          <p:nvPr/>
        </p:nvSpPr>
        <p:spPr bwMode="auto">
          <a:xfrm>
            <a:off x="6743820" y="3901930"/>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home network</a:t>
            </a:r>
          </a:p>
        </p:txBody>
      </p:sp>
      <p:sp>
        <p:nvSpPr>
          <p:cNvPr id="70" name="Text Box 580">
            <a:extLst>
              <a:ext uri="{FF2B5EF4-FFF2-40B4-BE49-F238E27FC236}">
                <a16:creationId xmlns:a16="http://schemas.microsoft.com/office/drawing/2014/main" id="{8A1A4F41-0243-4946-9F02-F301CBD596B6}"/>
              </a:ext>
            </a:extLst>
          </p:cNvPr>
          <p:cNvSpPr txBox="1">
            <a:spLocks noChangeArrowheads="1"/>
          </p:cNvSpPr>
          <p:nvPr/>
        </p:nvSpPr>
        <p:spPr bwMode="auto">
          <a:xfrm>
            <a:off x="6719893" y="5489783"/>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372" name="Freeform 371">
            <a:extLst>
              <a:ext uri="{FF2B5EF4-FFF2-40B4-BE49-F238E27FC236}">
                <a16:creationId xmlns:a16="http://schemas.microsoft.com/office/drawing/2014/main" id="{C89E7C56-1DE4-7143-8EEB-E5965035CC42}"/>
              </a:ext>
            </a:extLst>
          </p:cNvPr>
          <p:cNvSpPr/>
          <p:nvPr/>
        </p:nvSpPr>
        <p:spPr>
          <a:xfrm>
            <a:off x="9635131" y="2889548"/>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74" name="Group 373">
            <a:extLst>
              <a:ext uri="{FF2B5EF4-FFF2-40B4-BE49-F238E27FC236}">
                <a16:creationId xmlns:a16="http://schemas.microsoft.com/office/drawing/2014/main" id="{96BCCD85-1D07-EF4E-A878-EC23CD23096A}"/>
              </a:ext>
            </a:extLst>
          </p:cNvPr>
          <p:cNvGrpSpPr/>
          <p:nvPr/>
        </p:nvGrpSpPr>
        <p:grpSpPr>
          <a:xfrm>
            <a:off x="10250685" y="3638058"/>
            <a:ext cx="687393" cy="721548"/>
            <a:chOff x="5203089" y="1751190"/>
            <a:chExt cx="858331" cy="662414"/>
          </a:xfrm>
        </p:grpSpPr>
        <p:sp>
          <p:nvSpPr>
            <p:cNvPr id="382" name="Freeform 381">
              <a:extLst>
                <a:ext uri="{FF2B5EF4-FFF2-40B4-BE49-F238E27FC236}">
                  <a16:creationId xmlns:a16="http://schemas.microsoft.com/office/drawing/2014/main" id="{D6FAD5AB-6E93-5E47-BE32-4993FD767B8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3" name="Freeform 382">
              <a:extLst>
                <a:ext uri="{FF2B5EF4-FFF2-40B4-BE49-F238E27FC236}">
                  <a16:creationId xmlns:a16="http://schemas.microsoft.com/office/drawing/2014/main" id="{2A115C8B-7EC0-084D-A3CF-7AEF0487F301}"/>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384" name="Straight Connector 383">
              <a:extLst>
                <a:ext uri="{FF2B5EF4-FFF2-40B4-BE49-F238E27FC236}">
                  <a16:creationId xmlns:a16="http://schemas.microsoft.com/office/drawing/2014/main" id="{16F8043F-8502-904C-9632-B3658D71B8BE}"/>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5" name="Straight Connector 384">
              <a:extLst>
                <a:ext uri="{FF2B5EF4-FFF2-40B4-BE49-F238E27FC236}">
                  <a16:creationId xmlns:a16="http://schemas.microsoft.com/office/drawing/2014/main" id="{B4B3A6DE-2E70-F74C-8CA1-13247C912682}"/>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6" name="Straight Connector 385">
              <a:extLst>
                <a:ext uri="{FF2B5EF4-FFF2-40B4-BE49-F238E27FC236}">
                  <a16:creationId xmlns:a16="http://schemas.microsoft.com/office/drawing/2014/main" id="{4B9DB078-BD58-F64A-B873-E1187205EB94}"/>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7" name="Straight Connector 386">
              <a:extLst>
                <a:ext uri="{FF2B5EF4-FFF2-40B4-BE49-F238E27FC236}">
                  <a16:creationId xmlns:a16="http://schemas.microsoft.com/office/drawing/2014/main" id="{D321DD82-9D22-0B49-ADF9-8BE310E97E71}"/>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8" name="Straight Connector 387">
              <a:extLst>
                <a:ext uri="{FF2B5EF4-FFF2-40B4-BE49-F238E27FC236}">
                  <a16:creationId xmlns:a16="http://schemas.microsoft.com/office/drawing/2014/main" id="{18A2FB0C-53B9-5248-AA65-9BA9B429FC4C}"/>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9" name="Straight Connector 388">
              <a:extLst>
                <a:ext uri="{FF2B5EF4-FFF2-40B4-BE49-F238E27FC236}">
                  <a16:creationId xmlns:a16="http://schemas.microsoft.com/office/drawing/2014/main" id="{44FBB965-69F3-F546-AE9F-4AD14078F37E}"/>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91" name="Group 390">
            <a:extLst>
              <a:ext uri="{FF2B5EF4-FFF2-40B4-BE49-F238E27FC236}">
                <a16:creationId xmlns:a16="http://schemas.microsoft.com/office/drawing/2014/main" id="{BDA3EF41-5873-7D4B-8A04-F8D62DFD2DB6}"/>
              </a:ext>
            </a:extLst>
          </p:cNvPr>
          <p:cNvGrpSpPr/>
          <p:nvPr/>
        </p:nvGrpSpPr>
        <p:grpSpPr>
          <a:xfrm>
            <a:off x="10184156" y="2904179"/>
            <a:ext cx="594613" cy="648336"/>
            <a:chOff x="5203089" y="1751190"/>
            <a:chExt cx="858331" cy="662414"/>
          </a:xfrm>
        </p:grpSpPr>
        <p:sp>
          <p:nvSpPr>
            <p:cNvPr id="399" name="Freeform 398">
              <a:extLst>
                <a:ext uri="{FF2B5EF4-FFF2-40B4-BE49-F238E27FC236}">
                  <a16:creationId xmlns:a16="http://schemas.microsoft.com/office/drawing/2014/main" id="{325473B9-6F55-684D-B22D-FF70325540CE}"/>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0" name="Freeform 399">
              <a:extLst>
                <a:ext uri="{FF2B5EF4-FFF2-40B4-BE49-F238E27FC236}">
                  <a16:creationId xmlns:a16="http://schemas.microsoft.com/office/drawing/2014/main" id="{06CE85F7-18B2-3947-975F-CEA32EE2FBA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401" name="Straight Connector 400">
              <a:extLst>
                <a:ext uri="{FF2B5EF4-FFF2-40B4-BE49-F238E27FC236}">
                  <a16:creationId xmlns:a16="http://schemas.microsoft.com/office/drawing/2014/main" id="{F3F3D0FA-374D-9147-8047-2B7B3AAF05D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2" name="Straight Connector 401">
              <a:extLst>
                <a:ext uri="{FF2B5EF4-FFF2-40B4-BE49-F238E27FC236}">
                  <a16:creationId xmlns:a16="http://schemas.microsoft.com/office/drawing/2014/main" id="{AFF00F79-7128-E243-BBD5-A97200EABABC}"/>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3" name="Straight Connector 402">
              <a:extLst>
                <a:ext uri="{FF2B5EF4-FFF2-40B4-BE49-F238E27FC236}">
                  <a16:creationId xmlns:a16="http://schemas.microsoft.com/office/drawing/2014/main" id="{729D9C8D-B396-A049-9B7A-BE878812629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4" name="Straight Connector 403">
              <a:extLst>
                <a:ext uri="{FF2B5EF4-FFF2-40B4-BE49-F238E27FC236}">
                  <a16:creationId xmlns:a16="http://schemas.microsoft.com/office/drawing/2014/main" id="{4B32C41F-58E3-CC4F-9625-B6688BEB2140}"/>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5" name="Straight Connector 404">
              <a:extLst>
                <a:ext uri="{FF2B5EF4-FFF2-40B4-BE49-F238E27FC236}">
                  <a16:creationId xmlns:a16="http://schemas.microsoft.com/office/drawing/2014/main" id="{58933865-B1C6-3244-A0F5-136E4C6DD92E}"/>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406" name="Straight Connector 405">
              <a:extLst>
                <a:ext uri="{FF2B5EF4-FFF2-40B4-BE49-F238E27FC236}">
                  <a16:creationId xmlns:a16="http://schemas.microsoft.com/office/drawing/2014/main" id="{76C939A7-C3F0-5A45-B81D-4E775CF1C92C}"/>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562" name="Freeform 561">
            <a:extLst>
              <a:ext uri="{FF2B5EF4-FFF2-40B4-BE49-F238E27FC236}">
                <a16:creationId xmlns:a16="http://schemas.microsoft.com/office/drawing/2014/main" id="{BE088278-C41B-3E4A-87CE-FD65749FA13D}"/>
              </a:ext>
            </a:extLst>
          </p:cNvPr>
          <p:cNvSpPr/>
          <p:nvPr/>
        </p:nvSpPr>
        <p:spPr>
          <a:xfrm>
            <a:off x="8953798" y="1492050"/>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3" name="TextBox 572">
            <a:extLst>
              <a:ext uri="{FF2B5EF4-FFF2-40B4-BE49-F238E27FC236}">
                <a16:creationId xmlns:a16="http://schemas.microsoft.com/office/drawing/2014/main" id="{59DB778E-F23D-6C41-8A2D-8F08BD46CBCB}"/>
              </a:ext>
            </a:extLst>
          </p:cNvPr>
          <p:cNvSpPr txBox="1"/>
          <p:nvPr/>
        </p:nvSpPr>
        <p:spPr>
          <a:xfrm>
            <a:off x="8840186" y="1561203"/>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655" name="Rectangle 654">
            <a:extLst>
              <a:ext uri="{FF2B5EF4-FFF2-40B4-BE49-F238E27FC236}">
                <a16:creationId xmlns:a16="http://schemas.microsoft.com/office/drawing/2014/main" id="{2DCB9395-41DC-D844-A0B1-59B5BDD3151F}"/>
              </a:ext>
            </a:extLst>
          </p:cNvPr>
          <p:cNvSpPr/>
          <p:nvPr/>
        </p:nvSpPr>
        <p:spPr>
          <a:xfrm>
            <a:off x="8692053" y="3387916"/>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53" name="TextBox 652">
            <a:extLst>
              <a:ext uri="{FF2B5EF4-FFF2-40B4-BE49-F238E27FC236}">
                <a16:creationId xmlns:a16="http://schemas.microsoft.com/office/drawing/2014/main" id="{C34CA97E-4007-3540-925A-3C739C254049}"/>
              </a:ext>
            </a:extLst>
          </p:cNvPr>
          <p:cNvSpPr txBox="1"/>
          <p:nvPr/>
        </p:nvSpPr>
        <p:spPr>
          <a:xfrm>
            <a:off x="8179147" y="3157927"/>
            <a:ext cx="1040639" cy="4801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local or regional ISP</a:t>
            </a:r>
          </a:p>
        </p:txBody>
      </p:sp>
      <p:sp>
        <p:nvSpPr>
          <p:cNvPr id="657" name="TextBox 656">
            <a:extLst>
              <a:ext uri="{FF2B5EF4-FFF2-40B4-BE49-F238E27FC236}">
                <a16:creationId xmlns:a16="http://schemas.microsoft.com/office/drawing/2014/main" id="{7DCF99E9-1DFC-0241-B2E7-471998268663}"/>
              </a:ext>
            </a:extLst>
          </p:cNvPr>
          <p:cNvSpPr txBox="1"/>
          <p:nvPr/>
        </p:nvSpPr>
        <p:spPr>
          <a:xfrm>
            <a:off x="10330752" y="4387945"/>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sp>
        <p:nvSpPr>
          <p:cNvPr id="658" name="TextBox 657">
            <a:extLst>
              <a:ext uri="{FF2B5EF4-FFF2-40B4-BE49-F238E27FC236}">
                <a16:creationId xmlns:a16="http://schemas.microsoft.com/office/drawing/2014/main" id="{173BD163-3F4D-944E-B86B-3275B779D5A8}"/>
              </a:ext>
            </a:extLst>
          </p:cNvPr>
          <p:cNvSpPr txBox="1"/>
          <p:nvPr/>
        </p:nvSpPr>
        <p:spPr>
          <a:xfrm>
            <a:off x="9476003" y="3938256"/>
            <a:ext cx="843051" cy="6740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content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provider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830" name="Straight Connector 829">
            <a:extLst>
              <a:ext uri="{FF2B5EF4-FFF2-40B4-BE49-F238E27FC236}">
                <a16:creationId xmlns:a16="http://schemas.microsoft.com/office/drawing/2014/main" id="{B163CA8C-EB1E-A14C-9A66-BC297C1207E6}"/>
              </a:ext>
            </a:extLst>
          </p:cNvPr>
          <p:cNvCxnSpPr>
            <a:cxnSpLocks/>
          </p:cNvCxnSpPr>
          <p:nvPr/>
        </p:nvCxnSpPr>
        <p:spPr>
          <a:xfrm flipH="1" flipV="1">
            <a:off x="9972905" y="3290133"/>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7" name="Straight Connector 826">
            <a:extLst>
              <a:ext uri="{FF2B5EF4-FFF2-40B4-BE49-F238E27FC236}">
                <a16:creationId xmlns:a16="http://schemas.microsoft.com/office/drawing/2014/main" id="{5423E50E-9196-7E41-B2E3-7EFFBB807850}"/>
              </a:ext>
            </a:extLst>
          </p:cNvPr>
          <p:cNvCxnSpPr>
            <a:cxnSpLocks/>
          </p:cNvCxnSpPr>
          <p:nvPr/>
        </p:nvCxnSpPr>
        <p:spPr>
          <a:xfrm flipH="1" flipV="1">
            <a:off x="10073820" y="3350692"/>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5" name="Straight Connector 824">
            <a:extLst>
              <a:ext uri="{FF2B5EF4-FFF2-40B4-BE49-F238E27FC236}">
                <a16:creationId xmlns:a16="http://schemas.microsoft.com/office/drawing/2014/main" id="{D736E0FF-D607-3B4C-A87A-D415301D67BE}"/>
              </a:ext>
            </a:extLst>
          </p:cNvPr>
          <p:cNvCxnSpPr>
            <a:cxnSpLocks/>
          </p:cNvCxnSpPr>
          <p:nvPr/>
        </p:nvCxnSpPr>
        <p:spPr>
          <a:xfrm flipV="1">
            <a:off x="10049882" y="3343429"/>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412118DA-F614-8A42-80A7-8D427CB9D063}"/>
              </a:ext>
            </a:extLst>
          </p:cNvPr>
          <p:cNvCxnSpPr>
            <a:cxnSpLocks/>
          </p:cNvCxnSpPr>
          <p:nvPr/>
        </p:nvCxnSpPr>
        <p:spPr>
          <a:xfrm flipH="1" flipV="1">
            <a:off x="9983759" y="3304904"/>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9" name="Straight Connector 818">
            <a:extLst>
              <a:ext uri="{FF2B5EF4-FFF2-40B4-BE49-F238E27FC236}">
                <a16:creationId xmlns:a16="http://schemas.microsoft.com/office/drawing/2014/main" id="{1F000A1C-019C-AC40-8B26-99394BC90A3F}"/>
              </a:ext>
            </a:extLst>
          </p:cNvPr>
          <p:cNvCxnSpPr>
            <a:cxnSpLocks/>
          </p:cNvCxnSpPr>
          <p:nvPr/>
        </p:nvCxnSpPr>
        <p:spPr>
          <a:xfrm flipH="1" flipV="1">
            <a:off x="9963605" y="3781650"/>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E581177E-ADBB-324A-BE56-FFA64730F33D}"/>
              </a:ext>
            </a:extLst>
          </p:cNvPr>
          <p:cNvCxnSpPr>
            <a:cxnSpLocks/>
          </p:cNvCxnSpPr>
          <p:nvPr/>
        </p:nvCxnSpPr>
        <p:spPr>
          <a:xfrm flipH="1">
            <a:off x="9308180" y="3797750"/>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D0BFF2F4-0B07-CF45-A69B-7B91FA12DE36}"/>
              </a:ext>
            </a:extLst>
          </p:cNvPr>
          <p:cNvCxnSpPr>
            <a:cxnSpLocks/>
          </p:cNvCxnSpPr>
          <p:nvPr/>
        </p:nvCxnSpPr>
        <p:spPr>
          <a:xfrm flipH="1">
            <a:off x="8632601" y="3797750"/>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3" name="Straight Connector 812">
            <a:extLst>
              <a:ext uri="{FF2B5EF4-FFF2-40B4-BE49-F238E27FC236}">
                <a16:creationId xmlns:a16="http://schemas.microsoft.com/office/drawing/2014/main" id="{E3568D00-797E-F542-B47B-DC40257A1AF2}"/>
              </a:ext>
            </a:extLst>
          </p:cNvPr>
          <p:cNvCxnSpPr>
            <a:cxnSpLocks/>
          </p:cNvCxnSpPr>
          <p:nvPr/>
        </p:nvCxnSpPr>
        <p:spPr>
          <a:xfrm flipH="1">
            <a:off x="8689853" y="3217680"/>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1" name="Straight Connector 810">
            <a:extLst>
              <a:ext uri="{FF2B5EF4-FFF2-40B4-BE49-F238E27FC236}">
                <a16:creationId xmlns:a16="http://schemas.microsoft.com/office/drawing/2014/main" id="{B5D2DFB3-E4DE-3C49-8F72-DC09F553A5F3}"/>
              </a:ext>
            </a:extLst>
          </p:cNvPr>
          <p:cNvCxnSpPr>
            <a:cxnSpLocks/>
          </p:cNvCxnSpPr>
          <p:nvPr/>
        </p:nvCxnSpPr>
        <p:spPr>
          <a:xfrm>
            <a:off x="9146054" y="3217680"/>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8" name="Straight Connector 807">
            <a:extLst>
              <a:ext uri="{FF2B5EF4-FFF2-40B4-BE49-F238E27FC236}">
                <a16:creationId xmlns:a16="http://schemas.microsoft.com/office/drawing/2014/main" id="{F9A85AAA-3DAA-6946-B559-D97F731B61D5}"/>
              </a:ext>
            </a:extLst>
          </p:cNvPr>
          <p:cNvCxnSpPr/>
          <p:nvPr/>
        </p:nvCxnSpPr>
        <p:spPr>
          <a:xfrm>
            <a:off x="9550653" y="2464700"/>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a:extLst>
              <a:ext uri="{FF2B5EF4-FFF2-40B4-BE49-F238E27FC236}">
                <a16:creationId xmlns:a16="http://schemas.microsoft.com/office/drawing/2014/main" id="{12CE73BA-DDE8-5741-9E5E-64CA353BA98C}"/>
              </a:ext>
            </a:extLst>
          </p:cNvPr>
          <p:cNvCxnSpPr>
            <a:cxnSpLocks/>
          </p:cNvCxnSpPr>
          <p:nvPr/>
        </p:nvCxnSpPr>
        <p:spPr>
          <a:xfrm flipH="1">
            <a:off x="9211704" y="2405021"/>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4" name="Straight Connector 563">
            <a:extLst>
              <a:ext uri="{FF2B5EF4-FFF2-40B4-BE49-F238E27FC236}">
                <a16:creationId xmlns:a16="http://schemas.microsoft.com/office/drawing/2014/main" id="{CE6E1140-BC2F-9947-9B51-91DC5079ABB1}"/>
              </a:ext>
            </a:extLst>
          </p:cNvPr>
          <p:cNvCxnSpPr/>
          <p:nvPr/>
        </p:nvCxnSpPr>
        <p:spPr>
          <a:xfrm flipH="1">
            <a:off x="9513620" y="1879440"/>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5" name="Straight Connector 564">
            <a:extLst>
              <a:ext uri="{FF2B5EF4-FFF2-40B4-BE49-F238E27FC236}">
                <a16:creationId xmlns:a16="http://schemas.microsoft.com/office/drawing/2014/main" id="{9EF5B4FA-3960-F54C-936B-C64147078447}"/>
              </a:ext>
            </a:extLst>
          </p:cNvPr>
          <p:cNvCxnSpPr/>
          <p:nvPr/>
        </p:nvCxnSpPr>
        <p:spPr>
          <a:xfrm flipH="1">
            <a:off x="9513620" y="1978321"/>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6" name="Straight Connector 565">
            <a:extLst>
              <a:ext uri="{FF2B5EF4-FFF2-40B4-BE49-F238E27FC236}">
                <a16:creationId xmlns:a16="http://schemas.microsoft.com/office/drawing/2014/main" id="{691B45AC-C5E3-D24E-9C63-05D00B08C71D}"/>
              </a:ext>
            </a:extLst>
          </p:cNvPr>
          <p:cNvCxnSpPr/>
          <p:nvPr/>
        </p:nvCxnSpPr>
        <p:spPr>
          <a:xfrm flipH="1">
            <a:off x="10085120" y="1910514"/>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7" name="Straight Connector 566">
            <a:extLst>
              <a:ext uri="{FF2B5EF4-FFF2-40B4-BE49-F238E27FC236}">
                <a16:creationId xmlns:a16="http://schemas.microsoft.com/office/drawing/2014/main" id="{59EB46BB-F3EA-4248-B631-AC80BEB74EF0}"/>
              </a:ext>
            </a:extLst>
          </p:cNvPr>
          <p:cNvCxnSpPr/>
          <p:nvPr/>
        </p:nvCxnSpPr>
        <p:spPr>
          <a:xfrm flipH="1">
            <a:off x="9555151" y="2428975"/>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8" name="Straight Connector 567">
            <a:extLst>
              <a:ext uri="{FF2B5EF4-FFF2-40B4-BE49-F238E27FC236}">
                <a16:creationId xmlns:a16="http://schemas.microsoft.com/office/drawing/2014/main" id="{C562C7DD-3FD1-0E4C-B308-744C6C87FC79}"/>
              </a:ext>
            </a:extLst>
          </p:cNvPr>
          <p:cNvCxnSpPr/>
          <p:nvPr/>
        </p:nvCxnSpPr>
        <p:spPr>
          <a:xfrm flipH="1">
            <a:off x="9482527" y="1879440"/>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9" name="Straight Connector 568">
            <a:extLst>
              <a:ext uri="{FF2B5EF4-FFF2-40B4-BE49-F238E27FC236}">
                <a16:creationId xmlns:a16="http://schemas.microsoft.com/office/drawing/2014/main" id="{6793D61B-AD50-A246-A5C0-38DF48C17738}"/>
              </a:ext>
            </a:extLst>
          </p:cNvPr>
          <p:cNvCxnSpPr/>
          <p:nvPr/>
        </p:nvCxnSpPr>
        <p:spPr>
          <a:xfrm flipH="1">
            <a:off x="10275088" y="1837333"/>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0" name="Straight Connector 569">
            <a:extLst>
              <a:ext uri="{FF2B5EF4-FFF2-40B4-BE49-F238E27FC236}">
                <a16:creationId xmlns:a16="http://schemas.microsoft.com/office/drawing/2014/main" id="{EDD09B84-3AA8-0948-AB6C-1D5CBFFC5293}"/>
              </a:ext>
            </a:extLst>
          </p:cNvPr>
          <p:cNvCxnSpPr/>
          <p:nvPr/>
        </p:nvCxnSpPr>
        <p:spPr>
          <a:xfrm flipH="1" flipV="1">
            <a:off x="10094979" y="2428975"/>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4" name="Straight Connector 573">
            <a:extLst>
              <a:ext uri="{FF2B5EF4-FFF2-40B4-BE49-F238E27FC236}">
                <a16:creationId xmlns:a16="http://schemas.microsoft.com/office/drawing/2014/main" id="{C777BA08-17B1-254B-BCB6-583E10254EC6}"/>
              </a:ext>
            </a:extLst>
          </p:cNvPr>
          <p:cNvCxnSpPr/>
          <p:nvPr/>
        </p:nvCxnSpPr>
        <p:spPr>
          <a:xfrm flipH="1">
            <a:off x="8182208" y="1978321"/>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3" name="Line 541">
            <a:extLst>
              <a:ext uri="{FF2B5EF4-FFF2-40B4-BE49-F238E27FC236}">
                <a16:creationId xmlns:a16="http://schemas.microsoft.com/office/drawing/2014/main" id="{C44ADC96-78DA-C64F-AF97-4FFA68D2ED1C}"/>
              </a:ext>
            </a:extLst>
          </p:cNvPr>
          <p:cNvSpPr>
            <a:spLocks noChangeShapeType="1"/>
          </p:cNvSpPr>
          <p:nvPr/>
        </p:nvSpPr>
        <p:spPr bwMode="auto">
          <a:xfrm flipV="1">
            <a:off x="8791690" y="3823387"/>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 name="Line 424">
            <a:extLst>
              <a:ext uri="{FF2B5EF4-FFF2-40B4-BE49-F238E27FC236}">
                <a16:creationId xmlns:a16="http://schemas.microsoft.com/office/drawing/2014/main" id="{845B46BE-685D-2D4E-AD26-5684794D19D9}"/>
              </a:ext>
            </a:extLst>
          </p:cNvPr>
          <p:cNvSpPr>
            <a:spLocks noChangeShapeType="1"/>
          </p:cNvSpPr>
          <p:nvPr/>
        </p:nvSpPr>
        <p:spPr bwMode="auto">
          <a:xfrm flipV="1">
            <a:off x="7657539" y="3757464"/>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3" name="Oval 800">
            <a:extLst>
              <a:ext uri="{FF2B5EF4-FFF2-40B4-BE49-F238E27FC236}">
                <a16:creationId xmlns:a16="http://schemas.microsoft.com/office/drawing/2014/main" id="{271D03F6-D85B-EC41-803D-EFAA96DAE87E}"/>
              </a:ext>
            </a:extLst>
          </p:cNvPr>
          <p:cNvSpPr>
            <a:spLocks noChangeArrowheads="1"/>
          </p:cNvSpPr>
          <p:nvPr/>
        </p:nvSpPr>
        <p:spPr bwMode="auto">
          <a:xfrm>
            <a:off x="7587526" y="2003003"/>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15" name="Group 614">
            <a:extLst>
              <a:ext uri="{FF2B5EF4-FFF2-40B4-BE49-F238E27FC236}">
                <a16:creationId xmlns:a16="http://schemas.microsoft.com/office/drawing/2014/main" id="{E166183D-5423-4E4A-AD63-A361EDE184C0}"/>
              </a:ext>
            </a:extLst>
          </p:cNvPr>
          <p:cNvGrpSpPr/>
          <p:nvPr/>
        </p:nvGrpSpPr>
        <p:grpSpPr>
          <a:xfrm>
            <a:off x="9823594" y="3206146"/>
            <a:ext cx="353678" cy="198344"/>
            <a:chOff x="7493876" y="2774731"/>
            <a:chExt cx="1481958" cy="894622"/>
          </a:xfrm>
        </p:grpSpPr>
        <p:sp>
          <p:nvSpPr>
            <p:cNvPr id="616" name="Freeform 615">
              <a:extLst>
                <a:ext uri="{FF2B5EF4-FFF2-40B4-BE49-F238E27FC236}">
                  <a16:creationId xmlns:a16="http://schemas.microsoft.com/office/drawing/2014/main" id="{8470D159-2329-7F46-9191-000B96A32C7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17" name="Oval 616">
              <a:extLst>
                <a:ext uri="{FF2B5EF4-FFF2-40B4-BE49-F238E27FC236}">
                  <a16:creationId xmlns:a16="http://schemas.microsoft.com/office/drawing/2014/main" id="{825BDAE5-F4DB-9148-9BC8-0F6F2D1E653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18" name="Group 617">
              <a:extLst>
                <a:ext uri="{FF2B5EF4-FFF2-40B4-BE49-F238E27FC236}">
                  <a16:creationId xmlns:a16="http://schemas.microsoft.com/office/drawing/2014/main" id="{237F0420-A845-064A-97A2-458F63D673CA}"/>
                </a:ext>
              </a:extLst>
            </p:cNvPr>
            <p:cNvGrpSpPr/>
            <p:nvPr/>
          </p:nvGrpSpPr>
          <p:grpSpPr>
            <a:xfrm>
              <a:off x="7713663" y="2848339"/>
              <a:ext cx="1042107" cy="425543"/>
              <a:chOff x="7786941" y="2884917"/>
              <a:chExt cx="897649" cy="353919"/>
            </a:xfrm>
          </p:grpSpPr>
          <p:sp>
            <p:nvSpPr>
              <p:cNvPr id="619" name="Freeform 618">
                <a:extLst>
                  <a:ext uri="{FF2B5EF4-FFF2-40B4-BE49-F238E27FC236}">
                    <a16:creationId xmlns:a16="http://schemas.microsoft.com/office/drawing/2014/main" id="{D11109B9-8A56-A945-BA04-5A564B10300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0" name="Freeform 619">
                <a:extLst>
                  <a:ext uri="{FF2B5EF4-FFF2-40B4-BE49-F238E27FC236}">
                    <a16:creationId xmlns:a16="http://schemas.microsoft.com/office/drawing/2014/main" id="{170AB2AC-06DB-034E-A5C4-0C8F62E3BE4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1" name="Freeform 620">
                <a:extLst>
                  <a:ext uri="{FF2B5EF4-FFF2-40B4-BE49-F238E27FC236}">
                    <a16:creationId xmlns:a16="http://schemas.microsoft.com/office/drawing/2014/main" id="{E41AEAC2-F85C-4A4E-B0B9-D5C02217D60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2" name="Freeform 621">
                <a:extLst>
                  <a:ext uri="{FF2B5EF4-FFF2-40B4-BE49-F238E27FC236}">
                    <a16:creationId xmlns:a16="http://schemas.microsoft.com/office/drawing/2014/main" id="{7955A7EE-741F-9740-8344-A2BC817675A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77" name="Group 576">
            <a:extLst>
              <a:ext uri="{FF2B5EF4-FFF2-40B4-BE49-F238E27FC236}">
                <a16:creationId xmlns:a16="http://schemas.microsoft.com/office/drawing/2014/main" id="{C471E59B-7A0B-AE4F-95D6-F76514D2D55A}"/>
              </a:ext>
            </a:extLst>
          </p:cNvPr>
          <p:cNvGrpSpPr/>
          <p:nvPr/>
        </p:nvGrpSpPr>
        <p:grpSpPr>
          <a:xfrm>
            <a:off x="9361709" y="1912300"/>
            <a:ext cx="353678" cy="198344"/>
            <a:chOff x="7493876" y="2774731"/>
            <a:chExt cx="1481958" cy="894622"/>
          </a:xfrm>
        </p:grpSpPr>
        <p:sp>
          <p:nvSpPr>
            <p:cNvPr id="578" name="Freeform 577">
              <a:extLst>
                <a:ext uri="{FF2B5EF4-FFF2-40B4-BE49-F238E27FC236}">
                  <a16:creationId xmlns:a16="http://schemas.microsoft.com/office/drawing/2014/main" id="{8CD016E7-5480-8E4E-94F7-201A1C6046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79" name="Oval 578">
              <a:extLst>
                <a:ext uri="{FF2B5EF4-FFF2-40B4-BE49-F238E27FC236}">
                  <a16:creationId xmlns:a16="http://schemas.microsoft.com/office/drawing/2014/main" id="{593A573C-B6D6-684E-BA73-8F7F7FA8D57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80" name="Group 579">
              <a:extLst>
                <a:ext uri="{FF2B5EF4-FFF2-40B4-BE49-F238E27FC236}">
                  <a16:creationId xmlns:a16="http://schemas.microsoft.com/office/drawing/2014/main" id="{2C09AC60-D16C-A948-B25E-01CF60EAAD7B}"/>
                </a:ext>
              </a:extLst>
            </p:cNvPr>
            <p:cNvGrpSpPr/>
            <p:nvPr/>
          </p:nvGrpSpPr>
          <p:grpSpPr>
            <a:xfrm>
              <a:off x="7713663" y="2848339"/>
              <a:ext cx="1042107" cy="425543"/>
              <a:chOff x="7786941" y="2884917"/>
              <a:chExt cx="897649" cy="353919"/>
            </a:xfrm>
          </p:grpSpPr>
          <p:sp>
            <p:nvSpPr>
              <p:cNvPr id="581" name="Freeform 580">
                <a:extLst>
                  <a:ext uri="{FF2B5EF4-FFF2-40B4-BE49-F238E27FC236}">
                    <a16:creationId xmlns:a16="http://schemas.microsoft.com/office/drawing/2014/main" id="{D9A85682-B6A6-2344-B24D-66A792630B3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2" name="Freeform 581">
                <a:extLst>
                  <a:ext uri="{FF2B5EF4-FFF2-40B4-BE49-F238E27FC236}">
                    <a16:creationId xmlns:a16="http://schemas.microsoft.com/office/drawing/2014/main" id="{52EBCF47-0621-B64C-B884-20683D14D92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83AAD1CC-D818-A245-9CF9-C4877A62A5D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4" name="Freeform 583">
                <a:extLst>
                  <a:ext uri="{FF2B5EF4-FFF2-40B4-BE49-F238E27FC236}">
                    <a16:creationId xmlns:a16="http://schemas.microsoft.com/office/drawing/2014/main" id="{51F55DD1-3A8F-0242-A470-690BE99AC68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93" name="Group 592">
            <a:extLst>
              <a:ext uri="{FF2B5EF4-FFF2-40B4-BE49-F238E27FC236}">
                <a16:creationId xmlns:a16="http://schemas.microsoft.com/office/drawing/2014/main" id="{7BF36121-B4F6-2447-9F5B-F29B627F3B2A}"/>
              </a:ext>
            </a:extLst>
          </p:cNvPr>
          <p:cNvGrpSpPr/>
          <p:nvPr/>
        </p:nvGrpSpPr>
        <p:grpSpPr>
          <a:xfrm>
            <a:off x="9940199" y="2323375"/>
            <a:ext cx="353678" cy="198344"/>
            <a:chOff x="7493876" y="2774731"/>
            <a:chExt cx="1481958" cy="894622"/>
          </a:xfrm>
        </p:grpSpPr>
        <p:sp>
          <p:nvSpPr>
            <p:cNvPr id="594" name="Freeform 593">
              <a:extLst>
                <a:ext uri="{FF2B5EF4-FFF2-40B4-BE49-F238E27FC236}">
                  <a16:creationId xmlns:a16="http://schemas.microsoft.com/office/drawing/2014/main" id="{D13949CD-BE6A-5744-98EE-61BE5EE60D4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5" name="Oval 594">
              <a:extLst>
                <a:ext uri="{FF2B5EF4-FFF2-40B4-BE49-F238E27FC236}">
                  <a16:creationId xmlns:a16="http://schemas.microsoft.com/office/drawing/2014/main" id="{F3651F16-DD17-4D47-9A8D-8EFA601C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6" name="Group 595">
              <a:extLst>
                <a:ext uri="{FF2B5EF4-FFF2-40B4-BE49-F238E27FC236}">
                  <a16:creationId xmlns:a16="http://schemas.microsoft.com/office/drawing/2014/main" id="{10CA9012-91B2-A449-8A2E-65BA6061B48F}"/>
                </a:ext>
              </a:extLst>
            </p:cNvPr>
            <p:cNvGrpSpPr/>
            <p:nvPr/>
          </p:nvGrpSpPr>
          <p:grpSpPr>
            <a:xfrm>
              <a:off x="7713663" y="2848339"/>
              <a:ext cx="1042107" cy="425543"/>
              <a:chOff x="7786941" y="2884917"/>
              <a:chExt cx="897649" cy="353919"/>
            </a:xfrm>
          </p:grpSpPr>
          <p:sp>
            <p:nvSpPr>
              <p:cNvPr id="597" name="Freeform 596">
                <a:extLst>
                  <a:ext uri="{FF2B5EF4-FFF2-40B4-BE49-F238E27FC236}">
                    <a16:creationId xmlns:a16="http://schemas.microsoft.com/office/drawing/2014/main" id="{964BBEA0-D220-6747-850B-459388ABF25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8" name="Freeform 597">
                <a:extLst>
                  <a:ext uri="{FF2B5EF4-FFF2-40B4-BE49-F238E27FC236}">
                    <a16:creationId xmlns:a16="http://schemas.microsoft.com/office/drawing/2014/main" id="{ADEC5ED7-ED4C-584D-AB78-AA02A93E946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9" name="Freeform 598">
                <a:extLst>
                  <a:ext uri="{FF2B5EF4-FFF2-40B4-BE49-F238E27FC236}">
                    <a16:creationId xmlns:a16="http://schemas.microsoft.com/office/drawing/2014/main" id="{F45598BF-44BC-354D-9020-97A874C585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0" name="Freeform 599">
                <a:extLst>
                  <a:ext uri="{FF2B5EF4-FFF2-40B4-BE49-F238E27FC236}">
                    <a16:creationId xmlns:a16="http://schemas.microsoft.com/office/drawing/2014/main" id="{3A2BDF5D-2CA0-2145-8059-D8F121D4D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01" name="Group 600">
            <a:extLst>
              <a:ext uri="{FF2B5EF4-FFF2-40B4-BE49-F238E27FC236}">
                <a16:creationId xmlns:a16="http://schemas.microsoft.com/office/drawing/2014/main" id="{187A607B-CA61-BE46-8032-8E34596E7689}"/>
              </a:ext>
            </a:extLst>
          </p:cNvPr>
          <p:cNvGrpSpPr/>
          <p:nvPr/>
        </p:nvGrpSpPr>
        <p:grpSpPr>
          <a:xfrm>
            <a:off x="10056810" y="1817971"/>
            <a:ext cx="353678" cy="198344"/>
            <a:chOff x="7493876" y="2774731"/>
            <a:chExt cx="1481958" cy="894622"/>
          </a:xfrm>
        </p:grpSpPr>
        <p:sp>
          <p:nvSpPr>
            <p:cNvPr id="602" name="Freeform 601">
              <a:extLst>
                <a:ext uri="{FF2B5EF4-FFF2-40B4-BE49-F238E27FC236}">
                  <a16:creationId xmlns:a16="http://schemas.microsoft.com/office/drawing/2014/main" id="{EB8C3753-6F83-F64B-9439-656B124AA3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03" name="Oval 602">
              <a:extLst>
                <a:ext uri="{FF2B5EF4-FFF2-40B4-BE49-F238E27FC236}">
                  <a16:creationId xmlns:a16="http://schemas.microsoft.com/office/drawing/2014/main" id="{F476EE06-2893-8D4D-AF54-92697A0FE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04" name="Group 603">
              <a:extLst>
                <a:ext uri="{FF2B5EF4-FFF2-40B4-BE49-F238E27FC236}">
                  <a16:creationId xmlns:a16="http://schemas.microsoft.com/office/drawing/2014/main" id="{5DED3EC9-29B0-8D48-BC37-13731DFE683F}"/>
                </a:ext>
              </a:extLst>
            </p:cNvPr>
            <p:cNvGrpSpPr/>
            <p:nvPr/>
          </p:nvGrpSpPr>
          <p:grpSpPr>
            <a:xfrm>
              <a:off x="7713663" y="2848339"/>
              <a:ext cx="1042107" cy="425543"/>
              <a:chOff x="7786941" y="2884917"/>
              <a:chExt cx="897649" cy="353919"/>
            </a:xfrm>
          </p:grpSpPr>
          <p:sp>
            <p:nvSpPr>
              <p:cNvPr id="605" name="Freeform 604">
                <a:extLst>
                  <a:ext uri="{FF2B5EF4-FFF2-40B4-BE49-F238E27FC236}">
                    <a16:creationId xmlns:a16="http://schemas.microsoft.com/office/drawing/2014/main" id="{D08D678C-613A-3543-B832-EE51616C693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6" name="Freeform 605">
                <a:extLst>
                  <a:ext uri="{FF2B5EF4-FFF2-40B4-BE49-F238E27FC236}">
                    <a16:creationId xmlns:a16="http://schemas.microsoft.com/office/drawing/2014/main" id="{9EB7819C-4684-3347-AA14-421D743ECB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7" name="Freeform 606">
                <a:extLst>
                  <a:ext uri="{FF2B5EF4-FFF2-40B4-BE49-F238E27FC236}">
                    <a16:creationId xmlns:a16="http://schemas.microsoft.com/office/drawing/2014/main" id="{F23E654E-4CEA-E346-A508-15310ABC704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8" name="Freeform 607">
                <a:extLst>
                  <a:ext uri="{FF2B5EF4-FFF2-40B4-BE49-F238E27FC236}">
                    <a16:creationId xmlns:a16="http://schemas.microsoft.com/office/drawing/2014/main" id="{EF443A10-9F41-BB4D-8E65-E94AEE09BDA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54" name="Group 553">
            <a:extLst>
              <a:ext uri="{FF2B5EF4-FFF2-40B4-BE49-F238E27FC236}">
                <a16:creationId xmlns:a16="http://schemas.microsoft.com/office/drawing/2014/main" id="{7CCD8656-0FD3-B844-BC6C-33CE0577598D}"/>
              </a:ext>
            </a:extLst>
          </p:cNvPr>
          <p:cNvGrpSpPr/>
          <p:nvPr/>
        </p:nvGrpSpPr>
        <p:grpSpPr>
          <a:xfrm>
            <a:off x="8511773" y="3666632"/>
            <a:ext cx="367224" cy="240304"/>
            <a:chOff x="7493876" y="2774731"/>
            <a:chExt cx="1481958" cy="894622"/>
          </a:xfrm>
        </p:grpSpPr>
        <p:sp>
          <p:nvSpPr>
            <p:cNvPr id="555" name="Freeform 554">
              <a:extLst>
                <a:ext uri="{FF2B5EF4-FFF2-40B4-BE49-F238E27FC236}">
                  <a16:creationId xmlns:a16="http://schemas.microsoft.com/office/drawing/2014/main" id="{7CF4B187-63BE-654E-852A-09C69503C97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56" name="Oval 555">
              <a:extLst>
                <a:ext uri="{FF2B5EF4-FFF2-40B4-BE49-F238E27FC236}">
                  <a16:creationId xmlns:a16="http://schemas.microsoft.com/office/drawing/2014/main" id="{3B5270E4-3067-1643-B96C-CE5CEE0974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57" name="Group 556">
              <a:extLst>
                <a:ext uri="{FF2B5EF4-FFF2-40B4-BE49-F238E27FC236}">
                  <a16:creationId xmlns:a16="http://schemas.microsoft.com/office/drawing/2014/main" id="{3BECC0F9-CE1F-254B-B04F-1EAA89C59C97}"/>
                </a:ext>
              </a:extLst>
            </p:cNvPr>
            <p:cNvGrpSpPr/>
            <p:nvPr/>
          </p:nvGrpSpPr>
          <p:grpSpPr>
            <a:xfrm>
              <a:off x="7713663" y="2848339"/>
              <a:ext cx="1042107" cy="425543"/>
              <a:chOff x="7786941" y="2884917"/>
              <a:chExt cx="897649" cy="353919"/>
            </a:xfrm>
          </p:grpSpPr>
          <p:sp>
            <p:nvSpPr>
              <p:cNvPr id="558" name="Freeform 557">
                <a:extLst>
                  <a:ext uri="{FF2B5EF4-FFF2-40B4-BE49-F238E27FC236}">
                    <a16:creationId xmlns:a16="http://schemas.microsoft.com/office/drawing/2014/main" id="{7C55C6EE-4672-4F4F-A2F8-2821804F59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9" name="Freeform 558">
                <a:extLst>
                  <a:ext uri="{FF2B5EF4-FFF2-40B4-BE49-F238E27FC236}">
                    <a16:creationId xmlns:a16="http://schemas.microsoft.com/office/drawing/2014/main" id="{C3B242E2-FAA3-F340-B7F0-35D87BB6BAA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60" name="Freeform 559">
                <a:extLst>
                  <a:ext uri="{FF2B5EF4-FFF2-40B4-BE49-F238E27FC236}">
                    <a16:creationId xmlns:a16="http://schemas.microsoft.com/office/drawing/2014/main" id="{87ED7762-177B-454C-AA37-EB518D75B6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61" name="Freeform 560">
                <a:extLst>
                  <a:ext uri="{FF2B5EF4-FFF2-40B4-BE49-F238E27FC236}">
                    <a16:creationId xmlns:a16="http://schemas.microsoft.com/office/drawing/2014/main" id="{AD88A8A1-4E2B-154E-845D-5419478A1D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85" name="Group 584">
            <a:extLst>
              <a:ext uri="{FF2B5EF4-FFF2-40B4-BE49-F238E27FC236}">
                <a16:creationId xmlns:a16="http://schemas.microsoft.com/office/drawing/2014/main" id="{1A0C1583-3B4A-E44D-BB19-B20517502EBD}"/>
              </a:ext>
            </a:extLst>
          </p:cNvPr>
          <p:cNvGrpSpPr/>
          <p:nvPr/>
        </p:nvGrpSpPr>
        <p:grpSpPr>
          <a:xfrm>
            <a:off x="9393111" y="2371573"/>
            <a:ext cx="353678" cy="198344"/>
            <a:chOff x="7493876" y="2774731"/>
            <a:chExt cx="1481958" cy="894622"/>
          </a:xfrm>
        </p:grpSpPr>
        <p:sp>
          <p:nvSpPr>
            <p:cNvPr id="586" name="Freeform 585">
              <a:extLst>
                <a:ext uri="{FF2B5EF4-FFF2-40B4-BE49-F238E27FC236}">
                  <a16:creationId xmlns:a16="http://schemas.microsoft.com/office/drawing/2014/main" id="{196997C3-A7DB-5041-AC08-10F980FB77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87" name="Oval 586">
              <a:extLst>
                <a:ext uri="{FF2B5EF4-FFF2-40B4-BE49-F238E27FC236}">
                  <a16:creationId xmlns:a16="http://schemas.microsoft.com/office/drawing/2014/main" id="{5F84A336-003F-D045-8717-1066774A69E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88" name="Group 587">
              <a:extLst>
                <a:ext uri="{FF2B5EF4-FFF2-40B4-BE49-F238E27FC236}">
                  <a16:creationId xmlns:a16="http://schemas.microsoft.com/office/drawing/2014/main" id="{FF876992-AF96-3545-9CEA-A02174E11510}"/>
                </a:ext>
              </a:extLst>
            </p:cNvPr>
            <p:cNvGrpSpPr/>
            <p:nvPr/>
          </p:nvGrpSpPr>
          <p:grpSpPr>
            <a:xfrm>
              <a:off x="7713663" y="2848339"/>
              <a:ext cx="1042107" cy="425543"/>
              <a:chOff x="7786941" y="2884917"/>
              <a:chExt cx="897649" cy="353919"/>
            </a:xfrm>
          </p:grpSpPr>
          <p:sp>
            <p:nvSpPr>
              <p:cNvPr id="589" name="Freeform 588">
                <a:extLst>
                  <a:ext uri="{FF2B5EF4-FFF2-40B4-BE49-F238E27FC236}">
                    <a16:creationId xmlns:a16="http://schemas.microsoft.com/office/drawing/2014/main" id="{668E6E88-4A46-6C47-A59A-CB9D07441C1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0" name="Freeform 589">
                <a:extLst>
                  <a:ext uri="{FF2B5EF4-FFF2-40B4-BE49-F238E27FC236}">
                    <a16:creationId xmlns:a16="http://schemas.microsoft.com/office/drawing/2014/main" id="{C179B4BA-1D8B-E542-8032-CCB2C08DB97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1" name="Freeform 590">
                <a:extLst>
                  <a:ext uri="{FF2B5EF4-FFF2-40B4-BE49-F238E27FC236}">
                    <a16:creationId xmlns:a16="http://schemas.microsoft.com/office/drawing/2014/main" id="{DCACB29E-ABE8-BA42-AD55-DAF519C17B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2" name="Freeform 591">
                <a:extLst>
                  <a:ext uri="{FF2B5EF4-FFF2-40B4-BE49-F238E27FC236}">
                    <a16:creationId xmlns:a16="http://schemas.microsoft.com/office/drawing/2014/main" id="{FD35A0ED-997C-6D46-9D96-FA8D4339826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38" name="Group 537">
            <a:extLst>
              <a:ext uri="{FF2B5EF4-FFF2-40B4-BE49-F238E27FC236}">
                <a16:creationId xmlns:a16="http://schemas.microsoft.com/office/drawing/2014/main" id="{158E5A4C-7065-8643-BDC2-3A235B56FEA4}"/>
              </a:ext>
            </a:extLst>
          </p:cNvPr>
          <p:cNvGrpSpPr/>
          <p:nvPr/>
        </p:nvGrpSpPr>
        <p:grpSpPr>
          <a:xfrm>
            <a:off x="8910123" y="3104040"/>
            <a:ext cx="367224" cy="240304"/>
            <a:chOff x="7493876" y="2774731"/>
            <a:chExt cx="1481958" cy="894622"/>
          </a:xfrm>
        </p:grpSpPr>
        <p:sp>
          <p:nvSpPr>
            <p:cNvPr id="539" name="Freeform 538">
              <a:extLst>
                <a:ext uri="{FF2B5EF4-FFF2-40B4-BE49-F238E27FC236}">
                  <a16:creationId xmlns:a16="http://schemas.microsoft.com/office/drawing/2014/main" id="{CA8EFAEE-3EA1-2A49-A68E-588F301B692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40" name="Oval 539">
              <a:extLst>
                <a:ext uri="{FF2B5EF4-FFF2-40B4-BE49-F238E27FC236}">
                  <a16:creationId xmlns:a16="http://schemas.microsoft.com/office/drawing/2014/main" id="{7A05A3F9-D6B9-D14C-83C8-6C79F0B6B2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41" name="Group 540">
              <a:extLst>
                <a:ext uri="{FF2B5EF4-FFF2-40B4-BE49-F238E27FC236}">
                  <a16:creationId xmlns:a16="http://schemas.microsoft.com/office/drawing/2014/main" id="{8AAC1FAD-B7BA-744A-8599-5670C6B0E776}"/>
                </a:ext>
              </a:extLst>
            </p:cNvPr>
            <p:cNvGrpSpPr/>
            <p:nvPr/>
          </p:nvGrpSpPr>
          <p:grpSpPr>
            <a:xfrm>
              <a:off x="7713663" y="2848339"/>
              <a:ext cx="1042107" cy="425543"/>
              <a:chOff x="7786941" y="2884917"/>
              <a:chExt cx="897649" cy="353919"/>
            </a:xfrm>
          </p:grpSpPr>
          <p:sp>
            <p:nvSpPr>
              <p:cNvPr id="542" name="Freeform 541">
                <a:extLst>
                  <a:ext uri="{FF2B5EF4-FFF2-40B4-BE49-F238E27FC236}">
                    <a16:creationId xmlns:a16="http://schemas.microsoft.com/office/drawing/2014/main" id="{A016DA82-50DC-224C-84FF-C492EDE01BC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3" name="Freeform 542">
                <a:extLst>
                  <a:ext uri="{FF2B5EF4-FFF2-40B4-BE49-F238E27FC236}">
                    <a16:creationId xmlns:a16="http://schemas.microsoft.com/office/drawing/2014/main" id="{3D2D51D6-0AC0-9D43-A55C-E94B7DCA77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4" name="Freeform 543">
                <a:extLst>
                  <a:ext uri="{FF2B5EF4-FFF2-40B4-BE49-F238E27FC236}">
                    <a16:creationId xmlns:a16="http://schemas.microsoft.com/office/drawing/2014/main" id="{76C27F31-4CE4-1242-9801-166D4F66B5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5" name="Freeform 544">
                <a:extLst>
                  <a:ext uri="{FF2B5EF4-FFF2-40B4-BE49-F238E27FC236}">
                    <a16:creationId xmlns:a16="http://schemas.microsoft.com/office/drawing/2014/main" id="{9BC7E87F-2555-8D4C-80CB-0E2F5F4BB0F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46" name="Group 545">
            <a:extLst>
              <a:ext uri="{FF2B5EF4-FFF2-40B4-BE49-F238E27FC236}">
                <a16:creationId xmlns:a16="http://schemas.microsoft.com/office/drawing/2014/main" id="{4DAC2AB4-F1E4-D740-A4AF-07EE55303854}"/>
              </a:ext>
            </a:extLst>
          </p:cNvPr>
          <p:cNvGrpSpPr/>
          <p:nvPr/>
        </p:nvGrpSpPr>
        <p:grpSpPr>
          <a:xfrm>
            <a:off x="9014539" y="3709771"/>
            <a:ext cx="367224" cy="240304"/>
            <a:chOff x="7493876" y="2774731"/>
            <a:chExt cx="1481958" cy="894622"/>
          </a:xfrm>
        </p:grpSpPr>
        <p:sp>
          <p:nvSpPr>
            <p:cNvPr id="547" name="Freeform 546">
              <a:extLst>
                <a:ext uri="{FF2B5EF4-FFF2-40B4-BE49-F238E27FC236}">
                  <a16:creationId xmlns:a16="http://schemas.microsoft.com/office/drawing/2014/main" id="{23E59006-14B9-C64E-A05E-0BD7C00C4A6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48" name="Oval 547">
              <a:extLst>
                <a:ext uri="{FF2B5EF4-FFF2-40B4-BE49-F238E27FC236}">
                  <a16:creationId xmlns:a16="http://schemas.microsoft.com/office/drawing/2014/main" id="{2AD17789-C54D-4948-95E6-741F42B1FB2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49" name="Group 548">
              <a:extLst>
                <a:ext uri="{FF2B5EF4-FFF2-40B4-BE49-F238E27FC236}">
                  <a16:creationId xmlns:a16="http://schemas.microsoft.com/office/drawing/2014/main" id="{278D7FE0-D307-E941-967D-E4145732CEEA}"/>
                </a:ext>
              </a:extLst>
            </p:cNvPr>
            <p:cNvGrpSpPr/>
            <p:nvPr/>
          </p:nvGrpSpPr>
          <p:grpSpPr>
            <a:xfrm>
              <a:off x="7713663" y="2848339"/>
              <a:ext cx="1042107" cy="425543"/>
              <a:chOff x="7786941" y="2884917"/>
              <a:chExt cx="897649" cy="353919"/>
            </a:xfrm>
          </p:grpSpPr>
          <p:sp>
            <p:nvSpPr>
              <p:cNvPr id="550" name="Freeform 549">
                <a:extLst>
                  <a:ext uri="{FF2B5EF4-FFF2-40B4-BE49-F238E27FC236}">
                    <a16:creationId xmlns:a16="http://schemas.microsoft.com/office/drawing/2014/main" id="{1ADC6420-4AC2-F544-B940-D0A18615CA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1" name="Freeform 550">
                <a:extLst>
                  <a:ext uri="{FF2B5EF4-FFF2-40B4-BE49-F238E27FC236}">
                    <a16:creationId xmlns:a16="http://schemas.microsoft.com/office/drawing/2014/main" id="{223E40C5-E2E3-3B42-A86A-26D2D130B7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2" name="Freeform 551">
                <a:extLst>
                  <a:ext uri="{FF2B5EF4-FFF2-40B4-BE49-F238E27FC236}">
                    <a16:creationId xmlns:a16="http://schemas.microsoft.com/office/drawing/2014/main" id="{C6AA2152-8609-214A-AE62-E7DFD1A9E7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3" name="Freeform 552">
                <a:extLst>
                  <a:ext uri="{FF2B5EF4-FFF2-40B4-BE49-F238E27FC236}">
                    <a16:creationId xmlns:a16="http://schemas.microsoft.com/office/drawing/2014/main" id="{7CB5E54A-6719-9747-80B7-8D19331BE78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23" name="Group 622">
            <a:extLst>
              <a:ext uri="{FF2B5EF4-FFF2-40B4-BE49-F238E27FC236}">
                <a16:creationId xmlns:a16="http://schemas.microsoft.com/office/drawing/2014/main" id="{EA34A94C-D92D-084C-BFEA-F4C8DF0AD275}"/>
              </a:ext>
            </a:extLst>
          </p:cNvPr>
          <p:cNvGrpSpPr/>
          <p:nvPr/>
        </p:nvGrpSpPr>
        <p:grpSpPr>
          <a:xfrm>
            <a:off x="9788244" y="3702333"/>
            <a:ext cx="353678" cy="198344"/>
            <a:chOff x="7493876" y="2774731"/>
            <a:chExt cx="1481958" cy="894622"/>
          </a:xfrm>
        </p:grpSpPr>
        <p:sp>
          <p:nvSpPr>
            <p:cNvPr id="624" name="Freeform 623">
              <a:extLst>
                <a:ext uri="{FF2B5EF4-FFF2-40B4-BE49-F238E27FC236}">
                  <a16:creationId xmlns:a16="http://schemas.microsoft.com/office/drawing/2014/main" id="{E1E1C6E8-4D60-7F43-BB0E-6D883F10D4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25" name="Oval 624">
              <a:extLst>
                <a:ext uri="{FF2B5EF4-FFF2-40B4-BE49-F238E27FC236}">
                  <a16:creationId xmlns:a16="http://schemas.microsoft.com/office/drawing/2014/main" id="{50975E36-0C2A-6844-A407-23F033DB4B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26" name="Group 625">
              <a:extLst>
                <a:ext uri="{FF2B5EF4-FFF2-40B4-BE49-F238E27FC236}">
                  <a16:creationId xmlns:a16="http://schemas.microsoft.com/office/drawing/2014/main" id="{3F7EBA29-30EF-C741-94EE-735398C6CFA2}"/>
                </a:ext>
              </a:extLst>
            </p:cNvPr>
            <p:cNvGrpSpPr/>
            <p:nvPr/>
          </p:nvGrpSpPr>
          <p:grpSpPr>
            <a:xfrm>
              <a:off x="7713663" y="2848339"/>
              <a:ext cx="1042107" cy="425543"/>
              <a:chOff x="7786941" y="2884917"/>
              <a:chExt cx="897649" cy="353919"/>
            </a:xfrm>
          </p:grpSpPr>
          <p:sp>
            <p:nvSpPr>
              <p:cNvPr id="627" name="Freeform 626">
                <a:extLst>
                  <a:ext uri="{FF2B5EF4-FFF2-40B4-BE49-F238E27FC236}">
                    <a16:creationId xmlns:a16="http://schemas.microsoft.com/office/drawing/2014/main" id="{B3AD45B5-1F4B-FF4A-843D-9D06293926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8" name="Freeform 627">
                <a:extLst>
                  <a:ext uri="{FF2B5EF4-FFF2-40B4-BE49-F238E27FC236}">
                    <a16:creationId xmlns:a16="http://schemas.microsoft.com/office/drawing/2014/main" id="{A6F160FF-CBBD-9147-8D0B-92A36BEBF8A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9" name="Freeform 628">
                <a:extLst>
                  <a:ext uri="{FF2B5EF4-FFF2-40B4-BE49-F238E27FC236}">
                    <a16:creationId xmlns:a16="http://schemas.microsoft.com/office/drawing/2014/main" id="{421F3589-EC70-074A-903F-D618ED6F789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0" name="Freeform 629">
                <a:extLst>
                  <a:ext uri="{FF2B5EF4-FFF2-40B4-BE49-F238E27FC236}">
                    <a16:creationId xmlns:a16="http://schemas.microsoft.com/office/drawing/2014/main" id="{CEC8DEB8-8E24-2948-9AF6-0F3EF908CD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pic>
        <p:nvPicPr>
          <p:cNvPr id="359" name="Picture 653" descr="iphone_stylized_small">
            <a:extLst>
              <a:ext uri="{FF2B5EF4-FFF2-40B4-BE49-F238E27FC236}">
                <a16:creationId xmlns:a16="http://schemas.microsoft.com/office/drawing/2014/main" id="{EDF1EC93-A6E5-964F-B0D6-EE56B282AEB0}"/>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322557" y="1627033"/>
            <a:ext cx="136841" cy="328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Picture 1018" descr="laptop_keyboard">
            <a:extLst>
              <a:ext uri="{FF2B5EF4-FFF2-40B4-BE49-F238E27FC236}">
                <a16:creationId xmlns:a16="http://schemas.microsoft.com/office/drawing/2014/main" id="{7087B8D0-FFCB-0746-A889-28909002C2F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09064" flipH="1">
            <a:off x="6877766" y="2315098"/>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 name="Freeform 1019">
            <a:extLst>
              <a:ext uri="{FF2B5EF4-FFF2-40B4-BE49-F238E27FC236}">
                <a16:creationId xmlns:a16="http://schemas.microsoft.com/office/drawing/2014/main" id="{7C75BC30-0808-D44D-AF7A-A72B4A529E54}"/>
              </a:ext>
            </a:extLst>
          </p:cNvPr>
          <p:cNvSpPr>
            <a:spLocks/>
          </p:cNvSpPr>
          <p:nvPr/>
        </p:nvSpPr>
        <p:spPr bwMode="auto">
          <a:xfrm>
            <a:off x="7022663" y="2160312"/>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76" name="Picture 1020" descr="screen">
            <a:extLst>
              <a:ext uri="{FF2B5EF4-FFF2-40B4-BE49-F238E27FC236}">
                <a16:creationId xmlns:a16="http://schemas.microsoft.com/office/drawing/2014/main" id="{2D732B7A-74CB-D547-ADB5-C721526D5E99}"/>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039996" y="2165666"/>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 name="Freeform 1021">
            <a:extLst>
              <a:ext uri="{FF2B5EF4-FFF2-40B4-BE49-F238E27FC236}">
                <a16:creationId xmlns:a16="http://schemas.microsoft.com/office/drawing/2014/main" id="{FBD1A429-9B8F-F940-AD09-4638CC3167E7}"/>
              </a:ext>
            </a:extLst>
          </p:cNvPr>
          <p:cNvSpPr>
            <a:spLocks/>
          </p:cNvSpPr>
          <p:nvPr/>
        </p:nvSpPr>
        <p:spPr bwMode="auto">
          <a:xfrm>
            <a:off x="7086737" y="2154171"/>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8" name="Freeform 1022">
            <a:extLst>
              <a:ext uri="{FF2B5EF4-FFF2-40B4-BE49-F238E27FC236}">
                <a16:creationId xmlns:a16="http://schemas.microsoft.com/office/drawing/2014/main" id="{376C8B48-3441-F643-B92D-5DC759EDA1B5}"/>
              </a:ext>
            </a:extLst>
          </p:cNvPr>
          <p:cNvSpPr>
            <a:spLocks/>
          </p:cNvSpPr>
          <p:nvPr/>
        </p:nvSpPr>
        <p:spPr bwMode="auto">
          <a:xfrm>
            <a:off x="7019547" y="2153856"/>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9" name="Freeform 1023">
            <a:extLst>
              <a:ext uri="{FF2B5EF4-FFF2-40B4-BE49-F238E27FC236}">
                <a16:creationId xmlns:a16="http://schemas.microsoft.com/office/drawing/2014/main" id="{4DFECD03-4AF0-1342-8138-6CEC8249A287}"/>
              </a:ext>
            </a:extLst>
          </p:cNvPr>
          <p:cNvSpPr>
            <a:spLocks/>
          </p:cNvSpPr>
          <p:nvPr/>
        </p:nvSpPr>
        <p:spPr bwMode="auto">
          <a:xfrm>
            <a:off x="7293564" y="2182672"/>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Freeform 1024">
            <a:extLst>
              <a:ext uri="{FF2B5EF4-FFF2-40B4-BE49-F238E27FC236}">
                <a16:creationId xmlns:a16="http://schemas.microsoft.com/office/drawing/2014/main" id="{8AA57D4B-3E9B-994B-AF13-DB646178BD1D}"/>
              </a:ext>
            </a:extLst>
          </p:cNvPr>
          <p:cNvSpPr>
            <a:spLocks/>
          </p:cNvSpPr>
          <p:nvPr/>
        </p:nvSpPr>
        <p:spPr bwMode="auto">
          <a:xfrm>
            <a:off x="7018573" y="2306910"/>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1" name="Freeform 1025">
            <a:extLst>
              <a:ext uri="{FF2B5EF4-FFF2-40B4-BE49-F238E27FC236}">
                <a16:creationId xmlns:a16="http://schemas.microsoft.com/office/drawing/2014/main" id="{59DA24E7-1981-0E44-8060-2B7CE58EBF80}"/>
              </a:ext>
            </a:extLst>
          </p:cNvPr>
          <p:cNvSpPr>
            <a:spLocks/>
          </p:cNvSpPr>
          <p:nvPr/>
        </p:nvSpPr>
        <p:spPr bwMode="auto">
          <a:xfrm>
            <a:off x="7303497" y="2184246"/>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2" name="Freeform 1026">
            <a:extLst>
              <a:ext uri="{FF2B5EF4-FFF2-40B4-BE49-F238E27FC236}">
                <a16:creationId xmlns:a16="http://schemas.microsoft.com/office/drawing/2014/main" id="{DB3D3129-2B70-5643-96C2-83638DE57FF8}"/>
              </a:ext>
            </a:extLst>
          </p:cNvPr>
          <p:cNvSpPr>
            <a:spLocks/>
          </p:cNvSpPr>
          <p:nvPr/>
        </p:nvSpPr>
        <p:spPr bwMode="auto">
          <a:xfrm>
            <a:off x="7018962" y="2315256"/>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83" name="Group 1027">
            <a:extLst>
              <a:ext uri="{FF2B5EF4-FFF2-40B4-BE49-F238E27FC236}">
                <a16:creationId xmlns:a16="http://schemas.microsoft.com/office/drawing/2014/main" id="{8C6DEC60-5C97-D546-9977-EBD182221DD2}"/>
              </a:ext>
            </a:extLst>
          </p:cNvPr>
          <p:cNvGrpSpPr>
            <a:grpSpLocks/>
          </p:cNvGrpSpPr>
          <p:nvPr/>
        </p:nvGrpSpPr>
        <p:grpSpPr bwMode="auto">
          <a:xfrm>
            <a:off x="7014094" y="2381548"/>
            <a:ext cx="98740" cy="36846"/>
            <a:chOff x="1740" y="2642"/>
            <a:chExt cx="752" cy="327"/>
          </a:xfrm>
        </p:grpSpPr>
        <p:sp>
          <p:nvSpPr>
            <p:cNvPr id="169" name="Freeform 1028">
              <a:extLst>
                <a:ext uri="{FF2B5EF4-FFF2-40B4-BE49-F238E27FC236}">
                  <a16:creationId xmlns:a16="http://schemas.microsoft.com/office/drawing/2014/main" id="{5D16627E-DE34-BC4F-9513-7A7D4707F7C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0" name="Freeform 1029">
              <a:extLst>
                <a:ext uri="{FF2B5EF4-FFF2-40B4-BE49-F238E27FC236}">
                  <a16:creationId xmlns:a16="http://schemas.microsoft.com/office/drawing/2014/main" id="{D8D65D68-18A4-E54D-8916-1DEF36844C9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1" name="Freeform 1030">
              <a:extLst>
                <a:ext uri="{FF2B5EF4-FFF2-40B4-BE49-F238E27FC236}">
                  <a16:creationId xmlns:a16="http://schemas.microsoft.com/office/drawing/2014/main" id="{3C79D147-9974-F341-96E9-F9AD19F1404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2" name="Freeform 1031">
              <a:extLst>
                <a:ext uri="{FF2B5EF4-FFF2-40B4-BE49-F238E27FC236}">
                  <a16:creationId xmlns:a16="http://schemas.microsoft.com/office/drawing/2014/main" id="{5E0CE9D2-21FD-2644-9691-743CC3E130FC}"/>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3" name="Freeform 1032">
              <a:extLst>
                <a:ext uri="{FF2B5EF4-FFF2-40B4-BE49-F238E27FC236}">
                  <a16:creationId xmlns:a16="http://schemas.microsoft.com/office/drawing/2014/main" id="{5691098F-1432-0D44-8573-312C3A566A2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4" name="Freeform 1033">
              <a:extLst>
                <a:ext uri="{FF2B5EF4-FFF2-40B4-BE49-F238E27FC236}">
                  <a16:creationId xmlns:a16="http://schemas.microsoft.com/office/drawing/2014/main" id="{2D4A77A2-D0F1-164A-A67D-A509543869CD}"/>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84" name="Freeform 1034">
            <a:extLst>
              <a:ext uri="{FF2B5EF4-FFF2-40B4-BE49-F238E27FC236}">
                <a16:creationId xmlns:a16="http://schemas.microsoft.com/office/drawing/2014/main" id="{A283BD8E-0AD2-B743-8237-483C3A6A6CD3}"/>
              </a:ext>
            </a:extLst>
          </p:cNvPr>
          <p:cNvSpPr>
            <a:spLocks/>
          </p:cNvSpPr>
          <p:nvPr/>
        </p:nvSpPr>
        <p:spPr bwMode="auto">
          <a:xfrm>
            <a:off x="7183139" y="2387059"/>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Freeform 1035">
            <a:extLst>
              <a:ext uri="{FF2B5EF4-FFF2-40B4-BE49-F238E27FC236}">
                <a16:creationId xmlns:a16="http://schemas.microsoft.com/office/drawing/2014/main" id="{AA215C2D-4069-DE48-884E-A1816F7D4D0B}"/>
              </a:ext>
            </a:extLst>
          </p:cNvPr>
          <p:cNvSpPr>
            <a:spLocks/>
          </p:cNvSpPr>
          <p:nvPr/>
        </p:nvSpPr>
        <p:spPr bwMode="auto">
          <a:xfrm>
            <a:off x="6877961" y="2393515"/>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6" name="Freeform 1036">
            <a:extLst>
              <a:ext uri="{FF2B5EF4-FFF2-40B4-BE49-F238E27FC236}">
                <a16:creationId xmlns:a16="http://schemas.microsoft.com/office/drawing/2014/main" id="{421821F5-5AD5-4D4E-A4F9-5D46E41A4ECC}"/>
              </a:ext>
            </a:extLst>
          </p:cNvPr>
          <p:cNvSpPr>
            <a:spLocks/>
          </p:cNvSpPr>
          <p:nvPr/>
        </p:nvSpPr>
        <p:spPr bwMode="auto">
          <a:xfrm>
            <a:off x="6878156" y="2379973"/>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7" name="Freeform 1037">
            <a:extLst>
              <a:ext uri="{FF2B5EF4-FFF2-40B4-BE49-F238E27FC236}">
                <a16:creationId xmlns:a16="http://schemas.microsoft.com/office/drawing/2014/main" id="{499D2FC7-7022-A944-98B2-E74E9B2E5256}"/>
              </a:ext>
            </a:extLst>
          </p:cNvPr>
          <p:cNvSpPr>
            <a:spLocks/>
          </p:cNvSpPr>
          <p:nvPr/>
        </p:nvSpPr>
        <p:spPr bwMode="auto">
          <a:xfrm>
            <a:off x="6878351" y="2319035"/>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8" name="Freeform 1038">
            <a:extLst>
              <a:ext uri="{FF2B5EF4-FFF2-40B4-BE49-F238E27FC236}">
                <a16:creationId xmlns:a16="http://schemas.microsoft.com/office/drawing/2014/main" id="{37918171-6E71-A846-A2B5-7C65DD7456B5}"/>
              </a:ext>
            </a:extLst>
          </p:cNvPr>
          <p:cNvSpPr>
            <a:spLocks/>
          </p:cNvSpPr>
          <p:nvPr/>
        </p:nvSpPr>
        <p:spPr bwMode="auto">
          <a:xfrm>
            <a:off x="6887894" y="2383123"/>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Freeform 1039">
            <a:extLst>
              <a:ext uri="{FF2B5EF4-FFF2-40B4-BE49-F238E27FC236}">
                <a16:creationId xmlns:a16="http://schemas.microsoft.com/office/drawing/2014/main" id="{68ECFF60-AA48-2D4C-9A67-90DB18F81D47}"/>
              </a:ext>
            </a:extLst>
          </p:cNvPr>
          <p:cNvSpPr>
            <a:spLocks/>
          </p:cNvSpPr>
          <p:nvPr/>
        </p:nvSpPr>
        <p:spPr bwMode="auto">
          <a:xfrm flipV="1">
            <a:off x="7177686" y="2378084"/>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110" name="Picture 568" descr="light2.png">
            <a:extLst>
              <a:ext uri="{FF2B5EF4-FFF2-40B4-BE49-F238E27FC236}">
                <a16:creationId xmlns:a16="http://schemas.microsoft.com/office/drawing/2014/main" id="{D96B693D-26FC-E443-A112-C4AFFE90DC3D}"/>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flipH="1">
            <a:off x="8244652" y="2102297"/>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 name="Picture 603" descr="car_icon_small">
            <a:extLst>
              <a:ext uri="{FF2B5EF4-FFF2-40B4-BE49-F238E27FC236}">
                <a16:creationId xmlns:a16="http://schemas.microsoft.com/office/drawing/2014/main" id="{147E2796-D425-6645-93B3-B97E69B14611}"/>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912524" y="1826966"/>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8" name="Picture 1140" descr="desktop_computer_stylized_medium">
            <a:extLst>
              <a:ext uri="{FF2B5EF4-FFF2-40B4-BE49-F238E27FC236}">
                <a16:creationId xmlns:a16="http://schemas.microsoft.com/office/drawing/2014/main" id="{BDC7F552-21C9-C942-90FF-0162099A3D52}"/>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flipH="1">
            <a:off x="7404981" y="3277151"/>
            <a:ext cx="359261" cy="3420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 name="Freeform 1141">
            <a:extLst>
              <a:ext uri="{FF2B5EF4-FFF2-40B4-BE49-F238E27FC236}">
                <a16:creationId xmlns:a16="http://schemas.microsoft.com/office/drawing/2014/main" id="{654B43BA-608E-5D4D-B11B-71762CFBEEDE}"/>
              </a:ext>
            </a:extLst>
          </p:cNvPr>
          <p:cNvSpPr>
            <a:spLocks/>
          </p:cNvSpPr>
          <p:nvPr/>
        </p:nvSpPr>
        <p:spPr bwMode="auto">
          <a:xfrm flipH="1">
            <a:off x="7558202" y="3309950"/>
            <a:ext cx="169400" cy="156753"/>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113" name="Picture 571" descr="fridge2.png">
            <a:extLst>
              <a:ext uri="{FF2B5EF4-FFF2-40B4-BE49-F238E27FC236}">
                <a16:creationId xmlns:a16="http://schemas.microsoft.com/office/drawing/2014/main" id="{29DD0F98-F93B-0145-A925-F4125ED490DD}"/>
              </a:ext>
            </a:extLst>
          </p:cNvPr>
          <p:cNvPicPr>
            <a:picLocks noChangeAspect="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316184" y="3095025"/>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1" name="Group 950">
            <a:extLst>
              <a:ext uri="{FF2B5EF4-FFF2-40B4-BE49-F238E27FC236}">
                <a16:creationId xmlns:a16="http://schemas.microsoft.com/office/drawing/2014/main" id="{2B0A745F-DA32-E140-AB36-BC5E1C4E2D48}"/>
              </a:ext>
            </a:extLst>
          </p:cNvPr>
          <p:cNvGrpSpPr>
            <a:grpSpLocks/>
          </p:cNvGrpSpPr>
          <p:nvPr/>
        </p:nvGrpSpPr>
        <p:grpSpPr bwMode="auto">
          <a:xfrm>
            <a:off x="9701900" y="4983959"/>
            <a:ext cx="177192" cy="330833"/>
            <a:chOff x="4140" y="429"/>
            <a:chExt cx="1425" cy="2396"/>
          </a:xfrm>
        </p:grpSpPr>
        <p:sp>
          <p:nvSpPr>
            <p:cNvPr id="207" name="Freeform 951">
              <a:extLst>
                <a:ext uri="{FF2B5EF4-FFF2-40B4-BE49-F238E27FC236}">
                  <a16:creationId xmlns:a16="http://schemas.microsoft.com/office/drawing/2014/main" id="{12CB3660-4D63-014F-8CC9-FDFB8140AB8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8" name="Rectangle 952">
              <a:extLst>
                <a:ext uri="{FF2B5EF4-FFF2-40B4-BE49-F238E27FC236}">
                  <a16:creationId xmlns:a16="http://schemas.microsoft.com/office/drawing/2014/main" id="{EFE1382F-B768-3541-8BD1-06AB71BFA8E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9" name="Freeform 953">
              <a:extLst>
                <a:ext uri="{FF2B5EF4-FFF2-40B4-BE49-F238E27FC236}">
                  <a16:creationId xmlns:a16="http://schemas.microsoft.com/office/drawing/2014/main" id="{FB363E8F-CA06-2449-A66C-B147358943F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0" name="Freeform 954">
              <a:extLst>
                <a:ext uri="{FF2B5EF4-FFF2-40B4-BE49-F238E27FC236}">
                  <a16:creationId xmlns:a16="http://schemas.microsoft.com/office/drawing/2014/main" id="{8A74E36A-A735-7440-A2B1-55846B516D7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1" name="Rectangle 955">
              <a:extLst>
                <a:ext uri="{FF2B5EF4-FFF2-40B4-BE49-F238E27FC236}">
                  <a16:creationId xmlns:a16="http://schemas.microsoft.com/office/drawing/2014/main" id="{FC433BF5-02C8-F540-AE86-53BF5696001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2" name="Group 956">
              <a:extLst>
                <a:ext uri="{FF2B5EF4-FFF2-40B4-BE49-F238E27FC236}">
                  <a16:creationId xmlns:a16="http://schemas.microsoft.com/office/drawing/2014/main" id="{969A0B36-D994-A24C-8329-146363A51CA4}"/>
                </a:ext>
              </a:extLst>
            </p:cNvPr>
            <p:cNvGrpSpPr>
              <a:grpSpLocks/>
            </p:cNvGrpSpPr>
            <p:nvPr/>
          </p:nvGrpSpPr>
          <p:grpSpPr bwMode="auto">
            <a:xfrm>
              <a:off x="4749" y="668"/>
              <a:ext cx="581" cy="145"/>
              <a:chOff x="614" y="2568"/>
              <a:chExt cx="725" cy="139"/>
            </a:xfrm>
          </p:grpSpPr>
          <p:sp>
            <p:nvSpPr>
              <p:cNvPr id="237" name="AutoShape 957">
                <a:extLst>
                  <a:ext uri="{FF2B5EF4-FFF2-40B4-BE49-F238E27FC236}">
                    <a16:creationId xmlns:a16="http://schemas.microsoft.com/office/drawing/2014/main" id="{75A7B329-681F-2B4A-8470-FC0231FE257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8" name="AutoShape 958">
                <a:extLst>
                  <a:ext uri="{FF2B5EF4-FFF2-40B4-BE49-F238E27FC236}">
                    <a16:creationId xmlns:a16="http://schemas.microsoft.com/office/drawing/2014/main" id="{197CEF08-20F4-5741-AC2B-1EBB072FA54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3" name="Rectangle 959">
              <a:extLst>
                <a:ext uri="{FF2B5EF4-FFF2-40B4-BE49-F238E27FC236}">
                  <a16:creationId xmlns:a16="http://schemas.microsoft.com/office/drawing/2014/main" id="{775AA9F7-199B-ED4C-B422-5E1B766FBA6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4" name="Group 960">
              <a:extLst>
                <a:ext uri="{FF2B5EF4-FFF2-40B4-BE49-F238E27FC236}">
                  <a16:creationId xmlns:a16="http://schemas.microsoft.com/office/drawing/2014/main" id="{4EED0C22-3BA6-E24F-B528-BF018CB34F5F}"/>
                </a:ext>
              </a:extLst>
            </p:cNvPr>
            <p:cNvGrpSpPr>
              <a:grpSpLocks/>
            </p:cNvGrpSpPr>
            <p:nvPr/>
          </p:nvGrpSpPr>
          <p:grpSpPr bwMode="auto">
            <a:xfrm>
              <a:off x="4747" y="994"/>
              <a:ext cx="581" cy="134"/>
              <a:chOff x="614" y="2568"/>
              <a:chExt cx="725" cy="139"/>
            </a:xfrm>
          </p:grpSpPr>
          <p:sp>
            <p:nvSpPr>
              <p:cNvPr id="235" name="AutoShape 961">
                <a:extLst>
                  <a:ext uri="{FF2B5EF4-FFF2-40B4-BE49-F238E27FC236}">
                    <a16:creationId xmlns:a16="http://schemas.microsoft.com/office/drawing/2014/main" id="{FE30D28F-02DD-D041-8551-45D9D2836EA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6" name="AutoShape 962">
                <a:extLst>
                  <a:ext uri="{FF2B5EF4-FFF2-40B4-BE49-F238E27FC236}">
                    <a16:creationId xmlns:a16="http://schemas.microsoft.com/office/drawing/2014/main" id="{92F33680-18D6-7C4A-88C2-46C4FA3D08E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5" name="Rectangle 963">
              <a:extLst>
                <a:ext uri="{FF2B5EF4-FFF2-40B4-BE49-F238E27FC236}">
                  <a16:creationId xmlns:a16="http://schemas.microsoft.com/office/drawing/2014/main" id="{A0014856-A5F8-544F-98BE-B1D6878A67A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16" name="Rectangle 964">
              <a:extLst>
                <a:ext uri="{FF2B5EF4-FFF2-40B4-BE49-F238E27FC236}">
                  <a16:creationId xmlns:a16="http://schemas.microsoft.com/office/drawing/2014/main" id="{0E6FC61A-EACA-7D4E-9AA7-C7690D09369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7" name="Group 965">
              <a:extLst>
                <a:ext uri="{FF2B5EF4-FFF2-40B4-BE49-F238E27FC236}">
                  <a16:creationId xmlns:a16="http://schemas.microsoft.com/office/drawing/2014/main" id="{CF083CE2-2403-FD4E-8F7D-758E7F67FF5E}"/>
                </a:ext>
              </a:extLst>
            </p:cNvPr>
            <p:cNvGrpSpPr>
              <a:grpSpLocks/>
            </p:cNvGrpSpPr>
            <p:nvPr/>
          </p:nvGrpSpPr>
          <p:grpSpPr bwMode="auto">
            <a:xfrm>
              <a:off x="4735" y="1627"/>
              <a:ext cx="582" cy="151"/>
              <a:chOff x="614" y="2568"/>
              <a:chExt cx="725" cy="139"/>
            </a:xfrm>
          </p:grpSpPr>
          <p:sp>
            <p:nvSpPr>
              <p:cNvPr id="233" name="AutoShape 966">
                <a:extLst>
                  <a:ext uri="{FF2B5EF4-FFF2-40B4-BE49-F238E27FC236}">
                    <a16:creationId xmlns:a16="http://schemas.microsoft.com/office/drawing/2014/main" id="{5ED8E2CD-DB59-0040-9493-378A5D7DF18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4" name="AutoShape 967">
                <a:extLst>
                  <a:ext uri="{FF2B5EF4-FFF2-40B4-BE49-F238E27FC236}">
                    <a16:creationId xmlns:a16="http://schemas.microsoft.com/office/drawing/2014/main" id="{F249F021-1652-2041-9D37-82D9ADAF20CC}"/>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8" name="Freeform 968">
              <a:extLst>
                <a:ext uri="{FF2B5EF4-FFF2-40B4-BE49-F238E27FC236}">
                  <a16:creationId xmlns:a16="http://schemas.microsoft.com/office/drawing/2014/main" id="{2DA20985-B59E-DD4F-B452-9726DAD28D3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9" name="Group 969">
              <a:extLst>
                <a:ext uri="{FF2B5EF4-FFF2-40B4-BE49-F238E27FC236}">
                  <a16:creationId xmlns:a16="http://schemas.microsoft.com/office/drawing/2014/main" id="{68489279-23CF-FB42-9AE3-CAB3A000B96D}"/>
                </a:ext>
              </a:extLst>
            </p:cNvPr>
            <p:cNvGrpSpPr>
              <a:grpSpLocks/>
            </p:cNvGrpSpPr>
            <p:nvPr/>
          </p:nvGrpSpPr>
          <p:grpSpPr bwMode="auto">
            <a:xfrm>
              <a:off x="4739" y="1327"/>
              <a:ext cx="582" cy="139"/>
              <a:chOff x="614" y="2568"/>
              <a:chExt cx="725" cy="139"/>
            </a:xfrm>
          </p:grpSpPr>
          <p:sp>
            <p:nvSpPr>
              <p:cNvPr id="231" name="AutoShape 970">
                <a:extLst>
                  <a:ext uri="{FF2B5EF4-FFF2-40B4-BE49-F238E27FC236}">
                    <a16:creationId xmlns:a16="http://schemas.microsoft.com/office/drawing/2014/main" id="{12532EDD-6029-FD41-90A0-EB4B9A3B8C3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2" name="AutoShape 971">
                <a:extLst>
                  <a:ext uri="{FF2B5EF4-FFF2-40B4-BE49-F238E27FC236}">
                    <a16:creationId xmlns:a16="http://schemas.microsoft.com/office/drawing/2014/main" id="{2ADE9625-767F-5247-8211-3638BECC987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20" name="Rectangle 972">
              <a:extLst>
                <a:ext uri="{FF2B5EF4-FFF2-40B4-BE49-F238E27FC236}">
                  <a16:creationId xmlns:a16="http://schemas.microsoft.com/office/drawing/2014/main" id="{71E52DA0-9A54-7744-90B9-E438CBE00C1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1" name="Freeform 973">
              <a:extLst>
                <a:ext uri="{FF2B5EF4-FFF2-40B4-BE49-F238E27FC236}">
                  <a16:creationId xmlns:a16="http://schemas.microsoft.com/office/drawing/2014/main" id="{D950FAED-4EC6-7B4B-AFA5-CA2701F74D0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2" name="Freeform 974">
              <a:extLst>
                <a:ext uri="{FF2B5EF4-FFF2-40B4-BE49-F238E27FC236}">
                  <a16:creationId xmlns:a16="http://schemas.microsoft.com/office/drawing/2014/main" id="{55AF3FE0-BBE4-A74C-A9EF-B8F3AA7A0D1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3" name="Oval 975">
              <a:extLst>
                <a:ext uri="{FF2B5EF4-FFF2-40B4-BE49-F238E27FC236}">
                  <a16:creationId xmlns:a16="http://schemas.microsoft.com/office/drawing/2014/main" id="{AC808981-49D6-D840-800C-F21BB910618E}"/>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4" name="Freeform 976">
              <a:extLst>
                <a:ext uri="{FF2B5EF4-FFF2-40B4-BE49-F238E27FC236}">
                  <a16:creationId xmlns:a16="http://schemas.microsoft.com/office/drawing/2014/main" id="{EBD04B6D-F8F6-FE45-BBD9-3CFFE7B287D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5" name="AutoShape 977">
              <a:extLst>
                <a:ext uri="{FF2B5EF4-FFF2-40B4-BE49-F238E27FC236}">
                  <a16:creationId xmlns:a16="http://schemas.microsoft.com/office/drawing/2014/main" id="{EB968B78-CEDA-2949-925F-D6EE71A8ED4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6" name="AutoShape 978">
              <a:extLst>
                <a:ext uri="{FF2B5EF4-FFF2-40B4-BE49-F238E27FC236}">
                  <a16:creationId xmlns:a16="http://schemas.microsoft.com/office/drawing/2014/main" id="{6127245D-2639-C841-ABBD-0A2EB87194A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7" name="Oval 979">
              <a:extLst>
                <a:ext uri="{FF2B5EF4-FFF2-40B4-BE49-F238E27FC236}">
                  <a16:creationId xmlns:a16="http://schemas.microsoft.com/office/drawing/2014/main" id="{CBCE7727-73A7-814E-B244-E80EED405F6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8" name="Oval 980">
              <a:extLst>
                <a:ext uri="{FF2B5EF4-FFF2-40B4-BE49-F238E27FC236}">
                  <a16:creationId xmlns:a16="http://schemas.microsoft.com/office/drawing/2014/main" id="{7A66ECF6-DDAE-2842-92B5-EA8F14A121CC}"/>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9" name="Oval 981">
              <a:extLst>
                <a:ext uri="{FF2B5EF4-FFF2-40B4-BE49-F238E27FC236}">
                  <a16:creationId xmlns:a16="http://schemas.microsoft.com/office/drawing/2014/main" id="{5A97568E-F028-FD44-8E47-C92EC6C012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0" name="Rectangle 982">
              <a:extLst>
                <a:ext uri="{FF2B5EF4-FFF2-40B4-BE49-F238E27FC236}">
                  <a16:creationId xmlns:a16="http://schemas.microsoft.com/office/drawing/2014/main" id="{A834B858-68E5-0D45-8391-2A0A996FA3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4" name="Group 590">
            <a:extLst>
              <a:ext uri="{FF2B5EF4-FFF2-40B4-BE49-F238E27FC236}">
                <a16:creationId xmlns:a16="http://schemas.microsoft.com/office/drawing/2014/main" id="{2648262B-E78D-1D4B-B3FD-3AE9CD5C321E}"/>
              </a:ext>
            </a:extLst>
          </p:cNvPr>
          <p:cNvGrpSpPr>
            <a:grpSpLocks/>
          </p:cNvGrpSpPr>
          <p:nvPr/>
        </p:nvGrpSpPr>
        <p:grpSpPr bwMode="auto">
          <a:xfrm flipH="1">
            <a:off x="7393840" y="4610169"/>
            <a:ext cx="345630" cy="320302"/>
            <a:chOff x="2839" y="3501"/>
            <a:chExt cx="755" cy="803"/>
          </a:xfrm>
        </p:grpSpPr>
        <p:pic>
          <p:nvPicPr>
            <p:cNvPr id="367" name="Picture 591" descr="desktop_computer_stylized_medium">
              <a:extLst>
                <a:ext uri="{FF2B5EF4-FFF2-40B4-BE49-F238E27FC236}">
                  <a16:creationId xmlns:a16="http://schemas.microsoft.com/office/drawing/2014/main" id="{35FBE2DB-60A7-B340-A5BB-B3699CCC02BD}"/>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592">
              <a:extLst>
                <a:ext uri="{FF2B5EF4-FFF2-40B4-BE49-F238E27FC236}">
                  <a16:creationId xmlns:a16="http://schemas.microsoft.com/office/drawing/2014/main" id="{0263E665-BF2A-2F4A-ADA8-20F44C3127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147" name="Picture 1066" descr="laptop_keyboard">
            <a:extLst>
              <a:ext uri="{FF2B5EF4-FFF2-40B4-BE49-F238E27FC236}">
                <a16:creationId xmlns:a16="http://schemas.microsoft.com/office/drawing/2014/main" id="{71E89937-428E-3447-B221-C34E0D71ACE5}"/>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rot="109064" flipH="1">
            <a:off x="8629571" y="5750282"/>
            <a:ext cx="253501" cy="1203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 name="Freeform 1067">
            <a:extLst>
              <a:ext uri="{FF2B5EF4-FFF2-40B4-BE49-F238E27FC236}">
                <a16:creationId xmlns:a16="http://schemas.microsoft.com/office/drawing/2014/main" id="{43C21467-3265-FC4F-AF31-44A0281634BA}"/>
              </a:ext>
            </a:extLst>
          </p:cNvPr>
          <p:cNvSpPr>
            <a:spLocks/>
          </p:cNvSpPr>
          <p:nvPr/>
        </p:nvSpPr>
        <p:spPr bwMode="auto">
          <a:xfrm>
            <a:off x="8713582" y="5633502"/>
            <a:ext cx="204043" cy="15705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149" name="Picture 1068" descr="screen">
            <a:extLst>
              <a:ext uri="{FF2B5EF4-FFF2-40B4-BE49-F238E27FC236}">
                <a16:creationId xmlns:a16="http://schemas.microsoft.com/office/drawing/2014/main" id="{9868250A-D477-2944-B0F8-A7DE63DA4697}"/>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8723632" y="5637542"/>
            <a:ext cx="185412" cy="1429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1069">
            <a:extLst>
              <a:ext uri="{FF2B5EF4-FFF2-40B4-BE49-F238E27FC236}">
                <a16:creationId xmlns:a16="http://schemas.microsoft.com/office/drawing/2014/main" id="{A4015B9E-FE1F-594E-AFA2-A5277482EA63}"/>
              </a:ext>
            </a:extLst>
          </p:cNvPr>
          <p:cNvSpPr>
            <a:spLocks/>
          </p:cNvSpPr>
          <p:nvPr/>
        </p:nvSpPr>
        <p:spPr bwMode="auto">
          <a:xfrm>
            <a:off x="8750732" y="5628869"/>
            <a:ext cx="172878" cy="29225"/>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1" name="Freeform 1070">
            <a:extLst>
              <a:ext uri="{FF2B5EF4-FFF2-40B4-BE49-F238E27FC236}">
                <a16:creationId xmlns:a16="http://schemas.microsoft.com/office/drawing/2014/main" id="{1D5AA9CA-3334-2341-A3C4-E98372488698}"/>
              </a:ext>
            </a:extLst>
          </p:cNvPr>
          <p:cNvSpPr>
            <a:spLocks/>
          </p:cNvSpPr>
          <p:nvPr/>
        </p:nvSpPr>
        <p:spPr bwMode="auto">
          <a:xfrm>
            <a:off x="8711776" y="5628632"/>
            <a:ext cx="47990" cy="121650"/>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2" name="Freeform 1071">
            <a:extLst>
              <a:ext uri="{FF2B5EF4-FFF2-40B4-BE49-F238E27FC236}">
                <a16:creationId xmlns:a16="http://schemas.microsoft.com/office/drawing/2014/main" id="{408815EA-3342-2D4A-AB4D-6A6AD669E0AF}"/>
              </a:ext>
            </a:extLst>
          </p:cNvPr>
          <p:cNvSpPr>
            <a:spLocks/>
          </p:cNvSpPr>
          <p:nvPr/>
        </p:nvSpPr>
        <p:spPr bwMode="auto">
          <a:xfrm>
            <a:off x="8870651" y="5650372"/>
            <a:ext cx="51716" cy="140420"/>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3" name="Freeform 1072">
            <a:extLst>
              <a:ext uri="{FF2B5EF4-FFF2-40B4-BE49-F238E27FC236}">
                <a16:creationId xmlns:a16="http://schemas.microsoft.com/office/drawing/2014/main" id="{180DED07-429A-A242-A9E3-1BBEEAF42B00}"/>
              </a:ext>
            </a:extLst>
          </p:cNvPr>
          <p:cNvSpPr>
            <a:spLocks/>
          </p:cNvSpPr>
          <p:nvPr/>
        </p:nvSpPr>
        <p:spPr bwMode="auto">
          <a:xfrm>
            <a:off x="8711211" y="5744104"/>
            <a:ext cx="189702" cy="47401"/>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4" name="Freeform 1073">
            <a:extLst>
              <a:ext uri="{FF2B5EF4-FFF2-40B4-BE49-F238E27FC236}">
                <a16:creationId xmlns:a16="http://schemas.microsoft.com/office/drawing/2014/main" id="{A86B5E1C-D4A7-804E-9345-DD2099CCFCD1}"/>
              </a:ext>
            </a:extLst>
          </p:cNvPr>
          <p:cNvSpPr>
            <a:spLocks/>
          </p:cNvSpPr>
          <p:nvPr/>
        </p:nvSpPr>
        <p:spPr bwMode="auto">
          <a:xfrm>
            <a:off x="8876410" y="5651560"/>
            <a:ext cx="48442" cy="141014"/>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5" name="Freeform 1074">
            <a:extLst>
              <a:ext uri="{FF2B5EF4-FFF2-40B4-BE49-F238E27FC236}">
                <a16:creationId xmlns:a16="http://schemas.microsoft.com/office/drawing/2014/main" id="{278E44FF-9118-764F-B154-D54B6D088972}"/>
              </a:ext>
            </a:extLst>
          </p:cNvPr>
          <p:cNvSpPr>
            <a:spLocks/>
          </p:cNvSpPr>
          <p:nvPr/>
        </p:nvSpPr>
        <p:spPr bwMode="auto">
          <a:xfrm>
            <a:off x="8711437" y="5750400"/>
            <a:ext cx="168700" cy="46807"/>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56" name="Group 1075">
            <a:extLst>
              <a:ext uri="{FF2B5EF4-FFF2-40B4-BE49-F238E27FC236}">
                <a16:creationId xmlns:a16="http://schemas.microsoft.com/office/drawing/2014/main" id="{B07A4D51-63EA-ED46-9283-3C066C8F8059}"/>
              </a:ext>
            </a:extLst>
          </p:cNvPr>
          <p:cNvGrpSpPr>
            <a:grpSpLocks/>
          </p:cNvGrpSpPr>
          <p:nvPr/>
        </p:nvGrpSpPr>
        <p:grpSpPr bwMode="auto">
          <a:xfrm>
            <a:off x="8708614" y="5800415"/>
            <a:ext cx="57249" cy="27799"/>
            <a:chOff x="1740" y="2642"/>
            <a:chExt cx="752" cy="327"/>
          </a:xfrm>
        </p:grpSpPr>
        <p:sp>
          <p:nvSpPr>
            <p:cNvPr id="163" name="Freeform 1076">
              <a:extLst>
                <a:ext uri="{FF2B5EF4-FFF2-40B4-BE49-F238E27FC236}">
                  <a16:creationId xmlns:a16="http://schemas.microsoft.com/office/drawing/2014/main" id="{362CE3DF-6498-9044-80D1-5B57C954BCF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4" name="Freeform 1077">
              <a:extLst>
                <a:ext uri="{FF2B5EF4-FFF2-40B4-BE49-F238E27FC236}">
                  <a16:creationId xmlns:a16="http://schemas.microsoft.com/office/drawing/2014/main" id="{232B6CC8-39FA-8E41-89F9-D454D1953B09}"/>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5" name="Freeform 1078">
              <a:extLst>
                <a:ext uri="{FF2B5EF4-FFF2-40B4-BE49-F238E27FC236}">
                  <a16:creationId xmlns:a16="http://schemas.microsoft.com/office/drawing/2014/main" id="{14BE6CD7-1B00-AE45-A0A2-B46139077D1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6" name="Freeform 1079">
              <a:extLst>
                <a:ext uri="{FF2B5EF4-FFF2-40B4-BE49-F238E27FC236}">
                  <a16:creationId xmlns:a16="http://schemas.microsoft.com/office/drawing/2014/main" id="{17D2993A-DA09-154C-81CE-F00D6DF0DB0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7" name="Freeform 1080">
              <a:extLst>
                <a:ext uri="{FF2B5EF4-FFF2-40B4-BE49-F238E27FC236}">
                  <a16:creationId xmlns:a16="http://schemas.microsoft.com/office/drawing/2014/main" id="{AD580132-3A72-CF47-B834-B58CA201F7F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8" name="Freeform 1081">
              <a:extLst>
                <a:ext uri="{FF2B5EF4-FFF2-40B4-BE49-F238E27FC236}">
                  <a16:creationId xmlns:a16="http://schemas.microsoft.com/office/drawing/2014/main" id="{E900C928-6E45-6449-A6C9-3DBE801B01A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57" name="Freeform 1082">
            <a:extLst>
              <a:ext uri="{FF2B5EF4-FFF2-40B4-BE49-F238E27FC236}">
                <a16:creationId xmlns:a16="http://schemas.microsoft.com/office/drawing/2014/main" id="{1ECD1A08-63F7-2B4E-84E4-3FA628039E8F}"/>
              </a:ext>
            </a:extLst>
          </p:cNvPr>
          <p:cNvSpPr>
            <a:spLocks/>
          </p:cNvSpPr>
          <p:nvPr/>
        </p:nvSpPr>
        <p:spPr bwMode="auto">
          <a:xfrm>
            <a:off x="8806627" y="5804573"/>
            <a:ext cx="69332" cy="61063"/>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8" name="Freeform 1083">
            <a:extLst>
              <a:ext uri="{FF2B5EF4-FFF2-40B4-BE49-F238E27FC236}">
                <a16:creationId xmlns:a16="http://schemas.microsoft.com/office/drawing/2014/main" id="{E0CE0778-AA7C-994B-8AC5-676F1A82543C}"/>
              </a:ext>
            </a:extLst>
          </p:cNvPr>
          <p:cNvSpPr>
            <a:spLocks/>
          </p:cNvSpPr>
          <p:nvPr/>
        </p:nvSpPr>
        <p:spPr bwMode="auto">
          <a:xfrm>
            <a:off x="8629684" y="5809444"/>
            <a:ext cx="177394" cy="55717"/>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9" name="Freeform 1084">
            <a:extLst>
              <a:ext uri="{FF2B5EF4-FFF2-40B4-BE49-F238E27FC236}">
                <a16:creationId xmlns:a16="http://schemas.microsoft.com/office/drawing/2014/main" id="{D2A296F6-56E0-0141-8E63-F209F1106F23}"/>
              </a:ext>
            </a:extLst>
          </p:cNvPr>
          <p:cNvSpPr>
            <a:spLocks/>
          </p:cNvSpPr>
          <p:nvPr/>
        </p:nvSpPr>
        <p:spPr bwMode="auto">
          <a:xfrm>
            <a:off x="8629797" y="5799227"/>
            <a:ext cx="1920" cy="11286"/>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0" name="Freeform 1085">
            <a:extLst>
              <a:ext uri="{FF2B5EF4-FFF2-40B4-BE49-F238E27FC236}">
                <a16:creationId xmlns:a16="http://schemas.microsoft.com/office/drawing/2014/main" id="{06824F88-EE84-D347-A023-F053DA4B2B28}"/>
              </a:ext>
            </a:extLst>
          </p:cNvPr>
          <p:cNvSpPr>
            <a:spLocks/>
          </p:cNvSpPr>
          <p:nvPr/>
        </p:nvSpPr>
        <p:spPr bwMode="auto">
          <a:xfrm>
            <a:off x="8629910" y="5753252"/>
            <a:ext cx="82430" cy="46688"/>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1" name="Freeform 1086">
            <a:extLst>
              <a:ext uri="{FF2B5EF4-FFF2-40B4-BE49-F238E27FC236}">
                <a16:creationId xmlns:a16="http://schemas.microsoft.com/office/drawing/2014/main" id="{36F4BB90-D696-0945-AC5D-7CBFD97A9624}"/>
              </a:ext>
            </a:extLst>
          </p:cNvPr>
          <p:cNvSpPr>
            <a:spLocks/>
          </p:cNvSpPr>
          <p:nvPr/>
        </p:nvSpPr>
        <p:spPr bwMode="auto">
          <a:xfrm>
            <a:off x="8635443" y="5801603"/>
            <a:ext cx="168248" cy="53578"/>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2" name="Freeform 1087">
            <a:extLst>
              <a:ext uri="{FF2B5EF4-FFF2-40B4-BE49-F238E27FC236}">
                <a16:creationId xmlns:a16="http://schemas.microsoft.com/office/drawing/2014/main" id="{9FC45AEE-F94E-2C41-BB56-2055DE618B24}"/>
              </a:ext>
            </a:extLst>
          </p:cNvPr>
          <p:cNvSpPr>
            <a:spLocks/>
          </p:cNvSpPr>
          <p:nvPr/>
        </p:nvSpPr>
        <p:spPr bwMode="auto">
          <a:xfrm flipV="1">
            <a:off x="8803465" y="5797801"/>
            <a:ext cx="68654" cy="55479"/>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90" name="Group 590">
            <a:extLst>
              <a:ext uri="{FF2B5EF4-FFF2-40B4-BE49-F238E27FC236}">
                <a16:creationId xmlns:a16="http://schemas.microsoft.com/office/drawing/2014/main" id="{A66A00B8-C906-204A-9EA8-BF8007089AFF}"/>
              </a:ext>
            </a:extLst>
          </p:cNvPr>
          <p:cNvGrpSpPr>
            <a:grpSpLocks/>
          </p:cNvGrpSpPr>
          <p:nvPr/>
        </p:nvGrpSpPr>
        <p:grpSpPr bwMode="auto">
          <a:xfrm flipH="1">
            <a:off x="7566894" y="5214665"/>
            <a:ext cx="345630" cy="320302"/>
            <a:chOff x="2839" y="3501"/>
            <a:chExt cx="755" cy="803"/>
          </a:xfrm>
        </p:grpSpPr>
        <p:pic>
          <p:nvPicPr>
            <p:cNvPr id="491" name="Picture 591" descr="desktop_computer_stylized_medium">
              <a:extLst>
                <a:ext uri="{FF2B5EF4-FFF2-40B4-BE49-F238E27FC236}">
                  <a16:creationId xmlns:a16="http://schemas.microsoft.com/office/drawing/2014/main" id="{0D26BE9F-5A6F-194D-95F5-9A26085A8BCC}"/>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2" name="Freeform 592">
              <a:extLst>
                <a:ext uri="{FF2B5EF4-FFF2-40B4-BE49-F238E27FC236}">
                  <a16:creationId xmlns:a16="http://schemas.microsoft.com/office/drawing/2014/main" id="{F940FA7C-0178-FC42-989D-133C7D3EF04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93" name="Group 590">
            <a:extLst>
              <a:ext uri="{FF2B5EF4-FFF2-40B4-BE49-F238E27FC236}">
                <a16:creationId xmlns:a16="http://schemas.microsoft.com/office/drawing/2014/main" id="{AADF67FB-3BE7-EF42-B8A5-B005B506931A}"/>
              </a:ext>
            </a:extLst>
          </p:cNvPr>
          <p:cNvGrpSpPr>
            <a:grpSpLocks/>
          </p:cNvGrpSpPr>
          <p:nvPr/>
        </p:nvGrpSpPr>
        <p:grpSpPr bwMode="auto">
          <a:xfrm flipH="1">
            <a:off x="7965119" y="5236138"/>
            <a:ext cx="345630" cy="320302"/>
            <a:chOff x="2839" y="3501"/>
            <a:chExt cx="755" cy="803"/>
          </a:xfrm>
        </p:grpSpPr>
        <p:pic>
          <p:nvPicPr>
            <p:cNvPr id="494" name="Picture 591" descr="desktop_computer_stylized_medium">
              <a:extLst>
                <a:ext uri="{FF2B5EF4-FFF2-40B4-BE49-F238E27FC236}">
                  <a16:creationId xmlns:a16="http://schemas.microsoft.com/office/drawing/2014/main" id="{0BBC0FBB-DA3F-874A-8EBE-B51C772E068F}"/>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592">
              <a:extLst>
                <a:ext uri="{FF2B5EF4-FFF2-40B4-BE49-F238E27FC236}">
                  <a16:creationId xmlns:a16="http://schemas.microsoft.com/office/drawing/2014/main" id="{A9932DBD-03D1-3E48-AE83-712DE720FE4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498" name="Picture 1066" descr="laptop_keyboard">
            <a:extLst>
              <a:ext uri="{FF2B5EF4-FFF2-40B4-BE49-F238E27FC236}">
                <a16:creationId xmlns:a16="http://schemas.microsoft.com/office/drawing/2014/main" id="{2D71707C-83CA-1C4B-8508-67E56E2ADD03}"/>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rot="109064" flipH="1">
            <a:off x="8963072" y="5659462"/>
            <a:ext cx="260920" cy="99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9" name="Freeform 1067">
            <a:extLst>
              <a:ext uri="{FF2B5EF4-FFF2-40B4-BE49-F238E27FC236}">
                <a16:creationId xmlns:a16="http://schemas.microsoft.com/office/drawing/2014/main" id="{73F0FEB4-8393-CC4E-8318-ED16B301B6DC}"/>
              </a:ext>
            </a:extLst>
          </p:cNvPr>
          <p:cNvSpPr>
            <a:spLocks/>
          </p:cNvSpPr>
          <p:nvPr/>
        </p:nvSpPr>
        <p:spPr bwMode="auto">
          <a:xfrm>
            <a:off x="9049542" y="5563332"/>
            <a:ext cx="210015" cy="129281"/>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500" name="Picture 1068" descr="screen">
            <a:extLst>
              <a:ext uri="{FF2B5EF4-FFF2-40B4-BE49-F238E27FC236}">
                <a16:creationId xmlns:a16="http://schemas.microsoft.com/office/drawing/2014/main" id="{7FE7C88C-9EAD-8349-A46B-E909AEA6578E}"/>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9059886" y="5566657"/>
            <a:ext cx="190838" cy="1176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 name="Freeform 1069">
            <a:extLst>
              <a:ext uri="{FF2B5EF4-FFF2-40B4-BE49-F238E27FC236}">
                <a16:creationId xmlns:a16="http://schemas.microsoft.com/office/drawing/2014/main" id="{0DBCF6AD-8352-3C40-B68E-0383519D20A4}"/>
              </a:ext>
            </a:extLst>
          </p:cNvPr>
          <p:cNvSpPr>
            <a:spLocks/>
          </p:cNvSpPr>
          <p:nvPr/>
        </p:nvSpPr>
        <p:spPr bwMode="auto">
          <a:xfrm>
            <a:off x="9087779" y="5559518"/>
            <a:ext cx="177937" cy="24057"/>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2" name="Freeform 1070">
            <a:extLst>
              <a:ext uri="{FF2B5EF4-FFF2-40B4-BE49-F238E27FC236}">
                <a16:creationId xmlns:a16="http://schemas.microsoft.com/office/drawing/2014/main" id="{3C23673E-599F-5241-B844-C8F96A051D11}"/>
              </a:ext>
            </a:extLst>
          </p:cNvPr>
          <p:cNvSpPr>
            <a:spLocks/>
          </p:cNvSpPr>
          <p:nvPr/>
        </p:nvSpPr>
        <p:spPr bwMode="auto">
          <a:xfrm>
            <a:off x="9047683" y="5559323"/>
            <a:ext cx="49395" cy="100139"/>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3" name="Freeform 1071">
            <a:extLst>
              <a:ext uri="{FF2B5EF4-FFF2-40B4-BE49-F238E27FC236}">
                <a16:creationId xmlns:a16="http://schemas.microsoft.com/office/drawing/2014/main" id="{4D502A0C-8868-2C4E-B6B7-F46718640A2A}"/>
              </a:ext>
            </a:extLst>
          </p:cNvPr>
          <p:cNvSpPr>
            <a:spLocks/>
          </p:cNvSpPr>
          <p:nvPr/>
        </p:nvSpPr>
        <p:spPr bwMode="auto">
          <a:xfrm>
            <a:off x="9211208" y="5577219"/>
            <a:ext cx="53230" cy="115590"/>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4" name="Freeform 1072">
            <a:extLst>
              <a:ext uri="{FF2B5EF4-FFF2-40B4-BE49-F238E27FC236}">
                <a16:creationId xmlns:a16="http://schemas.microsoft.com/office/drawing/2014/main" id="{154DEECF-C451-B140-A650-9DB9DCC41786}"/>
              </a:ext>
            </a:extLst>
          </p:cNvPr>
          <p:cNvSpPr>
            <a:spLocks/>
          </p:cNvSpPr>
          <p:nvPr/>
        </p:nvSpPr>
        <p:spPr bwMode="auto">
          <a:xfrm>
            <a:off x="9047101" y="5654377"/>
            <a:ext cx="195254" cy="3901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5" name="Freeform 1073">
            <a:extLst>
              <a:ext uri="{FF2B5EF4-FFF2-40B4-BE49-F238E27FC236}">
                <a16:creationId xmlns:a16="http://schemas.microsoft.com/office/drawing/2014/main" id="{61C09639-BDA6-1848-86B4-033F9F9979D9}"/>
              </a:ext>
            </a:extLst>
          </p:cNvPr>
          <p:cNvSpPr>
            <a:spLocks/>
          </p:cNvSpPr>
          <p:nvPr/>
        </p:nvSpPr>
        <p:spPr bwMode="auto">
          <a:xfrm>
            <a:off x="9217135" y="5578197"/>
            <a:ext cx="49860" cy="116079"/>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6" name="Freeform 1074">
            <a:extLst>
              <a:ext uri="{FF2B5EF4-FFF2-40B4-BE49-F238E27FC236}">
                <a16:creationId xmlns:a16="http://schemas.microsoft.com/office/drawing/2014/main" id="{BBF9A35C-4B4A-604C-BCA3-20BC6C3D2D8B}"/>
              </a:ext>
            </a:extLst>
          </p:cNvPr>
          <p:cNvSpPr>
            <a:spLocks/>
          </p:cNvSpPr>
          <p:nvPr/>
        </p:nvSpPr>
        <p:spPr bwMode="auto">
          <a:xfrm>
            <a:off x="9047334" y="5659560"/>
            <a:ext cx="173637" cy="38530"/>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07" name="Group 1075">
            <a:extLst>
              <a:ext uri="{FF2B5EF4-FFF2-40B4-BE49-F238E27FC236}">
                <a16:creationId xmlns:a16="http://schemas.microsoft.com/office/drawing/2014/main" id="{C228B10E-0BB1-8D40-9DB1-545E285C7600}"/>
              </a:ext>
            </a:extLst>
          </p:cNvPr>
          <p:cNvGrpSpPr>
            <a:grpSpLocks/>
          </p:cNvGrpSpPr>
          <p:nvPr/>
        </p:nvGrpSpPr>
        <p:grpSpPr bwMode="auto">
          <a:xfrm>
            <a:off x="9044428" y="5700730"/>
            <a:ext cx="58925" cy="22883"/>
            <a:chOff x="1740" y="2642"/>
            <a:chExt cx="752" cy="327"/>
          </a:xfrm>
        </p:grpSpPr>
        <p:sp>
          <p:nvSpPr>
            <p:cNvPr id="514" name="Freeform 1076">
              <a:extLst>
                <a:ext uri="{FF2B5EF4-FFF2-40B4-BE49-F238E27FC236}">
                  <a16:creationId xmlns:a16="http://schemas.microsoft.com/office/drawing/2014/main" id="{DBE93115-3362-AE4D-A30A-337520C7391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5" name="Freeform 1077">
              <a:extLst>
                <a:ext uri="{FF2B5EF4-FFF2-40B4-BE49-F238E27FC236}">
                  <a16:creationId xmlns:a16="http://schemas.microsoft.com/office/drawing/2014/main" id="{E980EACA-94CF-194A-AC7A-1415DBB4CAF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6" name="Freeform 1078">
              <a:extLst>
                <a:ext uri="{FF2B5EF4-FFF2-40B4-BE49-F238E27FC236}">
                  <a16:creationId xmlns:a16="http://schemas.microsoft.com/office/drawing/2014/main" id="{67C8CECC-A4D3-D543-A1C2-92A3DDD6045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7" name="Freeform 1079">
              <a:extLst>
                <a:ext uri="{FF2B5EF4-FFF2-40B4-BE49-F238E27FC236}">
                  <a16:creationId xmlns:a16="http://schemas.microsoft.com/office/drawing/2014/main" id="{DF7F90DA-E9FF-E64E-979A-F2C4CF6F27E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8" name="Freeform 1080">
              <a:extLst>
                <a:ext uri="{FF2B5EF4-FFF2-40B4-BE49-F238E27FC236}">
                  <a16:creationId xmlns:a16="http://schemas.microsoft.com/office/drawing/2014/main" id="{1FB7CFF5-5312-6B45-B1C9-1E8019D9AB7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9" name="Freeform 1081">
              <a:extLst>
                <a:ext uri="{FF2B5EF4-FFF2-40B4-BE49-F238E27FC236}">
                  <a16:creationId xmlns:a16="http://schemas.microsoft.com/office/drawing/2014/main" id="{F6743163-40E8-634F-BDA5-FD850E9C93C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508" name="Freeform 1082">
            <a:extLst>
              <a:ext uri="{FF2B5EF4-FFF2-40B4-BE49-F238E27FC236}">
                <a16:creationId xmlns:a16="http://schemas.microsoft.com/office/drawing/2014/main" id="{5C688E93-8024-AF4A-9FAE-F872353A70E6}"/>
              </a:ext>
            </a:extLst>
          </p:cNvPr>
          <p:cNvSpPr>
            <a:spLocks/>
          </p:cNvSpPr>
          <p:nvPr/>
        </p:nvSpPr>
        <p:spPr bwMode="auto">
          <a:xfrm>
            <a:off x="9145310" y="5704153"/>
            <a:ext cx="71361" cy="50265"/>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9" name="Freeform 1083">
            <a:extLst>
              <a:ext uri="{FF2B5EF4-FFF2-40B4-BE49-F238E27FC236}">
                <a16:creationId xmlns:a16="http://schemas.microsoft.com/office/drawing/2014/main" id="{E2D8B864-6DD1-D042-9409-8862ACC1AADF}"/>
              </a:ext>
            </a:extLst>
          </p:cNvPr>
          <p:cNvSpPr>
            <a:spLocks/>
          </p:cNvSpPr>
          <p:nvPr/>
        </p:nvSpPr>
        <p:spPr bwMode="auto">
          <a:xfrm>
            <a:off x="8963189" y="5708162"/>
            <a:ext cx="182586" cy="45864"/>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0" name="Freeform 1084">
            <a:extLst>
              <a:ext uri="{FF2B5EF4-FFF2-40B4-BE49-F238E27FC236}">
                <a16:creationId xmlns:a16="http://schemas.microsoft.com/office/drawing/2014/main" id="{CC7A3F9E-B0BC-2945-B124-91C53102EAF2}"/>
              </a:ext>
            </a:extLst>
          </p:cNvPr>
          <p:cNvSpPr>
            <a:spLocks/>
          </p:cNvSpPr>
          <p:nvPr/>
        </p:nvSpPr>
        <p:spPr bwMode="auto">
          <a:xfrm>
            <a:off x="8963305" y="5699752"/>
            <a:ext cx="1976" cy="9290"/>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1" name="Freeform 1085">
            <a:extLst>
              <a:ext uri="{FF2B5EF4-FFF2-40B4-BE49-F238E27FC236}">
                <a16:creationId xmlns:a16="http://schemas.microsoft.com/office/drawing/2014/main" id="{B8E20EA9-88B9-0A42-A470-7AF9E8810568}"/>
              </a:ext>
            </a:extLst>
          </p:cNvPr>
          <p:cNvSpPr>
            <a:spLocks/>
          </p:cNvSpPr>
          <p:nvPr/>
        </p:nvSpPr>
        <p:spPr bwMode="auto">
          <a:xfrm>
            <a:off x="8963421" y="5661907"/>
            <a:ext cx="84843" cy="38432"/>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2" name="Freeform 1086">
            <a:extLst>
              <a:ext uri="{FF2B5EF4-FFF2-40B4-BE49-F238E27FC236}">
                <a16:creationId xmlns:a16="http://schemas.microsoft.com/office/drawing/2014/main" id="{A9D04135-B045-A743-95D7-CA5EF36EE738}"/>
              </a:ext>
            </a:extLst>
          </p:cNvPr>
          <p:cNvSpPr>
            <a:spLocks/>
          </p:cNvSpPr>
          <p:nvPr/>
        </p:nvSpPr>
        <p:spPr bwMode="auto">
          <a:xfrm>
            <a:off x="8969116" y="5701708"/>
            <a:ext cx="173172" cy="44104"/>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3" name="Freeform 1087">
            <a:extLst>
              <a:ext uri="{FF2B5EF4-FFF2-40B4-BE49-F238E27FC236}">
                <a16:creationId xmlns:a16="http://schemas.microsoft.com/office/drawing/2014/main" id="{C0583F57-71B7-B142-BC2A-15444A0CF4E5}"/>
              </a:ext>
            </a:extLst>
          </p:cNvPr>
          <p:cNvSpPr>
            <a:spLocks/>
          </p:cNvSpPr>
          <p:nvPr/>
        </p:nvSpPr>
        <p:spPr bwMode="auto">
          <a:xfrm flipV="1">
            <a:off x="9142056" y="5698579"/>
            <a:ext cx="70663" cy="45669"/>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72" name="Group 983">
            <a:extLst>
              <a:ext uri="{FF2B5EF4-FFF2-40B4-BE49-F238E27FC236}">
                <a16:creationId xmlns:a16="http://schemas.microsoft.com/office/drawing/2014/main" id="{105B6396-94AE-3641-98AD-7B23024BF303}"/>
              </a:ext>
            </a:extLst>
          </p:cNvPr>
          <p:cNvGrpSpPr>
            <a:grpSpLocks/>
          </p:cNvGrpSpPr>
          <p:nvPr/>
        </p:nvGrpSpPr>
        <p:grpSpPr bwMode="auto">
          <a:xfrm>
            <a:off x="9430862" y="5346396"/>
            <a:ext cx="171450" cy="348944"/>
            <a:chOff x="4140" y="429"/>
            <a:chExt cx="1425" cy="2396"/>
          </a:xfrm>
        </p:grpSpPr>
        <p:sp>
          <p:nvSpPr>
            <p:cNvPr id="175" name="Freeform 984">
              <a:extLst>
                <a:ext uri="{FF2B5EF4-FFF2-40B4-BE49-F238E27FC236}">
                  <a16:creationId xmlns:a16="http://schemas.microsoft.com/office/drawing/2014/main" id="{69921432-2526-D74B-B1B3-EF4990D573EA}"/>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6" name="Rectangle 985">
              <a:extLst>
                <a:ext uri="{FF2B5EF4-FFF2-40B4-BE49-F238E27FC236}">
                  <a16:creationId xmlns:a16="http://schemas.microsoft.com/office/drawing/2014/main" id="{372674DE-08A1-7340-A835-CB738EF1A644}"/>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77" name="Freeform 986">
              <a:extLst>
                <a:ext uri="{FF2B5EF4-FFF2-40B4-BE49-F238E27FC236}">
                  <a16:creationId xmlns:a16="http://schemas.microsoft.com/office/drawing/2014/main" id="{210AB56E-8E3A-464C-BA90-E5EE13DE14A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8" name="Freeform 987">
              <a:extLst>
                <a:ext uri="{FF2B5EF4-FFF2-40B4-BE49-F238E27FC236}">
                  <a16:creationId xmlns:a16="http://schemas.microsoft.com/office/drawing/2014/main" id="{4B6304D8-37E4-9743-9663-D2140A3373CD}"/>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9" name="Rectangle 988">
              <a:extLst>
                <a:ext uri="{FF2B5EF4-FFF2-40B4-BE49-F238E27FC236}">
                  <a16:creationId xmlns:a16="http://schemas.microsoft.com/office/drawing/2014/main" id="{01DA0D94-4858-4748-835A-0A295C76DA1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0" name="Group 989">
              <a:extLst>
                <a:ext uri="{FF2B5EF4-FFF2-40B4-BE49-F238E27FC236}">
                  <a16:creationId xmlns:a16="http://schemas.microsoft.com/office/drawing/2014/main" id="{653C7E87-1F7F-B94B-970F-8043BE6AD494}"/>
                </a:ext>
              </a:extLst>
            </p:cNvPr>
            <p:cNvGrpSpPr>
              <a:grpSpLocks/>
            </p:cNvGrpSpPr>
            <p:nvPr/>
          </p:nvGrpSpPr>
          <p:grpSpPr bwMode="auto">
            <a:xfrm>
              <a:off x="4749" y="668"/>
              <a:ext cx="581" cy="145"/>
              <a:chOff x="614" y="2568"/>
              <a:chExt cx="725" cy="139"/>
            </a:xfrm>
          </p:grpSpPr>
          <p:sp>
            <p:nvSpPr>
              <p:cNvPr id="205" name="AutoShape 990">
                <a:extLst>
                  <a:ext uri="{FF2B5EF4-FFF2-40B4-BE49-F238E27FC236}">
                    <a16:creationId xmlns:a16="http://schemas.microsoft.com/office/drawing/2014/main" id="{9E8BF054-B12E-C746-9DCC-FFC0FBE1170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6" name="AutoShape 991">
                <a:extLst>
                  <a:ext uri="{FF2B5EF4-FFF2-40B4-BE49-F238E27FC236}">
                    <a16:creationId xmlns:a16="http://schemas.microsoft.com/office/drawing/2014/main" id="{60A26098-3AC3-5F48-AF12-0376133BA2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1" name="Rectangle 992">
              <a:extLst>
                <a:ext uri="{FF2B5EF4-FFF2-40B4-BE49-F238E27FC236}">
                  <a16:creationId xmlns:a16="http://schemas.microsoft.com/office/drawing/2014/main" id="{AB0AE9A0-AEC6-B542-BAA1-AD6A9E2574EA}"/>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2" name="Group 993">
              <a:extLst>
                <a:ext uri="{FF2B5EF4-FFF2-40B4-BE49-F238E27FC236}">
                  <a16:creationId xmlns:a16="http://schemas.microsoft.com/office/drawing/2014/main" id="{2E23BBDE-93A3-014A-8AD9-509F2B133316}"/>
                </a:ext>
              </a:extLst>
            </p:cNvPr>
            <p:cNvGrpSpPr>
              <a:grpSpLocks/>
            </p:cNvGrpSpPr>
            <p:nvPr/>
          </p:nvGrpSpPr>
          <p:grpSpPr bwMode="auto">
            <a:xfrm>
              <a:off x="4747" y="994"/>
              <a:ext cx="581" cy="134"/>
              <a:chOff x="614" y="2568"/>
              <a:chExt cx="725" cy="139"/>
            </a:xfrm>
          </p:grpSpPr>
          <p:sp>
            <p:nvSpPr>
              <p:cNvPr id="203" name="AutoShape 994">
                <a:extLst>
                  <a:ext uri="{FF2B5EF4-FFF2-40B4-BE49-F238E27FC236}">
                    <a16:creationId xmlns:a16="http://schemas.microsoft.com/office/drawing/2014/main" id="{CF10A6D2-6E36-BA46-8AB3-2A153E9ECE0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4" name="AutoShape 995">
                <a:extLst>
                  <a:ext uri="{FF2B5EF4-FFF2-40B4-BE49-F238E27FC236}">
                    <a16:creationId xmlns:a16="http://schemas.microsoft.com/office/drawing/2014/main" id="{964D14B2-2639-5A46-B2D5-48A8B0C3199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3" name="Rectangle 996">
              <a:extLst>
                <a:ext uri="{FF2B5EF4-FFF2-40B4-BE49-F238E27FC236}">
                  <a16:creationId xmlns:a16="http://schemas.microsoft.com/office/drawing/2014/main" id="{426E7337-36DD-B64A-88F7-00D5A742F9A0}"/>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4" name="Rectangle 997">
              <a:extLst>
                <a:ext uri="{FF2B5EF4-FFF2-40B4-BE49-F238E27FC236}">
                  <a16:creationId xmlns:a16="http://schemas.microsoft.com/office/drawing/2014/main" id="{BE4D7353-7D2D-9F42-8A6A-65BAA6259C09}"/>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5" name="Group 998">
              <a:extLst>
                <a:ext uri="{FF2B5EF4-FFF2-40B4-BE49-F238E27FC236}">
                  <a16:creationId xmlns:a16="http://schemas.microsoft.com/office/drawing/2014/main" id="{10644FFB-BF70-614B-94F5-58CB99D12E0E}"/>
                </a:ext>
              </a:extLst>
            </p:cNvPr>
            <p:cNvGrpSpPr>
              <a:grpSpLocks/>
            </p:cNvGrpSpPr>
            <p:nvPr/>
          </p:nvGrpSpPr>
          <p:grpSpPr bwMode="auto">
            <a:xfrm>
              <a:off x="4735" y="1627"/>
              <a:ext cx="582" cy="151"/>
              <a:chOff x="614" y="2568"/>
              <a:chExt cx="725" cy="139"/>
            </a:xfrm>
          </p:grpSpPr>
          <p:sp>
            <p:nvSpPr>
              <p:cNvPr id="201" name="AutoShape 999">
                <a:extLst>
                  <a:ext uri="{FF2B5EF4-FFF2-40B4-BE49-F238E27FC236}">
                    <a16:creationId xmlns:a16="http://schemas.microsoft.com/office/drawing/2014/main" id="{2EEDFBCE-8402-0442-A96B-A6412C51C66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2" name="AutoShape 1000">
                <a:extLst>
                  <a:ext uri="{FF2B5EF4-FFF2-40B4-BE49-F238E27FC236}">
                    <a16:creationId xmlns:a16="http://schemas.microsoft.com/office/drawing/2014/main" id="{5BBF678C-8365-374C-8592-2F40109183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6" name="Freeform 1001">
              <a:extLst>
                <a:ext uri="{FF2B5EF4-FFF2-40B4-BE49-F238E27FC236}">
                  <a16:creationId xmlns:a16="http://schemas.microsoft.com/office/drawing/2014/main" id="{43320BBC-6D3F-CE4C-AE57-EE45F3319F3F}"/>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87" name="Group 1002">
              <a:extLst>
                <a:ext uri="{FF2B5EF4-FFF2-40B4-BE49-F238E27FC236}">
                  <a16:creationId xmlns:a16="http://schemas.microsoft.com/office/drawing/2014/main" id="{4ED748C4-471F-B74E-9328-2437DB94B8F7}"/>
                </a:ext>
              </a:extLst>
            </p:cNvPr>
            <p:cNvGrpSpPr>
              <a:grpSpLocks/>
            </p:cNvGrpSpPr>
            <p:nvPr/>
          </p:nvGrpSpPr>
          <p:grpSpPr bwMode="auto">
            <a:xfrm>
              <a:off x="4739" y="1327"/>
              <a:ext cx="582" cy="139"/>
              <a:chOff x="614" y="2568"/>
              <a:chExt cx="725" cy="139"/>
            </a:xfrm>
          </p:grpSpPr>
          <p:sp>
            <p:nvSpPr>
              <p:cNvPr id="199" name="AutoShape 1003">
                <a:extLst>
                  <a:ext uri="{FF2B5EF4-FFF2-40B4-BE49-F238E27FC236}">
                    <a16:creationId xmlns:a16="http://schemas.microsoft.com/office/drawing/2014/main" id="{DE163CA4-FABE-9B4C-973B-7160FB0CA87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0" name="AutoShape 1004">
                <a:extLst>
                  <a:ext uri="{FF2B5EF4-FFF2-40B4-BE49-F238E27FC236}">
                    <a16:creationId xmlns:a16="http://schemas.microsoft.com/office/drawing/2014/main" id="{D50A283A-2FFB-A24F-A406-2910EEA8C4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8" name="Rectangle 1005">
              <a:extLst>
                <a:ext uri="{FF2B5EF4-FFF2-40B4-BE49-F238E27FC236}">
                  <a16:creationId xmlns:a16="http://schemas.microsoft.com/office/drawing/2014/main" id="{42659E43-E287-8942-BD23-94141CB4BE81}"/>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9" name="Freeform 1006">
              <a:extLst>
                <a:ext uri="{FF2B5EF4-FFF2-40B4-BE49-F238E27FC236}">
                  <a16:creationId xmlns:a16="http://schemas.microsoft.com/office/drawing/2014/main" id="{48DEF8E3-26E3-0E48-88EA-BAB435AE5150}"/>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0" name="Freeform 1007">
              <a:extLst>
                <a:ext uri="{FF2B5EF4-FFF2-40B4-BE49-F238E27FC236}">
                  <a16:creationId xmlns:a16="http://schemas.microsoft.com/office/drawing/2014/main" id="{7869EB64-11F6-624E-9B28-6986DD9D076F}"/>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1" name="Oval 1008">
              <a:extLst>
                <a:ext uri="{FF2B5EF4-FFF2-40B4-BE49-F238E27FC236}">
                  <a16:creationId xmlns:a16="http://schemas.microsoft.com/office/drawing/2014/main" id="{322E0F0C-40A1-7E43-B9BC-A271C6411EAF}"/>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2" name="Freeform 1009">
              <a:extLst>
                <a:ext uri="{FF2B5EF4-FFF2-40B4-BE49-F238E27FC236}">
                  <a16:creationId xmlns:a16="http://schemas.microsoft.com/office/drawing/2014/main" id="{2C34A91D-8DF1-DE40-8F88-B7AB2BE630CE}"/>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3" name="AutoShape 1010">
              <a:extLst>
                <a:ext uri="{FF2B5EF4-FFF2-40B4-BE49-F238E27FC236}">
                  <a16:creationId xmlns:a16="http://schemas.microsoft.com/office/drawing/2014/main" id="{C10585A3-5046-F44C-A720-1B5360D1A1E0}"/>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4" name="AutoShape 1011">
              <a:extLst>
                <a:ext uri="{FF2B5EF4-FFF2-40B4-BE49-F238E27FC236}">
                  <a16:creationId xmlns:a16="http://schemas.microsoft.com/office/drawing/2014/main" id="{0F1CC371-A8A5-1146-9D54-06BA5783B279}"/>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5" name="Oval 1012">
              <a:extLst>
                <a:ext uri="{FF2B5EF4-FFF2-40B4-BE49-F238E27FC236}">
                  <a16:creationId xmlns:a16="http://schemas.microsoft.com/office/drawing/2014/main" id="{165ACFDB-EB0A-EF4A-A53B-E952BF38B28E}"/>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6" name="Oval 1013">
              <a:extLst>
                <a:ext uri="{FF2B5EF4-FFF2-40B4-BE49-F238E27FC236}">
                  <a16:creationId xmlns:a16="http://schemas.microsoft.com/office/drawing/2014/main" id="{8E1C86F1-E8A5-AB43-9FBE-05329F11F8D9}"/>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7" name="Oval 1014">
              <a:extLst>
                <a:ext uri="{FF2B5EF4-FFF2-40B4-BE49-F238E27FC236}">
                  <a16:creationId xmlns:a16="http://schemas.microsoft.com/office/drawing/2014/main" id="{0C189499-8A09-3E4B-B216-1DBC5D3CDC71}"/>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8" name="Rectangle 1015">
              <a:extLst>
                <a:ext uri="{FF2B5EF4-FFF2-40B4-BE49-F238E27FC236}">
                  <a16:creationId xmlns:a16="http://schemas.microsoft.com/office/drawing/2014/main" id="{F801E0C5-03DC-4947-89BB-24F841D73CA1}"/>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87" name="Group 590">
            <a:extLst>
              <a:ext uri="{FF2B5EF4-FFF2-40B4-BE49-F238E27FC236}">
                <a16:creationId xmlns:a16="http://schemas.microsoft.com/office/drawing/2014/main" id="{B2AAF0C3-BD73-634D-B492-B7CCF9735ED5}"/>
              </a:ext>
            </a:extLst>
          </p:cNvPr>
          <p:cNvGrpSpPr>
            <a:grpSpLocks/>
          </p:cNvGrpSpPr>
          <p:nvPr/>
        </p:nvGrpSpPr>
        <p:grpSpPr bwMode="auto">
          <a:xfrm flipH="1">
            <a:off x="7186966" y="4991068"/>
            <a:ext cx="345630" cy="320302"/>
            <a:chOff x="2839" y="3501"/>
            <a:chExt cx="755" cy="803"/>
          </a:xfrm>
        </p:grpSpPr>
        <p:pic>
          <p:nvPicPr>
            <p:cNvPr id="488" name="Picture 591" descr="desktop_computer_stylized_medium">
              <a:extLst>
                <a:ext uri="{FF2B5EF4-FFF2-40B4-BE49-F238E27FC236}">
                  <a16:creationId xmlns:a16="http://schemas.microsoft.com/office/drawing/2014/main" id="{1B000E5D-AA79-9741-93EF-69776E79DCF7}"/>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 name="Freeform 592">
              <a:extLst>
                <a:ext uri="{FF2B5EF4-FFF2-40B4-BE49-F238E27FC236}">
                  <a16:creationId xmlns:a16="http://schemas.microsoft.com/office/drawing/2014/main" id="{E285DBFE-A1C0-DE49-94FA-3F8D49F9AA4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5" name="Group 14">
            <a:extLst>
              <a:ext uri="{FF2B5EF4-FFF2-40B4-BE49-F238E27FC236}">
                <a16:creationId xmlns:a16="http://schemas.microsoft.com/office/drawing/2014/main" id="{5DBD1858-2E40-9545-88AD-AAD37777C13D}"/>
              </a:ext>
            </a:extLst>
          </p:cNvPr>
          <p:cNvGrpSpPr/>
          <p:nvPr/>
        </p:nvGrpSpPr>
        <p:grpSpPr>
          <a:xfrm>
            <a:off x="6852059" y="1569733"/>
            <a:ext cx="1802647" cy="1120859"/>
            <a:chOff x="7439074" y="1859725"/>
            <a:chExt cx="1802647" cy="1120859"/>
          </a:xfrm>
        </p:grpSpPr>
        <p:pic>
          <p:nvPicPr>
            <p:cNvPr id="242" name="Picture 799" descr="cell_tower_radiation copy">
              <a:extLst>
                <a:ext uri="{FF2B5EF4-FFF2-40B4-BE49-F238E27FC236}">
                  <a16:creationId xmlns:a16="http://schemas.microsoft.com/office/drawing/2014/main" id="{B5B28CD6-3076-384D-8180-86543C59B6CD}"/>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9" name="Line 426">
              <a:extLst>
                <a:ext uri="{FF2B5EF4-FFF2-40B4-BE49-F238E27FC236}">
                  <a16:creationId xmlns:a16="http://schemas.microsoft.com/office/drawing/2014/main" id="{DDAEB50C-98DD-DA43-B9C4-9AB7F9ED5BFD}"/>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41" name="Group 783">
              <a:extLst>
                <a:ext uri="{FF2B5EF4-FFF2-40B4-BE49-F238E27FC236}">
                  <a16:creationId xmlns:a16="http://schemas.microsoft.com/office/drawing/2014/main" id="{02FEAFB4-9831-B64A-9F54-92C532E8F36E}"/>
                </a:ext>
              </a:extLst>
            </p:cNvPr>
            <p:cNvGrpSpPr>
              <a:grpSpLocks/>
            </p:cNvGrpSpPr>
            <p:nvPr/>
          </p:nvGrpSpPr>
          <p:grpSpPr bwMode="auto">
            <a:xfrm>
              <a:off x="8050698" y="2309376"/>
              <a:ext cx="298450" cy="464008"/>
              <a:chOff x="3130" y="3288"/>
              <a:chExt cx="410" cy="742"/>
            </a:xfrm>
          </p:grpSpPr>
          <p:sp>
            <p:nvSpPr>
              <p:cNvPr id="244" name="Line 270">
                <a:extLst>
                  <a:ext uri="{FF2B5EF4-FFF2-40B4-BE49-F238E27FC236}">
                    <a16:creationId xmlns:a16="http://schemas.microsoft.com/office/drawing/2014/main" id="{A9300902-94F3-8949-9A54-8B95986ACBE5}"/>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5" name="Line 271">
                <a:extLst>
                  <a:ext uri="{FF2B5EF4-FFF2-40B4-BE49-F238E27FC236}">
                    <a16:creationId xmlns:a16="http://schemas.microsoft.com/office/drawing/2014/main" id="{B93F32E3-8690-BD4B-B848-94E1FAAB5E88}"/>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6" name="Line 272">
                <a:extLst>
                  <a:ext uri="{FF2B5EF4-FFF2-40B4-BE49-F238E27FC236}">
                    <a16:creationId xmlns:a16="http://schemas.microsoft.com/office/drawing/2014/main" id="{AB0BEDC3-F0F0-4E42-A55F-57AC0548D591}"/>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7" name="Line 273">
                <a:extLst>
                  <a:ext uri="{FF2B5EF4-FFF2-40B4-BE49-F238E27FC236}">
                    <a16:creationId xmlns:a16="http://schemas.microsoft.com/office/drawing/2014/main" id="{3AF299DE-8F54-D84C-B398-5B3B44C53A96}"/>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8" name="Line 274">
                <a:extLst>
                  <a:ext uri="{FF2B5EF4-FFF2-40B4-BE49-F238E27FC236}">
                    <a16:creationId xmlns:a16="http://schemas.microsoft.com/office/drawing/2014/main" id="{C2005C3C-C4BA-FD44-A127-E5C4FE594D94}"/>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9" name="Line 275">
                <a:extLst>
                  <a:ext uri="{FF2B5EF4-FFF2-40B4-BE49-F238E27FC236}">
                    <a16:creationId xmlns:a16="http://schemas.microsoft.com/office/drawing/2014/main" id="{948DF918-9246-AF45-A55F-C5B7436635B2}"/>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0" name="Line 276">
                <a:extLst>
                  <a:ext uri="{FF2B5EF4-FFF2-40B4-BE49-F238E27FC236}">
                    <a16:creationId xmlns:a16="http://schemas.microsoft.com/office/drawing/2014/main" id="{3D1534AB-9253-A140-B4C5-81F085C4528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1" name="Line 277">
                <a:extLst>
                  <a:ext uri="{FF2B5EF4-FFF2-40B4-BE49-F238E27FC236}">
                    <a16:creationId xmlns:a16="http://schemas.microsoft.com/office/drawing/2014/main" id="{3BA377A2-6A51-F64B-AA8B-4FB90FAA7D33}"/>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2" name="Line 278">
                <a:extLst>
                  <a:ext uri="{FF2B5EF4-FFF2-40B4-BE49-F238E27FC236}">
                    <a16:creationId xmlns:a16="http://schemas.microsoft.com/office/drawing/2014/main" id="{FA310FA6-4B1E-0047-8066-8AF44673F2B8}"/>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3" name="Line 279">
                <a:extLst>
                  <a:ext uri="{FF2B5EF4-FFF2-40B4-BE49-F238E27FC236}">
                    <a16:creationId xmlns:a16="http://schemas.microsoft.com/office/drawing/2014/main" id="{254B094E-F3D3-0F46-BF4E-A226644B01D8}"/>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4" name="Line 280">
                <a:extLst>
                  <a:ext uri="{FF2B5EF4-FFF2-40B4-BE49-F238E27FC236}">
                    <a16:creationId xmlns:a16="http://schemas.microsoft.com/office/drawing/2014/main" id="{9805319A-9CA5-7340-811A-8DBCB5A2BAC3}"/>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5" name="Line 281">
                <a:extLst>
                  <a:ext uri="{FF2B5EF4-FFF2-40B4-BE49-F238E27FC236}">
                    <a16:creationId xmlns:a16="http://schemas.microsoft.com/office/drawing/2014/main" id="{6042C4DF-7427-904B-A064-26708AF48089}"/>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6" name="Line 282">
                <a:extLst>
                  <a:ext uri="{FF2B5EF4-FFF2-40B4-BE49-F238E27FC236}">
                    <a16:creationId xmlns:a16="http://schemas.microsoft.com/office/drawing/2014/main" id="{21FF36A4-E56F-C94A-8E67-9A6E4DA844B2}"/>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7" name="Line 283">
                <a:extLst>
                  <a:ext uri="{FF2B5EF4-FFF2-40B4-BE49-F238E27FC236}">
                    <a16:creationId xmlns:a16="http://schemas.microsoft.com/office/drawing/2014/main" id="{C6A0831D-FA2C-E744-8FE0-FDFDDB5FDD0D}"/>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8" name="Line 284">
                <a:extLst>
                  <a:ext uri="{FF2B5EF4-FFF2-40B4-BE49-F238E27FC236}">
                    <a16:creationId xmlns:a16="http://schemas.microsoft.com/office/drawing/2014/main" id="{65548550-729A-4849-9DC4-127F8FE86B26}"/>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07" name="Group 406">
              <a:extLst>
                <a:ext uri="{FF2B5EF4-FFF2-40B4-BE49-F238E27FC236}">
                  <a16:creationId xmlns:a16="http://schemas.microsoft.com/office/drawing/2014/main" id="{CBD7A282-C22D-714A-88F1-C7D4EDD107F8}"/>
                </a:ext>
              </a:extLst>
            </p:cNvPr>
            <p:cNvGrpSpPr/>
            <p:nvPr/>
          </p:nvGrpSpPr>
          <p:grpSpPr>
            <a:xfrm>
              <a:off x="8439827" y="2812309"/>
              <a:ext cx="353678" cy="168275"/>
              <a:chOff x="7493876" y="2774731"/>
              <a:chExt cx="1481958" cy="894622"/>
            </a:xfrm>
          </p:grpSpPr>
          <p:sp>
            <p:nvSpPr>
              <p:cNvPr id="408" name="Freeform 407">
                <a:extLst>
                  <a:ext uri="{FF2B5EF4-FFF2-40B4-BE49-F238E27FC236}">
                    <a16:creationId xmlns:a16="http://schemas.microsoft.com/office/drawing/2014/main" id="{3C206862-9269-EE48-877D-EE261101A44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09" name="Oval 408">
                <a:extLst>
                  <a:ext uri="{FF2B5EF4-FFF2-40B4-BE49-F238E27FC236}">
                    <a16:creationId xmlns:a16="http://schemas.microsoft.com/office/drawing/2014/main" id="{9B69A2C6-F31C-E749-B77A-1818B15E1B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10" name="Group 409">
                <a:extLst>
                  <a:ext uri="{FF2B5EF4-FFF2-40B4-BE49-F238E27FC236}">
                    <a16:creationId xmlns:a16="http://schemas.microsoft.com/office/drawing/2014/main" id="{08BE9AB8-F5DA-4D4A-9621-9AB05D691F0C}"/>
                  </a:ext>
                </a:extLst>
              </p:cNvPr>
              <p:cNvGrpSpPr/>
              <p:nvPr/>
            </p:nvGrpSpPr>
            <p:grpSpPr>
              <a:xfrm>
                <a:off x="7713663" y="2848339"/>
                <a:ext cx="1042107" cy="425543"/>
                <a:chOff x="7786941" y="2884917"/>
                <a:chExt cx="897649" cy="353919"/>
              </a:xfrm>
            </p:grpSpPr>
            <p:sp>
              <p:nvSpPr>
                <p:cNvPr id="411" name="Freeform 410">
                  <a:extLst>
                    <a:ext uri="{FF2B5EF4-FFF2-40B4-BE49-F238E27FC236}">
                      <a16:creationId xmlns:a16="http://schemas.microsoft.com/office/drawing/2014/main" id="{56E730F0-5BB3-6446-9D5B-82D51B9EDA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2" name="Freeform 411">
                  <a:extLst>
                    <a:ext uri="{FF2B5EF4-FFF2-40B4-BE49-F238E27FC236}">
                      <a16:creationId xmlns:a16="http://schemas.microsoft.com/office/drawing/2014/main" id="{5BA37E27-2FC6-BA43-8A97-14171CB51FD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3" name="Freeform 412">
                  <a:extLst>
                    <a:ext uri="{FF2B5EF4-FFF2-40B4-BE49-F238E27FC236}">
                      <a16:creationId xmlns:a16="http://schemas.microsoft.com/office/drawing/2014/main" id="{CCB37CB3-304F-6144-85D0-8B420BDD08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4" name="Freeform 413">
                  <a:extLst>
                    <a:ext uri="{FF2B5EF4-FFF2-40B4-BE49-F238E27FC236}">
                      <a16:creationId xmlns:a16="http://schemas.microsoft.com/office/drawing/2014/main" id="{BD0CA8E5-A033-834A-A402-E2EFB2FBBFC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pic>
          <p:nvPicPr>
            <p:cNvPr id="360" name="Picture 654" descr="antenna_radiation_stylized">
              <a:extLst>
                <a:ext uri="{FF2B5EF4-FFF2-40B4-BE49-F238E27FC236}">
                  <a16:creationId xmlns:a16="http://schemas.microsoft.com/office/drawing/2014/main" id="{0A17C594-505E-6F41-AEEB-272A31DFD269}"/>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750224" y="1859725"/>
              <a:ext cx="415925" cy="887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3" name="Picture 1017" descr="antenna_stylized">
              <a:extLst>
                <a:ext uri="{FF2B5EF4-FFF2-40B4-BE49-F238E27FC236}">
                  <a16:creationId xmlns:a16="http://schemas.microsoft.com/office/drawing/2014/main" id="{27A537F5-5D99-BF4C-9B11-E9782673F1AA}"/>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7439074" y="235661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 name="Picture 1017" descr="antenna_stylized">
              <a:extLst>
                <a:ext uri="{FF2B5EF4-FFF2-40B4-BE49-F238E27FC236}">
                  <a16:creationId xmlns:a16="http://schemas.microsoft.com/office/drawing/2014/main" id="{F4E4C4C0-89A6-D74D-B25C-228CE5BC1DBE}"/>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8637781" y="231972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 name="Picture 1017" descr="antenna_stylized">
              <a:extLst>
                <a:ext uri="{FF2B5EF4-FFF2-40B4-BE49-F238E27FC236}">
                  <a16:creationId xmlns:a16="http://schemas.microsoft.com/office/drawing/2014/main" id="{F0886BE8-9B0B-F046-92AA-1AC818378EAB}"/>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8711019" y="205912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61" name="Picture 777" descr="access_point_stylized_small">
            <a:extLst>
              <a:ext uri="{FF2B5EF4-FFF2-40B4-BE49-F238E27FC236}">
                <a16:creationId xmlns:a16="http://schemas.microsoft.com/office/drawing/2014/main" id="{FA9A412B-D725-D449-8707-A3626DCB481A}"/>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7026867" y="3571907"/>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 name="Line 443">
            <a:extLst>
              <a:ext uri="{FF2B5EF4-FFF2-40B4-BE49-F238E27FC236}">
                <a16:creationId xmlns:a16="http://schemas.microsoft.com/office/drawing/2014/main" id="{BCDF073B-F330-A345-A512-B85DFD399D1F}"/>
              </a:ext>
            </a:extLst>
          </p:cNvPr>
          <p:cNvSpPr>
            <a:spLocks noChangeShapeType="1"/>
          </p:cNvSpPr>
          <p:nvPr/>
        </p:nvSpPr>
        <p:spPr bwMode="auto">
          <a:xfrm>
            <a:off x="7660763" y="3539978"/>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 name="Line 449">
            <a:extLst>
              <a:ext uri="{FF2B5EF4-FFF2-40B4-BE49-F238E27FC236}">
                <a16:creationId xmlns:a16="http://schemas.microsoft.com/office/drawing/2014/main" id="{53CD988A-3515-7242-9C29-87AF281086FD}"/>
              </a:ext>
            </a:extLst>
          </p:cNvPr>
          <p:cNvSpPr>
            <a:spLocks noChangeShapeType="1"/>
          </p:cNvSpPr>
          <p:nvPr/>
        </p:nvSpPr>
        <p:spPr bwMode="auto">
          <a:xfrm flipV="1">
            <a:off x="7270238" y="3751115"/>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62" name="Picture 778" descr="antenna_radiation_stylized">
            <a:extLst>
              <a:ext uri="{FF2B5EF4-FFF2-40B4-BE49-F238E27FC236}">
                <a16:creationId xmlns:a16="http://schemas.microsoft.com/office/drawing/2014/main" id="{B73E5F98-BC74-DB47-BA02-5F29DC675722}"/>
              </a:ext>
            </a:extLst>
          </p:cNvPr>
          <p:cNvPicPr>
            <a:picLocks noChangeAspect="1" noChangeArrowheads="1"/>
          </p:cNvPicPr>
          <p:nvPr/>
        </p:nvPicPr>
        <p:blipFill>
          <a:blip r:embed="rId17" cstate="print">
            <a:extLst>
              <a:ext uri="{28A0092B-C50C-407E-A947-70E740481C1C}">
                <a14:useLocalDpi xmlns:a14="http://schemas.microsoft.com/office/drawing/2010/main" val="0"/>
              </a:ext>
            </a:extLst>
          </a:blip>
          <a:srcRect/>
          <a:stretch>
            <a:fillRect/>
          </a:stretch>
        </p:blipFill>
        <p:spPr bwMode="auto">
          <a:xfrm>
            <a:off x="6975223" y="3523938"/>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15" name="Group 414">
            <a:extLst>
              <a:ext uri="{FF2B5EF4-FFF2-40B4-BE49-F238E27FC236}">
                <a16:creationId xmlns:a16="http://schemas.microsoft.com/office/drawing/2014/main" id="{F0DE4078-0801-A244-9A82-F7502B8B24A0}"/>
              </a:ext>
            </a:extLst>
          </p:cNvPr>
          <p:cNvGrpSpPr/>
          <p:nvPr/>
        </p:nvGrpSpPr>
        <p:grpSpPr>
          <a:xfrm>
            <a:off x="7463055" y="3676002"/>
            <a:ext cx="354986" cy="175668"/>
            <a:chOff x="7493876" y="2774731"/>
            <a:chExt cx="1481958" cy="894622"/>
          </a:xfrm>
        </p:grpSpPr>
        <p:sp>
          <p:nvSpPr>
            <p:cNvPr id="416" name="Freeform 415">
              <a:extLst>
                <a:ext uri="{FF2B5EF4-FFF2-40B4-BE49-F238E27FC236}">
                  <a16:creationId xmlns:a16="http://schemas.microsoft.com/office/drawing/2014/main" id="{EA784F43-D793-4342-92F3-EBC3632212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17" name="Oval 416">
              <a:extLst>
                <a:ext uri="{FF2B5EF4-FFF2-40B4-BE49-F238E27FC236}">
                  <a16:creationId xmlns:a16="http://schemas.microsoft.com/office/drawing/2014/main" id="{75841943-4184-5D4E-AAD4-8FEAC9D733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18" name="Group 417">
              <a:extLst>
                <a:ext uri="{FF2B5EF4-FFF2-40B4-BE49-F238E27FC236}">
                  <a16:creationId xmlns:a16="http://schemas.microsoft.com/office/drawing/2014/main" id="{23FBC748-DCBA-AA41-A6F7-895374D50CDF}"/>
                </a:ext>
              </a:extLst>
            </p:cNvPr>
            <p:cNvGrpSpPr/>
            <p:nvPr/>
          </p:nvGrpSpPr>
          <p:grpSpPr>
            <a:xfrm>
              <a:off x="7713663" y="2848339"/>
              <a:ext cx="1042107" cy="425543"/>
              <a:chOff x="7786941" y="2884917"/>
              <a:chExt cx="897649" cy="353919"/>
            </a:xfrm>
          </p:grpSpPr>
          <p:sp>
            <p:nvSpPr>
              <p:cNvPr id="419" name="Freeform 418">
                <a:extLst>
                  <a:ext uri="{FF2B5EF4-FFF2-40B4-BE49-F238E27FC236}">
                    <a16:creationId xmlns:a16="http://schemas.microsoft.com/office/drawing/2014/main" id="{96DA1F2B-2063-8C40-BF46-086C20D317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0" name="Freeform 419">
                <a:extLst>
                  <a:ext uri="{FF2B5EF4-FFF2-40B4-BE49-F238E27FC236}">
                    <a16:creationId xmlns:a16="http://schemas.microsoft.com/office/drawing/2014/main" id="{8A1EF987-02EE-DA4D-8224-02537D5034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1" name="Freeform 420">
                <a:extLst>
                  <a:ext uri="{FF2B5EF4-FFF2-40B4-BE49-F238E27FC236}">
                    <a16:creationId xmlns:a16="http://schemas.microsoft.com/office/drawing/2014/main" id="{1FC5854A-AF8F-6841-92AD-B18DDAF1E9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2" name="Freeform 421">
                <a:extLst>
                  <a:ext uri="{FF2B5EF4-FFF2-40B4-BE49-F238E27FC236}">
                    <a16:creationId xmlns:a16="http://schemas.microsoft.com/office/drawing/2014/main" id="{A510FA68-BEB6-B54A-A1D4-984168F857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pic>
        <p:nvPicPr>
          <p:cNvPr id="114" name="Picture 1115" descr="antenna_stylized">
            <a:extLst>
              <a:ext uri="{FF2B5EF4-FFF2-40B4-BE49-F238E27FC236}">
                <a16:creationId xmlns:a16="http://schemas.microsoft.com/office/drawing/2014/main" id="{C1A64F68-4D16-AE4F-AB60-09D2C0CF0E2C}"/>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7216420" y="3035432"/>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6" name="Group 15">
            <a:extLst>
              <a:ext uri="{FF2B5EF4-FFF2-40B4-BE49-F238E27FC236}">
                <a16:creationId xmlns:a16="http://schemas.microsoft.com/office/drawing/2014/main" id="{E43A22F9-CEFC-E64E-9231-138462077C83}"/>
              </a:ext>
            </a:extLst>
          </p:cNvPr>
          <p:cNvGrpSpPr/>
          <p:nvPr/>
        </p:nvGrpSpPr>
        <p:grpSpPr>
          <a:xfrm>
            <a:off x="10297070" y="3138493"/>
            <a:ext cx="604586" cy="405973"/>
            <a:chOff x="10884085" y="3428485"/>
            <a:chExt cx="604586" cy="405973"/>
          </a:xfrm>
        </p:grpSpPr>
        <p:grpSp>
          <p:nvGrpSpPr>
            <p:cNvPr id="455" name="Group 454">
              <a:extLst>
                <a:ext uri="{FF2B5EF4-FFF2-40B4-BE49-F238E27FC236}">
                  <a16:creationId xmlns:a16="http://schemas.microsoft.com/office/drawing/2014/main" id="{52B7B73B-1125-084D-8669-C68CC371DDC6}"/>
                </a:ext>
              </a:extLst>
            </p:cNvPr>
            <p:cNvGrpSpPr/>
            <p:nvPr/>
          </p:nvGrpSpPr>
          <p:grpSpPr>
            <a:xfrm>
              <a:off x="10884085" y="3601365"/>
              <a:ext cx="170989" cy="97052"/>
              <a:chOff x="7493876" y="2774731"/>
              <a:chExt cx="1481958" cy="894622"/>
            </a:xfrm>
          </p:grpSpPr>
          <p:sp>
            <p:nvSpPr>
              <p:cNvPr id="456" name="Freeform 455">
                <a:extLst>
                  <a:ext uri="{FF2B5EF4-FFF2-40B4-BE49-F238E27FC236}">
                    <a16:creationId xmlns:a16="http://schemas.microsoft.com/office/drawing/2014/main" id="{3196A4F9-B139-4D4B-B210-0318216604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57" name="Oval 456">
                <a:extLst>
                  <a:ext uri="{FF2B5EF4-FFF2-40B4-BE49-F238E27FC236}">
                    <a16:creationId xmlns:a16="http://schemas.microsoft.com/office/drawing/2014/main" id="{1D1C7F3A-BE45-014B-AF9C-58CA77DA029D}"/>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8" name="Group 457">
                <a:extLst>
                  <a:ext uri="{FF2B5EF4-FFF2-40B4-BE49-F238E27FC236}">
                    <a16:creationId xmlns:a16="http://schemas.microsoft.com/office/drawing/2014/main" id="{83DFFE47-64E8-F54C-8ABC-E896DA957F0D}"/>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2A9F0EE2-8F99-EB4D-9331-7AE3BDCBE9C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0" name="Freeform 459">
                  <a:extLst>
                    <a:ext uri="{FF2B5EF4-FFF2-40B4-BE49-F238E27FC236}">
                      <a16:creationId xmlns:a16="http://schemas.microsoft.com/office/drawing/2014/main" id="{2E314A90-8DB8-2A49-8BB6-D51C2DAE9CF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1" name="Freeform 460">
                  <a:extLst>
                    <a:ext uri="{FF2B5EF4-FFF2-40B4-BE49-F238E27FC236}">
                      <a16:creationId xmlns:a16="http://schemas.microsoft.com/office/drawing/2014/main" id="{7D8C0277-204E-2B4D-B954-94739B9DE72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2" name="Freeform 461">
                  <a:extLst>
                    <a:ext uri="{FF2B5EF4-FFF2-40B4-BE49-F238E27FC236}">
                      <a16:creationId xmlns:a16="http://schemas.microsoft.com/office/drawing/2014/main" id="{69955D3C-6D1B-EA40-8228-73DF01564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92" name="Group 391">
              <a:extLst>
                <a:ext uri="{FF2B5EF4-FFF2-40B4-BE49-F238E27FC236}">
                  <a16:creationId xmlns:a16="http://schemas.microsoft.com/office/drawing/2014/main" id="{710FDFDB-5658-6346-883B-53F72A0E1C90}"/>
                </a:ext>
              </a:extLst>
            </p:cNvPr>
            <p:cNvGrpSpPr/>
            <p:nvPr/>
          </p:nvGrpSpPr>
          <p:grpSpPr>
            <a:xfrm>
              <a:off x="11064947" y="3428485"/>
              <a:ext cx="423724" cy="405973"/>
              <a:chOff x="5103720" y="2693365"/>
              <a:chExt cx="611650" cy="414788"/>
            </a:xfrm>
          </p:grpSpPr>
          <p:cxnSp>
            <p:nvCxnSpPr>
              <p:cNvPr id="393" name="Straight Connector 392">
                <a:extLst>
                  <a:ext uri="{FF2B5EF4-FFF2-40B4-BE49-F238E27FC236}">
                    <a16:creationId xmlns:a16="http://schemas.microsoft.com/office/drawing/2014/main" id="{21121473-8384-8944-A0B5-DD441780262C}"/>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95" name="Group 394">
                <a:extLst>
                  <a:ext uri="{FF2B5EF4-FFF2-40B4-BE49-F238E27FC236}">
                    <a16:creationId xmlns:a16="http://schemas.microsoft.com/office/drawing/2014/main" id="{11366773-360A-0449-911A-80462659C660}"/>
                  </a:ext>
                </a:extLst>
              </p:cNvPr>
              <p:cNvGrpSpPr/>
              <p:nvPr/>
            </p:nvGrpSpPr>
            <p:grpSpPr>
              <a:xfrm>
                <a:off x="5275406" y="2693365"/>
                <a:ext cx="439964" cy="414788"/>
                <a:chOff x="5275406" y="2711455"/>
                <a:chExt cx="452949" cy="405518"/>
              </a:xfrm>
            </p:grpSpPr>
            <p:pic>
              <p:nvPicPr>
                <p:cNvPr id="396" name="Picture 395" descr="server_rack.png">
                  <a:extLst>
                    <a:ext uri="{FF2B5EF4-FFF2-40B4-BE49-F238E27FC236}">
                      <a16:creationId xmlns:a16="http://schemas.microsoft.com/office/drawing/2014/main" id="{361EFF3D-6A1F-2646-B975-1FACB4284FB6}"/>
                    </a:ext>
                  </a:extLst>
                </p:cNvPr>
                <p:cNvPicPr>
                  <a:picLocks noChangeAspect="1"/>
                </p:cNvPicPr>
                <p:nvPr/>
              </p:nvPicPr>
              <p:blipFill>
                <a:blip r:embed="rId19">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97" name="Picture 396" descr="server_rack.png">
                  <a:extLst>
                    <a:ext uri="{FF2B5EF4-FFF2-40B4-BE49-F238E27FC236}">
                      <a16:creationId xmlns:a16="http://schemas.microsoft.com/office/drawing/2014/main" id="{E83F8942-DE11-A747-A5A4-EDFBB17BFC85}"/>
                    </a:ext>
                  </a:extLst>
                </p:cNvPr>
                <p:cNvPicPr>
                  <a:picLocks noChangeAspect="1"/>
                </p:cNvPicPr>
                <p:nvPr/>
              </p:nvPicPr>
              <p:blipFill>
                <a:blip r:embed="rId19">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98" name="Picture 397" descr="server_rack.png">
                  <a:extLst>
                    <a:ext uri="{FF2B5EF4-FFF2-40B4-BE49-F238E27FC236}">
                      <a16:creationId xmlns:a16="http://schemas.microsoft.com/office/drawing/2014/main" id="{300ED1AC-F5EE-3C49-B963-42178C243405}"/>
                    </a:ext>
                  </a:extLst>
                </p:cNvPr>
                <p:cNvPicPr>
                  <a:picLocks noChangeAspect="1"/>
                </p:cNvPicPr>
                <p:nvPr/>
              </p:nvPicPr>
              <p:blipFill>
                <a:blip r:embed="rId19">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10" name="Group 9">
            <a:extLst>
              <a:ext uri="{FF2B5EF4-FFF2-40B4-BE49-F238E27FC236}">
                <a16:creationId xmlns:a16="http://schemas.microsoft.com/office/drawing/2014/main" id="{F94C1D3C-A4C3-8F43-933A-1DDD15B3AD09}"/>
              </a:ext>
            </a:extLst>
          </p:cNvPr>
          <p:cNvGrpSpPr/>
          <p:nvPr/>
        </p:nvGrpSpPr>
        <p:grpSpPr>
          <a:xfrm>
            <a:off x="7388866" y="4451274"/>
            <a:ext cx="2318709" cy="1245936"/>
            <a:chOff x="7948367" y="4775686"/>
            <a:chExt cx="2318709" cy="1245936"/>
          </a:xfrm>
        </p:grpSpPr>
        <p:sp>
          <p:nvSpPr>
            <p:cNvPr id="22" name="Line 428">
              <a:extLst>
                <a:ext uri="{FF2B5EF4-FFF2-40B4-BE49-F238E27FC236}">
                  <a16:creationId xmlns:a16="http://schemas.microsoft.com/office/drawing/2014/main" id="{28DDE19D-11FD-214B-B68A-9F6AAEA3AAEC}"/>
                </a:ext>
              </a:extLst>
            </p:cNvPr>
            <p:cNvSpPr>
              <a:spLocks noChangeShapeType="1"/>
            </p:cNvSpPr>
            <p:nvPr/>
          </p:nvSpPr>
          <p:spPr bwMode="auto">
            <a:xfrm rot="16200000" flipV="1">
              <a:off x="9789609" y="5251739"/>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 name="Line 435">
              <a:extLst>
                <a:ext uri="{FF2B5EF4-FFF2-40B4-BE49-F238E27FC236}">
                  <a16:creationId xmlns:a16="http://schemas.microsoft.com/office/drawing/2014/main" id="{D2EFF5DE-9380-7D46-847C-7986E80C63F3}"/>
                </a:ext>
              </a:extLst>
            </p:cNvPr>
            <p:cNvSpPr>
              <a:spLocks noChangeShapeType="1"/>
            </p:cNvSpPr>
            <p:nvPr/>
          </p:nvSpPr>
          <p:spPr bwMode="auto">
            <a:xfrm>
              <a:off x="8210207" y="5117334"/>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7" name="Line 440">
              <a:extLst>
                <a:ext uri="{FF2B5EF4-FFF2-40B4-BE49-F238E27FC236}">
                  <a16:creationId xmlns:a16="http://schemas.microsoft.com/office/drawing/2014/main" id="{E3BCB46D-EF32-8C42-A43A-1B0DAF759B6E}"/>
                </a:ext>
              </a:extLst>
            </p:cNvPr>
            <p:cNvSpPr>
              <a:spLocks noChangeShapeType="1"/>
            </p:cNvSpPr>
            <p:nvPr/>
          </p:nvSpPr>
          <p:spPr bwMode="auto">
            <a:xfrm flipV="1">
              <a:off x="8459425" y="5036562"/>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 name="Group 3">
              <a:extLst>
                <a:ext uri="{FF2B5EF4-FFF2-40B4-BE49-F238E27FC236}">
                  <a16:creationId xmlns:a16="http://schemas.microsoft.com/office/drawing/2014/main" id="{C4C54689-4DDC-6D45-8526-2BC60244FA39}"/>
                </a:ext>
              </a:extLst>
            </p:cNvPr>
            <p:cNvGrpSpPr/>
            <p:nvPr/>
          </p:nvGrpSpPr>
          <p:grpSpPr>
            <a:xfrm>
              <a:off x="7948367" y="4775686"/>
              <a:ext cx="2318709" cy="1245936"/>
              <a:chOff x="7948367" y="4775686"/>
              <a:chExt cx="2318709" cy="1245936"/>
            </a:xfrm>
          </p:grpSpPr>
          <p:sp>
            <p:nvSpPr>
              <p:cNvPr id="24" name="Line 430">
                <a:extLst>
                  <a:ext uri="{FF2B5EF4-FFF2-40B4-BE49-F238E27FC236}">
                    <a16:creationId xmlns:a16="http://schemas.microsoft.com/office/drawing/2014/main" id="{3188928B-5976-7142-B509-B67C32631B11}"/>
                  </a:ext>
                </a:extLst>
              </p:cNvPr>
              <p:cNvSpPr>
                <a:spLocks noChangeShapeType="1"/>
              </p:cNvSpPr>
              <p:nvPr/>
            </p:nvSpPr>
            <p:spPr bwMode="auto">
              <a:xfrm rot="16200000">
                <a:off x="10209926" y="5405286"/>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 name="Line 431">
                <a:extLst>
                  <a:ext uri="{FF2B5EF4-FFF2-40B4-BE49-F238E27FC236}">
                    <a16:creationId xmlns:a16="http://schemas.microsoft.com/office/drawing/2014/main" id="{B61C3274-819B-1A4B-9892-BC7A0AB4BF5E}"/>
                  </a:ext>
                </a:extLst>
              </p:cNvPr>
              <p:cNvSpPr>
                <a:spLocks noChangeShapeType="1"/>
              </p:cNvSpPr>
              <p:nvPr/>
            </p:nvSpPr>
            <p:spPr bwMode="auto">
              <a:xfrm>
                <a:off x="9432959" y="4838517"/>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 name="Line 432">
                <a:extLst>
                  <a:ext uri="{FF2B5EF4-FFF2-40B4-BE49-F238E27FC236}">
                    <a16:creationId xmlns:a16="http://schemas.microsoft.com/office/drawing/2014/main" id="{6434324A-C183-F645-84E8-7170D215D0C6}"/>
                  </a:ext>
                </a:extLst>
              </p:cNvPr>
              <p:cNvSpPr>
                <a:spLocks noChangeShapeType="1"/>
              </p:cNvSpPr>
              <p:nvPr/>
            </p:nvSpPr>
            <p:spPr bwMode="auto">
              <a:xfrm flipV="1">
                <a:off x="8850066" y="4838517"/>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 name="Line 433">
                <a:extLst>
                  <a:ext uri="{FF2B5EF4-FFF2-40B4-BE49-F238E27FC236}">
                    <a16:creationId xmlns:a16="http://schemas.microsoft.com/office/drawing/2014/main" id="{4326369B-7050-F54A-9B61-51FBE9831653}"/>
                  </a:ext>
                </a:extLst>
              </p:cNvPr>
              <p:cNvSpPr>
                <a:spLocks noChangeShapeType="1"/>
              </p:cNvSpPr>
              <p:nvPr/>
            </p:nvSpPr>
            <p:spPr bwMode="auto">
              <a:xfrm flipV="1">
                <a:off x="8821744" y="5108876"/>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 name="Line 436">
                <a:extLst>
                  <a:ext uri="{FF2B5EF4-FFF2-40B4-BE49-F238E27FC236}">
                    <a16:creationId xmlns:a16="http://schemas.microsoft.com/office/drawing/2014/main" id="{CAD2281A-59A4-DA4C-A9DC-E37CA4991998}"/>
                  </a:ext>
                </a:extLst>
              </p:cNvPr>
              <p:cNvSpPr>
                <a:spLocks noChangeShapeType="1"/>
              </p:cNvSpPr>
              <p:nvPr/>
            </p:nvSpPr>
            <p:spPr bwMode="auto">
              <a:xfrm flipV="1">
                <a:off x="7948367" y="5290470"/>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Line 439">
                <a:extLst>
                  <a:ext uri="{FF2B5EF4-FFF2-40B4-BE49-F238E27FC236}">
                    <a16:creationId xmlns:a16="http://schemas.microsoft.com/office/drawing/2014/main" id="{59746900-72D7-BF46-8B59-62F2A5D479C9}"/>
                  </a:ext>
                </a:extLst>
              </p:cNvPr>
              <p:cNvSpPr>
                <a:spLocks noChangeShapeType="1"/>
              </p:cNvSpPr>
              <p:nvPr/>
            </p:nvSpPr>
            <p:spPr bwMode="auto">
              <a:xfrm flipH="1">
                <a:off x="8373817" y="5282252"/>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 name="Line 440">
                <a:extLst>
                  <a:ext uri="{FF2B5EF4-FFF2-40B4-BE49-F238E27FC236}">
                    <a16:creationId xmlns:a16="http://schemas.microsoft.com/office/drawing/2014/main" id="{76AA107C-4028-5D4D-B986-E7C4D7058C29}"/>
                  </a:ext>
                </a:extLst>
              </p:cNvPr>
              <p:cNvSpPr>
                <a:spLocks noChangeShapeType="1"/>
              </p:cNvSpPr>
              <p:nvPr/>
            </p:nvSpPr>
            <p:spPr bwMode="auto">
              <a:xfrm flipH="1" flipV="1">
                <a:off x="8488731" y="5307931"/>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 name="Line 441">
                <a:extLst>
                  <a:ext uri="{FF2B5EF4-FFF2-40B4-BE49-F238E27FC236}">
                    <a16:creationId xmlns:a16="http://schemas.microsoft.com/office/drawing/2014/main" id="{AF797424-05E8-8345-847C-94DA81395AD4}"/>
                  </a:ext>
                </a:extLst>
              </p:cNvPr>
              <p:cNvSpPr>
                <a:spLocks noChangeShapeType="1"/>
              </p:cNvSpPr>
              <p:nvPr/>
            </p:nvSpPr>
            <p:spPr bwMode="auto">
              <a:xfrm>
                <a:off x="8488731" y="5258048"/>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8" name="Line 428">
                <a:extLst>
                  <a:ext uri="{FF2B5EF4-FFF2-40B4-BE49-F238E27FC236}">
                    <a16:creationId xmlns:a16="http://schemas.microsoft.com/office/drawing/2014/main" id="{538963BA-E603-D94F-A908-92C50EC393BD}"/>
                  </a:ext>
                </a:extLst>
              </p:cNvPr>
              <p:cNvSpPr>
                <a:spLocks noChangeShapeType="1"/>
              </p:cNvSpPr>
              <p:nvPr/>
            </p:nvSpPr>
            <p:spPr bwMode="auto">
              <a:xfrm rot="16200000" flipV="1">
                <a:off x="9885545" y="5583471"/>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60" name="Picture 781" descr="antenna_radiation_stylized">
                <a:extLst>
                  <a:ext uri="{FF2B5EF4-FFF2-40B4-BE49-F238E27FC236}">
                    <a16:creationId xmlns:a16="http://schemas.microsoft.com/office/drawing/2014/main" id="{5F858A2F-D0F0-7E47-8EF1-4C37898F9C1B}"/>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 name="Picture 780" descr="access_point_stylized_small">
                <a:extLst>
                  <a:ext uri="{FF2B5EF4-FFF2-40B4-BE49-F238E27FC236}">
                    <a16:creationId xmlns:a16="http://schemas.microsoft.com/office/drawing/2014/main" id="{AC22920E-0555-BA45-9B6A-B76172153C8D}"/>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1" name="Group 470">
                <a:extLst>
                  <a:ext uri="{FF2B5EF4-FFF2-40B4-BE49-F238E27FC236}">
                    <a16:creationId xmlns:a16="http://schemas.microsoft.com/office/drawing/2014/main" id="{DE035BC7-2762-3044-BE80-C91EC827E65C}"/>
                  </a:ext>
                </a:extLst>
              </p:cNvPr>
              <p:cNvGrpSpPr/>
              <p:nvPr/>
            </p:nvGrpSpPr>
            <p:grpSpPr>
              <a:xfrm>
                <a:off x="9783558" y="4989983"/>
                <a:ext cx="393760" cy="218578"/>
                <a:chOff x="7493876" y="2774731"/>
                <a:chExt cx="1481958" cy="894622"/>
              </a:xfrm>
            </p:grpSpPr>
            <p:sp>
              <p:nvSpPr>
                <p:cNvPr id="472" name="Freeform 471">
                  <a:extLst>
                    <a:ext uri="{FF2B5EF4-FFF2-40B4-BE49-F238E27FC236}">
                      <a16:creationId xmlns:a16="http://schemas.microsoft.com/office/drawing/2014/main" id="{BEE06200-7AF9-4A43-9447-2349DCBFF94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73" name="Oval 472">
                  <a:extLst>
                    <a:ext uri="{FF2B5EF4-FFF2-40B4-BE49-F238E27FC236}">
                      <a16:creationId xmlns:a16="http://schemas.microsoft.com/office/drawing/2014/main" id="{3340A80C-5091-6D49-89E5-375F02E9486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74" name="Group 473">
                  <a:extLst>
                    <a:ext uri="{FF2B5EF4-FFF2-40B4-BE49-F238E27FC236}">
                      <a16:creationId xmlns:a16="http://schemas.microsoft.com/office/drawing/2014/main" id="{B2821126-95C5-B044-AEBC-BA333FAF6B2D}"/>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B76A81D4-5DC8-C241-B209-B819BC6D74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6" name="Freeform 475">
                    <a:extLst>
                      <a:ext uri="{FF2B5EF4-FFF2-40B4-BE49-F238E27FC236}">
                        <a16:creationId xmlns:a16="http://schemas.microsoft.com/office/drawing/2014/main" id="{6F6ED06A-086C-754C-BE82-59E2830CF0D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7" name="Freeform 476">
                    <a:extLst>
                      <a:ext uri="{FF2B5EF4-FFF2-40B4-BE49-F238E27FC236}">
                        <a16:creationId xmlns:a16="http://schemas.microsoft.com/office/drawing/2014/main" id="{A32340AB-4CC3-5442-987B-A47EF2040F1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8" name="Freeform 477">
                    <a:extLst>
                      <a:ext uri="{FF2B5EF4-FFF2-40B4-BE49-F238E27FC236}">
                        <a16:creationId xmlns:a16="http://schemas.microsoft.com/office/drawing/2014/main" id="{AC0AB71B-FD2B-9C4A-AE22-B586FC33568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20" name="Group 519">
                <a:extLst>
                  <a:ext uri="{FF2B5EF4-FFF2-40B4-BE49-F238E27FC236}">
                    <a16:creationId xmlns:a16="http://schemas.microsoft.com/office/drawing/2014/main" id="{60B6F784-668B-5D4B-A622-66CCE6350B84}"/>
                  </a:ext>
                </a:extLst>
              </p:cNvPr>
              <p:cNvGrpSpPr/>
              <p:nvPr/>
            </p:nvGrpSpPr>
            <p:grpSpPr>
              <a:xfrm>
                <a:off x="9849365" y="5339037"/>
                <a:ext cx="309740" cy="190838"/>
                <a:chOff x="3668110" y="2448910"/>
                <a:chExt cx="3794234" cy="2165130"/>
              </a:xfrm>
            </p:grpSpPr>
            <p:sp>
              <p:nvSpPr>
                <p:cNvPr id="521" name="Rectangle 520">
                  <a:extLst>
                    <a:ext uri="{FF2B5EF4-FFF2-40B4-BE49-F238E27FC236}">
                      <a16:creationId xmlns:a16="http://schemas.microsoft.com/office/drawing/2014/main" id="{275B9F34-60F1-4A43-AAD4-D58802DAAC8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2" name="Freeform 521">
                  <a:extLst>
                    <a:ext uri="{FF2B5EF4-FFF2-40B4-BE49-F238E27FC236}">
                      <a16:creationId xmlns:a16="http://schemas.microsoft.com/office/drawing/2014/main" id="{778A1510-2C69-F848-B6B3-6C73FF16369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23" name="Group 522">
                  <a:extLst>
                    <a:ext uri="{FF2B5EF4-FFF2-40B4-BE49-F238E27FC236}">
                      <a16:creationId xmlns:a16="http://schemas.microsoft.com/office/drawing/2014/main" id="{85BFF772-B3A6-F548-BDE0-8AEB95F33FBE}"/>
                    </a:ext>
                  </a:extLst>
                </p:cNvPr>
                <p:cNvGrpSpPr/>
                <p:nvPr/>
              </p:nvGrpSpPr>
              <p:grpSpPr>
                <a:xfrm>
                  <a:off x="3941378" y="2603243"/>
                  <a:ext cx="3202061" cy="1066110"/>
                  <a:chOff x="7939341" y="3037317"/>
                  <a:chExt cx="897649" cy="353919"/>
                </a:xfrm>
              </p:grpSpPr>
              <p:sp>
                <p:nvSpPr>
                  <p:cNvPr id="524" name="Freeform 523">
                    <a:extLst>
                      <a:ext uri="{FF2B5EF4-FFF2-40B4-BE49-F238E27FC236}">
                        <a16:creationId xmlns:a16="http://schemas.microsoft.com/office/drawing/2014/main" id="{B37A32DB-8119-5447-A58C-87AD1FDF0EB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5" name="Freeform 524">
                    <a:extLst>
                      <a:ext uri="{FF2B5EF4-FFF2-40B4-BE49-F238E27FC236}">
                        <a16:creationId xmlns:a16="http://schemas.microsoft.com/office/drawing/2014/main" id="{58EF4D92-6D83-864D-92A9-A1264053688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6" name="Freeform 525">
                    <a:extLst>
                      <a:ext uri="{FF2B5EF4-FFF2-40B4-BE49-F238E27FC236}">
                        <a16:creationId xmlns:a16="http://schemas.microsoft.com/office/drawing/2014/main" id="{79E03014-7882-0546-B7FE-50715AB5359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7" name="Freeform 526">
                    <a:extLst>
                      <a:ext uri="{FF2B5EF4-FFF2-40B4-BE49-F238E27FC236}">
                        <a16:creationId xmlns:a16="http://schemas.microsoft.com/office/drawing/2014/main" id="{530508B2-B7B9-B347-8151-5F7967C6BED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79" name="Group 478">
                <a:extLst>
                  <a:ext uri="{FF2B5EF4-FFF2-40B4-BE49-F238E27FC236}">
                    <a16:creationId xmlns:a16="http://schemas.microsoft.com/office/drawing/2014/main" id="{11A03BFE-097D-3B42-AA2B-11FFEA70FF5B}"/>
                  </a:ext>
                </a:extLst>
              </p:cNvPr>
              <p:cNvGrpSpPr/>
              <p:nvPr/>
            </p:nvGrpSpPr>
            <p:grpSpPr>
              <a:xfrm>
                <a:off x="8676619" y="4967420"/>
                <a:ext cx="393760" cy="218578"/>
                <a:chOff x="7493876" y="2774731"/>
                <a:chExt cx="1481958" cy="894622"/>
              </a:xfrm>
            </p:grpSpPr>
            <p:sp>
              <p:nvSpPr>
                <p:cNvPr id="480" name="Freeform 479">
                  <a:extLst>
                    <a:ext uri="{FF2B5EF4-FFF2-40B4-BE49-F238E27FC236}">
                      <a16:creationId xmlns:a16="http://schemas.microsoft.com/office/drawing/2014/main" id="{89B10910-D4AF-3246-860A-25F1D908938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81" name="Oval 480">
                  <a:extLst>
                    <a:ext uri="{FF2B5EF4-FFF2-40B4-BE49-F238E27FC236}">
                      <a16:creationId xmlns:a16="http://schemas.microsoft.com/office/drawing/2014/main" id="{F9BAB47F-DDD3-BE44-9A9E-FC2F6705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82" name="Group 481">
                  <a:extLst>
                    <a:ext uri="{FF2B5EF4-FFF2-40B4-BE49-F238E27FC236}">
                      <a16:creationId xmlns:a16="http://schemas.microsoft.com/office/drawing/2014/main" id="{753018A5-48AB-6D40-BB99-E6281192F8DD}"/>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BD7DB5A0-40AC-504F-93F8-89A5617E2AE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4" name="Freeform 483">
                    <a:extLst>
                      <a:ext uri="{FF2B5EF4-FFF2-40B4-BE49-F238E27FC236}">
                        <a16:creationId xmlns:a16="http://schemas.microsoft.com/office/drawing/2014/main" id="{DBEBB83D-40BF-8849-BAAA-59AB22EA085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5" name="Freeform 484">
                    <a:extLst>
                      <a:ext uri="{FF2B5EF4-FFF2-40B4-BE49-F238E27FC236}">
                        <a16:creationId xmlns:a16="http://schemas.microsoft.com/office/drawing/2014/main" id="{18930CC0-2525-0C49-9555-463122A4FBB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6" name="Freeform 485">
                    <a:extLst>
                      <a:ext uri="{FF2B5EF4-FFF2-40B4-BE49-F238E27FC236}">
                        <a16:creationId xmlns:a16="http://schemas.microsoft.com/office/drawing/2014/main" id="{0C651989-7B8A-F043-A1B6-F47D8764FCE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29" name="Group 528">
                <a:extLst>
                  <a:ext uri="{FF2B5EF4-FFF2-40B4-BE49-F238E27FC236}">
                    <a16:creationId xmlns:a16="http://schemas.microsoft.com/office/drawing/2014/main" id="{DE45D3AB-47E3-364E-81D6-324D69CE101C}"/>
                  </a:ext>
                </a:extLst>
              </p:cNvPr>
              <p:cNvGrpSpPr/>
              <p:nvPr/>
            </p:nvGrpSpPr>
            <p:grpSpPr>
              <a:xfrm>
                <a:off x="8311520" y="5194433"/>
                <a:ext cx="309740" cy="190838"/>
                <a:chOff x="3668110" y="2448910"/>
                <a:chExt cx="3794234" cy="2165130"/>
              </a:xfrm>
            </p:grpSpPr>
            <p:sp>
              <p:nvSpPr>
                <p:cNvPr id="530" name="Rectangle 529">
                  <a:extLst>
                    <a:ext uri="{FF2B5EF4-FFF2-40B4-BE49-F238E27FC236}">
                      <a16:creationId xmlns:a16="http://schemas.microsoft.com/office/drawing/2014/main" id="{72425686-3D93-0646-A923-6ADF75485C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1" name="Freeform 530">
                  <a:extLst>
                    <a:ext uri="{FF2B5EF4-FFF2-40B4-BE49-F238E27FC236}">
                      <a16:creationId xmlns:a16="http://schemas.microsoft.com/office/drawing/2014/main" id="{6ADFF160-CF04-7049-A6D4-1C789FDD39A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32" name="Group 531">
                  <a:extLst>
                    <a:ext uri="{FF2B5EF4-FFF2-40B4-BE49-F238E27FC236}">
                      <a16:creationId xmlns:a16="http://schemas.microsoft.com/office/drawing/2014/main" id="{AFDD9D33-8D17-F840-A9A5-3807DD3BA314}"/>
                    </a:ext>
                  </a:extLst>
                </p:cNvPr>
                <p:cNvGrpSpPr/>
                <p:nvPr/>
              </p:nvGrpSpPr>
              <p:grpSpPr>
                <a:xfrm>
                  <a:off x="3941378" y="2603243"/>
                  <a:ext cx="3202061" cy="1066110"/>
                  <a:chOff x="7939341" y="3037317"/>
                  <a:chExt cx="897649" cy="353919"/>
                </a:xfrm>
              </p:grpSpPr>
              <p:sp>
                <p:nvSpPr>
                  <p:cNvPr id="533" name="Freeform 532">
                    <a:extLst>
                      <a:ext uri="{FF2B5EF4-FFF2-40B4-BE49-F238E27FC236}">
                        <a16:creationId xmlns:a16="http://schemas.microsoft.com/office/drawing/2014/main" id="{3AF3452D-972F-6944-8123-ECA4288786D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4" name="Freeform 533">
                    <a:extLst>
                      <a:ext uri="{FF2B5EF4-FFF2-40B4-BE49-F238E27FC236}">
                        <a16:creationId xmlns:a16="http://schemas.microsoft.com/office/drawing/2014/main" id="{BA43E42C-CD9B-1744-BEEC-9E664114AC8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42EF7BB0-4257-F646-805E-AFBA92B62F9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6" name="Freeform 535">
                    <a:extLst>
                      <a:ext uri="{FF2B5EF4-FFF2-40B4-BE49-F238E27FC236}">
                        <a16:creationId xmlns:a16="http://schemas.microsoft.com/office/drawing/2014/main" id="{95AEC175-56C0-C14B-9DC5-693400B124A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63" name="Group 462">
                <a:extLst>
                  <a:ext uri="{FF2B5EF4-FFF2-40B4-BE49-F238E27FC236}">
                    <a16:creationId xmlns:a16="http://schemas.microsoft.com/office/drawing/2014/main" id="{A8C4B740-B92E-8942-8EF4-347710C32F2C}"/>
                  </a:ext>
                </a:extLst>
              </p:cNvPr>
              <p:cNvGrpSpPr/>
              <p:nvPr/>
            </p:nvGrpSpPr>
            <p:grpSpPr>
              <a:xfrm>
                <a:off x="9247893" y="4775686"/>
                <a:ext cx="393760" cy="218578"/>
                <a:chOff x="7493876" y="2774731"/>
                <a:chExt cx="1481958" cy="894622"/>
              </a:xfrm>
            </p:grpSpPr>
            <p:sp>
              <p:nvSpPr>
                <p:cNvPr id="464" name="Freeform 463">
                  <a:extLst>
                    <a:ext uri="{FF2B5EF4-FFF2-40B4-BE49-F238E27FC236}">
                      <a16:creationId xmlns:a16="http://schemas.microsoft.com/office/drawing/2014/main" id="{71A9C1C2-E4A0-D74C-8C05-2AD307E7B3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65" name="Oval 464">
                  <a:extLst>
                    <a:ext uri="{FF2B5EF4-FFF2-40B4-BE49-F238E27FC236}">
                      <a16:creationId xmlns:a16="http://schemas.microsoft.com/office/drawing/2014/main" id="{0F366A03-D9E7-9F45-99D3-1CAC10EE2C7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66" name="Group 465">
                  <a:extLst>
                    <a:ext uri="{FF2B5EF4-FFF2-40B4-BE49-F238E27FC236}">
                      <a16:creationId xmlns:a16="http://schemas.microsoft.com/office/drawing/2014/main" id="{10CB8A50-A713-2549-9F44-B792D2C30CA4}"/>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DC4E3153-8354-1145-82FC-C287EF5FE6C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8" name="Freeform 467">
                    <a:extLst>
                      <a:ext uri="{FF2B5EF4-FFF2-40B4-BE49-F238E27FC236}">
                        <a16:creationId xmlns:a16="http://schemas.microsoft.com/office/drawing/2014/main" id="{99B3C81B-87BA-1A4F-BCAD-DF0EF9C582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9" name="Freeform 468">
                    <a:extLst>
                      <a:ext uri="{FF2B5EF4-FFF2-40B4-BE49-F238E27FC236}">
                        <a16:creationId xmlns:a16="http://schemas.microsoft.com/office/drawing/2014/main" id="{DEEA64E4-A29A-E742-B32E-C111E6BF42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0" name="Freeform 469">
                    <a:extLst>
                      <a:ext uri="{FF2B5EF4-FFF2-40B4-BE49-F238E27FC236}">
                        <a16:creationId xmlns:a16="http://schemas.microsoft.com/office/drawing/2014/main" id="{43676372-2E7B-9445-80AD-B31686FE67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pic>
            <p:nvPicPr>
              <p:cNvPr id="146" name="Picture 1065" descr="antenna_stylized">
                <a:extLst>
                  <a:ext uri="{FF2B5EF4-FFF2-40B4-BE49-F238E27FC236}">
                    <a16:creationId xmlns:a16="http://schemas.microsoft.com/office/drawing/2014/main" id="{EC1E8FF9-A5AB-904A-91B8-DF4938260532}"/>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9201681" y="5852809"/>
                <a:ext cx="307702" cy="168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7" name="Picture 1065" descr="antenna_stylized">
                <a:extLst>
                  <a:ext uri="{FF2B5EF4-FFF2-40B4-BE49-F238E27FC236}">
                    <a16:creationId xmlns:a16="http://schemas.microsoft.com/office/drawing/2014/main" id="{87938519-94DB-D545-A29A-7EDE5E412B2B}"/>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9534746" y="5795138"/>
                <a:ext cx="316707" cy="138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17" name="Group 16">
            <a:extLst>
              <a:ext uri="{FF2B5EF4-FFF2-40B4-BE49-F238E27FC236}">
                <a16:creationId xmlns:a16="http://schemas.microsoft.com/office/drawing/2014/main" id="{9A6A6CC5-7ABD-A145-ADF0-F2AD445BC11E}"/>
              </a:ext>
            </a:extLst>
          </p:cNvPr>
          <p:cNvGrpSpPr/>
          <p:nvPr/>
        </p:nvGrpSpPr>
        <p:grpSpPr>
          <a:xfrm>
            <a:off x="10338967" y="3898919"/>
            <a:ext cx="657413" cy="451816"/>
            <a:chOff x="10925982" y="4188911"/>
            <a:chExt cx="657413" cy="451816"/>
          </a:xfrm>
        </p:grpSpPr>
        <p:grpSp>
          <p:nvGrpSpPr>
            <p:cNvPr id="375" name="Group 374">
              <a:extLst>
                <a:ext uri="{FF2B5EF4-FFF2-40B4-BE49-F238E27FC236}">
                  <a16:creationId xmlns:a16="http://schemas.microsoft.com/office/drawing/2014/main" id="{433FEDDB-405E-DB4E-815F-55EE9E62EF1A}"/>
                </a:ext>
              </a:extLst>
            </p:cNvPr>
            <p:cNvGrpSpPr/>
            <p:nvPr/>
          </p:nvGrpSpPr>
          <p:grpSpPr>
            <a:xfrm>
              <a:off x="11093556" y="4188911"/>
              <a:ext cx="489839" cy="451816"/>
              <a:chOff x="5103720" y="2693365"/>
              <a:chExt cx="611650" cy="414788"/>
            </a:xfrm>
          </p:grpSpPr>
          <p:cxnSp>
            <p:nvCxnSpPr>
              <p:cNvPr id="376" name="Straight Connector 375">
                <a:extLst>
                  <a:ext uri="{FF2B5EF4-FFF2-40B4-BE49-F238E27FC236}">
                    <a16:creationId xmlns:a16="http://schemas.microsoft.com/office/drawing/2014/main" id="{1D164102-BE0D-AF40-9A7B-7F2B261B2C20}"/>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78" name="Group 377">
                <a:extLst>
                  <a:ext uri="{FF2B5EF4-FFF2-40B4-BE49-F238E27FC236}">
                    <a16:creationId xmlns:a16="http://schemas.microsoft.com/office/drawing/2014/main" id="{9018E7EF-EB96-424D-962A-FEB80B43946F}"/>
                  </a:ext>
                </a:extLst>
              </p:cNvPr>
              <p:cNvGrpSpPr/>
              <p:nvPr/>
            </p:nvGrpSpPr>
            <p:grpSpPr>
              <a:xfrm>
                <a:off x="5275406" y="2693365"/>
                <a:ext cx="439964" cy="414788"/>
                <a:chOff x="5275406" y="2711455"/>
                <a:chExt cx="452949" cy="405518"/>
              </a:xfrm>
            </p:grpSpPr>
            <p:pic>
              <p:nvPicPr>
                <p:cNvPr id="379" name="Picture 378" descr="server_rack.png">
                  <a:extLst>
                    <a:ext uri="{FF2B5EF4-FFF2-40B4-BE49-F238E27FC236}">
                      <a16:creationId xmlns:a16="http://schemas.microsoft.com/office/drawing/2014/main" id="{C865CB27-BCE1-654B-9519-9B39D4CB587D}"/>
                    </a:ext>
                  </a:extLst>
                </p:cNvPr>
                <p:cNvPicPr>
                  <a:picLocks noChangeAspect="1"/>
                </p:cNvPicPr>
                <p:nvPr/>
              </p:nvPicPr>
              <p:blipFill>
                <a:blip r:embed="rId19">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80" name="Picture 379" descr="server_rack.png">
                  <a:extLst>
                    <a:ext uri="{FF2B5EF4-FFF2-40B4-BE49-F238E27FC236}">
                      <a16:creationId xmlns:a16="http://schemas.microsoft.com/office/drawing/2014/main" id="{41D005B5-0BAE-3E48-A2D4-576E4F7B9467}"/>
                    </a:ext>
                  </a:extLst>
                </p:cNvPr>
                <p:cNvPicPr>
                  <a:picLocks noChangeAspect="1"/>
                </p:cNvPicPr>
                <p:nvPr/>
              </p:nvPicPr>
              <p:blipFill>
                <a:blip r:embed="rId19">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81" name="Picture 380" descr="server_rack.png">
                  <a:extLst>
                    <a:ext uri="{FF2B5EF4-FFF2-40B4-BE49-F238E27FC236}">
                      <a16:creationId xmlns:a16="http://schemas.microsoft.com/office/drawing/2014/main" id="{89060F4D-6C40-724C-BD1E-F12A5CA65DE7}"/>
                    </a:ext>
                  </a:extLst>
                </p:cNvPr>
                <p:cNvPicPr>
                  <a:picLocks noChangeAspect="1"/>
                </p:cNvPicPr>
                <p:nvPr/>
              </p:nvPicPr>
              <p:blipFill>
                <a:blip r:embed="rId19">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447" name="Group 446">
              <a:extLst>
                <a:ext uri="{FF2B5EF4-FFF2-40B4-BE49-F238E27FC236}">
                  <a16:creationId xmlns:a16="http://schemas.microsoft.com/office/drawing/2014/main" id="{314E0C43-2359-9440-BEF9-9E1924BED605}"/>
                </a:ext>
              </a:extLst>
            </p:cNvPr>
            <p:cNvGrpSpPr/>
            <p:nvPr/>
          </p:nvGrpSpPr>
          <p:grpSpPr>
            <a:xfrm>
              <a:off x="10925982" y="4369125"/>
              <a:ext cx="228295" cy="120400"/>
              <a:chOff x="7493876" y="2774731"/>
              <a:chExt cx="1481958" cy="894622"/>
            </a:xfrm>
          </p:grpSpPr>
          <p:sp>
            <p:nvSpPr>
              <p:cNvPr id="448" name="Freeform 447">
                <a:extLst>
                  <a:ext uri="{FF2B5EF4-FFF2-40B4-BE49-F238E27FC236}">
                    <a16:creationId xmlns:a16="http://schemas.microsoft.com/office/drawing/2014/main" id="{9737FFD7-2DCB-A148-A405-977351501C2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49" name="Oval 448">
                <a:extLst>
                  <a:ext uri="{FF2B5EF4-FFF2-40B4-BE49-F238E27FC236}">
                    <a16:creationId xmlns:a16="http://schemas.microsoft.com/office/drawing/2014/main" id="{9739DB09-38E5-A347-93BF-13C80AD84539}"/>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0" name="Group 449">
                <a:extLst>
                  <a:ext uri="{FF2B5EF4-FFF2-40B4-BE49-F238E27FC236}">
                    <a16:creationId xmlns:a16="http://schemas.microsoft.com/office/drawing/2014/main" id="{04079280-378E-384D-9681-BF41B82BF6CB}"/>
                  </a:ext>
                </a:extLst>
              </p:cNvPr>
              <p:cNvGrpSpPr/>
              <p:nvPr/>
            </p:nvGrpSpPr>
            <p:grpSpPr>
              <a:xfrm>
                <a:off x="7713663" y="2848339"/>
                <a:ext cx="1042107" cy="425543"/>
                <a:chOff x="7786941" y="2884917"/>
                <a:chExt cx="897649" cy="353919"/>
              </a:xfrm>
            </p:grpSpPr>
            <p:sp>
              <p:nvSpPr>
                <p:cNvPr id="451" name="Freeform 450">
                  <a:extLst>
                    <a:ext uri="{FF2B5EF4-FFF2-40B4-BE49-F238E27FC236}">
                      <a16:creationId xmlns:a16="http://schemas.microsoft.com/office/drawing/2014/main" id="{914AA044-3657-1448-A5E9-2F003DC03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2" name="Freeform 451">
                  <a:extLst>
                    <a:ext uri="{FF2B5EF4-FFF2-40B4-BE49-F238E27FC236}">
                      <a16:creationId xmlns:a16="http://schemas.microsoft.com/office/drawing/2014/main" id="{29FDF0B8-7E9A-1F4D-8C99-CE1C68A134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3" name="Freeform 452">
                  <a:extLst>
                    <a:ext uri="{FF2B5EF4-FFF2-40B4-BE49-F238E27FC236}">
                      <a16:creationId xmlns:a16="http://schemas.microsoft.com/office/drawing/2014/main" id="{49A96193-2E73-4C43-843C-2C8C4DCEE47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4" name="Freeform 453">
                  <a:extLst>
                    <a:ext uri="{FF2B5EF4-FFF2-40B4-BE49-F238E27FC236}">
                      <a16:creationId xmlns:a16="http://schemas.microsoft.com/office/drawing/2014/main" id="{F5358318-953E-E249-9021-E0B5DF66E3B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6" name="Slide Number Placeholder 2">
            <a:extLst>
              <a:ext uri="{FF2B5EF4-FFF2-40B4-BE49-F238E27FC236}">
                <a16:creationId xmlns:a16="http://schemas.microsoft.com/office/drawing/2014/main" id="{1FDF28CC-897D-A484-3C9E-ABC2E9BDEDFD}"/>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496" name="Group 495">
            <a:extLst>
              <a:ext uri="{FF2B5EF4-FFF2-40B4-BE49-F238E27FC236}">
                <a16:creationId xmlns:a16="http://schemas.microsoft.com/office/drawing/2014/main" id="{B948B9AE-7882-00F1-563C-5C809338934D}"/>
              </a:ext>
            </a:extLst>
          </p:cNvPr>
          <p:cNvGrpSpPr/>
          <p:nvPr/>
        </p:nvGrpSpPr>
        <p:grpSpPr>
          <a:xfrm>
            <a:off x="5970632" y="3455766"/>
            <a:ext cx="899606" cy="451222"/>
            <a:chOff x="5546480" y="4725515"/>
            <a:chExt cx="899606" cy="451222"/>
          </a:xfrm>
        </p:grpSpPr>
        <p:grpSp>
          <p:nvGrpSpPr>
            <p:cNvPr id="14" name="Group 219">
              <a:extLst>
                <a:ext uri="{FF2B5EF4-FFF2-40B4-BE49-F238E27FC236}">
                  <a16:creationId xmlns:a16="http://schemas.microsoft.com/office/drawing/2014/main" id="{1AAF44F7-8305-EBC7-B211-1B0E0D3116C2}"/>
                </a:ext>
              </a:extLst>
            </p:cNvPr>
            <p:cNvGrpSpPr>
              <a:grpSpLocks/>
            </p:cNvGrpSpPr>
            <p:nvPr/>
          </p:nvGrpSpPr>
          <p:grpSpPr bwMode="auto">
            <a:xfrm>
              <a:off x="5889794" y="4725515"/>
              <a:ext cx="230776" cy="268749"/>
              <a:chOff x="375561" y="297711"/>
              <a:chExt cx="1252683" cy="2142487"/>
            </a:xfrm>
          </p:grpSpPr>
          <p:sp>
            <p:nvSpPr>
              <p:cNvPr id="52" name="Freeform 51">
                <a:extLst>
                  <a:ext uri="{FF2B5EF4-FFF2-40B4-BE49-F238E27FC236}">
                    <a16:creationId xmlns:a16="http://schemas.microsoft.com/office/drawing/2014/main" id="{60DF15C3-7E4E-2448-C314-9A3380D864EE}"/>
                  </a:ext>
                </a:extLst>
              </p:cNvPr>
              <p:cNvSpPr/>
              <p:nvPr/>
            </p:nvSpPr>
            <p:spPr>
              <a:xfrm>
                <a:off x="375561" y="297711"/>
                <a:ext cx="971072" cy="2136471"/>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 name="Freeform 52">
                <a:extLst>
                  <a:ext uri="{FF2B5EF4-FFF2-40B4-BE49-F238E27FC236}">
                    <a16:creationId xmlns:a16="http://schemas.microsoft.com/office/drawing/2014/main" id="{CF3A172B-E3E9-F4DE-7E0D-E5E20525A20E}"/>
                  </a:ext>
                </a:extLst>
              </p:cNvPr>
              <p:cNvSpPr/>
              <p:nvPr/>
            </p:nvSpPr>
            <p:spPr>
              <a:xfrm>
                <a:off x="375561" y="309747"/>
                <a:ext cx="1247826" cy="770332"/>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448" h="758069">
                    <a:moveTo>
                      <a:pt x="243561" y="573"/>
                    </a:moveTo>
                    <a:cubicBezTo>
                      <a:pt x="162374" y="382"/>
                      <a:pt x="235530" y="6639"/>
                      <a:pt x="0" y="0"/>
                    </a:cubicBezTo>
                    <a:lnTo>
                      <a:pt x="962698" y="753308"/>
                    </a:lnTo>
                    <a:cubicBezTo>
                      <a:pt x="1114838" y="758721"/>
                      <a:pt x="1045247" y="751718"/>
                      <a:pt x="1248448" y="758069"/>
                    </a:cubicBezTo>
                    <a:lnTo>
                      <a:pt x="243561" y="573"/>
                    </a:lnTo>
                    <a:close/>
                  </a:path>
                </a:pathLst>
              </a:custGeom>
              <a:solidFill>
                <a:srgbClr val="0099C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 name="Rectangle 53">
                <a:extLst>
                  <a:ext uri="{FF2B5EF4-FFF2-40B4-BE49-F238E27FC236}">
                    <a16:creationId xmlns:a16="http://schemas.microsoft.com/office/drawing/2014/main" id="{0A1353DD-F4D1-00D5-82B9-1175E423D9A0}"/>
                  </a:ext>
                </a:extLst>
              </p:cNvPr>
              <p:cNvSpPr/>
              <p:nvPr/>
            </p:nvSpPr>
            <p:spPr>
              <a:xfrm>
                <a:off x="1332065" y="1080080"/>
                <a:ext cx="296179" cy="1360118"/>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srgbClr val="FFFFFF"/>
                  </a:solidFill>
                  <a:effectLst/>
                  <a:uLnTx/>
                  <a:uFillTx/>
                  <a:latin typeface="Calibri" panose="020F0502020204030204"/>
                  <a:ea typeface="ＭＳ Ｐゴシック" charset="0"/>
                  <a:cs typeface="ＭＳ Ｐゴシック" charset="0"/>
                </a:endParaRPr>
              </a:p>
            </p:txBody>
          </p:sp>
        </p:grpSp>
        <p:grpSp>
          <p:nvGrpSpPr>
            <p:cNvPr id="18" name="Group 201">
              <a:extLst>
                <a:ext uri="{FF2B5EF4-FFF2-40B4-BE49-F238E27FC236}">
                  <a16:creationId xmlns:a16="http://schemas.microsoft.com/office/drawing/2014/main" id="{E471695F-05A8-E65E-D129-911C111070EB}"/>
                </a:ext>
              </a:extLst>
            </p:cNvPr>
            <p:cNvGrpSpPr>
              <a:grpSpLocks/>
            </p:cNvGrpSpPr>
            <p:nvPr/>
          </p:nvGrpSpPr>
          <p:grpSpPr bwMode="auto">
            <a:xfrm>
              <a:off x="5778829" y="4728535"/>
              <a:ext cx="230776" cy="268749"/>
              <a:chOff x="375561" y="297711"/>
              <a:chExt cx="1252683" cy="2138362"/>
            </a:xfrm>
          </p:grpSpPr>
          <p:sp>
            <p:nvSpPr>
              <p:cNvPr id="49" name="Freeform 48">
                <a:extLst>
                  <a:ext uri="{FF2B5EF4-FFF2-40B4-BE49-F238E27FC236}">
                    <a16:creationId xmlns:a16="http://schemas.microsoft.com/office/drawing/2014/main" id="{08BA8945-F262-5947-21BF-B6F50809C5C1}"/>
                  </a:ext>
                </a:extLst>
              </p:cNvPr>
              <p:cNvSpPr/>
              <p:nvPr/>
            </p:nvSpPr>
            <p:spPr>
              <a:xfrm>
                <a:off x="375561" y="297711"/>
                <a:ext cx="971072" cy="2138362"/>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0" name="Freeform 49">
                <a:extLst>
                  <a:ext uri="{FF2B5EF4-FFF2-40B4-BE49-F238E27FC236}">
                    <a16:creationId xmlns:a16="http://schemas.microsoft.com/office/drawing/2014/main" id="{CE1C0D08-A76C-7896-F4E8-7BED7FFA2910}"/>
                  </a:ext>
                </a:extLst>
              </p:cNvPr>
              <p:cNvSpPr/>
              <p:nvPr/>
            </p:nvSpPr>
            <p:spPr>
              <a:xfrm>
                <a:off x="375561" y="309724"/>
                <a:ext cx="1247826" cy="768849"/>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448" h="758069">
                    <a:moveTo>
                      <a:pt x="243561" y="573"/>
                    </a:moveTo>
                    <a:cubicBezTo>
                      <a:pt x="162374" y="382"/>
                      <a:pt x="235530" y="6639"/>
                      <a:pt x="0" y="0"/>
                    </a:cubicBezTo>
                    <a:lnTo>
                      <a:pt x="962698" y="753308"/>
                    </a:lnTo>
                    <a:cubicBezTo>
                      <a:pt x="1114838" y="758721"/>
                      <a:pt x="1045247" y="751718"/>
                      <a:pt x="1248448" y="758069"/>
                    </a:cubicBezTo>
                    <a:lnTo>
                      <a:pt x="243561" y="573"/>
                    </a:lnTo>
                    <a:close/>
                  </a:path>
                </a:pathLst>
              </a:custGeom>
              <a:solidFill>
                <a:srgbClr val="0099C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1" name="Rectangle 50">
                <a:extLst>
                  <a:ext uri="{FF2B5EF4-FFF2-40B4-BE49-F238E27FC236}">
                    <a16:creationId xmlns:a16="http://schemas.microsoft.com/office/drawing/2014/main" id="{8BEAD621-7AA6-5B41-891F-F3B9C48C1513}"/>
                  </a:ext>
                </a:extLst>
              </p:cNvPr>
              <p:cNvSpPr/>
              <p:nvPr/>
            </p:nvSpPr>
            <p:spPr>
              <a:xfrm>
                <a:off x="1332065" y="1066560"/>
                <a:ext cx="296179" cy="1363508"/>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srgbClr val="FFFFFF"/>
                  </a:solidFill>
                  <a:effectLst/>
                  <a:uLnTx/>
                  <a:uFillTx/>
                  <a:latin typeface="Calibri" panose="020F0502020204030204"/>
                  <a:ea typeface="ＭＳ Ｐゴシック" charset="0"/>
                  <a:cs typeface="ＭＳ Ｐゴシック" charset="0"/>
                </a:endParaRPr>
              </a:p>
            </p:txBody>
          </p:sp>
        </p:grpSp>
        <p:sp>
          <p:nvSpPr>
            <p:cNvPr id="41" name="Right Arrow 40">
              <a:extLst>
                <a:ext uri="{FF2B5EF4-FFF2-40B4-BE49-F238E27FC236}">
                  <a16:creationId xmlns:a16="http://schemas.microsoft.com/office/drawing/2014/main" id="{99A19931-23B7-0A0F-B83C-7CC79522E4DB}"/>
                </a:ext>
              </a:extLst>
            </p:cNvPr>
            <p:cNvSpPr/>
            <p:nvPr/>
          </p:nvSpPr>
          <p:spPr>
            <a:xfrm>
              <a:off x="5894799" y="4991242"/>
              <a:ext cx="551287" cy="123683"/>
            </a:xfrm>
            <a:prstGeom prst="rightArrow">
              <a:avLst/>
            </a:prstGeom>
            <a:gradFill>
              <a:gsLst>
                <a:gs pos="0">
                  <a:schemeClr val="accent1">
                    <a:lumMod val="5000"/>
                    <a:lumOff val="95000"/>
                  </a:schemeClr>
                </a:gs>
                <a:gs pos="35000">
                  <a:schemeClr val="accent1">
                    <a:lumMod val="20000"/>
                    <a:lumOff val="80000"/>
                  </a:schemeClr>
                </a:gs>
                <a:gs pos="68000">
                  <a:schemeClr val="accent1">
                    <a:lumMod val="45000"/>
                    <a:lumOff val="55000"/>
                  </a:schemeClr>
                </a:gs>
                <a:gs pos="100000">
                  <a:srgbClr val="0000A8"/>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5" name="Group 201">
              <a:extLst>
                <a:ext uri="{FF2B5EF4-FFF2-40B4-BE49-F238E27FC236}">
                  <a16:creationId xmlns:a16="http://schemas.microsoft.com/office/drawing/2014/main" id="{529BA837-4EC2-A79A-A399-725F1BD787B1}"/>
                </a:ext>
              </a:extLst>
            </p:cNvPr>
            <p:cNvGrpSpPr>
              <a:grpSpLocks/>
            </p:cNvGrpSpPr>
            <p:nvPr/>
          </p:nvGrpSpPr>
          <p:grpSpPr bwMode="auto">
            <a:xfrm>
              <a:off x="5658179" y="4728535"/>
              <a:ext cx="230776" cy="268749"/>
              <a:chOff x="375561" y="297711"/>
              <a:chExt cx="1252683" cy="2138362"/>
            </a:xfrm>
          </p:grpSpPr>
          <p:sp>
            <p:nvSpPr>
              <p:cNvPr id="56" name="Freeform 55">
                <a:extLst>
                  <a:ext uri="{FF2B5EF4-FFF2-40B4-BE49-F238E27FC236}">
                    <a16:creationId xmlns:a16="http://schemas.microsoft.com/office/drawing/2014/main" id="{9AAEB5EB-7F2D-40EF-A45B-E9A5554066C0}"/>
                  </a:ext>
                </a:extLst>
              </p:cNvPr>
              <p:cNvSpPr/>
              <p:nvPr/>
            </p:nvSpPr>
            <p:spPr>
              <a:xfrm>
                <a:off x="375561" y="297711"/>
                <a:ext cx="971072" cy="2138362"/>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 name="Freeform 56">
                <a:extLst>
                  <a:ext uri="{FF2B5EF4-FFF2-40B4-BE49-F238E27FC236}">
                    <a16:creationId xmlns:a16="http://schemas.microsoft.com/office/drawing/2014/main" id="{B286DE8B-1C91-26AB-4ABE-CB0AEF4814F4}"/>
                  </a:ext>
                </a:extLst>
              </p:cNvPr>
              <p:cNvSpPr/>
              <p:nvPr/>
            </p:nvSpPr>
            <p:spPr>
              <a:xfrm>
                <a:off x="375561" y="309724"/>
                <a:ext cx="1247826" cy="768849"/>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448" h="758069">
                    <a:moveTo>
                      <a:pt x="243561" y="573"/>
                    </a:moveTo>
                    <a:cubicBezTo>
                      <a:pt x="162374" y="382"/>
                      <a:pt x="235530" y="6639"/>
                      <a:pt x="0" y="0"/>
                    </a:cubicBezTo>
                    <a:lnTo>
                      <a:pt x="962698" y="753308"/>
                    </a:lnTo>
                    <a:cubicBezTo>
                      <a:pt x="1114838" y="758721"/>
                      <a:pt x="1045247" y="751718"/>
                      <a:pt x="1248448" y="758069"/>
                    </a:cubicBezTo>
                    <a:lnTo>
                      <a:pt x="243561" y="573"/>
                    </a:lnTo>
                    <a:close/>
                  </a:path>
                </a:pathLst>
              </a:custGeom>
              <a:solidFill>
                <a:srgbClr val="0099C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 name="Rectangle 57">
                <a:extLst>
                  <a:ext uri="{FF2B5EF4-FFF2-40B4-BE49-F238E27FC236}">
                    <a16:creationId xmlns:a16="http://schemas.microsoft.com/office/drawing/2014/main" id="{D706873D-0878-C90A-52BB-D2FBF5674F5A}"/>
                  </a:ext>
                </a:extLst>
              </p:cNvPr>
              <p:cNvSpPr/>
              <p:nvPr/>
            </p:nvSpPr>
            <p:spPr>
              <a:xfrm>
                <a:off x="1332065" y="1066560"/>
                <a:ext cx="296179" cy="1363508"/>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srgbClr val="FFFFFF"/>
                  </a:solidFill>
                  <a:effectLst/>
                  <a:uLnTx/>
                  <a:uFillTx/>
                  <a:latin typeface="Calibri" panose="020F0502020204030204"/>
                  <a:ea typeface="ＭＳ Ｐゴシック" charset="0"/>
                  <a:cs typeface="ＭＳ Ｐゴシック" charset="0"/>
                </a:endParaRPr>
              </a:p>
            </p:txBody>
          </p:sp>
        </p:grpSp>
        <p:grpSp>
          <p:nvGrpSpPr>
            <p:cNvPr id="59" name="Group 201">
              <a:extLst>
                <a:ext uri="{FF2B5EF4-FFF2-40B4-BE49-F238E27FC236}">
                  <a16:creationId xmlns:a16="http://schemas.microsoft.com/office/drawing/2014/main" id="{44187CBE-374F-6504-9A1B-19740BBC4584}"/>
                </a:ext>
              </a:extLst>
            </p:cNvPr>
            <p:cNvGrpSpPr>
              <a:grpSpLocks/>
            </p:cNvGrpSpPr>
            <p:nvPr/>
          </p:nvGrpSpPr>
          <p:grpSpPr bwMode="auto">
            <a:xfrm>
              <a:off x="5546480" y="4732148"/>
              <a:ext cx="230776" cy="268749"/>
              <a:chOff x="375561" y="297711"/>
              <a:chExt cx="1252683" cy="2138362"/>
            </a:xfrm>
          </p:grpSpPr>
          <p:sp>
            <p:nvSpPr>
              <p:cNvPr id="60" name="Freeform 59">
                <a:extLst>
                  <a:ext uri="{FF2B5EF4-FFF2-40B4-BE49-F238E27FC236}">
                    <a16:creationId xmlns:a16="http://schemas.microsoft.com/office/drawing/2014/main" id="{0D546FD3-C58B-42D6-E087-65F557D924BA}"/>
                  </a:ext>
                </a:extLst>
              </p:cNvPr>
              <p:cNvSpPr/>
              <p:nvPr/>
            </p:nvSpPr>
            <p:spPr>
              <a:xfrm>
                <a:off x="375561" y="297711"/>
                <a:ext cx="971072" cy="2138362"/>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 name="Freeform 60">
                <a:extLst>
                  <a:ext uri="{FF2B5EF4-FFF2-40B4-BE49-F238E27FC236}">
                    <a16:creationId xmlns:a16="http://schemas.microsoft.com/office/drawing/2014/main" id="{766E4BD0-9B43-66FC-229B-272C841486B1}"/>
                  </a:ext>
                </a:extLst>
              </p:cNvPr>
              <p:cNvSpPr/>
              <p:nvPr/>
            </p:nvSpPr>
            <p:spPr>
              <a:xfrm>
                <a:off x="375561" y="309724"/>
                <a:ext cx="1247826" cy="768849"/>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448" h="758069">
                    <a:moveTo>
                      <a:pt x="243561" y="573"/>
                    </a:moveTo>
                    <a:cubicBezTo>
                      <a:pt x="162374" y="382"/>
                      <a:pt x="235530" y="6639"/>
                      <a:pt x="0" y="0"/>
                    </a:cubicBezTo>
                    <a:lnTo>
                      <a:pt x="962698" y="753308"/>
                    </a:lnTo>
                    <a:cubicBezTo>
                      <a:pt x="1114838" y="758721"/>
                      <a:pt x="1045247" y="751718"/>
                      <a:pt x="1248448" y="758069"/>
                    </a:cubicBezTo>
                    <a:lnTo>
                      <a:pt x="243561" y="573"/>
                    </a:lnTo>
                    <a:close/>
                  </a:path>
                </a:pathLst>
              </a:custGeom>
              <a:solidFill>
                <a:srgbClr val="0099C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 name="Rectangle 61">
                <a:extLst>
                  <a:ext uri="{FF2B5EF4-FFF2-40B4-BE49-F238E27FC236}">
                    <a16:creationId xmlns:a16="http://schemas.microsoft.com/office/drawing/2014/main" id="{E54829AF-5F23-18C5-57C1-C35EFB788B8F}"/>
                  </a:ext>
                </a:extLst>
              </p:cNvPr>
              <p:cNvSpPr/>
              <p:nvPr/>
            </p:nvSpPr>
            <p:spPr>
              <a:xfrm>
                <a:off x="1332065" y="1066560"/>
                <a:ext cx="296179" cy="1363508"/>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srgbClr val="FFFFFF"/>
                  </a:solidFill>
                  <a:effectLst/>
                  <a:uLnTx/>
                  <a:uFillTx/>
                  <a:latin typeface="Calibri" panose="020F0502020204030204"/>
                  <a:ea typeface="ＭＳ Ｐゴシック" charset="0"/>
                  <a:cs typeface="ＭＳ Ｐゴシック" charset="0"/>
                </a:endParaRPr>
              </a:p>
            </p:txBody>
          </p:sp>
        </p:grpSp>
        <p:sp>
          <p:nvSpPr>
            <p:cNvPr id="63" name="TextBox 62">
              <a:extLst>
                <a:ext uri="{FF2B5EF4-FFF2-40B4-BE49-F238E27FC236}">
                  <a16:creationId xmlns:a16="http://schemas.microsoft.com/office/drawing/2014/main" id="{3A22AFB0-8905-5242-ECD0-B33F2C23D970}"/>
                </a:ext>
              </a:extLst>
            </p:cNvPr>
            <p:cNvSpPr txBox="1"/>
            <p:nvPr/>
          </p:nvSpPr>
          <p:spPr>
            <a:xfrm>
              <a:off x="5666965" y="4930516"/>
              <a:ext cx="534121" cy="246221"/>
            </a:xfrm>
            <a:prstGeom prst="rect">
              <a:avLst/>
            </a:prstGeom>
            <a:noFill/>
          </p:spPr>
          <p:txBody>
            <a:bodyPr wrap="none" rtlCol="0">
              <a:spAutoFit/>
            </a:bodyPr>
            <a:lstStyle/>
            <a:p>
              <a:r>
                <a:rPr lang="en-US" sz="1000" dirty="0"/>
                <a:t>4 3 2 1</a:t>
              </a:r>
            </a:p>
          </p:txBody>
        </p:sp>
      </p:grpSp>
      <p:grpSp>
        <p:nvGrpSpPr>
          <p:cNvPr id="116" name="Group 115">
            <a:extLst>
              <a:ext uri="{FF2B5EF4-FFF2-40B4-BE49-F238E27FC236}">
                <a16:creationId xmlns:a16="http://schemas.microsoft.com/office/drawing/2014/main" id="{25E9CF5A-F9F4-88C9-2B00-5A82AFD4E117}"/>
              </a:ext>
            </a:extLst>
          </p:cNvPr>
          <p:cNvGrpSpPr/>
          <p:nvPr/>
        </p:nvGrpSpPr>
        <p:grpSpPr>
          <a:xfrm>
            <a:off x="6524381" y="2976659"/>
            <a:ext cx="736909" cy="606815"/>
            <a:chOff x="6524381" y="2976659"/>
            <a:chExt cx="736909" cy="606815"/>
          </a:xfrm>
        </p:grpSpPr>
        <p:pic>
          <p:nvPicPr>
            <p:cNvPr id="91" name="Picture 1115" descr="antenna_stylized">
              <a:extLst>
                <a:ext uri="{FF2B5EF4-FFF2-40B4-BE49-F238E27FC236}">
                  <a16:creationId xmlns:a16="http://schemas.microsoft.com/office/drawing/2014/main" id="{1821BC3E-6137-D844-92B9-4BA4CFF41F68}"/>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6542652" y="2976659"/>
              <a:ext cx="718638" cy="3400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5" name="Picture 114" descr="A screen shot of a television&#10;&#10;Description automatically generated">
              <a:extLst>
                <a:ext uri="{FF2B5EF4-FFF2-40B4-BE49-F238E27FC236}">
                  <a16:creationId xmlns:a16="http://schemas.microsoft.com/office/drawing/2014/main" id="{D39FE12D-C893-A91A-7A3D-F3A00BB78361}"/>
                </a:ext>
              </a:extLst>
            </p:cNvPr>
            <p:cNvPicPr>
              <a:picLocks noChangeAspect="1"/>
            </p:cNvPicPr>
            <p:nvPr/>
          </p:nvPicPr>
          <p:blipFill>
            <a:blip r:embed="rId22"/>
            <a:stretch>
              <a:fillRect/>
            </a:stretch>
          </p:blipFill>
          <p:spPr>
            <a:xfrm>
              <a:off x="6524381" y="3066808"/>
              <a:ext cx="730221" cy="516666"/>
            </a:xfrm>
            <a:prstGeom prst="rect">
              <a:avLst/>
            </a:prstGeom>
          </p:spPr>
        </p:pic>
      </p:grpSp>
      <p:grpSp>
        <p:nvGrpSpPr>
          <p:cNvPr id="118" name="Group 1115">
            <a:extLst>
              <a:ext uri="{FF2B5EF4-FFF2-40B4-BE49-F238E27FC236}">
                <a16:creationId xmlns:a16="http://schemas.microsoft.com/office/drawing/2014/main" id="{28815DFE-C7A4-1E32-9165-E431A6E3272F}"/>
              </a:ext>
            </a:extLst>
          </p:cNvPr>
          <p:cNvGrpSpPr>
            <a:grpSpLocks/>
          </p:cNvGrpSpPr>
          <p:nvPr/>
        </p:nvGrpSpPr>
        <p:grpSpPr bwMode="auto">
          <a:xfrm>
            <a:off x="10889349" y="3509356"/>
            <a:ext cx="547364" cy="513893"/>
            <a:chOff x="7707615" y="4368892"/>
            <a:chExt cx="990551" cy="731635"/>
          </a:xfrm>
        </p:grpSpPr>
        <p:pic>
          <p:nvPicPr>
            <p:cNvPr id="119" name="Picture 1159">
              <a:extLst>
                <a:ext uri="{FF2B5EF4-FFF2-40B4-BE49-F238E27FC236}">
                  <a16:creationId xmlns:a16="http://schemas.microsoft.com/office/drawing/2014/main" id="{194B5A12-AF15-7B76-7E29-C307A0BB21D0}"/>
                </a:ext>
              </a:extLst>
            </p:cNvPr>
            <p:cNvPicPr>
              <a:picLocks noChangeAspect="1"/>
            </p:cNvPicPr>
            <p:nvPr/>
          </p:nvPicPr>
          <p:blipFill>
            <a:blip r:embed="rId23">
              <a:extLst>
                <a:ext uri="{28A0092B-C50C-407E-A947-70E740481C1C}">
                  <a14:useLocalDpi xmlns:a14="http://schemas.microsoft.com/office/drawing/2010/main" val="0"/>
                </a:ext>
              </a:extLst>
            </a:blip>
            <a:srcRect/>
            <a:stretch>
              <a:fillRect/>
            </a:stretch>
          </p:blipFill>
          <p:spPr bwMode="auto">
            <a:xfrm>
              <a:off x="7771833" y="4640202"/>
              <a:ext cx="822008" cy="46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0" name="Group 249">
              <a:extLst>
                <a:ext uri="{FF2B5EF4-FFF2-40B4-BE49-F238E27FC236}">
                  <a16:creationId xmlns:a16="http://schemas.microsoft.com/office/drawing/2014/main" id="{463B17C0-2ADC-F321-A00B-20EA165653D9}"/>
                </a:ext>
              </a:extLst>
            </p:cNvPr>
            <p:cNvGrpSpPr>
              <a:grpSpLocks/>
            </p:cNvGrpSpPr>
            <p:nvPr/>
          </p:nvGrpSpPr>
          <p:grpSpPr bwMode="auto">
            <a:xfrm flipH="1">
              <a:off x="7707615" y="4368892"/>
              <a:ext cx="225953" cy="395900"/>
              <a:chOff x="4140" y="429"/>
              <a:chExt cx="1425" cy="2396"/>
            </a:xfrm>
          </p:grpSpPr>
          <p:sp>
            <p:nvSpPr>
              <p:cNvPr id="676" name="Freeform 250">
                <a:extLst>
                  <a:ext uri="{FF2B5EF4-FFF2-40B4-BE49-F238E27FC236}">
                    <a16:creationId xmlns:a16="http://schemas.microsoft.com/office/drawing/2014/main" id="{269C8961-04D4-5DCA-A9BE-AC811B58A541}"/>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7" name="Rectangle 251">
                <a:extLst>
                  <a:ext uri="{FF2B5EF4-FFF2-40B4-BE49-F238E27FC236}">
                    <a16:creationId xmlns:a16="http://schemas.microsoft.com/office/drawing/2014/main" id="{17D8A050-413B-5CE7-088F-9EBBE18046F9}"/>
                  </a:ext>
                </a:extLst>
              </p:cNvPr>
              <p:cNvSpPr>
                <a:spLocks noChangeArrowheads="1"/>
              </p:cNvSpPr>
              <p:nvPr/>
            </p:nvSpPr>
            <p:spPr bwMode="auto">
              <a:xfrm>
                <a:off x="4204" y="433"/>
                <a:ext cx="1051" cy="2277"/>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78" name="Freeform 252">
                <a:extLst>
                  <a:ext uri="{FF2B5EF4-FFF2-40B4-BE49-F238E27FC236}">
                    <a16:creationId xmlns:a16="http://schemas.microsoft.com/office/drawing/2014/main" id="{0B1CDDA8-0E53-EB06-E907-AB7101797362}"/>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9" name="Freeform 253">
                <a:extLst>
                  <a:ext uri="{FF2B5EF4-FFF2-40B4-BE49-F238E27FC236}">
                    <a16:creationId xmlns:a16="http://schemas.microsoft.com/office/drawing/2014/main" id="{7D618F92-7F9B-28A0-14C1-E2938A569E10}"/>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0" name="Rectangle 254">
                <a:extLst>
                  <a:ext uri="{FF2B5EF4-FFF2-40B4-BE49-F238E27FC236}">
                    <a16:creationId xmlns:a16="http://schemas.microsoft.com/office/drawing/2014/main" id="{47D1FBD7-5A98-3115-8FE9-71CD47592B6A}"/>
                  </a:ext>
                </a:extLst>
              </p:cNvPr>
              <p:cNvSpPr>
                <a:spLocks noChangeArrowheads="1"/>
              </p:cNvSpPr>
              <p:nvPr/>
            </p:nvSpPr>
            <p:spPr bwMode="auto">
              <a:xfrm>
                <a:off x="4214" y="692"/>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681" name="Group 255">
                <a:extLst>
                  <a:ext uri="{FF2B5EF4-FFF2-40B4-BE49-F238E27FC236}">
                    <a16:creationId xmlns:a16="http://schemas.microsoft.com/office/drawing/2014/main" id="{100AD7D4-99F5-A4D0-A12F-84A4E15DF807}"/>
                  </a:ext>
                </a:extLst>
              </p:cNvPr>
              <p:cNvGrpSpPr>
                <a:grpSpLocks/>
              </p:cNvGrpSpPr>
              <p:nvPr/>
            </p:nvGrpSpPr>
            <p:grpSpPr bwMode="auto">
              <a:xfrm>
                <a:off x="4749" y="668"/>
                <a:ext cx="581" cy="145"/>
                <a:chOff x="614" y="2568"/>
                <a:chExt cx="725" cy="139"/>
              </a:xfrm>
            </p:grpSpPr>
            <p:sp>
              <p:nvSpPr>
                <p:cNvPr id="264" name="AutoShape 256">
                  <a:extLst>
                    <a:ext uri="{FF2B5EF4-FFF2-40B4-BE49-F238E27FC236}">
                      <a16:creationId xmlns:a16="http://schemas.microsoft.com/office/drawing/2014/main" id="{09A795DC-152F-0E1B-480E-3D33A2DBC34A}"/>
                    </a:ext>
                  </a:extLst>
                </p:cNvPr>
                <p:cNvSpPr>
                  <a:spLocks noChangeArrowheads="1"/>
                </p:cNvSpPr>
                <p:nvPr/>
              </p:nvSpPr>
              <p:spPr bwMode="auto">
                <a:xfrm>
                  <a:off x="646" y="2591"/>
                  <a:ext cx="725" cy="12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65" name="AutoShape 257">
                  <a:extLst>
                    <a:ext uri="{FF2B5EF4-FFF2-40B4-BE49-F238E27FC236}">
                      <a16:creationId xmlns:a16="http://schemas.microsoft.com/office/drawing/2014/main" id="{12874134-108F-CF8A-B23A-396A30A1E34C}"/>
                    </a:ext>
                  </a:extLst>
                </p:cNvPr>
                <p:cNvSpPr>
                  <a:spLocks noChangeArrowheads="1"/>
                </p:cNvSpPr>
                <p:nvPr/>
              </p:nvSpPr>
              <p:spPr bwMode="auto">
                <a:xfrm>
                  <a:off x="659" y="2591"/>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682" name="Rectangle 258">
                <a:extLst>
                  <a:ext uri="{FF2B5EF4-FFF2-40B4-BE49-F238E27FC236}">
                    <a16:creationId xmlns:a16="http://schemas.microsoft.com/office/drawing/2014/main" id="{35759B48-8E90-DB53-67DD-428A8023508B}"/>
                  </a:ext>
                </a:extLst>
              </p:cNvPr>
              <p:cNvSpPr>
                <a:spLocks noChangeArrowheads="1"/>
              </p:cNvSpPr>
              <p:nvPr/>
            </p:nvSpPr>
            <p:spPr bwMode="auto">
              <a:xfrm>
                <a:off x="4224" y="1019"/>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683" name="Group 259">
                <a:extLst>
                  <a:ext uri="{FF2B5EF4-FFF2-40B4-BE49-F238E27FC236}">
                    <a16:creationId xmlns:a16="http://schemas.microsoft.com/office/drawing/2014/main" id="{5CA6577D-43B9-4896-F637-97D005F57225}"/>
                  </a:ext>
                </a:extLst>
              </p:cNvPr>
              <p:cNvGrpSpPr>
                <a:grpSpLocks/>
              </p:cNvGrpSpPr>
              <p:nvPr/>
            </p:nvGrpSpPr>
            <p:grpSpPr bwMode="auto">
              <a:xfrm>
                <a:off x="4747" y="994"/>
                <a:ext cx="581" cy="134"/>
                <a:chOff x="614" y="2568"/>
                <a:chExt cx="725" cy="139"/>
              </a:xfrm>
            </p:grpSpPr>
            <p:sp>
              <p:nvSpPr>
                <p:cNvPr id="240" name="AutoShape 260">
                  <a:extLst>
                    <a:ext uri="{FF2B5EF4-FFF2-40B4-BE49-F238E27FC236}">
                      <a16:creationId xmlns:a16="http://schemas.microsoft.com/office/drawing/2014/main" id="{8B4CA7F5-8CE4-9089-6B72-D56132209CCB}"/>
                    </a:ext>
                  </a:extLst>
                </p:cNvPr>
                <p:cNvSpPr>
                  <a:spLocks noChangeArrowheads="1"/>
                </p:cNvSpPr>
                <p:nvPr/>
              </p:nvSpPr>
              <p:spPr bwMode="auto">
                <a:xfrm>
                  <a:off x="611" y="2594"/>
                  <a:ext cx="725"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63" name="AutoShape 261">
                  <a:extLst>
                    <a:ext uri="{FF2B5EF4-FFF2-40B4-BE49-F238E27FC236}">
                      <a16:creationId xmlns:a16="http://schemas.microsoft.com/office/drawing/2014/main" id="{8C9F41FE-62E6-1085-AC23-4E392C5721C6}"/>
                    </a:ext>
                  </a:extLst>
                </p:cNvPr>
                <p:cNvSpPr>
                  <a:spLocks noChangeArrowheads="1"/>
                </p:cNvSpPr>
                <p:nvPr/>
              </p:nvSpPr>
              <p:spPr bwMode="auto">
                <a:xfrm>
                  <a:off x="624" y="2614"/>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684" name="Rectangle 262">
                <a:extLst>
                  <a:ext uri="{FF2B5EF4-FFF2-40B4-BE49-F238E27FC236}">
                    <a16:creationId xmlns:a16="http://schemas.microsoft.com/office/drawing/2014/main" id="{431F1716-7201-981F-AC47-8D6D4BA8749C}"/>
                  </a:ext>
                </a:extLst>
              </p:cNvPr>
              <p:cNvSpPr>
                <a:spLocks noChangeArrowheads="1"/>
              </p:cNvSpPr>
              <p:nvPr/>
            </p:nvSpPr>
            <p:spPr bwMode="auto">
              <a:xfrm>
                <a:off x="4224" y="1365"/>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85" name="Rectangle 263">
                <a:extLst>
                  <a:ext uri="{FF2B5EF4-FFF2-40B4-BE49-F238E27FC236}">
                    <a16:creationId xmlns:a16="http://schemas.microsoft.com/office/drawing/2014/main" id="{52622C6C-C4FE-EA28-BB55-D5AF01618329}"/>
                  </a:ext>
                </a:extLst>
              </p:cNvPr>
              <p:cNvSpPr>
                <a:spLocks noChangeArrowheads="1"/>
              </p:cNvSpPr>
              <p:nvPr/>
            </p:nvSpPr>
            <p:spPr bwMode="auto">
              <a:xfrm>
                <a:off x="4234" y="1653"/>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686" name="Group 264">
                <a:extLst>
                  <a:ext uri="{FF2B5EF4-FFF2-40B4-BE49-F238E27FC236}">
                    <a16:creationId xmlns:a16="http://schemas.microsoft.com/office/drawing/2014/main" id="{C14836B7-749A-A7E6-BEB9-BF6B19D42778}"/>
                  </a:ext>
                </a:extLst>
              </p:cNvPr>
              <p:cNvGrpSpPr>
                <a:grpSpLocks/>
              </p:cNvGrpSpPr>
              <p:nvPr/>
            </p:nvGrpSpPr>
            <p:grpSpPr bwMode="auto">
              <a:xfrm>
                <a:off x="4735" y="1627"/>
                <a:ext cx="582" cy="151"/>
                <a:chOff x="614" y="2568"/>
                <a:chExt cx="725" cy="139"/>
              </a:xfrm>
            </p:grpSpPr>
            <p:sp>
              <p:nvSpPr>
                <p:cNvPr id="702" name="AutoShape 265">
                  <a:extLst>
                    <a:ext uri="{FF2B5EF4-FFF2-40B4-BE49-F238E27FC236}">
                      <a16:creationId xmlns:a16="http://schemas.microsoft.com/office/drawing/2014/main" id="{FC71F9D3-A66F-52BD-9045-E94B3F1A93F6}"/>
                    </a:ext>
                  </a:extLst>
                </p:cNvPr>
                <p:cNvSpPr>
                  <a:spLocks noChangeArrowheads="1"/>
                </p:cNvSpPr>
                <p:nvPr/>
              </p:nvSpPr>
              <p:spPr bwMode="auto">
                <a:xfrm>
                  <a:off x="614" y="2592"/>
                  <a:ext cx="711" cy="115"/>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703" name="AutoShape 266">
                  <a:extLst>
                    <a:ext uri="{FF2B5EF4-FFF2-40B4-BE49-F238E27FC236}">
                      <a16:creationId xmlns:a16="http://schemas.microsoft.com/office/drawing/2014/main" id="{427B53FA-705E-3999-572F-F94A60466378}"/>
                    </a:ext>
                  </a:extLst>
                </p:cNvPr>
                <p:cNvSpPr>
                  <a:spLocks noChangeArrowheads="1"/>
                </p:cNvSpPr>
                <p:nvPr/>
              </p:nvSpPr>
              <p:spPr bwMode="auto">
                <a:xfrm>
                  <a:off x="626" y="2610"/>
                  <a:ext cx="674" cy="8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687" name="Freeform 267">
                <a:extLst>
                  <a:ext uri="{FF2B5EF4-FFF2-40B4-BE49-F238E27FC236}">
                    <a16:creationId xmlns:a16="http://schemas.microsoft.com/office/drawing/2014/main" id="{017A18BC-4100-14B8-62EC-ECBB86B91B63}"/>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88" name="Group 268">
                <a:extLst>
                  <a:ext uri="{FF2B5EF4-FFF2-40B4-BE49-F238E27FC236}">
                    <a16:creationId xmlns:a16="http://schemas.microsoft.com/office/drawing/2014/main" id="{30DC5C10-9188-E136-D914-469010E454D2}"/>
                  </a:ext>
                </a:extLst>
              </p:cNvPr>
              <p:cNvGrpSpPr>
                <a:grpSpLocks/>
              </p:cNvGrpSpPr>
              <p:nvPr/>
            </p:nvGrpSpPr>
            <p:grpSpPr bwMode="auto">
              <a:xfrm>
                <a:off x="4739" y="1327"/>
                <a:ext cx="582" cy="139"/>
                <a:chOff x="614" y="2568"/>
                <a:chExt cx="725" cy="139"/>
              </a:xfrm>
            </p:grpSpPr>
            <p:sp>
              <p:nvSpPr>
                <p:cNvPr id="700" name="AutoShape 269">
                  <a:extLst>
                    <a:ext uri="{FF2B5EF4-FFF2-40B4-BE49-F238E27FC236}">
                      <a16:creationId xmlns:a16="http://schemas.microsoft.com/office/drawing/2014/main" id="{46F8CD5E-67A4-7540-C3EA-A5F1471C1BBD}"/>
                    </a:ext>
                  </a:extLst>
                </p:cNvPr>
                <p:cNvSpPr>
                  <a:spLocks noChangeArrowheads="1"/>
                </p:cNvSpPr>
                <p:nvPr/>
              </p:nvSpPr>
              <p:spPr bwMode="auto">
                <a:xfrm>
                  <a:off x="646" y="2568"/>
                  <a:ext cx="698" cy="16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701" name="AutoShape 270">
                  <a:extLst>
                    <a:ext uri="{FF2B5EF4-FFF2-40B4-BE49-F238E27FC236}">
                      <a16:creationId xmlns:a16="http://schemas.microsoft.com/office/drawing/2014/main" id="{40DA910E-F4F5-5079-E470-ED309A62E4CC}"/>
                    </a:ext>
                  </a:extLst>
                </p:cNvPr>
                <p:cNvSpPr>
                  <a:spLocks noChangeArrowheads="1"/>
                </p:cNvSpPr>
                <p:nvPr/>
              </p:nvSpPr>
              <p:spPr bwMode="auto">
                <a:xfrm>
                  <a:off x="659" y="2587"/>
                  <a:ext cx="661"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689" name="Rectangle 271">
                <a:extLst>
                  <a:ext uri="{FF2B5EF4-FFF2-40B4-BE49-F238E27FC236}">
                    <a16:creationId xmlns:a16="http://schemas.microsoft.com/office/drawing/2014/main" id="{9FF9EF78-496A-0E8F-7AD7-86FBE8FE67F1}"/>
                  </a:ext>
                </a:extLst>
              </p:cNvPr>
              <p:cNvSpPr>
                <a:spLocks noChangeArrowheads="1"/>
              </p:cNvSpPr>
              <p:nvPr/>
            </p:nvSpPr>
            <p:spPr bwMode="auto">
              <a:xfrm>
                <a:off x="5255" y="433"/>
                <a:ext cx="60" cy="2287"/>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90" name="Freeform 272">
                <a:extLst>
                  <a:ext uri="{FF2B5EF4-FFF2-40B4-BE49-F238E27FC236}">
                    <a16:creationId xmlns:a16="http://schemas.microsoft.com/office/drawing/2014/main" id="{44CB4F9E-4743-38B0-E0A7-55431C65BD27}"/>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91" name="Freeform 273">
                <a:extLst>
                  <a:ext uri="{FF2B5EF4-FFF2-40B4-BE49-F238E27FC236}">
                    <a16:creationId xmlns:a16="http://schemas.microsoft.com/office/drawing/2014/main" id="{D3962C38-627E-4241-B7B1-BF220A556DA1}"/>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92" name="Oval 274">
                <a:extLst>
                  <a:ext uri="{FF2B5EF4-FFF2-40B4-BE49-F238E27FC236}">
                    <a16:creationId xmlns:a16="http://schemas.microsoft.com/office/drawing/2014/main" id="{CE888C8E-B11F-DF02-3426-A9583331920C}"/>
                  </a:ext>
                </a:extLst>
              </p:cNvPr>
              <p:cNvSpPr>
                <a:spLocks noChangeArrowheads="1"/>
              </p:cNvSpPr>
              <p:nvPr/>
            </p:nvSpPr>
            <p:spPr bwMode="auto">
              <a:xfrm>
                <a:off x="5516" y="2614"/>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93" name="Freeform 275">
                <a:extLst>
                  <a:ext uri="{FF2B5EF4-FFF2-40B4-BE49-F238E27FC236}">
                    <a16:creationId xmlns:a16="http://schemas.microsoft.com/office/drawing/2014/main" id="{7B4A9B23-C71D-7757-5BBE-3BFA6103E269}"/>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94" name="AutoShape 276">
                <a:extLst>
                  <a:ext uri="{FF2B5EF4-FFF2-40B4-BE49-F238E27FC236}">
                    <a16:creationId xmlns:a16="http://schemas.microsoft.com/office/drawing/2014/main" id="{C9FC3B71-EBD0-0721-C5B0-25DBB31AD395}"/>
                  </a:ext>
                </a:extLst>
              </p:cNvPr>
              <p:cNvSpPr>
                <a:spLocks noChangeArrowheads="1"/>
              </p:cNvSpPr>
              <p:nvPr/>
            </p:nvSpPr>
            <p:spPr bwMode="auto">
              <a:xfrm>
                <a:off x="4144" y="2681"/>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95" name="AutoShape 277">
                <a:extLst>
                  <a:ext uri="{FF2B5EF4-FFF2-40B4-BE49-F238E27FC236}">
                    <a16:creationId xmlns:a16="http://schemas.microsoft.com/office/drawing/2014/main" id="{1F47B747-9B3D-F68F-242A-9B0B13214804}"/>
                  </a:ext>
                </a:extLst>
              </p:cNvPr>
              <p:cNvSpPr>
                <a:spLocks noChangeArrowheads="1"/>
              </p:cNvSpPr>
              <p:nvPr/>
            </p:nvSpPr>
            <p:spPr bwMode="auto">
              <a:xfrm>
                <a:off x="4204" y="2710"/>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96" name="Oval 278">
                <a:extLst>
                  <a:ext uri="{FF2B5EF4-FFF2-40B4-BE49-F238E27FC236}">
                    <a16:creationId xmlns:a16="http://schemas.microsoft.com/office/drawing/2014/main" id="{5772A722-861F-3AB1-7901-727897E02600}"/>
                  </a:ext>
                </a:extLst>
              </p:cNvPr>
              <p:cNvSpPr>
                <a:spLocks noChangeArrowheads="1"/>
              </p:cNvSpPr>
              <p:nvPr/>
            </p:nvSpPr>
            <p:spPr bwMode="auto">
              <a:xfrm>
                <a:off x="4314" y="2383"/>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97" name="Oval 279">
                <a:extLst>
                  <a:ext uri="{FF2B5EF4-FFF2-40B4-BE49-F238E27FC236}">
                    <a16:creationId xmlns:a16="http://schemas.microsoft.com/office/drawing/2014/main" id="{DA621FFB-EAD2-B410-63E1-2F0398F8DE66}"/>
                  </a:ext>
                </a:extLst>
              </p:cNvPr>
              <p:cNvSpPr>
                <a:spLocks noChangeArrowheads="1"/>
              </p:cNvSpPr>
              <p:nvPr/>
            </p:nvSpPr>
            <p:spPr bwMode="auto">
              <a:xfrm>
                <a:off x="4485" y="2383"/>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mn-cs"/>
                </a:endParaRPr>
              </a:p>
            </p:txBody>
          </p:sp>
          <p:sp>
            <p:nvSpPr>
              <p:cNvPr id="698" name="Oval 280">
                <a:extLst>
                  <a:ext uri="{FF2B5EF4-FFF2-40B4-BE49-F238E27FC236}">
                    <a16:creationId xmlns:a16="http://schemas.microsoft.com/office/drawing/2014/main" id="{1704B4B3-2FE2-E583-F0B2-70A6EFB988D4}"/>
                  </a:ext>
                </a:extLst>
              </p:cNvPr>
              <p:cNvSpPr>
                <a:spLocks noChangeArrowheads="1"/>
              </p:cNvSpPr>
              <p:nvPr/>
            </p:nvSpPr>
            <p:spPr bwMode="auto">
              <a:xfrm>
                <a:off x="4665" y="2383"/>
                <a:ext cx="160" cy="13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99" name="Rectangle 281">
                <a:extLst>
                  <a:ext uri="{FF2B5EF4-FFF2-40B4-BE49-F238E27FC236}">
                    <a16:creationId xmlns:a16="http://schemas.microsoft.com/office/drawing/2014/main" id="{8A28A3B4-C827-7822-FB96-87556191AB29}"/>
                  </a:ext>
                </a:extLst>
              </p:cNvPr>
              <p:cNvSpPr>
                <a:spLocks noChangeArrowheads="1"/>
              </p:cNvSpPr>
              <p:nvPr/>
            </p:nvSpPr>
            <p:spPr bwMode="auto">
              <a:xfrm>
                <a:off x="5065" y="1836"/>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21" name="Group 249">
              <a:extLst>
                <a:ext uri="{FF2B5EF4-FFF2-40B4-BE49-F238E27FC236}">
                  <a16:creationId xmlns:a16="http://schemas.microsoft.com/office/drawing/2014/main" id="{146E0F7B-E9F1-7DEC-1A6A-BA7074C66031}"/>
                </a:ext>
              </a:extLst>
            </p:cNvPr>
            <p:cNvGrpSpPr>
              <a:grpSpLocks/>
            </p:cNvGrpSpPr>
            <p:nvPr/>
          </p:nvGrpSpPr>
          <p:grpSpPr bwMode="auto">
            <a:xfrm flipH="1">
              <a:off x="7939866" y="4369199"/>
              <a:ext cx="225953" cy="395900"/>
              <a:chOff x="4140" y="429"/>
              <a:chExt cx="1425" cy="2396"/>
            </a:xfrm>
          </p:grpSpPr>
          <p:sp>
            <p:nvSpPr>
              <p:cNvPr id="137" name="Freeform 250">
                <a:extLst>
                  <a:ext uri="{FF2B5EF4-FFF2-40B4-BE49-F238E27FC236}">
                    <a16:creationId xmlns:a16="http://schemas.microsoft.com/office/drawing/2014/main" id="{722EB167-2C5C-CC40-3F70-1629BE1690AC}"/>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1" name="Rectangle 251">
                <a:extLst>
                  <a:ext uri="{FF2B5EF4-FFF2-40B4-BE49-F238E27FC236}">
                    <a16:creationId xmlns:a16="http://schemas.microsoft.com/office/drawing/2014/main" id="{4FE6AA3D-C8A8-6F44-46C3-B13AC58CADDE}"/>
                  </a:ext>
                </a:extLst>
              </p:cNvPr>
              <p:cNvSpPr>
                <a:spLocks noChangeArrowheads="1"/>
              </p:cNvSpPr>
              <p:nvPr/>
            </p:nvSpPr>
            <p:spPr bwMode="auto">
              <a:xfrm>
                <a:off x="4207" y="431"/>
                <a:ext cx="1051" cy="230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42" name="Freeform 252">
                <a:extLst>
                  <a:ext uri="{FF2B5EF4-FFF2-40B4-BE49-F238E27FC236}">
                    <a16:creationId xmlns:a16="http://schemas.microsoft.com/office/drawing/2014/main" id="{AC0C481D-EF70-C30D-3ADA-9D7095167B2C}"/>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3" name="Freeform 253">
                <a:extLst>
                  <a:ext uri="{FF2B5EF4-FFF2-40B4-BE49-F238E27FC236}">
                    <a16:creationId xmlns:a16="http://schemas.microsoft.com/office/drawing/2014/main" id="{14BC56F1-2E45-368F-402A-37D9C11E6C66}"/>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4" name="Rectangle 254">
                <a:extLst>
                  <a:ext uri="{FF2B5EF4-FFF2-40B4-BE49-F238E27FC236}">
                    <a16:creationId xmlns:a16="http://schemas.microsoft.com/office/drawing/2014/main" id="{43897A5A-F47E-1C82-3C6A-FFED85B79D9A}"/>
                  </a:ext>
                </a:extLst>
              </p:cNvPr>
              <p:cNvSpPr>
                <a:spLocks noChangeArrowheads="1"/>
              </p:cNvSpPr>
              <p:nvPr/>
            </p:nvSpPr>
            <p:spPr bwMode="auto">
              <a:xfrm>
                <a:off x="4207" y="700"/>
                <a:ext cx="60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645" name="Group 255">
                <a:extLst>
                  <a:ext uri="{FF2B5EF4-FFF2-40B4-BE49-F238E27FC236}">
                    <a16:creationId xmlns:a16="http://schemas.microsoft.com/office/drawing/2014/main" id="{5D1A7D07-5677-093F-7978-5F400D59CEB9}"/>
                  </a:ext>
                </a:extLst>
              </p:cNvPr>
              <p:cNvGrpSpPr>
                <a:grpSpLocks/>
              </p:cNvGrpSpPr>
              <p:nvPr/>
            </p:nvGrpSpPr>
            <p:grpSpPr bwMode="auto">
              <a:xfrm>
                <a:off x="4749" y="668"/>
                <a:ext cx="581" cy="145"/>
                <a:chOff x="614" y="2568"/>
                <a:chExt cx="725" cy="139"/>
              </a:xfrm>
            </p:grpSpPr>
            <p:sp>
              <p:nvSpPr>
                <p:cNvPr id="674" name="AutoShape 256">
                  <a:extLst>
                    <a:ext uri="{FF2B5EF4-FFF2-40B4-BE49-F238E27FC236}">
                      <a16:creationId xmlns:a16="http://schemas.microsoft.com/office/drawing/2014/main" id="{339271A5-6333-B41E-D4D2-958247399122}"/>
                    </a:ext>
                  </a:extLst>
                </p:cNvPr>
                <p:cNvSpPr>
                  <a:spLocks noChangeArrowheads="1"/>
                </p:cNvSpPr>
                <p:nvPr/>
              </p:nvSpPr>
              <p:spPr bwMode="auto">
                <a:xfrm>
                  <a:off x="612" y="2571"/>
                  <a:ext cx="725"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75" name="AutoShape 257">
                  <a:extLst>
                    <a:ext uri="{FF2B5EF4-FFF2-40B4-BE49-F238E27FC236}">
                      <a16:creationId xmlns:a16="http://schemas.microsoft.com/office/drawing/2014/main" id="{239AEBD8-728F-5674-204A-80DABCE74909}"/>
                    </a:ext>
                  </a:extLst>
                </p:cNvPr>
                <p:cNvSpPr>
                  <a:spLocks noChangeArrowheads="1"/>
                </p:cNvSpPr>
                <p:nvPr/>
              </p:nvSpPr>
              <p:spPr bwMode="auto">
                <a:xfrm>
                  <a:off x="625" y="2590"/>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646" name="Rectangle 258">
                <a:extLst>
                  <a:ext uri="{FF2B5EF4-FFF2-40B4-BE49-F238E27FC236}">
                    <a16:creationId xmlns:a16="http://schemas.microsoft.com/office/drawing/2014/main" id="{9CEFCAE9-EBEA-A355-F938-B1911CF7F4B2}"/>
                  </a:ext>
                </a:extLst>
              </p:cNvPr>
              <p:cNvSpPr>
                <a:spLocks noChangeArrowheads="1"/>
              </p:cNvSpPr>
              <p:nvPr/>
            </p:nvSpPr>
            <p:spPr bwMode="auto">
              <a:xfrm>
                <a:off x="4227" y="1027"/>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647" name="Group 259">
                <a:extLst>
                  <a:ext uri="{FF2B5EF4-FFF2-40B4-BE49-F238E27FC236}">
                    <a16:creationId xmlns:a16="http://schemas.microsoft.com/office/drawing/2014/main" id="{9C366472-DA88-3BA1-B7AC-87E2605C6BC4}"/>
                  </a:ext>
                </a:extLst>
              </p:cNvPr>
              <p:cNvGrpSpPr>
                <a:grpSpLocks/>
              </p:cNvGrpSpPr>
              <p:nvPr/>
            </p:nvGrpSpPr>
            <p:grpSpPr bwMode="auto">
              <a:xfrm>
                <a:off x="4747" y="994"/>
                <a:ext cx="581" cy="134"/>
                <a:chOff x="614" y="2568"/>
                <a:chExt cx="725" cy="139"/>
              </a:xfrm>
            </p:grpSpPr>
            <p:sp>
              <p:nvSpPr>
                <p:cNvPr id="672" name="AutoShape 260">
                  <a:extLst>
                    <a:ext uri="{FF2B5EF4-FFF2-40B4-BE49-F238E27FC236}">
                      <a16:creationId xmlns:a16="http://schemas.microsoft.com/office/drawing/2014/main" id="{9F8692E1-B7A7-9286-6EEC-BC32AC003544}"/>
                    </a:ext>
                  </a:extLst>
                </p:cNvPr>
                <p:cNvSpPr>
                  <a:spLocks noChangeArrowheads="1"/>
                </p:cNvSpPr>
                <p:nvPr/>
              </p:nvSpPr>
              <p:spPr bwMode="auto">
                <a:xfrm>
                  <a:off x="615" y="2572"/>
                  <a:ext cx="725" cy="14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73" name="AutoShape 261">
                  <a:extLst>
                    <a:ext uri="{FF2B5EF4-FFF2-40B4-BE49-F238E27FC236}">
                      <a16:creationId xmlns:a16="http://schemas.microsoft.com/office/drawing/2014/main" id="{0F662CB1-1ED6-BBF8-13E3-C5368A5BE347}"/>
                    </a:ext>
                  </a:extLst>
                </p:cNvPr>
                <p:cNvSpPr>
                  <a:spLocks noChangeArrowheads="1"/>
                </p:cNvSpPr>
                <p:nvPr/>
              </p:nvSpPr>
              <p:spPr bwMode="auto">
                <a:xfrm>
                  <a:off x="627" y="2592"/>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648" name="Rectangle 262">
                <a:extLst>
                  <a:ext uri="{FF2B5EF4-FFF2-40B4-BE49-F238E27FC236}">
                    <a16:creationId xmlns:a16="http://schemas.microsoft.com/office/drawing/2014/main" id="{98A19FBD-F33D-1376-6C0E-1D940B2839BE}"/>
                  </a:ext>
                </a:extLst>
              </p:cNvPr>
              <p:cNvSpPr>
                <a:spLocks noChangeArrowheads="1"/>
              </p:cNvSpPr>
              <p:nvPr/>
            </p:nvSpPr>
            <p:spPr bwMode="auto">
              <a:xfrm>
                <a:off x="4217" y="1363"/>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49" name="Rectangle 263">
                <a:extLst>
                  <a:ext uri="{FF2B5EF4-FFF2-40B4-BE49-F238E27FC236}">
                    <a16:creationId xmlns:a16="http://schemas.microsoft.com/office/drawing/2014/main" id="{A38ED17D-C319-FA88-FB3D-281B3A4CD40E}"/>
                  </a:ext>
                </a:extLst>
              </p:cNvPr>
              <p:cNvSpPr>
                <a:spLocks noChangeArrowheads="1"/>
              </p:cNvSpPr>
              <p:nvPr/>
            </p:nvSpPr>
            <p:spPr bwMode="auto">
              <a:xfrm>
                <a:off x="4227" y="1680"/>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650" name="Group 264">
                <a:extLst>
                  <a:ext uri="{FF2B5EF4-FFF2-40B4-BE49-F238E27FC236}">
                    <a16:creationId xmlns:a16="http://schemas.microsoft.com/office/drawing/2014/main" id="{5CA85835-9BFC-4754-1E04-9F9F5822AC26}"/>
                  </a:ext>
                </a:extLst>
              </p:cNvPr>
              <p:cNvGrpSpPr>
                <a:grpSpLocks/>
              </p:cNvGrpSpPr>
              <p:nvPr/>
            </p:nvGrpSpPr>
            <p:grpSpPr bwMode="auto">
              <a:xfrm>
                <a:off x="4735" y="1627"/>
                <a:ext cx="582" cy="151"/>
                <a:chOff x="614" y="2568"/>
                <a:chExt cx="725" cy="139"/>
              </a:xfrm>
            </p:grpSpPr>
            <p:sp>
              <p:nvSpPr>
                <p:cNvPr id="670" name="AutoShape 265">
                  <a:extLst>
                    <a:ext uri="{FF2B5EF4-FFF2-40B4-BE49-F238E27FC236}">
                      <a16:creationId xmlns:a16="http://schemas.microsoft.com/office/drawing/2014/main" id="{5DAEE2EE-54EB-A17B-988A-0B7EA3C64BAC}"/>
                    </a:ext>
                  </a:extLst>
                </p:cNvPr>
                <p:cNvSpPr>
                  <a:spLocks noChangeArrowheads="1"/>
                </p:cNvSpPr>
                <p:nvPr/>
              </p:nvSpPr>
              <p:spPr bwMode="auto">
                <a:xfrm>
                  <a:off x="617" y="2590"/>
                  <a:ext cx="711" cy="142"/>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71" name="AutoShape 266">
                  <a:extLst>
                    <a:ext uri="{FF2B5EF4-FFF2-40B4-BE49-F238E27FC236}">
                      <a16:creationId xmlns:a16="http://schemas.microsoft.com/office/drawing/2014/main" id="{74F3A752-5C26-5C00-0CA5-E8CE36AA1FBA}"/>
                    </a:ext>
                  </a:extLst>
                </p:cNvPr>
                <p:cNvSpPr>
                  <a:spLocks noChangeArrowheads="1"/>
                </p:cNvSpPr>
                <p:nvPr/>
              </p:nvSpPr>
              <p:spPr bwMode="auto">
                <a:xfrm>
                  <a:off x="630" y="2608"/>
                  <a:ext cx="674"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651" name="Freeform 267">
                <a:extLst>
                  <a:ext uri="{FF2B5EF4-FFF2-40B4-BE49-F238E27FC236}">
                    <a16:creationId xmlns:a16="http://schemas.microsoft.com/office/drawing/2014/main" id="{6E5881AC-13B0-0FD3-E75E-2E23CFBBABEC}"/>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52" name="Group 268">
                <a:extLst>
                  <a:ext uri="{FF2B5EF4-FFF2-40B4-BE49-F238E27FC236}">
                    <a16:creationId xmlns:a16="http://schemas.microsoft.com/office/drawing/2014/main" id="{E1F09953-013C-0BE9-FC2B-84AAFEBE3281}"/>
                  </a:ext>
                </a:extLst>
              </p:cNvPr>
              <p:cNvGrpSpPr>
                <a:grpSpLocks/>
              </p:cNvGrpSpPr>
              <p:nvPr/>
            </p:nvGrpSpPr>
            <p:grpSpPr bwMode="auto">
              <a:xfrm>
                <a:off x="4739" y="1327"/>
                <a:ext cx="582" cy="139"/>
                <a:chOff x="614" y="2568"/>
                <a:chExt cx="725" cy="139"/>
              </a:xfrm>
            </p:grpSpPr>
            <p:sp>
              <p:nvSpPr>
                <p:cNvPr id="668" name="AutoShape 269">
                  <a:extLst>
                    <a:ext uri="{FF2B5EF4-FFF2-40B4-BE49-F238E27FC236}">
                      <a16:creationId xmlns:a16="http://schemas.microsoft.com/office/drawing/2014/main" id="{C3A130BA-31E7-18E6-4CA1-05887A371E7D}"/>
                    </a:ext>
                  </a:extLst>
                </p:cNvPr>
                <p:cNvSpPr>
                  <a:spLocks noChangeArrowheads="1"/>
                </p:cNvSpPr>
                <p:nvPr/>
              </p:nvSpPr>
              <p:spPr bwMode="auto">
                <a:xfrm>
                  <a:off x="612" y="2595"/>
                  <a:ext cx="761" cy="115"/>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69" name="AutoShape 270">
                  <a:extLst>
                    <a:ext uri="{FF2B5EF4-FFF2-40B4-BE49-F238E27FC236}">
                      <a16:creationId xmlns:a16="http://schemas.microsoft.com/office/drawing/2014/main" id="{D5648B71-6A47-9C4B-CD8A-4E8E248F4E72}"/>
                    </a:ext>
                  </a:extLst>
                </p:cNvPr>
                <p:cNvSpPr>
                  <a:spLocks noChangeArrowheads="1"/>
                </p:cNvSpPr>
                <p:nvPr/>
              </p:nvSpPr>
              <p:spPr bwMode="auto">
                <a:xfrm>
                  <a:off x="625" y="2614"/>
                  <a:ext cx="723" cy="8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654" name="Rectangle 271">
                <a:extLst>
                  <a:ext uri="{FF2B5EF4-FFF2-40B4-BE49-F238E27FC236}">
                    <a16:creationId xmlns:a16="http://schemas.microsoft.com/office/drawing/2014/main" id="{0B7BCFF0-3AAE-B523-C0A0-04FADD71F131}"/>
                  </a:ext>
                </a:extLst>
              </p:cNvPr>
              <p:cNvSpPr>
                <a:spLocks noChangeArrowheads="1"/>
              </p:cNvSpPr>
              <p:nvPr/>
            </p:nvSpPr>
            <p:spPr bwMode="auto">
              <a:xfrm>
                <a:off x="5248" y="431"/>
                <a:ext cx="70" cy="231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56" name="Freeform 272">
                <a:extLst>
                  <a:ext uri="{FF2B5EF4-FFF2-40B4-BE49-F238E27FC236}">
                    <a16:creationId xmlns:a16="http://schemas.microsoft.com/office/drawing/2014/main" id="{72658B88-9D45-AEC2-F324-BDC62D5CD6E3}"/>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9" name="Freeform 273">
                <a:extLst>
                  <a:ext uri="{FF2B5EF4-FFF2-40B4-BE49-F238E27FC236}">
                    <a16:creationId xmlns:a16="http://schemas.microsoft.com/office/drawing/2014/main" id="{AEF23EA0-33B5-173C-5A57-DEC6C1F22A88}"/>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0" name="Oval 274">
                <a:extLst>
                  <a:ext uri="{FF2B5EF4-FFF2-40B4-BE49-F238E27FC236}">
                    <a16:creationId xmlns:a16="http://schemas.microsoft.com/office/drawing/2014/main" id="{1738CEB7-8458-1565-CD60-A46932F6E1AB}"/>
                  </a:ext>
                </a:extLst>
              </p:cNvPr>
              <p:cNvSpPr>
                <a:spLocks noChangeArrowheads="1"/>
              </p:cNvSpPr>
              <p:nvPr/>
            </p:nvSpPr>
            <p:spPr bwMode="auto">
              <a:xfrm>
                <a:off x="5519" y="2641"/>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61" name="Freeform 275">
                <a:extLst>
                  <a:ext uri="{FF2B5EF4-FFF2-40B4-BE49-F238E27FC236}">
                    <a16:creationId xmlns:a16="http://schemas.microsoft.com/office/drawing/2014/main" id="{C7CE19E7-8F96-6D5D-018F-5171F07B46EC}"/>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2" name="AutoShape 276">
                <a:extLst>
                  <a:ext uri="{FF2B5EF4-FFF2-40B4-BE49-F238E27FC236}">
                    <a16:creationId xmlns:a16="http://schemas.microsoft.com/office/drawing/2014/main" id="{20D4CAF6-7A19-6433-E568-F463AFAE35A4}"/>
                  </a:ext>
                </a:extLst>
              </p:cNvPr>
              <p:cNvSpPr>
                <a:spLocks noChangeArrowheads="1"/>
              </p:cNvSpPr>
              <p:nvPr/>
            </p:nvSpPr>
            <p:spPr bwMode="auto">
              <a:xfrm>
                <a:off x="4137" y="2708"/>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63" name="AutoShape 277">
                <a:extLst>
                  <a:ext uri="{FF2B5EF4-FFF2-40B4-BE49-F238E27FC236}">
                    <a16:creationId xmlns:a16="http://schemas.microsoft.com/office/drawing/2014/main" id="{354374DA-0580-9A66-84BC-C892E401245F}"/>
                  </a:ext>
                </a:extLst>
              </p:cNvPr>
              <p:cNvSpPr>
                <a:spLocks noChangeArrowheads="1"/>
              </p:cNvSpPr>
              <p:nvPr/>
            </p:nvSpPr>
            <p:spPr bwMode="auto">
              <a:xfrm>
                <a:off x="4207" y="2737"/>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64" name="Oval 278">
                <a:extLst>
                  <a:ext uri="{FF2B5EF4-FFF2-40B4-BE49-F238E27FC236}">
                    <a16:creationId xmlns:a16="http://schemas.microsoft.com/office/drawing/2014/main" id="{C03CFF9E-667D-C849-613C-E929945AE9A2}"/>
                  </a:ext>
                </a:extLst>
              </p:cNvPr>
              <p:cNvSpPr>
                <a:spLocks noChangeArrowheads="1"/>
              </p:cNvSpPr>
              <p:nvPr/>
            </p:nvSpPr>
            <p:spPr bwMode="auto">
              <a:xfrm>
                <a:off x="4307" y="2410"/>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65" name="Oval 279">
                <a:extLst>
                  <a:ext uri="{FF2B5EF4-FFF2-40B4-BE49-F238E27FC236}">
                    <a16:creationId xmlns:a16="http://schemas.microsoft.com/office/drawing/2014/main" id="{43DB9A65-33B3-4E95-A330-6506AFC54C14}"/>
                  </a:ext>
                </a:extLst>
              </p:cNvPr>
              <p:cNvSpPr>
                <a:spLocks noChangeArrowheads="1"/>
              </p:cNvSpPr>
              <p:nvPr/>
            </p:nvSpPr>
            <p:spPr bwMode="auto">
              <a:xfrm>
                <a:off x="4487" y="2410"/>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mn-cs"/>
                </a:endParaRPr>
              </a:p>
            </p:txBody>
          </p:sp>
          <p:sp>
            <p:nvSpPr>
              <p:cNvPr id="666" name="Oval 280">
                <a:extLst>
                  <a:ext uri="{FF2B5EF4-FFF2-40B4-BE49-F238E27FC236}">
                    <a16:creationId xmlns:a16="http://schemas.microsoft.com/office/drawing/2014/main" id="{EAA1A614-F71B-E896-F310-5F365B3B579A}"/>
                  </a:ext>
                </a:extLst>
              </p:cNvPr>
              <p:cNvSpPr>
                <a:spLocks noChangeArrowheads="1"/>
              </p:cNvSpPr>
              <p:nvPr/>
            </p:nvSpPr>
            <p:spPr bwMode="auto">
              <a:xfrm>
                <a:off x="4658" y="2410"/>
                <a:ext cx="160" cy="13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67" name="Rectangle 281">
                <a:extLst>
                  <a:ext uri="{FF2B5EF4-FFF2-40B4-BE49-F238E27FC236}">
                    <a16:creationId xmlns:a16="http://schemas.microsoft.com/office/drawing/2014/main" id="{D8C99B42-B225-138C-EF82-B6DFBB6F8008}"/>
                  </a:ext>
                </a:extLst>
              </p:cNvPr>
              <p:cNvSpPr>
                <a:spLocks noChangeArrowheads="1"/>
              </p:cNvSpPr>
              <p:nvPr/>
            </p:nvSpPr>
            <p:spPr bwMode="auto">
              <a:xfrm>
                <a:off x="5068" y="1863"/>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22" name="Group 249">
              <a:extLst>
                <a:ext uri="{FF2B5EF4-FFF2-40B4-BE49-F238E27FC236}">
                  <a16:creationId xmlns:a16="http://schemas.microsoft.com/office/drawing/2014/main" id="{DBA1FB83-D3B0-B39A-8DBA-A51A6B92A7F8}"/>
                </a:ext>
              </a:extLst>
            </p:cNvPr>
            <p:cNvGrpSpPr>
              <a:grpSpLocks/>
            </p:cNvGrpSpPr>
            <p:nvPr/>
          </p:nvGrpSpPr>
          <p:grpSpPr bwMode="auto">
            <a:xfrm flipH="1">
              <a:off x="8472213" y="4384408"/>
              <a:ext cx="225953" cy="395900"/>
              <a:chOff x="4140" y="429"/>
              <a:chExt cx="1425" cy="2396"/>
            </a:xfrm>
          </p:grpSpPr>
          <p:sp>
            <p:nvSpPr>
              <p:cNvPr id="123" name="Freeform 250">
                <a:extLst>
                  <a:ext uri="{FF2B5EF4-FFF2-40B4-BE49-F238E27FC236}">
                    <a16:creationId xmlns:a16="http://schemas.microsoft.com/office/drawing/2014/main" id="{7990F294-E9ED-5829-28E9-685BDF6506E5}"/>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4" name="Rectangle 251">
                <a:extLst>
                  <a:ext uri="{FF2B5EF4-FFF2-40B4-BE49-F238E27FC236}">
                    <a16:creationId xmlns:a16="http://schemas.microsoft.com/office/drawing/2014/main" id="{3BA5D8FB-77A7-117C-FD31-48D20F89EB22}"/>
                  </a:ext>
                </a:extLst>
              </p:cNvPr>
              <p:cNvSpPr>
                <a:spLocks noChangeArrowheads="1"/>
              </p:cNvSpPr>
              <p:nvPr/>
            </p:nvSpPr>
            <p:spPr bwMode="auto">
              <a:xfrm>
                <a:off x="4200" y="454"/>
                <a:ext cx="1051" cy="2258"/>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5" name="Freeform 252">
                <a:extLst>
                  <a:ext uri="{FF2B5EF4-FFF2-40B4-BE49-F238E27FC236}">
                    <a16:creationId xmlns:a16="http://schemas.microsoft.com/office/drawing/2014/main" id="{8A1159C4-FF97-856C-D684-06D78686BEF9}"/>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6" name="Freeform 253">
                <a:extLst>
                  <a:ext uri="{FF2B5EF4-FFF2-40B4-BE49-F238E27FC236}">
                    <a16:creationId xmlns:a16="http://schemas.microsoft.com/office/drawing/2014/main" id="{9322321F-1651-C689-9B17-C7A47EB2988D}"/>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7" name="Rectangle 254">
                <a:extLst>
                  <a:ext uri="{FF2B5EF4-FFF2-40B4-BE49-F238E27FC236}">
                    <a16:creationId xmlns:a16="http://schemas.microsoft.com/office/drawing/2014/main" id="{0F09BA48-FECA-D0EB-7B69-B31154CEE213}"/>
                  </a:ext>
                </a:extLst>
              </p:cNvPr>
              <p:cNvSpPr>
                <a:spLocks noChangeArrowheads="1"/>
              </p:cNvSpPr>
              <p:nvPr/>
            </p:nvSpPr>
            <p:spPr bwMode="auto">
              <a:xfrm>
                <a:off x="4210" y="714"/>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571" name="Group 255">
                <a:extLst>
                  <a:ext uri="{FF2B5EF4-FFF2-40B4-BE49-F238E27FC236}">
                    <a16:creationId xmlns:a16="http://schemas.microsoft.com/office/drawing/2014/main" id="{4FB3C695-D058-7BAA-F09C-70FC81362A86}"/>
                  </a:ext>
                </a:extLst>
              </p:cNvPr>
              <p:cNvGrpSpPr>
                <a:grpSpLocks/>
              </p:cNvGrpSpPr>
              <p:nvPr/>
            </p:nvGrpSpPr>
            <p:grpSpPr bwMode="auto">
              <a:xfrm>
                <a:off x="4749" y="668"/>
                <a:ext cx="581" cy="145"/>
                <a:chOff x="614" y="2568"/>
                <a:chExt cx="725" cy="139"/>
              </a:xfrm>
            </p:grpSpPr>
            <p:sp>
              <p:nvSpPr>
                <p:cNvPr id="135" name="AutoShape 256">
                  <a:extLst>
                    <a:ext uri="{FF2B5EF4-FFF2-40B4-BE49-F238E27FC236}">
                      <a16:creationId xmlns:a16="http://schemas.microsoft.com/office/drawing/2014/main" id="{8AE3AD63-A596-FF43-A944-C3DD8AFF33E8}"/>
                    </a:ext>
                  </a:extLst>
                </p:cNvPr>
                <p:cNvSpPr>
                  <a:spLocks noChangeArrowheads="1"/>
                </p:cNvSpPr>
                <p:nvPr/>
              </p:nvSpPr>
              <p:spPr bwMode="auto">
                <a:xfrm>
                  <a:off x="616" y="2594"/>
                  <a:ext cx="725"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36" name="AutoShape 257">
                  <a:extLst>
                    <a:ext uri="{FF2B5EF4-FFF2-40B4-BE49-F238E27FC236}">
                      <a16:creationId xmlns:a16="http://schemas.microsoft.com/office/drawing/2014/main" id="{A0A8216B-9A28-01E7-9B9B-3F5DD67D5083}"/>
                    </a:ext>
                  </a:extLst>
                </p:cNvPr>
                <p:cNvSpPr>
                  <a:spLocks noChangeArrowheads="1"/>
                </p:cNvSpPr>
                <p:nvPr/>
              </p:nvSpPr>
              <p:spPr bwMode="auto">
                <a:xfrm>
                  <a:off x="629" y="2612"/>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572" name="Rectangle 258">
                <a:extLst>
                  <a:ext uri="{FF2B5EF4-FFF2-40B4-BE49-F238E27FC236}">
                    <a16:creationId xmlns:a16="http://schemas.microsoft.com/office/drawing/2014/main" id="{A570CA5D-8ACE-00EC-46D9-18E186FFCF4A}"/>
                  </a:ext>
                </a:extLst>
              </p:cNvPr>
              <p:cNvSpPr>
                <a:spLocks noChangeArrowheads="1"/>
              </p:cNvSpPr>
              <p:nvPr/>
            </p:nvSpPr>
            <p:spPr bwMode="auto">
              <a:xfrm>
                <a:off x="4220" y="1041"/>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575" name="Group 259">
                <a:extLst>
                  <a:ext uri="{FF2B5EF4-FFF2-40B4-BE49-F238E27FC236}">
                    <a16:creationId xmlns:a16="http://schemas.microsoft.com/office/drawing/2014/main" id="{6B8B7E3D-4F11-97FE-9159-D4E9BEFC38A5}"/>
                  </a:ext>
                </a:extLst>
              </p:cNvPr>
              <p:cNvGrpSpPr>
                <a:grpSpLocks/>
              </p:cNvGrpSpPr>
              <p:nvPr/>
            </p:nvGrpSpPr>
            <p:grpSpPr bwMode="auto">
              <a:xfrm>
                <a:off x="4747" y="994"/>
                <a:ext cx="581" cy="134"/>
                <a:chOff x="614" y="2568"/>
                <a:chExt cx="725" cy="139"/>
              </a:xfrm>
            </p:grpSpPr>
            <p:sp>
              <p:nvSpPr>
                <p:cNvPr id="133" name="AutoShape 260">
                  <a:extLst>
                    <a:ext uri="{FF2B5EF4-FFF2-40B4-BE49-F238E27FC236}">
                      <a16:creationId xmlns:a16="http://schemas.microsoft.com/office/drawing/2014/main" id="{F7B39A95-F569-727D-7B22-3973139F6B72}"/>
                    </a:ext>
                  </a:extLst>
                </p:cNvPr>
                <p:cNvSpPr>
                  <a:spLocks noChangeArrowheads="1"/>
                </p:cNvSpPr>
                <p:nvPr/>
              </p:nvSpPr>
              <p:spPr bwMode="auto">
                <a:xfrm>
                  <a:off x="581" y="2596"/>
                  <a:ext cx="725"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34" name="AutoShape 261">
                  <a:extLst>
                    <a:ext uri="{FF2B5EF4-FFF2-40B4-BE49-F238E27FC236}">
                      <a16:creationId xmlns:a16="http://schemas.microsoft.com/office/drawing/2014/main" id="{97825643-6584-ED1A-4ABE-FD5017F83E8E}"/>
                    </a:ext>
                  </a:extLst>
                </p:cNvPr>
                <p:cNvSpPr>
                  <a:spLocks noChangeArrowheads="1"/>
                </p:cNvSpPr>
                <p:nvPr/>
              </p:nvSpPr>
              <p:spPr bwMode="auto">
                <a:xfrm>
                  <a:off x="594" y="2616"/>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576" name="Rectangle 262">
                <a:extLst>
                  <a:ext uri="{FF2B5EF4-FFF2-40B4-BE49-F238E27FC236}">
                    <a16:creationId xmlns:a16="http://schemas.microsoft.com/office/drawing/2014/main" id="{AD1828D4-F807-63D8-0775-15A47E342998}"/>
                  </a:ext>
                </a:extLst>
              </p:cNvPr>
              <p:cNvSpPr>
                <a:spLocks noChangeArrowheads="1"/>
              </p:cNvSpPr>
              <p:nvPr/>
            </p:nvSpPr>
            <p:spPr bwMode="auto">
              <a:xfrm>
                <a:off x="4220" y="1367"/>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09" name="Rectangle 263">
                <a:extLst>
                  <a:ext uri="{FF2B5EF4-FFF2-40B4-BE49-F238E27FC236}">
                    <a16:creationId xmlns:a16="http://schemas.microsoft.com/office/drawing/2014/main" id="{EDB54CCE-5BCC-7BA0-AA43-8115A0DB822C}"/>
                  </a:ext>
                </a:extLst>
              </p:cNvPr>
              <p:cNvSpPr>
                <a:spLocks noChangeArrowheads="1"/>
              </p:cNvSpPr>
              <p:nvPr/>
            </p:nvSpPr>
            <p:spPr bwMode="auto">
              <a:xfrm>
                <a:off x="4230" y="1655"/>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610" name="Group 264">
                <a:extLst>
                  <a:ext uri="{FF2B5EF4-FFF2-40B4-BE49-F238E27FC236}">
                    <a16:creationId xmlns:a16="http://schemas.microsoft.com/office/drawing/2014/main" id="{A1A68A3B-748F-3051-DD13-33BA458938EC}"/>
                  </a:ext>
                </a:extLst>
              </p:cNvPr>
              <p:cNvGrpSpPr>
                <a:grpSpLocks/>
              </p:cNvGrpSpPr>
              <p:nvPr/>
            </p:nvGrpSpPr>
            <p:grpSpPr bwMode="auto">
              <a:xfrm>
                <a:off x="4735" y="1627"/>
                <a:ext cx="582" cy="151"/>
                <a:chOff x="614" y="2568"/>
                <a:chExt cx="725" cy="139"/>
              </a:xfrm>
            </p:grpSpPr>
            <p:sp>
              <p:nvSpPr>
                <p:cNvPr id="131" name="AutoShape 265">
                  <a:extLst>
                    <a:ext uri="{FF2B5EF4-FFF2-40B4-BE49-F238E27FC236}">
                      <a16:creationId xmlns:a16="http://schemas.microsoft.com/office/drawing/2014/main" id="{A5508474-CE44-C0EA-411B-D336849D7ECB}"/>
                    </a:ext>
                  </a:extLst>
                </p:cNvPr>
                <p:cNvSpPr>
                  <a:spLocks noChangeArrowheads="1"/>
                </p:cNvSpPr>
                <p:nvPr/>
              </p:nvSpPr>
              <p:spPr bwMode="auto">
                <a:xfrm>
                  <a:off x="609" y="2594"/>
                  <a:ext cx="686" cy="115"/>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32" name="AutoShape 266">
                  <a:extLst>
                    <a:ext uri="{FF2B5EF4-FFF2-40B4-BE49-F238E27FC236}">
                      <a16:creationId xmlns:a16="http://schemas.microsoft.com/office/drawing/2014/main" id="{F321CB9B-1804-2979-7179-F8A8A642579B}"/>
                    </a:ext>
                  </a:extLst>
                </p:cNvPr>
                <p:cNvSpPr>
                  <a:spLocks noChangeArrowheads="1"/>
                </p:cNvSpPr>
                <p:nvPr/>
              </p:nvSpPr>
              <p:spPr bwMode="auto">
                <a:xfrm>
                  <a:off x="621" y="2612"/>
                  <a:ext cx="649" cy="8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612" name="Freeform 267">
                <a:extLst>
                  <a:ext uri="{FF2B5EF4-FFF2-40B4-BE49-F238E27FC236}">
                    <a16:creationId xmlns:a16="http://schemas.microsoft.com/office/drawing/2014/main" id="{78282B91-A325-ED00-ECDA-6E0AB69DFC40}"/>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13" name="Group 268">
                <a:extLst>
                  <a:ext uri="{FF2B5EF4-FFF2-40B4-BE49-F238E27FC236}">
                    <a16:creationId xmlns:a16="http://schemas.microsoft.com/office/drawing/2014/main" id="{B2004FE8-7DDB-E2C3-7822-C254F7E9F911}"/>
                  </a:ext>
                </a:extLst>
              </p:cNvPr>
              <p:cNvGrpSpPr>
                <a:grpSpLocks/>
              </p:cNvGrpSpPr>
              <p:nvPr/>
            </p:nvGrpSpPr>
            <p:grpSpPr bwMode="auto">
              <a:xfrm>
                <a:off x="4739" y="1327"/>
                <a:ext cx="582" cy="139"/>
                <a:chOff x="614" y="2568"/>
                <a:chExt cx="725" cy="139"/>
              </a:xfrm>
            </p:grpSpPr>
            <p:sp>
              <p:nvSpPr>
                <p:cNvPr id="129" name="AutoShape 269">
                  <a:extLst>
                    <a:ext uri="{FF2B5EF4-FFF2-40B4-BE49-F238E27FC236}">
                      <a16:creationId xmlns:a16="http://schemas.microsoft.com/office/drawing/2014/main" id="{4E1882A3-9F5C-CAAF-F028-47B2D2F35DF7}"/>
                    </a:ext>
                  </a:extLst>
                </p:cNvPr>
                <p:cNvSpPr>
                  <a:spLocks noChangeArrowheads="1"/>
                </p:cNvSpPr>
                <p:nvPr/>
              </p:nvSpPr>
              <p:spPr bwMode="auto">
                <a:xfrm>
                  <a:off x="616" y="2570"/>
                  <a:ext cx="723" cy="16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30" name="AutoShape 270">
                  <a:extLst>
                    <a:ext uri="{FF2B5EF4-FFF2-40B4-BE49-F238E27FC236}">
                      <a16:creationId xmlns:a16="http://schemas.microsoft.com/office/drawing/2014/main" id="{16B88F37-8EC7-7CB4-FA3F-519713952EE8}"/>
                    </a:ext>
                  </a:extLst>
                </p:cNvPr>
                <p:cNvSpPr>
                  <a:spLocks noChangeArrowheads="1"/>
                </p:cNvSpPr>
                <p:nvPr/>
              </p:nvSpPr>
              <p:spPr bwMode="auto">
                <a:xfrm>
                  <a:off x="629" y="2589"/>
                  <a:ext cx="686" cy="13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614" name="Rectangle 271">
                <a:extLst>
                  <a:ext uri="{FF2B5EF4-FFF2-40B4-BE49-F238E27FC236}">
                    <a16:creationId xmlns:a16="http://schemas.microsoft.com/office/drawing/2014/main" id="{A1B4CB40-1D20-9743-4EAE-CEBC61344A0C}"/>
                  </a:ext>
                </a:extLst>
              </p:cNvPr>
              <p:cNvSpPr>
                <a:spLocks noChangeArrowheads="1"/>
              </p:cNvSpPr>
              <p:nvPr/>
            </p:nvSpPr>
            <p:spPr bwMode="auto">
              <a:xfrm>
                <a:off x="5251" y="454"/>
                <a:ext cx="60" cy="2267"/>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31" name="Freeform 272">
                <a:extLst>
                  <a:ext uri="{FF2B5EF4-FFF2-40B4-BE49-F238E27FC236}">
                    <a16:creationId xmlns:a16="http://schemas.microsoft.com/office/drawing/2014/main" id="{C7D06040-8EB7-57B8-FDFB-30E3FF012140}"/>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2" name="Freeform 273">
                <a:extLst>
                  <a:ext uri="{FF2B5EF4-FFF2-40B4-BE49-F238E27FC236}">
                    <a16:creationId xmlns:a16="http://schemas.microsoft.com/office/drawing/2014/main" id="{2E498EB5-FAFC-3645-27F6-204F79E59DD5}"/>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3" name="Oval 274">
                <a:extLst>
                  <a:ext uri="{FF2B5EF4-FFF2-40B4-BE49-F238E27FC236}">
                    <a16:creationId xmlns:a16="http://schemas.microsoft.com/office/drawing/2014/main" id="{942904E5-0406-2F11-46C8-D8950178A22A}"/>
                  </a:ext>
                </a:extLst>
              </p:cNvPr>
              <p:cNvSpPr>
                <a:spLocks noChangeArrowheads="1"/>
              </p:cNvSpPr>
              <p:nvPr/>
            </p:nvSpPr>
            <p:spPr bwMode="auto">
              <a:xfrm>
                <a:off x="5512" y="2616"/>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34" name="Freeform 275">
                <a:extLst>
                  <a:ext uri="{FF2B5EF4-FFF2-40B4-BE49-F238E27FC236}">
                    <a16:creationId xmlns:a16="http://schemas.microsoft.com/office/drawing/2014/main" id="{E7D111DE-D9B0-AFDA-E83D-96DF7A0C2C4C}"/>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5" name="AutoShape 276">
                <a:extLst>
                  <a:ext uri="{FF2B5EF4-FFF2-40B4-BE49-F238E27FC236}">
                    <a16:creationId xmlns:a16="http://schemas.microsoft.com/office/drawing/2014/main" id="{B0091D31-A2E5-483D-EAF2-FAA422D03CC5}"/>
                  </a:ext>
                </a:extLst>
              </p:cNvPr>
              <p:cNvSpPr>
                <a:spLocks noChangeArrowheads="1"/>
              </p:cNvSpPr>
              <p:nvPr/>
            </p:nvSpPr>
            <p:spPr bwMode="auto">
              <a:xfrm>
                <a:off x="4140" y="2683"/>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36" name="AutoShape 277">
                <a:extLst>
                  <a:ext uri="{FF2B5EF4-FFF2-40B4-BE49-F238E27FC236}">
                    <a16:creationId xmlns:a16="http://schemas.microsoft.com/office/drawing/2014/main" id="{3FAA6ED1-23BB-C094-D15D-3A857D367F08}"/>
                  </a:ext>
                </a:extLst>
              </p:cNvPr>
              <p:cNvSpPr>
                <a:spLocks noChangeArrowheads="1"/>
              </p:cNvSpPr>
              <p:nvPr/>
            </p:nvSpPr>
            <p:spPr bwMode="auto">
              <a:xfrm>
                <a:off x="4200" y="2712"/>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37" name="Oval 278">
                <a:extLst>
                  <a:ext uri="{FF2B5EF4-FFF2-40B4-BE49-F238E27FC236}">
                    <a16:creationId xmlns:a16="http://schemas.microsoft.com/office/drawing/2014/main" id="{CACD7ACF-6A20-8F25-66B3-8E0A88F29CE9}"/>
                  </a:ext>
                </a:extLst>
              </p:cNvPr>
              <p:cNvSpPr>
                <a:spLocks noChangeArrowheads="1"/>
              </p:cNvSpPr>
              <p:nvPr/>
            </p:nvSpPr>
            <p:spPr bwMode="auto">
              <a:xfrm>
                <a:off x="4310" y="2386"/>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38" name="Oval 279">
                <a:extLst>
                  <a:ext uri="{FF2B5EF4-FFF2-40B4-BE49-F238E27FC236}">
                    <a16:creationId xmlns:a16="http://schemas.microsoft.com/office/drawing/2014/main" id="{ACE3D088-DF0B-1273-B461-41140499F9B0}"/>
                  </a:ext>
                </a:extLst>
              </p:cNvPr>
              <p:cNvSpPr>
                <a:spLocks noChangeArrowheads="1"/>
              </p:cNvSpPr>
              <p:nvPr/>
            </p:nvSpPr>
            <p:spPr bwMode="auto">
              <a:xfrm>
                <a:off x="4480" y="2386"/>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mn-cs"/>
                </a:endParaRPr>
              </a:p>
            </p:txBody>
          </p:sp>
          <p:sp>
            <p:nvSpPr>
              <p:cNvPr id="639" name="Oval 280">
                <a:extLst>
                  <a:ext uri="{FF2B5EF4-FFF2-40B4-BE49-F238E27FC236}">
                    <a16:creationId xmlns:a16="http://schemas.microsoft.com/office/drawing/2014/main" id="{0DFE7772-F5ED-233F-7000-649F36883CD4}"/>
                  </a:ext>
                </a:extLst>
              </p:cNvPr>
              <p:cNvSpPr>
                <a:spLocks noChangeArrowheads="1"/>
              </p:cNvSpPr>
              <p:nvPr/>
            </p:nvSpPr>
            <p:spPr bwMode="auto">
              <a:xfrm>
                <a:off x="4661" y="2386"/>
                <a:ext cx="160" cy="13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8" name="Rectangle 281">
                <a:extLst>
                  <a:ext uri="{FF2B5EF4-FFF2-40B4-BE49-F238E27FC236}">
                    <a16:creationId xmlns:a16="http://schemas.microsoft.com/office/drawing/2014/main" id="{7251988A-9B7D-CAD6-17A0-21F13239FDC7}"/>
                  </a:ext>
                </a:extLst>
              </p:cNvPr>
              <p:cNvSpPr>
                <a:spLocks noChangeArrowheads="1"/>
              </p:cNvSpPr>
              <p:nvPr/>
            </p:nvSpPr>
            <p:spPr bwMode="auto">
              <a:xfrm>
                <a:off x="5061" y="1838"/>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grpSp>
      <p:grpSp>
        <p:nvGrpSpPr>
          <p:cNvPr id="275" name="Group 201">
            <a:extLst>
              <a:ext uri="{FF2B5EF4-FFF2-40B4-BE49-F238E27FC236}">
                <a16:creationId xmlns:a16="http://schemas.microsoft.com/office/drawing/2014/main" id="{E406458C-2C1B-3CB0-3F89-4A5266205552}"/>
              </a:ext>
            </a:extLst>
          </p:cNvPr>
          <p:cNvGrpSpPr>
            <a:grpSpLocks/>
          </p:cNvGrpSpPr>
          <p:nvPr/>
        </p:nvGrpSpPr>
        <p:grpSpPr bwMode="auto">
          <a:xfrm>
            <a:off x="6343387" y="3461495"/>
            <a:ext cx="230776" cy="268749"/>
            <a:chOff x="375561" y="297711"/>
            <a:chExt cx="1252683" cy="2138362"/>
          </a:xfrm>
        </p:grpSpPr>
        <p:sp>
          <p:nvSpPr>
            <p:cNvPr id="277" name="Freeform 276">
              <a:extLst>
                <a:ext uri="{FF2B5EF4-FFF2-40B4-BE49-F238E27FC236}">
                  <a16:creationId xmlns:a16="http://schemas.microsoft.com/office/drawing/2014/main" id="{C6E32900-F382-AFBA-025A-4441DEE2CC90}"/>
                </a:ext>
              </a:extLst>
            </p:cNvPr>
            <p:cNvSpPr/>
            <p:nvPr/>
          </p:nvSpPr>
          <p:spPr>
            <a:xfrm>
              <a:off x="375561" y="297711"/>
              <a:ext cx="971072" cy="2138362"/>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8" name="Freeform 277">
              <a:extLst>
                <a:ext uri="{FF2B5EF4-FFF2-40B4-BE49-F238E27FC236}">
                  <a16:creationId xmlns:a16="http://schemas.microsoft.com/office/drawing/2014/main" id="{B3B0B2D7-52EA-26C5-0BBC-7CC4D53ABA17}"/>
                </a:ext>
              </a:extLst>
            </p:cNvPr>
            <p:cNvSpPr/>
            <p:nvPr/>
          </p:nvSpPr>
          <p:spPr>
            <a:xfrm>
              <a:off x="375561" y="309724"/>
              <a:ext cx="1247826" cy="768849"/>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448" h="758069">
                  <a:moveTo>
                    <a:pt x="243561" y="573"/>
                  </a:moveTo>
                  <a:cubicBezTo>
                    <a:pt x="162374" y="382"/>
                    <a:pt x="235530" y="6639"/>
                    <a:pt x="0" y="0"/>
                  </a:cubicBezTo>
                  <a:lnTo>
                    <a:pt x="962698" y="753308"/>
                  </a:lnTo>
                  <a:cubicBezTo>
                    <a:pt x="1114838" y="758721"/>
                    <a:pt x="1045247" y="751718"/>
                    <a:pt x="1248448" y="758069"/>
                  </a:cubicBezTo>
                  <a:lnTo>
                    <a:pt x="243561" y="573"/>
                  </a:lnTo>
                  <a:close/>
                </a:path>
              </a:pathLst>
            </a:custGeom>
            <a:solidFill>
              <a:srgbClr val="0099C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9" name="Rectangle 278">
              <a:extLst>
                <a:ext uri="{FF2B5EF4-FFF2-40B4-BE49-F238E27FC236}">
                  <a16:creationId xmlns:a16="http://schemas.microsoft.com/office/drawing/2014/main" id="{DC193D9A-DEE7-9B80-EB6F-BDAD70AC6545}"/>
                </a:ext>
              </a:extLst>
            </p:cNvPr>
            <p:cNvSpPr/>
            <p:nvPr/>
          </p:nvSpPr>
          <p:spPr>
            <a:xfrm>
              <a:off x="1332065" y="1066560"/>
              <a:ext cx="296179" cy="1363508"/>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srgbClr val="FFFFFF"/>
                </a:solidFill>
                <a:effectLst/>
                <a:uLnTx/>
                <a:uFillTx/>
                <a:latin typeface="Calibri" panose="020F0502020204030204"/>
                <a:ea typeface="ＭＳ Ｐゴシック" charset="0"/>
                <a:cs typeface="ＭＳ Ｐゴシック" charset="0"/>
              </a:endParaRPr>
            </a:p>
          </p:txBody>
        </p:sp>
      </p:grpSp>
    </p:spTree>
    <p:extLst>
      <p:ext uri="{BB962C8B-B14F-4D97-AF65-F5344CB8AC3E}">
        <p14:creationId xmlns:p14="http://schemas.microsoft.com/office/powerpoint/2010/main" val="39100825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ssolve">
                                      <p:cBhvr>
                                        <p:cTn id="7" dur="500"/>
                                        <p:tgtEl>
                                          <p:spTgt spid="3">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496"/>
                                        </p:tgtEl>
                                        <p:attrNameLst>
                                          <p:attrName>style.visibility</p:attrName>
                                        </p:attrNameLst>
                                      </p:cBhvr>
                                      <p:to>
                                        <p:strVal val="visible"/>
                                      </p:to>
                                    </p:set>
                                    <p:animEffect transition="in" filter="dissolve">
                                      <p:cBhvr>
                                        <p:cTn id="10" dur="500"/>
                                        <p:tgtEl>
                                          <p:spTgt spid="496"/>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3">
                                            <p:txEl>
                                              <p:pRg st="1" end="1"/>
                                            </p:txEl>
                                          </p:spTgt>
                                        </p:tgtEl>
                                        <p:attrNameLst>
                                          <p:attrName>style.visibility</p:attrName>
                                        </p:attrNameLst>
                                      </p:cBhvr>
                                      <p:to>
                                        <p:strVal val="visible"/>
                                      </p:to>
                                    </p:set>
                                    <p:animEffect transition="in" filter="dissolve">
                                      <p:cBhvr>
                                        <p:cTn id="15" dur="500"/>
                                        <p:tgtEl>
                                          <p:spTgt spid="3">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275"/>
                                        </p:tgtEl>
                                        <p:attrNameLst>
                                          <p:attrName>style.visibility</p:attrName>
                                        </p:attrNameLst>
                                      </p:cBhvr>
                                      <p:to>
                                        <p:strVal val="visible"/>
                                      </p:to>
                                    </p:set>
                                    <p:animEffect transition="in" filter="dissolve">
                                      <p:cBhvr>
                                        <p:cTn id="20" dur="500"/>
                                        <p:tgtEl>
                                          <p:spTgt spid="275"/>
                                        </p:tgtEl>
                                      </p:cBhvr>
                                    </p:animEffect>
                                  </p:childTnLst>
                                </p:cTn>
                              </p:par>
                            </p:childTnLst>
                          </p:cTn>
                        </p:par>
                        <p:par>
                          <p:cTn id="21" fill="hold">
                            <p:stCondLst>
                              <p:cond delay="500"/>
                            </p:stCondLst>
                            <p:childTnLst>
                              <p:par>
                                <p:cTn id="22" presetID="0" presetClass="path" presetSubtype="0" accel="50000" decel="50000" fill="hold" nodeType="afterEffect">
                                  <p:stCondLst>
                                    <p:cond delay="0"/>
                                  </p:stCondLst>
                                  <p:childTnLst>
                                    <p:animMotion origin="layout" path="M 0.00091 -0.00116 L 0.18216 -0.00116 L 0.22135 -0.09653 L 0.22031 0.03263 L 0.28633 0.02662 L 0.32773 0.07847 L 0.3983 0.08055 " pathEditMode="relative" ptsTypes="AAAAAAA">
                                      <p:cBhvr>
                                        <p:cTn id="23" dur="2000" fill="hold"/>
                                        <p:tgtEl>
                                          <p:spTgt spid="275"/>
                                        </p:tgtEl>
                                        <p:attrNameLst>
                                          <p:attrName>ppt_x</p:attrName>
                                          <p:attrName>ppt_y</p:attrName>
                                        </p:attrNameLst>
                                      </p:cBhvr>
                                    </p:animMotion>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3">
                                            <p:txEl>
                                              <p:pRg st="2" end="2"/>
                                            </p:txEl>
                                          </p:spTgt>
                                        </p:tgtEl>
                                        <p:attrNameLst>
                                          <p:attrName>style.visibility</p:attrName>
                                        </p:attrNameLst>
                                      </p:cBhvr>
                                      <p:to>
                                        <p:strVal val="visible"/>
                                      </p:to>
                                    </p:set>
                                    <p:animEffect transition="in" filter="dissolve">
                                      <p:cBhvr>
                                        <p:cTn id="28"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38200" y="451821"/>
            <a:ext cx="10515600" cy="894622"/>
          </a:xfrm>
        </p:spPr>
        <p:txBody>
          <a:bodyPr/>
          <a:lstStyle/>
          <a:p>
            <a:r>
              <a:rPr lang="en-US" altLang="ja-JP" dirty="0"/>
              <a:t>What’s a protocol?</a:t>
            </a:r>
            <a:endParaRPr lang="en-US" dirty="0"/>
          </a:p>
        </p:txBody>
      </p:sp>
      <p:sp>
        <p:nvSpPr>
          <p:cNvPr id="609" name="Rectangle 3">
            <a:extLst>
              <a:ext uri="{FF2B5EF4-FFF2-40B4-BE49-F238E27FC236}">
                <a16:creationId xmlns:a16="http://schemas.microsoft.com/office/drawing/2014/main" id="{206E5658-AD06-5B45-9559-3CE607888606}"/>
              </a:ext>
            </a:extLst>
          </p:cNvPr>
          <p:cNvSpPr txBox="1">
            <a:spLocks noChangeArrowheads="1"/>
          </p:cNvSpPr>
          <p:nvPr/>
        </p:nvSpPr>
        <p:spPr>
          <a:xfrm>
            <a:off x="844202" y="1490089"/>
            <a:ext cx="3581400" cy="4648200"/>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Clr>
                <a:srgbClr val="0000A3"/>
              </a:buClr>
              <a:buFont typeface="Wingdings" pitchFamily="2" charset="2"/>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rgbClr val="0000A8"/>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itchFamily="2" charset="2"/>
              <a:buNone/>
            </a:pPr>
            <a:r>
              <a:rPr lang="en-US" altLang="en-US" sz="3200" i="1" dirty="0">
                <a:solidFill>
                  <a:srgbClr val="CC0000"/>
                </a:solidFill>
                <a:ea typeface="ＭＳ Ｐゴシック" panose="020B0600070205080204" pitchFamily="34" charset="-128"/>
              </a:rPr>
              <a:t>Human protocols:</a:t>
            </a:r>
          </a:p>
          <a:p>
            <a:pPr marL="349250" indent="-220663">
              <a:buSzPct val="75000"/>
            </a:pPr>
            <a:r>
              <a:rPr lang="en-US" altLang="ja-JP" sz="2400" dirty="0">
                <a:ea typeface="ＭＳ Ｐゴシック" panose="020B0600070205080204" pitchFamily="34" charset="-128"/>
              </a:rPr>
              <a:t>“what’s the time?”</a:t>
            </a:r>
          </a:p>
          <a:p>
            <a:pPr marL="349250" indent="-220663">
              <a:buSzPct val="75000"/>
            </a:pPr>
            <a:r>
              <a:rPr lang="en-US" altLang="ja-JP" sz="2400" dirty="0">
                <a:ea typeface="ＭＳ Ｐゴシック" panose="020B0600070205080204" pitchFamily="34" charset="-128"/>
              </a:rPr>
              <a:t>“I have a question”</a:t>
            </a:r>
          </a:p>
          <a:p>
            <a:pPr marL="349250" indent="-220663">
              <a:buSzPct val="75000"/>
            </a:pPr>
            <a:r>
              <a:rPr lang="en-US" altLang="en-US" sz="2400" dirty="0">
                <a:ea typeface="ＭＳ Ｐゴシック" panose="020B0600070205080204" pitchFamily="34" charset="-128"/>
              </a:rPr>
              <a:t>introductions</a:t>
            </a:r>
            <a:endParaRPr lang="en-US" altLang="en-US" dirty="0">
              <a:ea typeface="ＭＳ Ｐゴシック" panose="020B0600070205080204" pitchFamily="34" charset="-128"/>
            </a:endParaRPr>
          </a:p>
        </p:txBody>
      </p:sp>
      <p:sp>
        <p:nvSpPr>
          <p:cNvPr id="610" name="Rectangle 4">
            <a:extLst>
              <a:ext uri="{FF2B5EF4-FFF2-40B4-BE49-F238E27FC236}">
                <a16:creationId xmlns:a16="http://schemas.microsoft.com/office/drawing/2014/main" id="{9D396FB4-4702-8A46-BFF5-B81AA58972AF}"/>
              </a:ext>
            </a:extLst>
          </p:cNvPr>
          <p:cNvSpPr txBox="1">
            <a:spLocks noChangeArrowheads="1"/>
          </p:cNvSpPr>
          <p:nvPr/>
        </p:nvSpPr>
        <p:spPr>
          <a:xfrm>
            <a:off x="5182172" y="1500137"/>
            <a:ext cx="5780439" cy="2590800"/>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Clr>
                <a:srgbClr val="0000A3"/>
              </a:buClr>
              <a:buFont typeface="Wingdings" pitchFamily="2" charset="2"/>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rgbClr val="0000A8"/>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itchFamily="2" charset="2"/>
              <a:buNone/>
            </a:pPr>
            <a:r>
              <a:rPr lang="en-US" altLang="en-US" sz="3200" i="1" dirty="0">
                <a:solidFill>
                  <a:srgbClr val="CC0000"/>
                </a:solidFill>
                <a:latin typeface="Calibri" panose="020F0502020204030204" pitchFamily="34" charset="0"/>
                <a:ea typeface="ＭＳ Ｐゴシック" panose="020B0600070205080204" pitchFamily="34" charset="-128"/>
                <a:cs typeface="Calibri" panose="020F0502020204030204" pitchFamily="34" charset="0"/>
              </a:rPr>
              <a:t>Network protocols:</a:t>
            </a:r>
          </a:p>
          <a:p>
            <a:pPr marL="349250" indent="-220663">
              <a:buSzPct val="75000"/>
            </a:pPr>
            <a:r>
              <a:rPr lang="en-US" altLang="en-US" sz="2400" dirty="0">
                <a:latin typeface="Calibri" panose="020F0502020204030204" pitchFamily="34" charset="0"/>
                <a:ea typeface="ＭＳ Ｐゴシック" panose="020B0600070205080204" pitchFamily="34" charset="-128"/>
                <a:cs typeface="Calibri" panose="020F0502020204030204" pitchFamily="34" charset="0"/>
              </a:rPr>
              <a:t>computers (devices) rather than humans</a:t>
            </a:r>
          </a:p>
          <a:p>
            <a:pPr marL="349250" indent="-220663">
              <a:buSzPct val="75000"/>
            </a:pPr>
            <a:r>
              <a:rPr lang="en-US" altLang="en-US" sz="2400" dirty="0">
                <a:latin typeface="Calibri" panose="020F0502020204030204" pitchFamily="34" charset="0"/>
                <a:ea typeface="ＭＳ Ｐゴシック" panose="020B0600070205080204" pitchFamily="34" charset="-128"/>
                <a:cs typeface="Calibri" panose="020F0502020204030204" pitchFamily="34" charset="0"/>
              </a:rPr>
              <a:t>all communication activity in Internet governed by protocols</a:t>
            </a:r>
          </a:p>
        </p:txBody>
      </p:sp>
      <p:grpSp>
        <p:nvGrpSpPr>
          <p:cNvPr id="7" name="Group 6">
            <a:extLst>
              <a:ext uri="{FF2B5EF4-FFF2-40B4-BE49-F238E27FC236}">
                <a16:creationId xmlns:a16="http://schemas.microsoft.com/office/drawing/2014/main" id="{ED53E871-92D8-754E-98DE-E8454C077808}"/>
              </a:ext>
            </a:extLst>
          </p:cNvPr>
          <p:cNvGrpSpPr/>
          <p:nvPr/>
        </p:nvGrpSpPr>
        <p:grpSpPr>
          <a:xfrm>
            <a:off x="5192221" y="3708643"/>
            <a:ext cx="5860823" cy="2568587"/>
            <a:chOff x="5573361" y="3999310"/>
            <a:chExt cx="5860823" cy="2568587"/>
          </a:xfrm>
        </p:grpSpPr>
        <p:sp>
          <p:nvSpPr>
            <p:cNvPr id="612" name="Rectangle 5">
              <a:extLst>
                <a:ext uri="{FF2B5EF4-FFF2-40B4-BE49-F238E27FC236}">
                  <a16:creationId xmlns:a16="http://schemas.microsoft.com/office/drawing/2014/main" id="{638623C1-C1BD-AA44-B5D3-D4E8981772E9}"/>
                </a:ext>
              </a:extLst>
            </p:cNvPr>
            <p:cNvSpPr>
              <a:spLocks noChangeArrowheads="1"/>
            </p:cNvSpPr>
            <p:nvPr/>
          </p:nvSpPr>
          <p:spPr bwMode="auto">
            <a:xfrm>
              <a:off x="5573361" y="4205697"/>
              <a:ext cx="5720151" cy="236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a:spcBef>
                  <a:spcPct val="20000"/>
                </a:spcBef>
                <a:buClr>
                  <a:schemeClr val="accent2"/>
                </a:buClr>
                <a:buSzPct val="85000"/>
                <a:buFont typeface="Wingdings" pitchFamily="2" charset="2"/>
                <a:buNone/>
              </a:pPr>
              <a:r>
                <a:rPr lang="en-US" altLang="en-US" sz="2800" i="1" dirty="0">
                  <a:solidFill>
                    <a:srgbClr val="CC0000"/>
                  </a:solidFill>
                  <a:latin typeface="+mn-lt"/>
                </a:rPr>
                <a:t>Protocols</a:t>
              </a:r>
              <a:r>
                <a:rPr lang="en-US" altLang="en-US" sz="2800" i="1" dirty="0">
                  <a:latin typeface="+mn-lt"/>
                </a:rPr>
                <a:t> define the </a:t>
              </a:r>
              <a:r>
                <a:rPr lang="en-US" altLang="en-US" sz="2800" i="1" dirty="0">
                  <a:solidFill>
                    <a:srgbClr val="CC0000"/>
                  </a:solidFill>
                  <a:latin typeface="+mn-lt"/>
                </a:rPr>
                <a:t>format</a:t>
              </a:r>
              <a:r>
                <a:rPr lang="en-US" altLang="en-US" sz="2800" i="1" dirty="0">
                  <a:latin typeface="+mn-lt"/>
                </a:rPr>
                <a:t>, </a:t>
              </a:r>
              <a:r>
                <a:rPr lang="en-US" altLang="en-US" sz="2800" i="1" dirty="0">
                  <a:solidFill>
                    <a:srgbClr val="CC0000"/>
                  </a:solidFill>
                  <a:latin typeface="+mn-lt"/>
                </a:rPr>
                <a:t>order</a:t>
              </a:r>
              <a:r>
                <a:rPr lang="en-US" altLang="en-US" sz="2800" i="1" dirty="0">
                  <a:latin typeface="+mn-lt"/>
                </a:rPr>
                <a:t> of </a:t>
              </a:r>
              <a:r>
                <a:rPr lang="en-US" altLang="en-US" sz="2800" i="1" dirty="0">
                  <a:solidFill>
                    <a:srgbClr val="CC0000"/>
                  </a:solidFill>
                  <a:latin typeface="+mn-lt"/>
                </a:rPr>
                <a:t>messages sent and received</a:t>
              </a:r>
              <a:r>
                <a:rPr lang="en-US" altLang="en-US" sz="2800" i="1" dirty="0">
                  <a:latin typeface="+mn-lt"/>
                </a:rPr>
                <a:t> among network entities, and </a:t>
              </a:r>
              <a:r>
                <a:rPr lang="en-US" altLang="en-US" sz="2800" i="1" dirty="0">
                  <a:solidFill>
                    <a:srgbClr val="CC0000"/>
                  </a:solidFill>
                  <a:latin typeface="+mn-lt"/>
                </a:rPr>
                <a:t>actions taken</a:t>
              </a:r>
              <a:r>
                <a:rPr lang="en-US" altLang="en-US" sz="2800" i="1" dirty="0">
                  <a:latin typeface="+mn-lt"/>
                </a:rPr>
                <a:t> on message transmission, receipt</a:t>
              </a:r>
              <a:r>
                <a:rPr lang="en-US" altLang="en-US" i="1" dirty="0">
                  <a:solidFill>
                    <a:srgbClr val="FF0000"/>
                  </a:solidFill>
                  <a:latin typeface="+mn-lt"/>
                </a:rPr>
                <a:t> </a:t>
              </a:r>
            </a:p>
          </p:txBody>
        </p:sp>
        <p:sp>
          <p:nvSpPr>
            <p:cNvPr id="613" name="Rectangle 6">
              <a:extLst>
                <a:ext uri="{FF2B5EF4-FFF2-40B4-BE49-F238E27FC236}">
                  <a16:creationId xmlns:a16="http://schemas.microsoft.com/office/drawing/2014/main" id="{4BB2FBA9-962F-5D48-9F9D-959DBE62A5C6}"/>
                </a:ext>
              </a:extLst>
            </p:cNvPr>
            <p:cNvSpPr>
              <a:spLocks noChangeArrowheads="1"/>
            </p:cNvSpPr>
            <p:nvPr/>
          </p:nvSpPr>
          <p:spPr bwMode="auto">
            <a:xfrm>
              <a:off x="5653745" y="3999310"/>
              <a:ext cx="5780439" cy="2362200"/>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Times New Roman" panose="02020603050405020304" pitchFamily="18" charset="0"/>
              </a:endParaRPr>
            </a:p>
          </p:txBody>
        </p:sp>
      </p:grpSp>
      <p:sp>
        <p:nvSpPr>
          <p:cNvPr id="9" name="Rectangle 3">
            <a:extLst>
              <a:ext uri="{FF2B5EF4-FFF2-40B4-BE49-F238E27FC236}">
                <a16:creationId xmlns:a16="http://schemas.microsoft.com/office/drawing/2014/main" id="{5C4EF36E-7FBB-D046-BD23-68A2AE895884}"/>
              </a:ext>
            </a:extLst>
          </p:cNvPr>
          <p:cNvSpPr txBox="1">
            <a:spLocks noChangeArrowheads="1"/>
          </p:cNvSpPr>
          <p:nvPr/>
        </p:nvSpPr>
        <p:spPr>
          <a:xfrm>
            <a:off x="952500" y="3843823"/>
            <a:ext cx="3581400" cy="2065910"/>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Clr>
                <a:srgbClr val="0000A3"/>
              </a:buClr>
              <a:buFont typeface="Wingdings" pitchFamily="2" charset="2"/>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rgbClr val="0000A8"/>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itchFamily="2" charset="2"/>
              <a:buNone/>
            </a:pPr>
            <a:r>
              <a:rPr lang="en-US" altLang="en-US" sz="2400" dirty="0">
                <a:ea typeface="ＭＳ Ｐゴシック" panose="020B0600070205080204" pitchFamily="34" charset="-128"/>
              </a:rPr>
              <a:t>Rules for:</a:t>
            </a:r>
          </a:p>
          <a:p>
            <a:pPr>
              <a:buFont typeface="Wingdings" pitchFamily="2" charset="2"/>
              <a:buNone/>
            </a:pPr>
            <a:r>
              <a:rPr lang="en-US" altLang="en-US" sz="2400" dirty="0">
                <a:ea typeface="ＭＳ Ｐゴシック" panose="020B0600070205080204" pitchFamily="34" charset="-128"/>
              </a:rPr>
              <a:t>… specific messages sent</a:t>
            </a:r>
          </a:p>
          <a:p>
            <a:pPr>
              <a:buFont typeface="Wingdings" pitchFamily="2" charset="2"/>
              <a:buNone/>
            </a:pPr>
            <a:r>
              <a:rPr lang="en-US" altLang="en-US" sz="2400" dirty="0">
                <a:ea typeface="ＭＳ Ｐゴシック" panose="020B0600070205080204" pitchFamily="34" charset="-128"/>
              </a:rPr>
              <a:t>… specific actions taken when message received, or other events</a:t>
            </a:r>
          </a:p>
        </p:txBody>
      </p:sp>
      <p:sp>
        <p:nvSpPr>
          <p:cNvPr id="10" name="Slide Number Placeholder 2">
            <a:extLst>
              <a:ext uri="{FF2B5EF4-FFF2-40B4-BE49-F238E27FC236}">
                <a16:creationId xmlns:a16="http://schemas.microsoft.com/office/drawing/2014/main" id="{AE2BFFF5-C0D1-DE46-8808-B7F7F61640ED}"/>
              </a:ext>
            </a:extLst>
          </p:cNvPr>
          <p:cNvSpPr>
            <a:spLocks noGrp="1"/>
          </p:cNvSpPr>
          <p:nvPr>
            <p:ph type="sldNum" sz="quarter" idx="4"/>
          </p:nvPr>
        </p:nvSpPr>
        <p:spPr>
          <a:xfrm>
            <a:off x="9219616" y="6443089"/>
            <a:ext cx="2743200" cy="365125"/>
          </a:xfrm>
        </p:spPr>
        <p:txBody>
          <a:bodyPr/>
          <a:lstStyle/>
          <a:p>
            <a:r>
              <a:rPr lang="en-US" dirty="0"/>
              <a:t>Introduction: 1-</a:t>
            </a:r>
            <a:fld id="{C4204591-24BD-A542-B9D5-F8D8A88D2FEE}" type="slidenum">
              <a:rPr lang="en-US" smtClean="0"/>
              <a:pPr/>
              <a:t>8</a:t>
            </a:fld>
            <a:endParaRPr lang="en-US" dirty="0"/>
          </a:p>
        </p:txBody>
      </p:sp>
    </p:spTree>
    <p:extLst>
      <p:ext uri="{BB962C8B-B14F-4D97-AF65-F5344CB8AC3E}">
        <p14:creationId xmlns:p14="http://schemas.microsoft.com/office/powerpoint/2010/main" val="7301743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10"/>
                                        </p:tgtEl>
                                        <p:attrNameLst>
                                          <p:attrName>style.visibility</p:attrName>
                                        </p:attrNameLst>
                                      </p:cBhvr>
                                      <p:to>
                                        <p:strVal val="visible"/>
                                      </p:to>
                                    </p:set>
                                    <p:animEffect transition="in" filter="dissolve">
                                      <p:cBhvr>
                                        <p:cTn id="12" dur="500"/>
                                        <p:tgtEl>
                                          <p:spTgt spid="61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dissolve">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0" grpId="0"/>
      <p:bldP spid="9"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38200" y="451821"/>
            <a:ext cx="10515600" cy="894622"/>
          </a:xfrm>
        </p:spPr>
        <p:txBody>
          <a:bodyPr/>
          <a:lstStyle/>
          <a:p>
            <a:r>
              <a:rPr lang="en-US" altLang="ja-JP" dirty="0"/>
              <a:t>What’s a protocol?</a:t>
            </a:r>
            <a:endParaRPr lang="en-US" dirty="0"/>
          </a:p>
        </p:txBody>
      </p:sp>
      <p:sp>
        <p:nvSpPr>
          <p:cNvPr id="10" name="Rectangle 3">
            <a:extLst>
              <a:ext uri="{FF2B5EF4-FFF2-40B4-BE49-F238E27FC236}">
                <a16:creationId xmlns:a16="http://schemas.microsoft.com/office/drawing/2014/main" id="{5FDA5BE8-E15B-EA45-8818-A68BEA678236}"/>
              </a:ext>
            </a:extLst>
          </p:cNvPr>
          <p:cNvSpPr txBox="1">
            <a:spLocks noChangeArrowheads="1"/>
          </p:cNvSpPr>
          <p:nvPr/>
        </p:nvSpPr>
        <p:spPr>
          <a:xfrm>
            <a:off x="885095" y="1371600"/>
            <a:ext cx="8153400" cy="685800"/>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Clr>
                <a:srgbClr val="0000A3"/>
              </a:buClr>
              <a:buFont typeface="Wingdings" pitchFamily="2" charset="2"/>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rgbClr val="0000A8"/>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itchFamily="2" charset="2"/>
              <a:buNone/>
            </a:pPr>
            <a:r>
              <a:rPr lang="en-US" altLang="en-US" dirty="0">
                <a:ea typeface="ＭＳ Ｐゴシック" panose="020B0600070205080204" pitchFamily="34" charset="-128"/>
              </a:rPr>
              <a:t>A human protocol and a computer network protocol:</a:t>
            </a:r>
          </a:p>
          <a:p>
            <a:pPr>
              <a:buFont typeface="Wingdings" pitchFamily="2" charset="2"/>
              <a:buNone/>
            </a:pPr>
            <a:endParaRPr lang="en-US" altLang="en-US" dirty="0">
              <a:ea typeface="ＭＳ Ｐゴシック" panose="020B0600070205080204" pitchFamily="34" charset="-128"/>
            </a:endParaRPr>
          </a:p>
        </p:txBody>
      </p:sp>
      <p:sp>
        <p:nvSpPr>
          <p:cNvPr id="11" name="Rectangle 8">
            <a:extLst>
              <a:ext uri="{FF2B5EF4-FFF2-40B4-BE49-F238E27FC236}">
                <a16:creationId xmlns:a16="http://schemas.microsoft.com/office/drawing/2014/main" id="{CD43C19F-41ED-3443-B50D-7AA2E7350B6B}"/>
              </a:ext>
            </a:extLst>
          </p:cNvPr>
          <p:cNvSpPr>
            <a:spLocks noChangeArrowheads="1"/>
          </p:cNvSpPr>
          <p:nvPr/>
        </p:nvSpPr>
        <p:spPr bwMode="auto">
          <a:xfrm>
            <a:off x="980344" y="5862638"/>
            <a:ext cx="5511891"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spcBef>
                <a:spcPct val="20000"/>
              </a:spcBef>
              <a:buClr>
                <a:schemeClr val="accent2"/>
              </a:buClr>
              <a:buSzPct val="85000"/>
              <a:buFont typeface="Wingdings" pitchFamily="2" charset="2"/>
              <a:buNone/>
            </a:pPr>
            <a:r>
              <a:rPr lang="en-US" altLang="en-US" sz="3200" i="1" dirty="0">
                <a:solidFill>
                  <a:srgbClr val="CC0000"/>
                </a:solidFill>
                <a:latin typeface="Calibri" panose="020F0502020204030204" pitchFamily="34" charset="0"/>
                <a:cs typeface="Calibri" panose="020F0502020204030204" pitchFamily="34" charset="0"/>
              </a:rPr>
              <a:t>Q:</a:t>
            </a:r>
            <a:r>
              <a:rPr lang="en-US" altLang="en-US" sz="3200" dirty="0">
                <a:latin typeface="Calibri" panose="020F0502020204030204" pitchFamily="34" charset="0"/>
                <a:cs typeface="Calibri" panose="020F0502020204030204" pitchFamily="34" charset="0"/>
              </a:rPr>
              <a:t> other human protocols? </a:t>
            </a:r>
          </a:p>
        </p:txBody>
      </p:sp>
      <p:grpSp>
        <p:nvGrpSpPr>
          <p:cNvPr id="9" name="Group 8">
            <a:extLst>
              <a:ext uri="{FF2B5EF4-FFF2-40B4-BE49-F238E27FC236}">
                <a16:creationId xmlns:a16="http://schemas.microsoft.com/office/drawing/2014/main" id="{2A0AB36B-394C-B44E-9FDF-B5332733F92C}"/>
              </a:ext>
            </a:extLst>
          </p:cNvPr>
          <p:cNvGrpSpPr/>
          <p:nvPr/>
        </p:nvGrpSpPr>
        <p:grpSpPr>
          <a:xfrm>
            <a:off x="2925329" y="2422526"/>
            <a:ext cx="1762125" cy="563562"/>
            <a:chOff x="2925329" y="2422526"/>
            <a:chExt cx="1762125" cy="563562"/>
          </a:xfrm>
        </p:grpSpPr>
        <p:sp>
          <p:nvSpPr>
            <p:cNvPr id="12" name="Line 10">
              <a:extLst>
                <a:ext uri="{FF2B5EF4-FFF2-40B4-BE49-F238E27FC236}">
                  <a16:creationId xmlns:a16="http://schemas.microsoft.com/office/drawing/2014/main" id="{AF107355-7D98-0B44-975B-CBF0C399423E}"/>
                </a:ext>
              </a:extLst>
            </p:cNvPr>
            <p:cNvSpPr>
              <a:spLocks noChangeShapeType="1"/>
            </p:cNvSpPr>
            <p:nvPr/>
          </p:nvSpPr>
          <p:spPr bwMode="auto">
            <a:xfrm>
              <a:off x="2925329" y="2709863"/>
              <a:ext cx="1762125" cy="276225"/>
            </a:xfrm>
            <a:prstGeom prst="line">
              <a:avLst/>
            </a:prstGeom>
            <a:noFill/>
            <a:ln w="28575">
              <a:solidFill>
                <a:srgbClr val="0000A8"/>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dirty="0">
                <a:latin typeface="Calibri" panose="020F0502020204030204" pitchFamily="34" charset="0"/>
                <a:cs typeface="Calibri" panose="020F0502020204030204" pitchFamily="34" charset="0"/>
              </a:endParaRPr>
            </a:p>
          </p:txBody>
        </p:sp>
        <p:sp>
          <p:nvSpPr>
            <p:cNvPr id="15" name="Text Box 64">
              <a:extLst>
                <a:ext uri="{FF2B5EF4-FFF2-40B4-BE49-F238E27FC236}">
                  <a16:creationId xmlns:a16="http://schemas.microsoft.com/office/drawing/2014/main" id="{E3C8F55E-81A4-6845-B300-C80C498A8F1A}"/>
                </a:ext>
              </a:extLst>
            </p:cNvPr>
            <p:cNvSpPr txBox="1">
              <a:spLocks noChangeArrowheads="1"/>
            </p:cNvSpPr>
            <p:nvPr/>
          </p:nvSpPr>
          <p:spPr bwMode="auto">
            <a:xfrm>
              <a:off x="3366654" y="2422526"/>
              <a:ext cx="4475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dirty="0">
                  <a:latin typeface="Calibri" panose="020F0502020204030204" pitchFamily="34" charset="0"/>
                  <a:cs typeface="Calibri" panose="020F0502020204030204" pitchFamily="34" charset="0"/>
                </a:rPr>
                <a:t>Hi</a:t>
              </a:r>
            </a:p>
          </p:txBody>
        </p:sp>
      </p:grpSp>
      <p:grpSp>
        <p:nvGrpSpPr>
          <p:cNvPr id="79" name="Group 78">
            <a:extLst>
              <a:ext uri="{FF2B5EF4-FFF2-40B4-BE49-F238E27FC236}">
                <a16:creationId xmlns:a16="http://schemas.microsoft.com/office/drawing/2014/main" id="{A770EA7E-36C8-3342-B70C-2DA2FD8C7B3E}"/>
              </a:ext>
            </a:extLst>
          </p:cNvPr>
          <p:cNvGrpSpPr/>
          <p:nvPr/>
        </p:nvGrpSpPr>
        <p:grpSpPr>
          <a:xfrm>
            <a:off x="2617354" y="3046413"/>
            <a:ext cx="2085975" cy="584200"/>
            <a:chOff x="2617354" y="3046413"/>
            <a:chExt cx="2085975" cy="584200"/>
          </a:xfrm>
        </p:grpSpPr>
        <p:sp>
          <p:nvSpPr>
            <p:cNvPr id="16" name="Line 66">
              <a:extLst>
                <a:ext uri="{FF2B5EF4-FFF2-40B4-BE49-F238E27FC236}">
                  <a16:creationId xmlns:a16="http://schemas.microsoft.com/office/drawing/2014/main" id="{7BC224F4-2A52-C946-B3A2-501E3BADDE24}"/>
                </a:ext>
              </a:extLst>
            </p:cNvPr>
            <p:cNvSpPr>
              <a:spLocks noChangeShapeType="1"/>
            </p:cNvSpPr>
            <p:nvPr/>
          </p:nvSpPr>
          <p:spPr bwMode="auto">
            <a:xfrm flipV="1">
              <a:off x="2617354" y="3268663"/>
              <a:ext cx="2085975" cy="361950"/>
            </a:xfrm>
            <a:prstGeom prst="line">
              <a:avLst/>
            </a:prstGeom>
            <a:noFill/>
            <a:ln w="28575">
              <a:solidFill>
                <a:srgbClr val="0000A8"/>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dirty="0">
                <a:latin typeface="Calibri" panose="020F0502020204030204" pitchFamily="34" charset="0"/>
                <a:cs typeface="Calibri" panose="020F0502020204030204" pitchFamily="34" charset="0"/>
              </a:endParaRPr>
            </a:p>
          </p:txBody>
        </p:sp>
        <p:sp>
          <p:nvSpPr>
            <p:cNvPr id="17" name="Text Box 67">
              <a:extLst>
                <a:ext uri="{FF2B5EF4-FFF2-40B4-BE49-F238E27FC236}">
                  <a16:creationId xmlns:a16="http://schemas.microsoft.com/office/drawing/2014/main" id="{EF38DB23-31AC-F649-B4F9-0760E840DF33}"/>
                </a:ext>
              </a:extLst>
            </p:cNvPr>
            <p:cNvSpPr txBox="1">
              <a:spLocks noChangeArrowheads="1"/>
            </p:cNvSpPr>
            <p:nvPr/>
          </p:nvSpPr>
          <p:spPr bwMode="auto">
            <a:xfrm>
              <a:off x="3357129" y="3046413"/>
              <a:ext cx="4475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dirty="0">
                  <a:latin typeface="Calibri" panose="020F0502020204030204" pitchFamily="34" charset="0"/>
                  <a:cs typeface="Calibri" panose="020F0502020204030204" pitchFamily="34" charset="0"/>
                </a:rPr>
                <a:t>Hi</a:t>
              </a:r>
            </a:p>
          </p:txBody>
        </p:sp>
      </p:grpSp>
      <p:grpSp>
        <p:nvGrpSpPr>
          <p:cNvPr id="80" name="Group 79">
            <a:extLst>
              <a:ext uri="{FF2B5EF4-FFF2-40B4-BE49-F238E27FC236}">
                <a16:creationId xmlns:a16="http://schemas.microsoft.com/office/drawing/2014/main" id="{C148AFC4-3C67-AC4E-9DBE-C6C666348971}"/>
              </a:ext>
            </a:extLst>
          </p:cNvPr>
          <p:cNvGrpSpPr/>
          <p:nvPr/>
        </p:nvGrpSpPr>
        <p:grpSpPr>
          <a:xfrm>
            <a:off x="2601479" y="3632201"/>
            <a:ext cx="2162175" cy="708025"/>
            <a:chOff x="2601479" y="3632201"/>
            <a:chExt cx="2162175" cy="708025"/>
          </a:xfrm>
        </p:grpSpPr>
        <p:sp>
          <p:nvSpPr>
            <p:cNvPr id="18" name="Line 70">
              <a:extLst>
                <a:ext uri="{FF2B5EF4-FFF2-40B4-BE49-F238E27FC236}">
                  <a16:creationId xmlns:a16="http://schemas.microsoft.com/office/drawing/2014/main" id="{D7E081E5-97A2-4147-A169-A6935464DFF0}"/>
                </a:ext>
              </a:extLst>
            </p:cNvPr>
            <p:cNvSpPr>
              <a:spLocks noChangeShapeType="1"/>
            </p:cNvSpPr>
            <p:nvPr/>
          </p:nvSpPr>
          <p:spPr bwMode="auto">
            <a:xfrm>
              <a:off x="2601479" y="3700463"/>
              <a:ext cx="2162175" cy="438150"/>
            </a:xfrm>
            <a:prstGeom prst="line">
              <a:avLst/>
            </a:prstGeom>
            <a:noFill/>
            <a:ln w="28575">
              <a:solidFill>
                <a:srgbClr val="0000A8"/>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dirty="0">
                <a:latin typeface="Calibri" panose="020F0502020204030204" pitchFamily="34" charset="0"/>
                <a:cs typeface="Calibri" panose="020F0502020204030204" pitchFamily="34" charset="0"/>
              </a:endParaRPr>
            </a:p>
          </p:txBody>
        </p:sp>
        <p:grpSp>
          <p:nvGrpSpPr>
            <p:cNvPr id="19" name="Group 72">
              <a:extLst>
                <a:ext uri="{FF2B5EF4-FFF2-40B4-BE49-F238E27FC236}">
                  <a16:creationId xmlns:a16="http://schemas.microsoft.com/office/drawing/2014/main" id="{A01E23B5-0258-7C4C-BA5D-199419A7F92F}"/>
                </a:ext>
              </a:extLst>
            </p:cNvPr>
            <p:cNvGrpSpPr>
              <a:grpSpLocks/>
            </p:cNvGrpSpPr>
            <p:nvPr/>
          </p:nvGrpSpPr>
          <p:grpSpPr bwMode="auto">
            <a:xfrm>
              <a:off x="3158693" y="3632201"/>
              <a:ext cx="974725" cy="708025"/>
              <a:chOff x="773" y="2747"/>
              <a:chExt cx="614" cy="446"/>
            </a:xfrm>
          </p:grpSpPr>
          <p:sp>
            <p:nvSpPr>
              <p:cNvPr id="20" name="Rectangle 71">
                <a:extLst>
                  <a:ext uri="{FF2B5EF4-FFF2-40B4-BE49-F238E27FC236}">
                    <a16:creationId xmlns:a16="http://schemas.microsoft.com/office/drawing/2014/main" id="{66DE04EC-3AB2-4545-8A40-349D717B3F7F}"/>
                  </a:ext>
                </a:extLst>
              </p:cNvPr>
              <p:cNvSpPr>
                <a:spLocks noChangeArrowheads="1"/>
              </p:cNvSpPr>
              <p:nvPr/>
            </p:nvSpPr>
            <p:spPr bwMode="auto">
              <a:xfrm>
                <a:off x="786" y="2790"/>
                <a:ext cx="588" cy="3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Calibri" panose="020F0502020204030204" pitchFamily="34" charset="0"/>
                  <a:cs typeface="Calibri" panose="020F0502020204030204" pitchFamily="34" charset="0"/>
                </a:endParaRPr>
              </a:p>
            </p:txBody>
          </p:sp>
          <p:sp>
            <p:nvSpPr>
              <p:cNvPr id="21" name="Text Box 69">
                <a:extLst>
                  <a:ext uri="{FF2B5EF4-FFF2-40B4-BE49-F238E27FC236}">
                    <a16:creationId xmlns:a16="http://schemas.microsoft.com/office/drawing/2014/main" id="{74B04ADF-02C6-6943-8532-39BACC3EDB9B}"/>
                  </a:ext>
                </a:extLst>
              </p:cNvPr>
              <p:cNvSpPr txBox="1">
                <a:spLocks noChangeArrowheads="1"/>
              </p:cNvSpPr>
              <p:nvPr/>
            </p:nvSpPr>
            <p:spPr bwMode="auto">
              <a:xfrm>
                <a:off x="773" y="2747"/>
                <a:ext cx="614" cy="44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a:r>
                  <a:rPr lang="en-US" altLang="en-US" sz="2000" dirty="0">
                    <a:latin typeface="Calibri" panose="020F0502020204030204" pitchFamily="34" charset="0"/>
                    <a:cs typeface="Calibri" panose="020F0502020204030204" pitchFamily="34" charset="0"/>
                  </a:rPr>
                  <a:t>Got the</a:t>
                </a:r>
              </a:p>
              <a:p>
                <a:pPr algn="ctr"/>
                <a:r>
                  <a:rPr lang="en-US" altLang="en-US" sz="2000" dirty="0">
                    <a:latin typeface="Calibri" panose="020F0502020204030204" pitchFamily="34" charset="0"/>
                    <a:cs typeface="Calibri" panose="020F0502020204030204" pitchFamily="34" charset="0"/>
                  </a:rPr>
                  <a:t>time?</a:t>
                </a:r>
              </a:p>
            </p:txBody>
          </p:sp>
        </p:grpSp>
      </p:grpSp>
      <p:grpSp>
        <p:nvGrpSpPr>
          <p:cNvPr id="81" name="Group 80">
            <a:extLst>
              <a:ext uri="{FF2B5EF4-FFF2-40B4-BE49-F238E27FC236}">
                <a16:creationId xmlns:a16="http://schemas.microsoft.com/office/drawing/2014/main" id="{0746F316-9DC6-CE4A-B297-F2AB0B6A4762}"/>
              </a:ext>
            </a:extLst>
          </p:cNvPr>
          <p:cNvGrpSpPr/>
          <p:nvPr/>
        </p:nvGrpSpPr>
        <p:grpSpPr>
          <a:xfrm>
            <a:off x="2763404" y="4271963"/>
            <a:ext cx="1952625" cy="466731"/>
            <a:chOff x="2763404" y="4271963"/>
            <a:chExt cx="1952625" cy="466731"/>
          </a:xfrm>
        </p:grpSpPr>
        <p:sp>
          <p:nvSpPr>
            <p:cNvPr id="22" name="Line 73">
              <a:extLst>
                <a:ext uri="{FF2B5EF4-FFF2-40B4-BE49-F238E27FC236}">
                  <a16:creationId xmlns:a16="http://schemas.microsoft.com/office/drawing/2014/main" id="{33CD3426-2C89-A640-B8D9-4426CF1B003F}"/>
                </a:ext>
              </a:extLst>
            </p:cNvPr>
            <p:cNvSpPr>
              <a:spLocks noChangeShapeType="1"/>
            </p:cNvSpPr>
            <p:nvPr/>
          </p:nvSpPr>
          <p:spPr bwMode="auto">
            <a:xfrm flipV="1">
              <a:off x="2763404" y="4271963"/>
              <a:ext cx="1952625" cy="333375"/>
            </a:xfrm>
            <a:prstGeom prst="line">
              <a:avLst/>
            </a:prstGeom>
            <a:noFill/>
            <a:ln w="28575">
              <a:solidFill>
                <a:srgbClr val="0000A8"/>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dirty="0">
                <a:latin typeface="Calibri" panose="020F0502020204030204" pitchFamily="34" charset="0"/>
                <a:cs typeface="Calibri" panose="020F0502020204030204" pitchFamily="34" charset="0"/>
              </a:endParaRPr>
            </a:p>
          </p:txBody>
        </p:sp>
        <p:grpSp>
          <p:nvGrpSpPr>
            <p:cNvPr id="23" name="Group 76">
              <a:extLst>
                <a:ext uri="{FF2B5EF4-FFF2-40B4-BE49-F238E27FC236}">
                  <a16:creationId xmlns:a16="http://schemas.microsoft.com/office/drawing/2014/main" id="{A6420C74-64CF-2247-8D4B-DD2DBFA6F771}"/>
                </a:ext>
              </a:extLst>
            </p:cNvPr>
            <p:cNvGrpSpPr>
              <a:grpSpLocks/>
            </p:cNvGrpSpPr>
            <p:nvPr/>
          </p:nvGrpSpPr>
          <p:grpSpPr bwMode="auto">
            <a:xfrm>
              <a:off x="3233304" y="4276731"/>
              <a:ext cx="796925" cy="461963"/>
              <a:chOff x="1046" y="2771"/>
              <a:chExt cx="502" cy="291"/>
            </a:xfrm>
          </p:grpSpPr>
          <p:sp>
            <p:nvSpPr>
              <p:cNvPr id="24" name="Rectangle 75">
                <a:extLst>
                  <a:ext uri="{FF2B5EF4-FFF2-40B4-BE49-F238E27FC236}">
                    <a16:creationId xmlns:a16="http://schemas.microsoft.com/office/drawing/2014/main" id="{D5183736-BE0E-AB46-AFBB-CE022786DFEA}"/>
                  </a:ext>
                </a:extLst>
              </p:cNvPr>
              <p:cNvSpPr>
                <a:spLocks noChangeArrowheads="1"/>
              </p:cNvSpPr>
              <p:nvPr/>
            </p:nvSpPr>
            <p:spPr bwMode="auto">
              <a:xfrm>
                <a:off x="1104" y="2820"/>
                <a:ext cx="444" cy="18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Calibri" panose="020F0502020204030204" pitchFamily="34" charset="0"/>
                  <a:cs typeface="Calibri" panose="020F0502020204030204" pitchFamily="34" charset="0"/>
                </a:endParaRPr>
              </a:p>
            </p:txBody>
          </p:sp>
          <p:sp>
            <p:nvSpPr>
              <p:cNvPr id="25" name="Text Box 74">
                <a:extLst>
                  <a:ext uri="{FF2B5EF4-FFF2-40B4-BE49-F238E27FC236}">
                    <a16:creationId xmlns:a16="http://schemas.microsoft.com/office/drawing/2014/main" id="{1F4F822A-BED8-454A-AAC2-A1B3AFF6B966}"/>
                  </a:ext>
                </a:extLst>
              </p:cNvPr>
              <p:cNvSpPr txBox="1">
                <a:spLocks noChangeArrowheads="1"/>
              </p:cNvSpPr>
              <p:nvPr/>
            </p:nvSpPr>
            <p:spPr bwMode="auto">
              <a:xfrm>
                <a:off x="1046" y="2771"/>
                <a:ext cx="462"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dirty="0">
                    <a:latin typeface="Calibri" panose="020F0502020204030204" pitchFamily="34" charset="0"/>
                    <a:cs typeface="Calibri" panose="020F0502020204030204" pitchFamily="34" charset="0"/>
                  </a:rPr>
                  <a:t>2:00</a:t>
                </a:r>
              </a:p>
            </p:txBody>
          </p:sp>
        </p:grpSp>
      </p:grpSp>
      <p:sp>
        <p:nvSpPr>
          <p:cNvPr id="37" name="Line 101">
            <a:extLst>
              <a:ext uri="{FF2B5EF4-FFF2-40B4-BE49-F238E27FC236}">
                <a16:creationId xmlns:a16="http://schemas.microsoft.com/office/drawing/2014/main" id="{CAF66A4D-D465-0449-A83A-EAD8BADEBC8D}"/>
              </a:ext>
            </a:extLst>
          </p:cNvPr>
          <p:cNvSpPr>
            <a:spLocks noChangeShapeType="1"/>
          </p:cNvSpPr>
          <p:nvPr/>
        </p:nvSpPr>
        <p:spPr bwMode="auto">
          <a:xfrm>
            <a:off x="5730145" y="2115345"/>
            <a:ext cx="0" cy="3573462"/>
          </a:xfrm>
          <a:prstGeom prst="line">
            <a:avLst/>
          </a:prstGeom>
          <a:noFill/>
          <a:ln w="19050">
            <a:solidFill>
              <a:schemeClr val="bg1">
                <a:lumMod val="75000"/>
              </a:schemeClr>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dirty="0"/>
          </a:p>
        </p:txBody>
      </p:sp>
      <p:grpSp>
        <p:nvGrpSpPr>
          <p:cNvPr id="38" name="Group 105">
            <a:extLst>
              <a:ext uri="{FF2B5EF4-FFF2-40B4-BE49-F238E27FC236}">
                <a16:creationId xmlns:a16="http://schemas.microsoft.com/office/drawing/2014/main" id="{CC2D24A5-7C64-F545-A05A-3752F815F89F}"/>
              </a:ext>
            </a:extLst>
          </p:cNvPr>
          <p:cNvGrpSpPr>
            <a:grpSpLocks/>
          </p:cNvGrpSpPr>
          <p:nvPr/>
        </p:nvGrpSpPr>
        <p:grpSpPr bwMode="auto">
          <a:xfrm>
            <a:off x="5403417" y="4910138"/>
            <a:ext cx="720725" cy="396875"/>
            <a:chOff x="2198" y="3221"/>
            <a:chExt cx="454" cy="250"/>
          </a:xfrm>
        </p:grpSpPr>
        <p:sp>
          <p:nvSpPr>
            <p:cNvPr id="39" name="Rectangle 104">
              <a:extLst>
                <a:ext uri="{FF2B5EF4-FFF2-40B4-BE49-F238E27FC236}">
                  <a16:creationId xmlns:a16="http://schemas.microsoft.com/office/drawing/2014/main" id="{6BF887FC-DA49-BC42-A376-A29D67B86ED9}"/>
                </a:ext>
              </a:extLst>
            </p:cNvPr>
            <p:cNvSpPr>
              <a:spLocks noChangeArrowheads="1"/>
            </p:cNvSpPr>
            <p:nvPr/>
          </p:nvSpPr>
          <p:spPr bwMode="auto">
            <a:xfrm>
              <a:off x="2244" y="3282"/>
              <a:ext cx="408" cy="1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Calibri" panose="020F0502020204030204" pitchFamily="34" charset="0"/>
                <a:cs typeface="Calibri" panose="020F0502020204030204" pitchFamily="34" charset="0"/>
              </a:endParaRPr>
            </a:p>
          </p:txBody>
        </p:sp>
        <p:sp>
          <p:nvSpPr>
            <p:cNvPr id="40" name="Text Box 102">
              <a:extLst>
                <a:ext uri="{FF2B5EF4-FFF2-40B4-BE49-F238E27FC236}">
                  <a16:creationId xmlns:a16="http://schemas.microsoft.com/office/drawing/2014/main" id="{FD6E114D-BB61-5A43-A6C4-EB93B477DD11}"/>
                </a:ext>
              </a:extLst>
            </p:cNvPr>
            <p:cNvSpPr txBox="1">
              <a:spLocks noChangeArrowheads="1"/>
            </p:cNvSpPr>
            <p:nvPr/>
          </p:nvSpPr>
          <p:spPr bwMode="auto">
            <a:xfrm>
              <a:off x="2198" y="3221"/>
              <a:ext cx="418"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sz="2000" dirty="0">
                  <a:latin typeface="Calibri" panose="020F0502020204030204" pitchFamily="34" charset="0"/>
                  <a:cs typeface="Calibri" panose="020F0502020204030204" pitchFamily="34" charset="0"/>
                </a:rPr>
                <a:t>time</a:t>
              </a:r>
            </a:p>
          </p:txBody>
        </p:sp>
      </p:grpSp>
      <p:grpSp>
        <p:nvGrpSpPr>
          <p:cNvPr id="83" name="Group 82">
            <a:extLst>
              <a:ext uri="{FF2B5EF4-FFF2-40B4-BE49-F238E27FC236}">
                <a16:creationId xmlns:a16="http://schemas.microsoft.com/office/drawing/2014/main" id="{0CD6B86A-6F1B-0548-9764-136C60D90701}"/>
              </a:ext>
            </a:extLst>
          </p:cNvPr>
          <p:cNvGrpSpPr/>
          <p:nvPr/>
        </p:nvGrpSpPr>
        <p:grpSpPr>
          <a:xfrm>
            <a:off x="6786129" y="3255963"/>
            <a:ext cx="2216150" cy="589096"/>
            <a:chOff x="6786129" y="3255963"/>
            <a:chExt cx="2216150" cy="589096"/>
          </a:xfrm>
        </p:grpSpPr>
        <p:sp>
          <p:nvSpPr>
            <p:cNvPr id="28" name="Line 90">
              <a:extLst>
                <a:ext uri="{FF2B5EF4-FFF2-40B4-BE49-F238E27FC236}">
                  <a16:creationId xmlns:a16="http://schemas.microsoft.com/office/drawing/2014/main" id="{BE73EB41-048F-AA4A-A7C0-5C13D2C2255F}"/>
                </a:ext>
              </a:extLst>
            </p:cNvPr>
            <p:cNvSpPr>
              <a:spLocks noChangeShapeType="1"/>
            </p:cNvSpPr>
            <p:nvPr/>
          </p:nvSpPr>
          <p:spPr bwMode="auto">
            <a:xfrm flipV="1">
              <a:off x="6786129" y="3255963"/>
              <a:ext cx="2216150" cy="398463"/>
            </a:xfrm>
            <a:prstGeom prst="line">
              <a:avLst/>
            </a:prstGeom>
            <a:noFill/>
            <a:ln w="28575">
              <a:solidFill>
                <a:srgbClr val="0000A8"/>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dirty="0">
                <a:latin typeface="Calibri" panose="020F0502020204030204" pitchFamily="34" charset="0"/>
                <a:cs typeface="Calibri" panose="020F0502020204030204" pitchFamily="34" charset="0"/>
              </a:endParaRPr>
            </a:p>
          </p:txBody>
        </p:sp>
        <p:sp>
          <p:nvSpPr>
            <p:cNvPr id="29" name="Rectangle 92">
              <a:extLst>
                <a:ext uri="{FF2B5EF4-FFF2-40B4-BE49-F238E27FC236}">
                  <a16:creationId xmlns:a16="http://schemas.microsoft.com/office/drawing/2014/main" id="{3D5059BF-BB04-1840-B77C-F70CB09CD95F}"/>
                </a:ext>
              </a:extLst>
            </p:cNvPr>
            <p:cNvSpPr>
              <a:spLocks noChangeArrowheads="1"/>
            </p:cNvSpPr>
            <p:nvPr/>
          </p:nvSpPr>
          <p:spPr bwMode="auto">
            <a:xfrm>
              <a:off x="7221104" y="3278188"/>
              <a:ext cx="1438275" cy="3937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Calibri" panose="020F0502020204030204" pitchFamily="34" charset="0"/>
                <a:cs typeface="Calibri" panose="020F0502020204030204" pitchFamily="34" charset="0"/>
              </a:endParaRPr>
            </a:p>
          </p:txBody>
        </p:sp>
        <p:sp>
          <p:nvSpPr>
            <p:cNvPr id="30" name="Text Box 91">
              <a:extLst>
                <a:ext uri="{FF2B5EF4-FFF2-40B4-BE49-F238E27FC236}">
                  <a16:creationId xmlns:a16="http://schemas.microsoft.com/office/drawing/2014/main" id="{8B99F7C9-41C0-E948-A1F8-DBFF6271EFCF}"/>
                </a:ext>
              </a:extLst>
            </p:cNvPr>
            <p:cNvSpPr txBox="1">
              <a:spLocks noChangeArrowheads="1"/>
            </p:cNvSpPr>
            <p:nvPr/>
          </p:nvSpPr>
          <p:spPr bwMode="auto">
            <a:xfrm>
              <a:off x="7125853" y="3279776"/>
              <a:ext cx="1635127" cy="5652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a:lnSpc>
                  <a:spcPct val="85000"/>
                </a:lnSpc>
              </a:pPr>
              <a:r>
                <a:rPr lang="en-US" altLang="en-US" sz="1800" dirty="0">
                  <a:latin typeface="Calibri" panose="020F0502020204030204" pitchFamily="34" charset="0"/>
                  <a:cs typeface="Calibri" panose="020F0502020204030204" pitchFamily="34" charset="0"/>
                </a:rPr>
                <a:t>TCP connection</a:t>
              </a:r>
            </a:p>
            <a:p>
              <a:pPr algn="ctr">
                <a:lnSpc>
                  <a:spcPct val="85000"/>
                </a:lnSpc>
              </a:pPr>
              <a:r>
                <a:rPr lang="en-US" altLang="en-US" sz="1800" dirty="0">
                  <a:latin typeface="Calibri" panose="020F0502020204030204" pitchFamily="34" charset="0"/>
                  <a:cs typeface="Calibri" panose="020F0502020204030204" pitchFamily="34" charset="0"/>
                </a:rPr>
                <a:t>response</a:t>
              </a:r>
            </a:p>
          </p:txBody>
        </p:sp>
      </p:grpSp>
      <p:grpSp>
        <p:nvGrpSpPr>
          <p:cNvPr id="85" name="Group 84">
            <a:extLst>
              <a:ext uri="{FF2B5EF4-FFF2-40B4-BE49-F238E27FC236}">
                <a16:creationId xmlns:a16="http://schemas.microsoft.com/office/drawing/2014/main" id="{B3F6BB2A-A83B-6E42-97C8-7ABAD5335595}"/>
              </a:ext>
            </a:extLst>
          </p:cNvPr>
          <p:cNvGrpSpPr/>
          <p:nvPr/>
        </p:nvGrpSpPr>
        <p:grpSpPr>
          <a:xfrm>
            <a:off x="6833754" y="4448176"/>
            <a:ext cx="2343150" cy="461665"/>
            <a:chOff x="6833754" y="4448176"/>
            <a:chExt cx="2343150" cy="461665"/>
          </a:xfrm>
        </p:grpSpPr>
        <p:sp>
          <p:nvSpPr>
            <p:cNvPr id="26" name="Line 85">
              <a:extLst>
                <a:ext uri="{FF2B5EF4-FFF2-40B4-BE49-F238E27FC236}">
                  <a16:creationId xmlns:a16="http://schemas.microsoft.com/office/drawing/2014/main" id="{45CDA1E6-D436-1747-9985-487C3C2A77F0}"/>
                </a:ext>
              </a:extLst>
            </p:cNvPr>
            <p:cNvSpPr>
              <a:spLocks noChangeShapeType="1"/>
            </p:cNvSpPr>
            <p:nvPr/>
          </p:nvSpPr>
          <p:spPr bwMode="auto">
            <a:xfrm flipV="1">
              <a:off x="6833754" y="4464051"/>
              <a:ext cx="2343150" cy="428625"/>
            </a:xfrm>
            <a:prstGeom prst="line">
              <a:avLst/>
            </a:prstGeom>
            <a:noFill/>
            <a:ln w="28575">
              <a:solidFill>
                <a:srgbClr val="0000A8"/>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dirty="0">
                <a:latin typeface="Calibri" panose="020F0502020204030204" pitchFamily="34" charset="0"/>
                <a:cs typeface="Calibri" panose="020F0502020204030204" pitchFamily="34" charset="0"/>
              </a:endParaRPr>
            </a:p>
          </p:txBody>
        </p:sp>
        <p:sp>
          <p:nvSpPr>
            <p:cNvPr id="35" name="Rectangle 99">
              <a:extLst>
                <a:ext uri="{FF2B5EF4-FFF2-40B4-BE49-F238E27FC236}">
                  <a16:creationId xmlns:a16="http://schemas.microsoft.com/office/drawing/2014/main" id="{0522444E-A828-BE46-A531-855D0C776C75}"/>
                </a:ext>
              </a:extLst>
            </p:cNvPr>
            <p:cNvSpPr>
              <a:spLocks noChangeArrowheads="1"/>
            </p:cNvSpPr>
            <p:nvPr/>
          </p:nvSpPr>
          <p:spPr bwMode="auto">
            <a:xfrm>
              <a:off x="7602104" y="4562476"/>
              <a:ext cx="919163" cy="295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Calibri" panose="020F0502020204030204" pitchFamily="34" charset="0"/>
                <a:cs typeface="Calibri" panose="020F0502020204030204" pitchFamily="34" charset="0"/>
              </a:endParaRPr>
            </a:p>
          </p:txBody>
        </p:sp>
        <p:sp>
          <p:nvSpPr>
            <p:cNvPr id="36" name="Text Box 100">
              <a:extLst>
                <a:ext uri="{FF2B5EF4-FFF2-40B4-BE49-F238E27FC236}">
                  <a16:creationId xmlns:a16="http://schemas.microsoft.com/office/drawing/2014/main" id="{D6A3FC64-B8C3-524A-97EA-7601A8235EE4}"/>
                </a:ext>
              </a:extLst>
            </p:cNvPr>
            <p:cNvSpPr txBox="1">
              <a:spLocks noChangeArrowheads="1"/>
            </p:cNvSpPr>
            <p:nvPr/>
          </p:nvSpPr>
          <p:spPr bwMode="auto">
            <a:xfrm>
              <a:off x="7568767" y="4448176"/>
              <a:ext cx="88197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dirty="0">
                  <a:latin typeface="Calibri" panose="020F0502020204030204" pitchFamily="34" charset="0"/>
                  <a:cs typeface="Calibri" panose="020F0502020204030204" pitchFamily="34" charset="0"/>
                </a:rPr>
                <a:t>&lt;file&gt;</a:t>
              </a:r>
            </a:p>
          </p:txBody>
        </p:sp>
      </p:grpSp>
      <p:grpSp>
        <p:nvGrpSpPr>
          <p:cNvPr id="82" name="Group 81">
            <a:extLst>
              <a:ext uri="{FF2B5EF4-FFF2-40B4-BE49-F238E27FC236}">
                <a16:creationId xmlns:a16="http://schemas.microsoft.com/office/drawing/2014/main" id="{0CDE2E27-ED1E-7344-9B31-50A4E5C09D16}"/>
              </a:ext>
            </a:extLst>
          </p:cNvPr>
          <p:cNvGrpSpPr/>
          <p:nvPr/>
        </p:nvGrpSpPr>
        <p:grpSpPr>
          <a:xfrm>
            <a:off x="6848042" y="2620963"/>
            <a:ext cx="2176462" cy="565283"/>
            <a:chOff x="6848042" y="2620963"/>
            <a:chExt cx="2176462" cy="565283"/>
          </a:xfrm>
        </p:grpSpPr>
        <p:sp>
          <p:nvSpPr>
            <p:cNvPr id="27" name="Line 89">
              <a:extLst>
                <a:ext uri="{FF2B5EF4-FFF2-40B4-BE49-F238E27FC236}">
                  <a16:creationId xmlns:a16="http://schemas.microsoft.com/office/drawing/2014/main" id="{ABF41D13-8507-D844-86E0-3E5322573953}"/>
                </a:ext>
              </a:extLst>
            </p:cNvPr>
            <p:cNvSpPr>
              <a:spLocks noChangeShapeType="1"/>
            </p:cNvSpPr>
            <p:nvPr/>
          </p:nvSpPr>
          <p:spPr bwMode="auto">
            <a:xfrm>
              <a:off x="6848042" y="2749551"/>
              <a:ext cx="2176462" cy="347662"/>
            </a:xfrm>
            <a:prstGeom prst="line">
              <a:avLst/>
            </a:prstGeom>
            <a:noFill/>
            <a:ln w="28575">
              <a:solidFill>
                <a:srgbClr val="0000A8"/>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dirty="0">
                <a:latin typeface="Calibri" panose="020F0502020204030204" pitchFamily="34" charset="0"/>
                <a:cs typeface="Calibri" panose="020F0502020204030204" pitchFamily="34" charset="0"/>
              </a:endParaRPr>
            </a:p>
          </p:txBody>
        </p:sp>
        <p:sp>
          <p:nvSpPr>
            <p:cNvPr id="41" name="Rectangle 52">
              <a:extLst>
                <a:ext uri="{FF2B5EF4-FFF2-40B4-BE49-F238E27FC236}">
                  <a16:creationId xmlns:a16="http://schemas.microsoft.com/office/drawing/2014/main" id="{3880A042-2FB6-1941-9EF6-2BBEF497D0DB}"/>
                </a:ext>
              </a:extLst>
            </p:cNvPr>
            <p:cNvSpPr>
              <a:spLocks noChangeArrowheads="1"/>
            </p:cNvSpPr>
            <p:nvPr/>
          </p:nvSpPr>
          <p:spPr bwMode="auto">
            <a:xfrm>
              <a:off x="7133792" y="2689226"/>
              <a:ext cx="1365250" cy="43973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Calibri" panose="020F0502020204030204" pitchFamily="34" charset="0"/>
                <a:cs typeface="Calibri" panose="020F0502020204030204" pitchFamily="34" charset="0"/>
              </a:endParaRPr>
            </a:p>
          </p:txBody>
        </p:sp>
        <p:sp>
          <p:nvSpPr>
            <p:cNvPr id="42" name="Text Box 91">
              <a:extLst>
                <a:ext uri="{FF2B5EF4-FFF2-40B4-BE49-F238E27FC236}">
                  <a16:creationId xmlns:a16="http://schemas.microsoft.com/office/drawing/2014/main" id="{520D7CEC-5ABE-CB47-A52E-8A54D3A49642}"/>
                </a:ext>
              </a:extLst>
            </p:cNvPr>
            <p:cNvSpPr txBox="1">
              <a:spLocks noChangeArrowheads="1"/>
            </p:cNvSpPr>
            <p:nvPr/>
          </p:nvSpPr>
          <p:spPr bwMode="auto">
            <a:xfrm>
              <a:off x="7170303" y="2620963"/>
              <a:ext cx="1635127" cy="5652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a:lnSpc>
                  <a:spcPct val="85000"/>
                </a:lnSpc>
              </a:pPr>
              <a:r>
                <a:rPr lang="en-US" altLang="en-US" sz="1800" dirty="0">
                  <a:latin typeface="Calibri" panose="020F0502020204030204" pitchFamily="34" charset="0"/>
                  <a:cs typeface="Calibri" panose="020F0502020204030204" pitchFamily="34" charset="0"/>
                </a:rPr>
                <a:t>TCP connection</a:t>
              </a:r>
            </a:p>
            <a:p>
              <a:pPr algn="ctr">
                <a:lnSpc>
                  <a:spcPct val="85000"/>
                </a:lnSpc>
              </a:pPr>
              <a:r>
                <a:rPr lang="en-US" altLang="en-US" sz="1800" dirty="0">
                  <a:latin typeface="Calibri" panose="020F0502020204030204" pitchFamily="34" charset="0"/>
                  <a:cs typeface="Calibri" panose="020F0502020204030204" pitchFamily="34" charset="0"/>
                </a:rPr>
                <a:t>request</a:t>
              </a:r>
            </a:p>
          </p:txBody>
        </p:sp>
      </p:grpSp>
      <p:grpSp>
        <p:nvGrpSpPr>
          <p:cNvPr id="43" name="Group 57">
            <a:extLst>
              <a:ext uri="{FF2B5EF4-FFF2-40B4-BE49-F238E27FC236}">
                <a16:creationId xmlns:a16="http://schemas.microsoft.com/office/drawing/2014/main" id="{4A4CE652-658D-B343-B65F-6AC8513C167B}"/>
              </a:ext>
            </a:extLst>
          </p:cNvPr>
          <p:cNvGrpSpPr>
            <a:grpSpLocks/>
          </p:cNvGrpSpPr>
          <p:nvPr/>
        </p:nvGrpSpPr>
        <p:grpSpPr bwMode="auto">
          <a:xfrm>
            <a:off x="9080067" y="2720976"/>
            <a:ext cx="357186" cy="755650"/>
            <a:chOff x="4140" y="429"/>
            <a:chExt cx="1425" cy="2396"/>
          </a:xfrm>
        </p:grpSpPr>
        <p:sp>
          <p:nvSpPr>
            <p:cNvPr id="44" name="Freeform 58">
              <a:extLst>
                <a:ext uri="{FF2B5EF4-FFF2-40B4-BE49-F238E27FC236}">
                  <a16:creationId xmlns:a16="http://schemas.microsoft.com/office/drawing/2014/main" id="{ADF25789-D94D-6440-A211-5DCCB02CE5A2}"/>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latin typeface="Calibri" panose="020F0502020204030204" pitchFamily="34" charset="0"/>
                <a:cs typeface="Calibri" panose="020F0502020204030204" pitchFamily="34" charset="0"/>
              </a:endParaRPr>
            </a:p>
          </p:txBody>
        </p:sp>
        <p:sp>
          <p:nvSpPr>
            <p:cNvPr id="45" name="Rectangle 59">
              <a:extLst>
                <a:ext uri="{FF2B5EF4-FFF2-40B4-BE49-F238E27FC236}">
                  <a16:creationId xmlns:a16="http://schemas.microsoft.com/office/drawing/2014/main" id="{E3F6D782-AA2A-884C-8F31-18FB963D429A}"/>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Calibri" panose="020F0502020204030204" pitchFamily="34" charset="0"/>
                <a:cs typeface="Calibri" panose="020F0502020204030204" pitchFamily="34" charset="0"/>
              </a:endParaRPr>
            </a:p>
          </p:txBody>
        </p:sp>
        <p:sp>
          <p:nvSpPr>
            <p:cNvPr id="46" name="Freeform 60">
              <a:extLst>
                <a:ext uri="{FF2B5EF4-FFF2-40B4-BE49-F238E27FC236}">
                  <a16:creationId xmlns:a16="http://schemas.microsoft.com/office/drawing/2014/main" id="{8E62C232-6002-7B40-98F7-09DFB8653CE7}"/>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latin typeface="Calibri" panose="020F0502020204030204" pitchFamily="34" charset="0"/>
                <a:cs typeface="Calibri" panose="020F0502020204030204" pitchFamily="34" charset="0"/>
              </a:endParaRPr>
            </a:p>
          </p:txBody>
        </p:sp>
        <p:sp>
          <p:nvSpPr>
            <p:cNvPr id="47" name="Freeform 61">
              <a:extLst>
                <a:ext uri="{FF2B5EF4-FFF2-40B4-BE49-F238E27FC236}">
                  <a16:creationId xmlns:a16="http://schemas.microsoft.com/office/drawing/2014/main" id="{4AE6A750-54A6-B943-91AB-340390A7C6C1}"/>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latin typeface="Calibri" panose="020F0502020204030204" pitchFamily="34" charset="0"/>
                <a:cs typeface="Calibri" panose="020F0502020204030204" pitchFamily="34" charset="0"/>
              </a:endParaRPr>
            </a:p>
          </p:txBody>
        </p:sp>
        <p:sp>
          <p:nvSpPr>
            <p:cNvPr id="48" name="Rectangle 62">
              <a:extLst>
                <a:ext uri="{FF2B5EF4-FFF2-40B4-BE49-F238E27FC236}">
                  <a16:creationId xmlns:a16="http://schemas.microsoft.com/office/drawing/2014/main" id="{E71E8CB8-4382-3242-ABC5-C14F81AC8593}"/>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Calibri" panose="020F0502020204030204" pitchFamily="34" charset="0"/>
                <a:cs typeface="Calibri" panose="020F0502020204030204" pitchFamily="34" charset="0"/>
              </a:endParaRPr>
            </a:p>
          </p:txBody>
        </p:sp>
        <p:grpSp>
          <p:nvGrpSpPr>
            <p:cNvPr id="49" name="Group 63">
              <a:extLst>
                <a:ext uri="{FF2B5EF4-FFF2-40B4-BE49-F238E27FC236}">
                  <a16:creationId xmlns:a16="http://schemas.microsoft.com/office/drawing/2014/main" id="{E7EC998A-9B7F-0746-ABE8-80C8192CA7B9}"/>
                </a:ext>
              </a:extLst>
            </p:cNvPr>
            <p:cNvGrpSpPr>
              <a:grpSpLocks/>
            </p:cNvGrpSpPr>
            <p:nvPr/>
          </p:nvGrpSpPr>
          <p:grpSpPr bwMode="auto">
            <a:xfrm>
              <a:off x="4749" y="668"/>
              <a:ext cx="581" cy="145"/>
              <a:chOff x="614" y="2568"/>
              <a:chExt cx="725" cy="139"/>
            </a:xfrm>
          </p:grpSpPr>
          <p:sp>
            <p:nvSpPr>
              <p:cNvPr id="74" name="AutoShape 64">
                <a:extLst>
                  <a:ext uri="{FF2B5EF4-FFF2-40B4-BE49-F238E27FC236}">
                    <a16:creationId xmlns:a16="http://schemas.microsoft.com/office/drawing/2014/main" id="{89BFB453-7EA4-7040-A1A5-7D0E5E721F08}"/>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Calibri" panose="020F0502020204030204" pitchFamily="34" charset="0"/>
                  <a:cs typeface="Calibri" panose="020F0502020204030204" pitchFamily="34" charset="0"/>
                </a:endParaRPr>
              </a:p>
            </p:txBody>
          </p:sp>
          <p:sp>
            <p:nvSpPr>
              <p:cNvPr id="75" name="AutoShape 65">
                <a:extLst>
                  <a:ext uri="{FF2B5EF4-FFF2-40B4-BE49-F238E27FC236}">
                    <a16:creationId xmlns:a16="http://schemas.microsoft.com/office/drawing/2014/main" id="{DD4207D9-1C2C-A642-874A-C950D1B2F635}"/>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Calibri" panose="020F0502020204030204" pitchFamily="34" charset="0"/>
                  <a:cs typeface="Calibri" panose="020F0502020204030204" pitchFamily="34" charset="0"/>
                </a:endParaRPr>
              </a:p>
            </p:txBody>
          </p:sp>
        </p:grpSp>
        <p:sp>
          <p:nvSpPr>
            <p:cNvPr id="50" name="Rectangle 66">
              <a:extLst>
                <a:ext uri="{FF2B5EF4-FFF2-40B4-BE49-F238E27FC236}">
                  <a16:creationId xmlns:a16="http://schemas.microsoft.com/office/drawing/2014/main" id="{B93B87B1-D6FF-1A43-AFA9-2F4308B469D1}"/>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Calibri" panose="020F0502020204030204" pitchFamily="34" charset="0"/>
                <a:cs typeface="Calibri" panose="020F0502020204030204" pitchFamily="34" charset="0"/>
              </a:endParaRPr>
            </a:p>
          </p:txBody>
        </p:sp>
        <p:grpSp>
          <p:nvGrpSpPr>
            <p:cNvPr id="51" name="Group 67">
              <a:extLst>
                <a:ext uri="{FF2B5EF4-FFF2-40B4-BE49-F238E27FC236}">
                  <a16:creationId xmlns:a16="http://schemas.microsoft.com/office/drawing/2014/main" id="{38088FF7-02F0-DB41-8855-F8E64BFD6295}"/>
                </a:ext>
              </a:extLst>
            </p:cNvPr>
            <p:cNvGrpSpPr>
              <a:grpSpLocks/>
            </p:cNvGrpSpPr>
            <p:nvPr/>
          </p:nvGrpSpPr>
          <p:grpSpPr bwMode="auto">
            <a:xfrm>
              <a:off x="4747" y="994"/>
              <a:ext cx="581" cy="134"/>
              <a:chOff x="614" y="2568"/>
              <a:chExt cx="725" cy="139"/>
            </a:xfrm>
          </p:grpSpPr>
          <p:sp>
            <p:nvSpPr>
              <p:cNvPr id="72" name="AutoShape 68">
                <a:extLst>
                  <a:ext uri="{FF2B5EF4-FFF2-40B4-BE49-F238E27FC236}">
                    <a16:creationId xmlns:a16="http://schemas.microsoft.com/office/drawing/2014/main" id="{2800C9B7-CBF6-284C-B26D-9F63F319DF21}"/>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Calibri" panose="020F0502020204030204" pitchFamily="34" charset="0"/>
                  <a:cs typeface="Calibri" panose="020F0502020204030204" pitchFamily="34" charset="0"/>
                </a:endParaRPr>
              </a:p>
            </p:txBody>
          </p:sp>
          <p:sp>
            <p:nvSpPr>
              <p:cNvPr id="73" name="AutoShape 69">
                <a:extLst>
                  <a:ext uri="{FF2B5EF4-FFF2-40B4-BE49-F238E27FC236}">
                    <a16:creationId xmlns:a16="http://schemas.microsoft.com/office/drawing/2014/main" id="{96A6E1AD-EAAE-7447-A0BC-68D76E1B928F}"/>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Calibri" panose="020F0502020204030204" pitchFamily="34" charset="0"/>
                  <a:cs typeface="Calibri" panose="020F0502020204030204" pitchFamily="34" charset="0"/>
                </a:endParaRPr>
              </a:p>
            </p:txBody>
          </p:sp>
        </p:grpSp>
        <p:sp>
          <p:nvSpPr>
            <p:cNvPr id="52" name="Rectangle 70">
              <a:extLst>
                <a:ext uri="{FF2B5EF4-FFF2-40B4-BE49-F238E27FC236}">
                  <a16:creationId xmlns:a16="http://schemas.microsoft.com/office/drawing/2014/main" id="{81E7EE8D-57F7-6848-B16A-D11B811B8054}"/>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Calibri" panose="020F0502020204030204" pitchFamily="34" charset="0"/>
                <a:cs typeface="Calibri" panose="020F0502020204030204" pitchFamily="34" charset="0"/>
              </a:endParaRPr>
            </a:p>
          </p:txBody>
        </p:sp>
        <p:sp>
          <p:nvSpPr>
            <p:cNvPr id="53" name="Rectangle 71">
              <a:extLst>
                <a:ext uri="{FF2B5EF4-FFF2-40B4-BE49-F238E27FC236}">
                  <a16:creationId xmlns:a16="http://schemas.microsoft.com/office/drawing/2014/main" id="{0C489C2A-C1EE-ED4E-915C-600DF0A70B15}"/>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Calibri" panose="020F0502020204030204" pitchFamily="34" charset="0"/>
                <a:cs typeface="Calibri" panose="020F0502020204030204" pitchFamily="34" charset="0"/>
              </a:endParaRPr>
            </a:p>
          </p:txBody>
        </p:sp>
        <p:grpSp>
          <p:nvGrpSpPr>
            <p:cNvPr id="54" name="Group 72">
              <a:extLst>
                <a:ext uri="{FF2B5EF4-FFF2-40B4-BE49-F238E27FC236}">
                  <a16:creationId xmlns:a16="http://schemas.microsoft.com/office/drawing/2014/main" id="{3D5AED95-1F84-444D-A859-E38C83F838CB}"/>
                </a:ext>
              </a:extLst>
            </p:cNvPr>
            <p:cNvGrpSpPr>
              <a:grpSpLocks/>
            </p:cNvGrpSpPr>
            <p:nvPr/>
          </p:nvGrpSpPr>
          <p:grpSpPr bwMode="auto">
            <a:xfrm>
              <a:off x="4735" y="1627"/>
              <a:ext cx="582" cy="151"/>
              <a:chOff x="614" y="2568"/>
              <a:chExt cx="725" cy="139"/>
            </a:xfrm>
          </p:grpSpPr>
          <p:sp>
            <p:nvSpPr>
              <p:cNvPr id="70" name="AutoShape 73">
                <a:extLst>
                  <a:ext uri="{FF2B5EF4-FFF2-40B4-BE49-F238E27FC236}">
                    <a16:creationId xmlns:a16="http://schemas.microsoft.com/office/drawing/2014/main" id="{A9389B09-349A-964B-85BC-37C0E562CA26}"/>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Calibri" panose="020F0502020204030204" pitchFamily="34" charset="0"/>
                  <a:cs typeface="Calibri" panose="020F0502020204030204" pitchFamily="34" charset="0"/>
                </a:endParaRPr>
              </a:p>
            </p:txBody>
          </p:sp>
          <p:sp>
            <p:nvSpPr>
              <p:cNvPr id="71" name="AutoShape 74">
                <a:extLst>
                  <a:ext uri="{FF2B5EF4-FFF2-40B4-BE49-F238E27FC236}">
                    <a16:creationId xmlns:a16="http://schemas.microsoft.com/office/drawing/2014/main" id="{4ACE943E-F10C-654A-BD48-143DEEAAE858}"/>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Calibri" panose="020F0502020204030204" pitchFamily="34" charset="0"/>
                  <a:cs typeface="Calibri" panose="020F0502020204030204" pitchFamily="34" charset="0"/>
                </a:endParaRPr>
              </a:p>
            </p:txBody>
          </p:sp>
        </p:grpSp>
        <p:sp>
          <p:nvSpPr>
            <p:cNvPr id="55" name="Freeform 75">
              <a:extLst>
                <a:ext uri="{FF2B5EF4-FFF2-40B4-BE49-F238E27FC236}">
                  <a16:creationId xmlns:a16="http://schemas.microsoft.com/office/drawing/2014/main" id="{9F74734C-9E68-9045-A6CE-133984B96481}"/>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latin typeface="Calibri" panose="020F0502020204030204" pitchFamily="34" charset="0"/>
                <a:cs typeface="Calibri" panose="020F0502020204030204" pitchFamily="34" charset="0"/>
              </a:endParaRPr>
            </a:p>
          </p:txBody>
        </p:sp>
        <p:grpSp>
          <p:nvGrpSpPr>
            <p:cNvPr id="56" name="Group 76">
              <a:extLst>
                <a:ext uri="{FF2B5EF4-FFF2-40B4-BE49-F238E27FC236}">
                  <a16:creationId xmlns:a16="http://schemas.microsoft.com/office/drawing/2014/main" id="{99AB90FB-10F4-8646-A5E4-C5948E7CADAE}"/>
                </a:ext>
              </a:extLst>
            </p:cNvPr>
            <p:cNvGrpSpPr>
              <a:grpSpLocks/>
            </p:cNvGrpSpPr>
            <p:nvPr/>
          </p:nvGrpSpPr>
          <p:grpSpPr bwMode="auto">
            <a:xfrm>
              <a:off x="4739" y="1327"/>
              <a:ext cx="582" cy="139"/>
              <a:chOff x="614" y="2568"/>
              <a:chExt cx="725" cy="139"/>
            </a:xfrm>
          </p:grpSpPr>
          <p:sp>
            <p:nvSpPr>
              <p:cNvPr id="68" name="AutoShape 77">
                <a:extLst>
                  <a:ext uri="{FF2B5EF4-FFF2-40B4-BE49-F238E27FC236}">
                    <a16:creationId xmlns:a16="http://schemas.microsoft.com/office/drawing/2014/main" id="{7F4F7BD0-881C-EA41-BF03-C3C7AA0E14C3}"/>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Calibri" panose="020F0502020204030204" pitchFamily="34" charset="0"/>
                  <a:cs typeface="Calibri" panose="020F0502020204030204" pitchFamily="34" charset="0"/>
                </a:endParaRPr>
              </a:p>
            </p:txBody>
          </p:sp>
          <p:sp>
            <p:nvSpPr>
              <p:cNvPr id="69" name="AutoShape 78">
                <a:extLst>
                  <a:ext uri="{FF2B5EF4-FFF2-40B4-BE49-F238E27FC236}">
                    <a16:creationId xmlns:a16="http://schemas.microsoft.com/office/drawing/2014/main" id="{82794333-9BCA-1844-811D-E175BCA1CB6B}"/>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Calibri" panose="020F0502020204030204" pitchFamily="34" charset="0"/>
                  <a:cs typeface="Calibri" panose="020F0502020204030204" pitchFamily="34" charset="0"/>
                </a:endParaRPr>
              </a:p>
            </p:txBody>
          </p:sp>
        </p:grpSp>
        <p:sp>
          <p:nvSpPr>
            <p:cNvPr id="57" name="Rectangle 79">
              <a:extLst>
                <a:ext uri="{FF2B5EF4-FFF2-40B4-BE49-F238E27FC236}">
                  <a16:creationId xmlns:a16="http://schemas.microsoft.com/office/drawing/2014/main" id="{68D85044-2238-9042-992D-932AE7A07DC9}"/>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Calibri" panose="020F0502020204030204" pitchFamily="34" charset="0"/>
                <a:cs typeface="Calibri" panose="020F0502020204030204" pitchFamily="34" charset="0"/>
              </a:endParaRPr>
            </a:p>
          </p:txBody>
        </p:sp>
        <p:sp>
          <p:nvSpPr>
            <p:cNvPr id="58" name="Freeform 80">
              <a:extLst>
                <a:ext uri="{FF2B5EF4-FFF2-40B4-BE49-F238E27FC236}">
                  <a16:creationId xmlns:a16="http://schemas.microsoft.com/office/drawing/2014/main" id="{E6A4A31B-CB3E-DB4B-8D15-11D8649E5CCD}"/>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latin typeface="Calibri" panose="020F0502020204030204" pitchFamily="34" charset="0"/>
                <a:cs typeface="Calibri" panose="020F0502020204030204" pitchFamily="34" charset="0"/>
              </a:endParaRPr>
            </a:p>
          </p:txBody>
        </p:sp>
        <p:sp>
          <p:nvSpPr>
            <p:cNvPr id="59" name="Freeform 81">
              <a:extLst>
                <a:ext uri="{FF2B5EF4-FFF2-40B4-BE49-F238E27FC236}">
                  <a16:creationId xmlns:a16="http://schemas.microsoft.com/office/drawing/2014/main" id="{F52D98EE-0DD8-4D4C-98E3-A45D68AEDD56}"/>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latin typeface="Calibri" panose="020F0502020204030204" pitchFamily="34" charset="0"/>
                <a:cs typeface="Calibri" panose="020F0502020204030204" pitchFamily="34" charset="0"/>
              </a:endParaRPr>
            </a:p>
          </p:txBody>
        </p:sp>
        <p:sp>
          <p:nvSpPr>
            <p:cNvPr id="60" name="Oval 82">
              <a:extLst>
                <a:ext uri="{FF2B5EF4-FFF2-40B4-BE49-F238E27FC236}">
                  <a16:creationId xmlns:a16="http://schemas.microsoft.com/office/drawing/2014/main" id="{490E9F0F-6592-0E4D-A291-EBC6AB463A49}"/>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Calibri" panose="020F0502020204030204" pitchFamily="34" charset="0"/>
                <a:cs typeface="Calibri" panose="020F0502020204030204" pitchFamily="34" charset="0"/>
              </a:endParaRPr>
            </a:p>
          </p:txBody>
        </p:sp>
        <p:sp>
          <p:nvSpPr>
            <p:cNvPr id="61" name="Freeform 83">
              <a:extLst>
                <a:ext uri="{FF2B5EF4-FFF2-40B4-BE49-F238E27FC236}">
                  <a16:creationId xmlns:a16="http://schemas.microsoft.com/office/drawing/2014/main" id="{250F3DCA-32F4-CC4A-891A-B30F6D8ECE25}"/>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latin typeface="Calibri" panose="020F0502020204030204" pitchFamily="34" charset="0"/>
                <a:cs typeface="Calibri" panose="020F0502020204030204" pitchFamily="34" charset="0"/>
              </a:endParaRPr>
            </a:p>
          </p:txBody>
        </p:sp>
        <p:sp>
          <p:nvSpPr>
            <p:cNvPr id="62" name="AutoShape 84">
              <a:extLst>
                <a:ext uri="{FF2B5EF4-FFF2-40B4-BE49-F238E27FC236}">
                  <a16:creationId xmlns:a16="http://schemas.microsoft.com/office/drawing/2014/main" id="{6DF44EB1-30B7-8E4A-A62D-94C2ECCAE568}"/>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Calibri" panose="020F0502020204030204" pitchFamily="34" charset="0"/>
                <a:cs typeface="Calibri" panose="020F0502020204030204" pitchFamily="34" charset="0"/>
              </a:endParaRPr>
            </a:p>
          </p:txBody>
        </p:sp>
        <p:sp>
          <p:nvSpPr>
            <p:cNvPr id="63" name="AutoShape 85">
              <a:extLst>
                <a:ext uri="{FF2B5EF4-FFF2-40B4-BE49-F238E27FC236}">
                  <a16:creationId xmlns:a16="http://schemas.microsoft.com/office/drawing/2014/main" id="{1E80FD31-CF6D-E841-82CE-8485CA3930B6}"/>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Calibri" panose="020F0502020204030204" pitchFamily="34" charset="0"/>
                <a:cs typeface="Calibri" panose="020F0502020204030204" pitchFamily="34" charset="0"/>
              </a:endParaRPr>
            </a:p>
          </p:txBody>
        </p:sp>
        <p:sp>
          <p:nvSpPr>
            <p:cNvPr id="64" name="Oval 86">
              <a:extLst>
                <a:ext uri="{FF2B5EF4-FFF2-40B4-BE49-F238E27FC236}">
                  <a16:creationId xmlns:a16="http://schemas.microsoft.com/office/drawing/2014/main" id="{A6798635-53B6-DB47-8748-A593507CD788}"/>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Calibri" panose="020F0502020204030204" pitchFamily="34" charset="0"/>
                <a:cs typeface="Calibri" panose="020F0502020204030204" pitchFamily="34" charset="0"/>
              </a:endParaRPr>
            </a:p>
          </p:txBody>
        </p:sp>
        <p:sp>
          <p:nvSpPr>
            <p:cNvPr id="65" name="Oval 87">
              <a:extLst>
                <a:ext uri="{FF2B5EF4-FFF2-40B4-BE49-F238E27FC236}">
                  <a16:creationId xmlns:a16="http://schemas.microsoft.com/office/drawing/2014/main" id="{37BB0D05-8767-CF4E-8C65-67C1D8D3FDA2}"/>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hangingPunct="1"/>
              <a:endParaRPr lang="en-US" altLang="en-US" sz="1800" dirty="0">
                <a:latin typeface="Calibri" panose="020F0502020204030204" pitchFamily="34" charset="0"/>
                <a:cs typeface="Calibri" panose="020F0502020204030204" pitchFamily="34" charset="0"/>
              </a:endParaRPr>
            </a:p>
          </p:txBody>
        </p:sp>
        <p:sp>
          <p:nvSpPr>
            <p:cNvPr id="66" name="Oval 88">
              <a:extLst>
                <a:ext uri="{FF2B5EF4-FFF2-40B4-BE49-F238E27FC236}">
                  <a16:creationId xmlns:a16="http://schemas.microsoft.com/office/drawing/2014/main" id="{FA7F2C7C-7482-A14C-87FE-F9538208A662}"/>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Calibri" panose="020F0502020204030204" pitchFamily="34" charset="0"/>
                <a:cs typeface="Calibri" panose="020F0502020204030204" pitchFamily="34" charset="0"/>
              </a:endParaRPr>
            </a:p>
          </p:txBody>
        </p:sp>
        <p:sp>
          <p:nvSpPr>
            <p:cNvPr id="67" name="Rectangle 89">
              <a:extLst>
                <a:ext uri="{FF2B5EF4-FFF2-40B4-BE49-F238E27FC236}">
                  <a16:creationId xmlns:a16="http://schemas.microsoft.com/office/drawing/2014/main" id="{9D056117-88A7-394A-A294-1A033CE4FB8C}"/>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Calibri" panose="020F0502020204030204" pitchFamily="34" charset="0"/>
                <a:cs typeface="Calibri" panose="020F0502020204030204" pitchFamily="34" charset="0"/>
              </a:endParaRPr>
            </a:p>
          </p:txBody>
        </p:sp>
      </p:grpSp>
      <p:grpSp>
        <p:nvGrpSpPr>
          <p:cNvPr id="76" name="Group 90">
            <a:extLst>
              <a:ext uri="{FF2B5EF4-FFF2-40B4-BE49-F238E27FC236}">
                <a16:creationId xmlns:a16="http://schemas.microsoft.com/office/drawing/2014/main" id="{95F59C81-FDB0-844F-941B-B561FC589D42}"/>
              </a:ext>
            </a:extLst>
          </p:cNvPr>
          <p:cNvGrpSpPr>
            <a:grpSpLocks/>
          </p:cNvGrpSpPr>
          <p:nvPr/>
        </p:nvGrpSpPr>
        <p:grpSpPr bwMode="auto">
          <a:xfrm>
            <a:off x="5943167" y="2278063"/>
            <a:ext cx="893762" cy="828675"/>
            <a:chOff x="-44" y="1473"/>
            <a:chExt cx="981" cy="1105"/>
          </a:xfrm>
        </p:grpSpPr>
        <p:pic>
          <p:nvPicPr>
            <p:cNvPr id="77" name="Picture 91" descr="desktop_computer_stylized_medium">
              <a:extLst>
                <a:ext uri="{FF2B5EF4-FFF2-40B4-BE49-F238E27FC236}">
                  <a16:creationId xmlns:a16="http://schemas.microsoft.com/office/drawing/2014/main" id="{82B0CE96-D20F-0542-B0DD-F5A7003AAB2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 name="Freeform 92">
              <a:extLst>
                <a:ext uri="{FF2B5EF4-FFF2-40B4-BE49-F238E27FC236}">
                  <a16:creationId xmlns:a16="http://schemas.microsoft.com/office/drawing/2014/main" id="{F915E8C7-3CEB-4841-BD57-4B6D62B70280}"/>
                </a:ext>
              </a:extLst>
            </p:cNvPr>
            <p:cNvSpPr>
              <a:spLocks/>
            </p:cNvSpPr>
            <p:nvPr/>
          </p:nvSpPr>
          <p:spPr bwMode="auto">
            <a:xfrm flipH="1">
              <a:off x="374" y="1579"/>
              <a:ext cx="477" cy="506"/>
            </a:xfrm>
            <a:custGeom>
              <a:avLst/>
              <a:gdLst>
                <a:gd name="T0" fmla="*/ 0 w 356"/>
                <a:gd name="T1" fmla="*/ 0 h 368"/>
                <a:gd name="T2" fmla="*/ 7497 w 356"/>
                <a:gd name="T3" fmla="*/ 469 h 368"/>
                <a:gd name="T4" fmla="*/ 8894 w 356"/>
                <a:gd name="T5" fmla="*/ 9780 h 368"/>
                <a:gd name="T6" fmla="*/ 1960 w 356"/>
                <a:gd name="T7" fmla="*/ 1223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dirty="0">
                <a:latin typeface="Calibri" panose="020F0502020204030204" pitchFamily="34" charset="0"/>
                <a:cs typeface="Calibri" panose="020F0502020204030204" pitchFamily="34" charset="0"/>
              </a:endParaRPr>
            </a:p>
          </p:txBody>
        </p:sp>
      </p:grpSp>
      <p:grpSp>
        <p:nvGrpSpPr>
          <p:cNvPr id="84" name="Group 83">
            <a:extLst>
              <a:ext uri="{FF2B5EF4-FFF2-40B4-BE49-F238E27FC236}">
                <a16:creationId xmlns:a16="http://schemas.microsoft.com/office/drawing/2014/main" id="{FE692778-9BBA-824F-8F43-DA909E4E4FB8}"/>
              </a:ext>
            </a:extLst>
          </p:cNvPr>
          <p:cNvGrpSpPr/>
          <p:nvPr/>
        </p:nvGrpSpPr>
        <p:grpSpPr>
          <a:xfrm>
            <a:off x="6666309" y="3902076"/>
            <a:ext cx="2925958" cy="425450"/>
            <a:chOff x="6666309" y="3902076"/>
            <a:chExt cx="2925958" cy="425450"/>
          </a:xfrm>
        </p:grpSpPr>
        <p:sp>
          <p:nvSpPr>
            <p:cNvPr id="31" name="Line 94">
              <a:extLst>
                <a:ext uri="{FF2B5EF4-FFF2-40B4-BE49-F238E27FC236}">
                  <a16:creationId xmlns:a16="http://schemas.microsoft.com/office/drawing/2014/main" id="{1E51E9DA-15A6-C14B-AFD5-A46BE25514EC}"/>
                </a:ext>
              </a:extLst>
            </p:cNvPr>
            <p:cNvSpPr>
              <a:spLocks noChangeShapeType="1"/>
            </p:cNvSpPr>
            <p:nvPr/>
          </p:nvSpPr>
          <p:spPr bwMode="auto">
            <a:xfrm>
              <a:off x="6833754" y="3902076"/>
              <a:ext cx="2400300" cy="419100"/>
            </a:xfrm>
            <a:prstGeom prst="line">
              <a:avLst/>
            </a:prstGeom>
            <a:noFill/>
            <a:ln w="28575">
              <a:solidFill>
                <a:srgbClr val="0000A8"/>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dirty="0">
                <a:latin typeface="Calibri" panose="020F0502020204030204" pitchFamily="34" charset="0"/>
                <a:cs typeface="Calibri" panose="020F0502020204030204" pitchFamily="34" charset="0"/>
              </a:endParaRPr>
            </a:p>
          </p:txBody>
        </p:sp>
        <p:sp>
          <p:nvSpPr>
            <p:cNvPr id="3" name="Rectangle 2">
              <a:extLst>
                <a:ext uri="{FF2B5EF4-FFF2-40B4-BE49-F238E27FC236}">
                  <a16:creationId xmlns:a16="http://schemas.microsoft.com/office/drawing/2014/main" id="{7F4E0794-86DC-1F40-8E76-AAAF9B0356E2}"/>
                </a:ext>
              </a:extLst>
            </p:cNvPr>
            <p:cNvSpPr/>
            <p:nvPr/>
          </p:nvSpPr>
          <p:spPr>
            <a:xfrm>
              <a:off x="7315200" y="4021087"/>
              <a:ext cx="1687079" cy="28293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 Box 95">
              <a:extLst>
                <a:ext uri="{FF2B5EF4-FFF2-40B4-BE49-F238E27FC236}">
                  <a16:creationId xmlns:a16="http://schemas.microsoft.com/office/drawing/2014/main" id="{F4BA7FFC-6F32-A047-8695-B7E781EB81A0}"/>
                </a:ext>
              </a:extLst>
            </p:cNvPr>
            <p:cNvSpPr txBox="1">
              <a:spLocks noChangeArrowheads="1"/>
            </p:cNvSpPr>
            <p:nvPr/>
          </p:nvSpPr>
          <p:spPr bwMode="auto">
            <a:xfrm>
              <a:off x="6666309" y="3960813"/>
              <a:ext cx="292595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sz="1800" dirty="0">
                  <a:latin typeface="Calibri" panose="020F0502020204030204" pitchFamily="34" charset="0"/>
                  <a:cs typeface="Calibri" panose="020F0502020204030204" pitchFamily="34" charset="0"/>
                </a:rPr>
                <a:t>GET</a:t>
              </a:r>
              <a:r>
                <a:rPr lang="en-US" altLang="en-US" sz="1400" dirty="0">
                  <a:latin typeface="Calibri" panose="020F0502020204030204" pitchFamily="34" charset="0"/>
                  <a:cs typeface="Calibri" panose="020F0502020204030204" pitchFamily="34" charset="0"/>
                </a:rPr>
                <a:t> </a:t>
              </a:r>
              <a:r>
                <a:rPr lang="en-US" altLang="en-US" sz="1200" dirty="0">
                  <a:latin typeface="+mn-lt"/>
                  <a:cs typeface="Calibri" panose="020F0502020204030204" pitchFamily="34" charset="0"/>
                </a:rPr>
                <a:t>http://gaia.cs.umass.edu/kurose_ross</a:t>
              </a:r>
              <a:endParaRPr lang="en-US" altLang="en-US" dirty="0">
                <a:latin typeface="+mn-lt"/>
                <a:cs typeface="Calibri" panose="020F0502020204030204" pitchFamily="34" charset="0"/>
              </a:endParaRPr>
            </a:p>
          </p:txBody>
        </p:sp>
      </p:grpSp>
      <p:sp>
        <p:nvSpPr>
          <p:cNvPr id="86" name="Slide Number Placeholder 2">
            <a:extLst>
              <a:ext uri="{FF2B5EF4-FFF2-40B4-BE49-F238E27FC236}">
                <a16:creationId xmlns:a16="http://schemas.microsoft.com/office/drawing/2014/main" id="{A02DAD4C-5683-1744-A5AB-F5881D3D36AA}"/>
              </a:ext>
            </a:extLst>
          </p:cNvPr>
          <p:cNvSpPr>
            <a:spLocks noGrp="1"/>
          </p:cNvSpPr>
          <p:nvPr>
            <p:ph type="sldNum" sz="quarter" idx="4"/>
          </p:nvPr>
        </p:nvSpPr>
        <p:spPr>
          <a:xfrm>
            <a:off x="9219616" y="6443089"/>
            <a:ext cx="2743200" cy="365125"/>
          </a:xfrm>
        </p:spPr>
        <p:txBody>
          <a:bodyPr/>
          <a:lstStyle/>
          <a:p>
            <a:r>
              <a:rPr lang="en-US" dirty="0"/>
              <a:t>Introduction: 1-</a:t>
            </a:r>
            <a:fld id="{C4204591-24BD-A542-B9D5-F8D8A88D2FEE}" type="slidenum">
              <a:rPr lang="en-US" smtClean="0"/>
              <a:pPr/>
              <a:t>9</a:t>
            </a:fld>
            <a:endParaRPr lang="en-US" dirty="0"/>
          </a:p>
        </p:txBody>
      </p:sp>
      <p:pic>
        <p:nvPicPr>
          <p:cNvPr id="4" name="Picture 3" descr="Cartoon child with pigtails and purple bows&#10;&#10;Description automatically generated">
            <a:extLst>
              <a:ext uri="{FF2B5EF4-FFF2-40B4-BE49-F238E27FC236}">
                <a16:creationId xmlns:a16="http://schemas.microsoft.com/office/drawing/2014/main" id="{9D2E193C-E930-9E65-94A0-83DE1457A3F2}"/>
              </a:ext>
            </a:extLst>
          </p:cNvPr>
          <p:cNvPicPr>
            <a:picLocks noChangeAspect="1"/>
          </p:cNvPicPr>
          <p:nvPr/>
        </p:nvPicPr>
        <p:blipFill>
          <a:blip r:embed="rId4"/>
          <a:stretch>
            <a:fillRect/>
          </a:stretch>
        </p:blipFill>
        <p:spPr>
          <a:xfrm>
            <a:off x="2049014" y="2218454"/>
            <a:ext cx="935365" cy="782151"/>
          </a:xfrm>
          <a:prstGeom prst="rect">
            <a:avLst/>
          </a:prstGeom>
        </p:spPr>
      </p:pic>
      <p:pic>
        <p:nvPicPr>
          <p:cNvPr id="5" name="Picture 4" descr="A cartoon of a person with a green bow tie&#10;&#10;Description automatically generated">
            <a:extLst>
              <a:ext uri="{FF2B5EF4-FFF2-40B4-BE49-F238E27FC236}">
                <a16:creationId xmlns:a16="http://schemas.microsoft.com/office/drawing/2014/main" id="{B9790119-4615-6456-1AC8-B0CD25AEC08B}"/>
              </a:ext>
            </a:extLst>
          </p:cNvPr>
          <p:cNvPicPr>
            <a:picLocks noChangeAspect="1"/>
          </p:cNvPicPr>
          <p:nvPr/>
        </p:nvPicPr>
        <p:blipFill>
          <a:blip r:embed="rId5"/>
          <a:stretch>
            <a:fillRect/>
          </a:stretch>
        </p:blipFill>
        <p:spPr>
          <a:xfrm>
            <a:off x="4634464" y="2702025"/>
            <a:ext cx="1020860" cy="850702"/>
          </a:xfrm>
          <a:prstGeom prst="rect">
            <a:avLst/>
          </a:prstGeom>
        </p:spPr>
      </p:pic>
    </p:spTree>
    <p:extLst>
      <p:ext uri="{BB962C8B-B14F-4D97-AF65-F5344CB8AC3E}">
        <p14:creationId xmlns:p14="http://schemas.microsoft.com/office/powerpoint/2010/main" val="36739213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79"/>
                                        </p:tgtEl>
                                        <p:attrNameLst>
                                          <p:attrName>style.visibility</p:attrName>
                                        </p:attrNameLst>
                                      </p:cBhvr>
                                      <p:to>
                                        <p:strVal val="visible"/>
                                      </p:to>
                                    </p:set>
                                    <p:animEffect transition="in" filter="wipe(right)">
                                      <p:cBhvr>
                                        <p:cTn id="11" dur="500"/>
                                        <p:tgtEl>
                                          <p:spTgt spid="79"/>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80"/>
                                        </p:tgtEl>
                                        <p:attrNameLst>
                                          <p:attrName>style.visibility</p:attrName>
                                        </p:attrNameLst>
                                      </p:cBhvr>
                                      <p:to>
                                        <p:strVal val="visible"/>
                                      </p:to>
                                    </p:set>
                                    <p:animEffect transition="in" filter="wipe(left)">
                                      <p:cBhvr>
                                        <p:cTn id="15" dur="500"/>
                                        <p:tgtEl>
                                          <p:spTgt spid="80"/>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81"/>
                                        </p:tgtEl>
                                        <p:attrNameLst>
                                          <p:attrName>style.visibility</p:attrName>
                                        </p:attrNameLst>
                                      </p:cBhvr>
                                      <p:to>
                                        <p:strVal val="visible"/>
                                      </p:to>
                                    </p:set>
                                    <p:animEffect transition="in" filter="wipe(right)">
                                      <p:cBhvr>
                                        <p:cTn id="19" dur="500"/>
                                        <p:tgtEl>
                                          <p:spTgt spid="81"/>
                                        </p:tgtEl>
                                      </p:cBhvr>
                                    </p:animEffect>
                                  </p:childTnLst>
                                </p:cTn>
                              </p:par>
                            </p:childTnLst>
                          </p:cTn>
                        </p:par>
                        <p:par>
                          <p:cTn id="20" fill="hold">
                            <p:stCondLst>
                              <p:cond delay="2000"/>
                            </p:stCondLst>
                            <p:childTnLst>
                              <p:par>
                                <p:cTn id="21" presetID="9" presetClass="entr" presetSubtype="0" fill="hold" grpId="0" nodeType="afterEffect">
                                  <p:stCondLst>
                                    <p:cond delay="1000"/>
                                  </p:stCondLst>
                                  <p:childTnLst>
                                    <p:set>
                                      <p:cBhvr>
                                        <p:cTn id="22" dur="1" fill="hold">
                                          <p:stCondLst>
                                            <p:cond delay="0"/>
                                          </p:stCondLst>
                                        </p:cTn>
                                        <p:tgtEl>
                                          <p:spTgt spid="11"/>
                                        </p:tgtEl>
                                        <p:attrNameLst>
                                          <p:attrName>style.visibility</p:attrName>
                                        </p:attrNameLst>
                                      </p:cBhvr>
                                      <p:to>
                                        <p:strVal val="visible"/>
                                      </p:to>
                                    </p:set>
                                    <p:animEffect transition="in" filter="dissolve">
                                      <p:cBhvr>
                                        <p:cTn id="23" dur="500"/>
                                        <p:tgtEl>
                                          <p:spTgt spid="11"/>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76"/>
                                        </p:tgtEl>
                                        <p:attrNameLst>
                                          <p:attrName>style.visibility</p:attrName>
                                        </p:attrNameLst>
                                      </p:cBhvr>
                                      <p:to>
                                        <p:strVal val="visible"/>
                                      </p:to>
                                    </p:set>
                                    <p:animEffect transition="in" filter="dissolve">
                                      <p:cBhvr>
                                        <p:cTn id="28" dur="500"/>
                                        <p:tgtEl>
                                          <p:spTgt spid="76"/>
                                        </p:tgtEl>
                                      </p:cBhvr>
                                    </p:animEffect>
                                  </p:childTnLst>
                                </p:cTn>
                              </p:par>
                            </p:childTnLst>
                          </p:cTn>
                        </p:par>
                        <p:par>
                          <p:cTn id="29" fill="hold">
                            <p:stCondLst>
                              <p:cond delay="500"/>
                            </p:stCondLst>
                            <p:childTnLst>
                              <p:par>
                                <p:cTn id="30" presetID="22" presetClass="entr" presetSubtype="8" fill="hold" nodeType="afterEffect">
                                  <p:stCondLst>
                                    <p:cond delay="0"/>
                                  </p:stCondLst>
                                  <p:childTnLst>
                                    <p:set>
                                      <p:cBhvr>
                                        <p:cTn id="31" dur="1" fill="hold">
                                          <p:stCondLst>
                                            <p:cond delay="0"/>
                                          </p:stCondLst>
                                        </p:cTn>
                                        <p:tgtEl>
                                          <p:spTgt spid="82"/>
                                        </p:tgtEl>
                                        <p:attrNameLst>
                                          <p:attrName>style.visibility</p:attrName>
                                        </p:attrNameLst>
                                      </p:cBhvr>
                                      <p:to>
                                        <p:strVal val="visible"/>
                                      </p:to>
                                    </p:set>
                                    <p:animEffect transition="in" filter="wipe(left)">
                                      <p:cBhvr>
                                        <p:cTn id="32" dur="500"/>
                                        <p:tgtEl>
                                          <p:spTgt spid="82"/>
                                        </p:tgtEl>
                                      </p:cBhvr>
                                    </p:animEffect>
                                  </p:childTnLst>
                                </p:cTn>
                              </p:par>
                            </p:childTnLst>
                          </p:cTn>
                        </p:par>
                        <p:par>
                          <p:cTn id="33" fill="hold">
                            <p:stCondLst>
                              <p:cond delay="1000"/>
                            </p:stCondLst>
                            <p:childTnLst>
                              <p:par>
                                <p:cTn id="34" presetID="9" presetClass="entr" presetSubtype="0" fill="hold" nodeType="afterEffect">
                                  <p:stCondLst>
                                    <p:cond delay="0"/>
                                  </p:stCondLst>
                                  <p:childTnLst>
                                    <p:set>
                                      <p:cBhvr>
                                        <p:cTn id="35" dur="1" fill="hold">
                                          <p:stCondLst>
                                            <p:cond delay="0"/>
                                          </p:stCondLst>
                                        </p:cTn>
                                        <p:tgtEl>
                                          <p:spTgt spid="43"/>
                                        </p:tgtEl>
                                        <p:attrNameLst>
                                          <p:attrName>style.visibility</p:attrName>
                                        </p:attrNameLst>
                                      </p:cBhvr>
                                      <p:to>
                                        <p:strVal val="visible"/>
                                      </p:to>
                                    </p:set>
                                    <p:animEffect transition="in" filter="dissolve">
                                      <p:cBhvr>
                                        <p:cTn id="36" dur="500"/>
                                        <p:tgtEl>
                                          <p:spTgt spid="43"/>
                                        </p:tgtEl>
                                      </p:cBhvr>
                                    </p:animEffect>
                                  </p:childTnLst>
                                </p:cTn>
                              </p:par>
                            </p:childTnLst>
                          </p:cTn>
                        </p:par>
                        <p:par>
                          <p:cTn id="37" fill="hold">
                            <p:stCondLst>
                              <p:cond delay="1500"/>
                            </p:stCondLst>
                            <p:childTnLst>
                              <p:par>
                                <p:cTn id="38" presetID="22" presetClass="entr" presetSubtype="2" fill="hold"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wipe(right)">
                                      <p:cBhvr>
                                        <p:cTn id="40" dur="500"/>
                                        <p:tgtEl>
                                          <p:spTgt spid="83"/>
                                        </p:tgtEl>
                                      </p:cBhvr>
                                    </p:animEffect>
                                  </p:childTnLst>
                                </p:cTn>
                              </p:par>
                            </p:childTnLst>
                          </p:cTn>
                        </p:par>
                        <p:par>
                          <p:cTn id="41" fill="hold">
                            <p:stCondLst>
                              <p:cond delay="2000"/>
                            </p:stCondLst>
                            <p:childTnLst>
                              <p:par>
                                <p:cTn id="42" presetID="22" presetClass="entr" presetSubtype="8" fill="hold" nodeType="afterEffect">
                                  <p:stCondLst>
                                    <p:cond delay="0"/>
                                  </p:stCondLst>
                                  <p:childTnLst>
                                    <p:set>
                                      <p:cBhvr>
                                        <p:cTn id="43" dur="1" fill="hold">
                                          <p:stCondLst>
                                            <p:cond delay="0"/>
                                          </p:stCondLst>
                                        </p:cTn>
                                        <p:tgtEl>
                                          <p:spTgt spid="84"/>
                                        </p:tgtEl>
                                        <p:attrNameLst>
                                          <p:attrName>style.visibility</p:attrName>
                                        </p:attrNameLst>
                                      </p:cBhvr>
                                      <p:to>
                                        <p:strVal val="visible"/>
                                      </p:to>
                                    </p:set>
                                    <p:animEffect transition="in" filter="wipe(left)">
                                      <p:cBhvr>
                                        <p:cTn id="44" dur="500"/>
                                        <p:tgtEl>
                                          <p:spTgt spid="84"/>
                                        </p:tgtEl>
                                      </p:cBhvr>
                                    </p:animEffect>
                                  </p:childTnLst>
                                </p:cTn>
                              </p:par>
                            </p:childTnLst>
                          </p:cTn>
                        </p:par>
                        <p:par>
                          <p:cTn id="45" fill="hold">
                            <p:stCondLst>
                              <p:cond delay="2500"/>
                            </p:stCondLst>
                            <p:childTnLst>
                              <p:par>
                                <p:cTn id="46" presetID="22" presetClass="entr" presetSubtype="2" fill="hold" nodeType="afterEffect">
                                  <p:stCondLst>
                                    <p:cond delay="0"/>
                                  </p:stCondLst>
                                  <p:childTnLst>
                                    <p:set>
                                      <p:cBhvr>
                                        <p:cTn id="47" dur="1" fill="hold">
                                          <p:stCondLst>
                                            <p:cond delay="0"/>
                                          </p:stCondLst>
                                        </p:cTn>
                                        <p:tgtEl>
                                          <p:spTgt spid="85"/>
                                        </p:tgtEl>
                                        <p:attrNameLst>
                                          <p:attrName>style.visibility</p:attrName>
                                        </p:attrNameLst>
                                      </p:cBhvr>
                                      <p:to>
                                        <p:strVal val="visible"/>
                                      </p:to>
                                    </p:set>
                                    <p:animEffect transition="in" filter="wipe(right)">
                                      <p:cBhvr>
                                        <p:cTn id="48" dur="500"/>
                                        <p:tgtEl>
                                          <p:spTgt spid="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theme/theme1.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774</TotalTime>
  <Words>3734</Words>
  <Application>Microsoft Macintosh PowerPoint</Application>
  <PresentationFormat>Widescreen</PresentationFormat>
  <Paragraphs>965</Paragraphs>
  <Slides>41</Slides>
  <Notes>41</Notes>
  <HiddenSlides>0</HiddenSlides>
  <MMClips>0</MMClips>
  <ScaleCrop>false</ScaleCrop>
  <HeadingPairs>
    <vt:vector size="8" baseType="variant">
      <vt:variant>
        <vt:lpstr>Fonts Used</vt:lpstr>
      </vt:variant>
      <vt:variant>
        <vt:i4>10</vt:i4>
      </vt:variant>
      <vt:variant>
        <vt:lpstr>Theme</vt:lpstr>
      </vt:variant>
      <vt:variant>
        <vt:i4>2</vt:i4>
      </vt:variant>
      <vt:variant>
        <vt:lpstr>Embedded OLE Servers</vt:lpstr>
      </vt:variant>
      <vt:variant>
        <vt:i4>0</vt:i4>
      </vt:variant>
      <vt:variant>
        <vt:lpstr>Slide Titles</vt:lpstr>
      </vt:variant>
      <vt:variant>
        <vt:i4>41</vt:i4>
      </vt:variant>
    </vt:vector>
  </HeadingPairs>
  <TitlesOfParts>
    <vt:vector size="53" baseType="lpstr">
      <vt:lpstr>Aptos</vt:lpstr>
      <vt:lpstr>Arial</vt:lpstr>
      <vt:lpstr>Calibri</vt:lpstr>
      <vt:lpstr>Calibri Light</vt:lpstr>
      <vt:lpstr>Gill Sans MT</vt:lpstr>
      <vt:lpstr>Lato</vt:lpstr>
      <vt:lpstr>MS PGothic</vt:lpstr>
      <vt:lpstr>Tahoma</vt:lpstr>
      <vt:lpstr>Times New Roman</vt:lpstr>
      <vt:lpstr>Wingdings</vt:lpstr>
      <vt:lpstr>1_Office Theme</vt:lpstr>
      <vt:lpstr>Office Theme</vt:lpstr>
      <vt:lpstr>PowerPoint Presentation</vt:lpstr>
      <vt:lpstr>PowerPoint Presentation</vt:lpstr>
      <vt:lpstr>The Internet: a “nuts and bolts” view</vt:lpstr>
      <vt:lpstr>What is the Internet: a “nuts and bolts” view</vt:lpstr>
      <vt:lpstr>Internet-connected devices (not just computers)</vt:lpstr>
      <vt:lpstr>PowerPoint Presentation</vt:lpstr>
      <vt:lpstr>Packet switching</vt:lpstr>
      <vt:lpstr>What’s a protocol?</vt:lpstr>
      <vt:lpstr>What’s a protocol?</vt:lpstr>
      <vt:lpstr>Some foundational questions in networking</vt:lpstr>
      <vt:lpstr>Wireless and Mobile Networks: context</vt:lpstr>
      <vt:lpstr>Wireless and Mobile Networks: context</vt:lpstr>
      <vt:lpstr>PowerPoint Presentation</vt:lpstr>
      <vt:lpstr>PowerPoint Presentation</vt:lpstr>
      <vt:lpstr>PowerPoint Presentation</vt:lpstr>
      <vt:lpstr>PowerPoint Presentation</vt:lpstr>
      <vt:lpstr>Elements of a wireless network</vt:lpstr>
      <vt:lpstr>Elements of a wireless network</vt:lpstr>
      <vt:lpstr>Elements of a wireless network</vt:lpstr>
      <vt:lpstr>Elements of a wireless network</vt:lpstr>
      <vt:lpstr>Elements of a wireless network</vt:lpstr>
      <vt:lpstr>Wireless networks: radio</vt:lpstr>
      <vt:lpstr>Characteristics of selected wireless links</vt:lpstr>
      <vt:lpstr>802.11 (WiFi) LAN architecture (overview)</vt:lpstr>
      <vt:lpstr>PowerPoint Presentation</vt:lpstr>
      <vt:lpstr>PowerPoint Presentation</vt:lpstr>
      <vt:lpstr>Wireless networks: edge and core networks</vt:lpstr>
      <vt:lpstr>PowerPoint Presentation</vt:lpstr>
      <vt:lpstr>PowerPoint Presentation</vt:lpstr>
      <vt:lpstr>PowerPoint Presentation</vt:lpstr>
      <vt:lpstr>PowerPoint Presentation</vt:lpstr>
      <vt:lpstr>PowerPoint Presentation</vt:lpstr>
      <vt:lpstr>5G control- and user- plane separation (CUPS)</vt:lpstr>
      <vt:lpstr>RAN packet processing pipeline: context</vt:lpstr>
      <vt:lpstr>RAN packet processing pipeline</vt:lpstr>
      <vt:lpstr>Software-defined RAN</vt:lpstr>
      <vt:lpstr>Software-defined RAN</vt:lpstr>
      <vt:lpstr>Software-defined RAN</vt:lpstr>
      <vt:lpstr>Mobility in 5G networks: major mobility tasks</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L3S23 – Internet, Computers, Data</dc:title>
  <dc:creator>Jim Kurose</dc:creator>
  <cp:lastModifiedBy>Jim Kurose</cp:lastModifiedBy>
  <cp:revision>24</cp:revision>
  <dcterms:created xsi:type="dcterms:W3CDTF">2023-02-11T19:48:04Z</dcterms:created>
  <dcterms:modified xsi:type="dcterms:W3CDTF">2026-06-16T13:57:00Z</dcterms:modified>
</cp:coreProperties>
</file>