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5" r:id="rId2"/>
    <p:sldMasterId id="2147483671" r:id="rId3"/>
    <p:sldMasterId id="2147483683" r:id="rId4"/>
  </p:sldMasterIdLst>
  <p:notesMasterIdLst>
    <p:notesMasterId r:id="rId39"/>
  </p:notesMasterIdLst>
  <p:sldIdLst>
    <p:sldId id="1333" r:id="rId5"/>
    <p:sldId id="960" r:id="rId6"/>
    <p:sldId id="1389" r:id="rId7"/>
    <p:sldId id="8201" r:id="rId8"/>
    <p:sldId id="8202" r:id="rId9"/>
    <p:sldId id="8203" r:id="rId10"/>
    <p:sldId id="8204" r:id="rId11"/>
    <p:sldId id="8205" r:id="rId12"/>
    <p:sldId id="8235" r:id="rId13"/>
    <p:sldId id="8237" r:id="rId14"/>
    <p:sldId id="8238" r:id="rId15"/>
    <p:sldId id="8213" r:id="rId16"/>
    <p:sldId id="2669" r:id="rId17"/>
    <p:sldId id="2659" r:id="rId18"/>
    <p:sldId id="8209" r:id="rId19"/>
    <p:sldId id="8210" r:id="rId20"/>
    <p:sldId id="8211" r:id="rId21"/>
    <p:sldId id="8212" r:id="rId22"/>
    <p:sldId id="8214" r:id="rId23"/>
    <p:sldId id="8367" r:id="rId24"/>
    <p:sldId id="8368" r:id="rId25"/>
    <p:sldId id="1196" r:id="rId26"/>
    <p:sldId id="1199" r:id="rId27"/>
    <p:sldId id="8208" r:id="rId28"/>
    <p:sldId id="8215" r:id="rId29"/>
    <p:sldId id="2645" r:id="rId30"/>
    <p:sldId id="8178" r:id="rId31"/>
    <p:sldId id="8240" r:id="rId32"/>
    <p:sldId id="8241" r:id="rId33"/>
    <p:sldId id="8356" r:id="rId34"/>
    <p:sldId id="8220" r:id="rId35"/>
    <p:sldId id="8369" r:id="rId36"/>
    <p:sldId id="8239" r:id="rId37"/>
    <p:sldId id="40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0A3"/>
    <a:srgbClr val="DAEAFF"/>
    <a:srgbClr val="A5BFE3"/>
    <a:srgbClr val="E0EDFE"/>
    <a:srgbClr val="FBE6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847"/>
    <p:restoredTop sz="95934"/>
  </p:normalViewPr>
  <p:slideViewPr>
    <p:cSldViewPr snapToGrid="0">
      <p:cViewPr varScale="1">
        <p:scale>
          <a:sx n="95" d="100"/>
          <a:sy n="95" d="100"/>
        </p:scale>
        <p:origin x="192"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DAD6A-E9BF-7246-BD33-EC95B8EF76D6}" type="datetimeFigureOut">
              <a:rPr lang="en-US" smtClean="0"/>
              <a:t>6/22/26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8539E9-D3D3-A741-B132-8777799300B0}" type="slidenum">
              <a:rPr lang="en-US" smtClean="0"/>
              <a:t>‹#›</a:t>
            </a:fld>
            <a:endParaRPr lang="en-US"/>
          </a:p>
        </p:txBody>
      </p:sp>
    </p:spTree>
    <p:extLst>
      <p:ext uri="{BB962C8B-B14F-4D97-AF65-F5344CB8AC3E}">
        <p14:creationId xmlns:p14="http://schemas.microsoft.com/office/powerpoint/2010/main" val="566578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29000"/>
          </a:xfrm>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pPr>
              <a:defRPr/>
            </a:pPr>
            <a:fld id="{5AB71798-5C65-4D49-BA48-134988842E9F}" type="slidenum">
              <a:rPr lang="en-US" smtClean="0"/>
              <a:pPr>
                <a:defRPr/>
              </a:pPr>
              <a:t>1</a:t>
            </a:fld>
            <a:endParaRPr lang="en-US"/>
          </a:p>
        </p:txBody>
      </p:sp>
    </p:spTree>
    <p:extLst>
      <p:ext uri="{BB962C8B-B14F-4D97-AF65-F5344CB8AC3E}">
        <p14:creationId xmlns:p14="http://schemas.microsoft.com/office/powerpoint/2010/main" val="28108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6684D-11F7-455C-2E77-A4C6BE0B15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B01CB5-6099-9FE4-9DA8-B4709C1274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A7EA3E-60A3-1EF0-A9FB-2055BAD007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BC5FBF-712E-C3F7-3102-C722D37F5FEA}"/>
              </a:ext>
            </a:extLst>
          </p:cNvPr>
          <p:cNvSpPr>
            <a:spLocks noGrp="1"/>
          </p:cNvSpPr>
          <p:nvPr>
            <p:ph type="sldNum" sz="quarter" idx="5"/>
          </p:nvPr>
        </p:nvSpPr>
        <p:spPr/>
        <p:txBody>
          <a:bodyPr/>
          <a:lstStyle/>
          <a:p>
            <a:fld id="{3D91EEAC-CFEF-9647-876F-EABC6B8338D7}" type="slidenum">
              <a:rPr lang="en-US" smtClean="0"/>
              <a:t>10</a:t>
            </a:fld>
            <a:endParaRPr lang="en-US" dirty="0"/>
          </a:p>
        </p:txBody>
      </p:sp>
    </p:spTree>
    <p:extLst>
      <p:ext uri="{BB962C8B-B14F-4D97-AF65-F5344CB8AC3E}">
        <p14:creationId xmlns:p14="http://schemas.microsoft.com/office/powerpoint/2010/main" val="2957477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240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A42AC-BEDE-1E36-0DAB-F4FBD61161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810CF4-C2D6-6B03-5071-13A7F50920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4D4B40-3AE6-C3D4-832E-C37EAFA145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3AD816-EB6C-CEB7-0B08-A1D456869830}"/>
              </a:ext>
            </a:extLst>
          </p:cNvPr>
          <p:cNvSpPr>
            <a:spLocks noGrp="1"/>
          </p:cNvSpPr>
          <p:nvPr>
            <p:ph type="sldNum" sz="quarter" idx="5"/>
          </p:nvPr>
        </p:nvSpPr>
        <p:spPr/>
        <p:txBody>
          <a:bodyPr/>
          <a:lstStyle/>
          <a:p>
            <a:fld id="{3D91EEAC-CFEF-9647-876F-EABC6B8338D7}" type="slidenum">
              <a:rPr lang="en-US" smtClean="0"/>
              <a:t>12</a:t>
            </a:fld>
            <a:endParaRPr lang="en-US"/>
          </a:p>
        </p:txBody>
      </p:sp>
    </p:spTree>
    <p:extLst>
      <p:ext uri="{BB962C8B-B14F-4D97-AF65-F5344CB8AC3E}">
        <p14:creationId xmlns:p14="http://schemas.microsoft.com/office/powerpoint/2010/main" val="1335733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clear migration away from protocols is also clear in the transition from 4G to 5G</a:t>
            </a:r>
          </a:p>
          <a:p>
            <a:endParaRPr lang="en-US" dirty="0"/>
          </a:p>
          <a:p>
            <a:r>
              <a:rPr lang="en-US" dirty="0"/>
              <a:t>I like to think of 4G in terms of boxes and protocols.  The green path here is the user plane (IP packets flow to/from the UE device from/to Internet), and the blue interactions are the control and management plane in 4G that control and configure the user-plane devices.  4G: boxes and protocols.</a:t>
            </a:r>
          </a:p>
          <a:p>
            <a:endParaRPr lang="en-US" dirty="0"/>
          </a:p>
          <a:p>
            <a:endParaRPr lang="en-US" dirty="0"/>
          </a:p>
          <a:p>
            <a:r>
              <a:rPr lang="en-US" dirty="0"/>
              <a:t>This 5G figure is from the 2018 ITU-T spec Y.3102, which describes </a:t>
            </a:r>
            <a:r>
              <a:rPr lang="en-US" dirty="0">
                <a:effectLst/>
                <a:latin typeface="Times New Roman" panose="02020603050405020304" pitchFamily="18" charset="0"/>
              </a:rPr>
              <a:t>the first key feature of an IMT-2020 network as</a:t>
            </a:r>
          </a:p>
          <a:p>
            <a:r>
              <a:rPr lang="en-US" dirty="0">
                <a:effectLst/>
                <a:latin typeface="Times New Roman" panose="02020603050405020304" pitchFamily="18" charset="0"/>
              </a:rPr>
              <a:t>“distributed architecture based on </a:t>
            </a:r>
            <a:r>
              <a:rPr lang="en-US" dirty="0" err="1">
                <a:effectLst/>
                <a:latin typeface="Times New Roman" panose="02020603050405020304" pitchFamily="18" charset="0"/>
              </a:rPr>
              <a:t>softwarize</a:t>
            </a:r>
            <a:r>
              <a:rPr lang="en-US" dirty="0">
                <a:effectLst/>
                <a:latin typeface="Times New Roman" panose="02020603050405020304" pitchFamily="18" charset="0"/>
              </a:rPr>
              <a:t>-d network functions”</a:t>
            </a:r>
          </a:p>
          <a:p>
            <a:endParaRPr lang="en-US" dirty="0">
              <a:effectLst/>
              <a:latin typeface="Times New Roman" panose="02020603050405020304" pitchFamily="18" charset="0"/>
            </a:endParaRPr>
          </a:p>
          <a:p>
            <a:r>
              <a:rPr lang="en-US" dirty="0">
                <a:effectLst/>
                <a:latin typeface="Times New Roman" panose="02020603050405020304" pitchFamily="18" charset="0"/>
              </a:rPr>
              <a:t>ITU specs discuss the mobile core in terms of software functions. And while it doesn’t mandate a cloud-based SDN-like solution, this diagram is certainly evocative of that.  So in some sense we have the 5G physical network infrastructure, and then</a:t>
            </a:r>
          </a:p>
          <a:p>
            <a:r>
              <a:rPr lang="en-US" dirty="0">
                <a:effectLst/>
                <a:latin typeface="Times New Roman" panose="02020603050405020304" pitchFamily="18" charset="0"/>
              </a:rPr>
              <a:t> we have the management and control of these</a:t>
            </a:r>
          </a:p>
          <a:p>
            <a:endParaRPr lang="en-US" dirty="0">
              <a:effectLst/>
              <a:latin typeface="Times New Roman" panose="02020603050405020304" pitchFamily="18" charset="0"/>
            </a:endParaRPr>
          </a:p>
          <a:p>
            <a:r>
              <a:rPr lang="en-US" dirty="0">
                <a:effectLst/>
                <a:latin typeface="Times New Roman" panose="02020603050405020304" pitchFamily="18" charset="0"/>
              </a:rPr>
              <a:t>SEGUE: Those of you who watch this space commercially probably saw the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9AD7C-0B85-8241-942C-312D41AE20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5292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Software companies and operators coming together</a:t>
            </a:r>
          </a:p>
          <a:p>
            <a:endParaRPr lang="en-US" dirty="0"/>
          </a:p>
          <a:p>
            <a:endParaRPr lang="en-US" dirty="0"/>
          </a:p>
          <a:p>
            <a:r>
              <a:rPr lang="en-US" b="1" u="sng" dirty="0"/>
              <a:t>Segue: </a:t>
            </a:r>
            <a:r>
              <a:rPr lang="en-US" dirty="0"/>
              <a:t>SO ... given these changes are underway in SD_WAN, in  4G-5G, does this mean protocols are dead?</a:t>
            </a:r>
          </a:p>
          <a:p>
            <a:endParaRPr lang="en-US" dirty="0"/>
          </a:p>
          <a:p>
            <a:r>
              <a:rPr lang="en-US" dirty="0"/>
              <a:t>Here are the insights that I’ve drawn when thinking about this question “Are protocols dead”?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9AD7C-0B85-8241-942C-312D41AE20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6783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571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6733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901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9941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E83F2-A5D6-92F3-E2EC-A98A761126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BA861D-6EB8-F61E-46E3-C6588703F4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7913F0-DB80-2575-EC15-B9545F8966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8D7FB2-9E4B-A973-AD7D-761C771E87F5}"/>
              </a:ext>
            </a:extLst>
          </p:cNvPr>
          <p:cNvSpPr>
            <a:spLocks noGrp="1"/>
          </p:cNvSpPr>
          <p:nvPr>
            <p:ph type="sldNum" sz="quarter" idx="5"/>
          </p:nvPr>
        </p:nvSpPr>
        <p:spPr/>
        <p:txBody>
          <a:bodyPr/>
          <a:lstStyle/>
          <a:p>
            <a:fld id="{3D91EEAC-CFEF-9647-876F-EABC6B8338D7}" type="slidenum">
              <a:rPr lang="en-US" smtClean="0"/>
              <a:t>19</a:t>
            </a:fld>
            <a:endParaRPr lang="en-US"/>
          </a:p>
        </p:txBody>
      </p:sp>
    </p:spTree>
    <p:extLst>
      <p:ext uri="{BB962C8B-B14F-4D97-AF65-F5344CB8AC3E}">
        <p14:creationId xmlns:p14="http://schemas.microsoft.com/office/powerpoint/2010/main" val="1583215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2</a:t>
            </a:fld>
            <a:endParaRPr lang="en-US"/>
          </a:p>
        </p:txBody>
      </p:sp>
    </p:spTree>
    <p:extLst>
      <p:ext uri="{BB962C8B-B14F-4D97-AF65-F5344CB8AC3E}">
        <p14:creationId xmlns:p14="http://schemas.microsoft.com/office/powerpoint/2010/main" val="2792661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888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6081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240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918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A5A75-3014-2186-CA63-7A410B5CD6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C8F395-EE33-6348-F3E2-03CEA53187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EC4E50-1239-7F5F-D56B-7D6C22AC9D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C458C8-0833-B095-50F6-C0881A30CDF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1639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59079-46CE-C4ED-22E3-0504A03D20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AD2C26-FA12-ED8B-56FD-30BFF390C5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25EFB2-ED7D-CDD0-3D0D-B2B7983686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85E696-7877-0E69-2CE2-F975D44F45C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5683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BD42B-F189-BF94-A1DF-8FBF714B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8F7171-1FA5-ECE0-34CE-7F918FB089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64E412-17A7-1B93-AFC3-F5FE8B7B30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EAE953-FE7B-A15F-DAE7-1C0469442B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5476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27</a:t>
            </a:fld>
            <a:endParaRPr lang="en-US" dirty="0"/>
          </a:p>
        </p:txBody>
      </p:sp>
    </p:spTree>
    <p:extLst>
      <p:ext uri="{BB962C8B-B14F-4D97-AF65-F5344CB8AC3E}">
        <p14:creationId xmlns:p14="http://schemas.microsoft.com/office/powerpoint/2010/main" val="3742271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a:p>
            <a:r>
              <a:rPr lang="en-US" dirty="0"/>
              <a:t>Well, I’ve just said that a MAC scheduler may take the quality of the channel between the bases station and UE into account when making a scheduling discipline.  In the next lesson of this module, we’ll look at how a UE and base station actually determine the quality of the channel. </a:t>
            </a:r>
          </a:p>
          <a:p>
            <a:r>
              <a:rPr lang="en-US" dirty="0"/>
              <a:t> </a:t>
            </a:r>
          </a:p>
          <a:p>
            <a:r>
              <a:rPr lang="en-US" dirty="0"/>
              <a:t>&lt;ANIMATE 1&gt; But for now, I’ll just point out that the UE is going to periodically send a 4-bit Channel Quality Indicator -  CQI – to the gNodeB.  The gNB, in turn, uses the CQI to determine which modulation scheme to use.  </a:t>
            </a:r>
          </a:p>
          <a:p>
            <a:endParaRPr lang="en-US" dirty="0"/>
          </a:p>
          <a:p>
            <a:r>
              <a:rPr lang="en-US" dirty="0"/>
              <a:t>&lt;ANIMATE 2&gt; Indeed, here’s the 4-bit CQI table from the standards that maps a CQI value onto a modulation scheme.</a:t>
            </a:r>
          </a:p>
          <a:p>
            <a:br>
              <a:rPr lang="en-US" dirty="0"/>
            </a:br>
            <a:r>
              <a:rPr lang="en-US" dirty="0"/>
              <a:t>Different modulation schemes mean different numbers of bits per second  that are being transmitted.  Different throughput. Higher order QAM means higher throughput.</a:t>
            </a:r>
          </a:p>
          <a:p>
            <a:endParaRPr lang="en-US" dirty="0"/>
          </a:p>
          <a:p>
            <a:r>
              <a:rPr lang="en-US" dirty="0"/>
              <a:t>As we’ll see there are MAC scheduling disciplines that use this CQI in determining frame transmission order.</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6017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a:p>
            <a:r>
              <a:rPr lang="en-US" dirty="0"/>
              <a:t>There is a second piece of information that is also sometimes used by MAC scheduling disciplines.  It’s called the </a:t>
            </a:r>
          </a:p>
          <a:p>
            <a:r>
              <a:rPr lang="en-US" dirty="0"/>
              <a:t>the Quality of Service Class indicator – which unfortunately has an acronym (</a:t>
            </a:r>
            <a:r>
              <a:rPr lang="en-US" b="1" dirty="0"/>
              <a:t>QC</a:t>
            </a:r>
            <a:r>
              <a:rPr lang="en-US" dirty="0"/>
              <a:t>I) which is easily confused with </a:t>
            </a:r>
            <a:r>
              <a:rPr lang="en-US" b="1" dirty="0"/>
              <a:t>CQ</a:t>
            </a:r>
            <a:r>
              <a:rPr lang="en-US" dirty="0"/>
              <a:t>I that we just </a:t>
            </a:r>
            <a:r>
              <a:rPr lang="en-US" dirty="0" err="1"/>
              <a:t>studioed</a:t>
            </a:r>
            <a:endParaRPr lang="en-US" dirty="0"/>
          </a:p>
          <a:p>
            <a:endParaRPr kumimoji="0" lang="en-US" sz="1200" b="0" i="1"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&lt;ANIMATE 1&gt; In some cases, the network may promise a certain quality of service (QOS) to a UE.  We’ll study QOS in later module. But the basic idea is that a UE may need a certain level of performance in order for the network to be useful for a given application.  For example, for real-time interactive voice, you need short delays.  In such cases, the network can make a quality of service guarantee to the UE that it, the network,  will need to meet through it’s allocation of resources, allocation of RBs.</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&lt;ANIMATE 2&gt; But, for now, we only need know that a MAC scheduler can also take the QOS Class indicator into account when making scheduling disciplines.</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Again, the standards don’t say </a:t>
            </a:r>
            <a:r>
              <a:rPr kumimoji="0" lang="en-US" sz="1200" b="1" i="1" u="none" strike="noStrike" kern="1200" cap="none" spc="0" normalizeH="0" baseline="0" noProof="0" dirty="0">
                <a:ln>
                  <a:noFill/>
                </a:ln>
                <a:solidFill>
                  <a:prstClr val="black"/>
                </a:solidFill>
                <a:effectLst/>
                <a:uLnTx/>
                <a:uFillTx/>
                <a:latin typeface="+mn-lt"/>
                <a:ea typeface="+mn-ea"/>
                <a:cs typeface="+mn-cs"/>
              </a:rPr>
              <a:t>how</a:t>
            </a:r>
            <a:r>
              <a:rPr kumimoji="0" lang="en-US" sz="1200" b="0" i="0" u="none" strike="noStrike" kern="1200" cap="none" spc="0" normalizeH="0" baseline="0" noProof="0" dirty="0">
                <a:ln>
                  <a:noFill/>
                </a:ln>
                <a:solidFill>
                  <a:prstClr val="black"/>
                </a:solidFill>
                <a:effectLst/>
                <a:uLnTx/>
                <a:uFillTx/>
                <a:latin typeface="+mn-lt"/>
                <a:ea typeface="+mn-ea"/>
                <a:cs typeface="+mn-cs"/>
              </a:rPr>
              <a:t> the scheduler should make QoS-sensitive decisions, </a:t>
            </a:r>
          </a:p>
          <a:p>
            <a:r>
              <a:rPr kumimoji="0" lang="en-US" sz="1200" b="0" i="0" u="none" strike="noStrike" kern="1200" cap="none" spc="0" normalizeH="0" baseline="0" noProof="0" dirty="0">
                <a:ln>
                  <a:noFill/>
                </a:ln>
                <a:solidFill>
                  <a:prstClr val="black"/>
                </a:solidFill>
                <a:effectLst/>
                <a:uLnTx/>
                <a:uFillTx/>
                <a:latin typeface="+mn-lt"/>
                <a:ea typeface="+mn-ea"/>
                <a:cs typeface="+mn-cs"/>
              </a:rPr>
              <a:t>&lt;ANIMATE  3&gt; but it does standardize that there is a 3bit QCI</a:t>
            </a:r>
          </a:p>
          <a:p>
            <a:r>
              <a:rPr kumimoji="0" lang="en-US" sz="1200" b="0" i="0" u="none" strike="noStrike" kern="1200" cap="none" spc="0" normalizeH="0" baseline="0" noProof="0" dirty="0">
                <a:ln>
                  <a:noFill/>
                </a:ln>
                <a:solidFill>
                  <a:prstClr val="black"/>
                </a:solidFill>
                <a:effectLst/>
                <a:uLnTx/>
                <a:uFillTx/>
                <a:latin typeface="+mn-lt"/>
                <a:ea typeface="+mn-ea"/>
                <a:cs typeface="+mn-cs"/>
              </a:rPr>
              <a:t>which has the semantics shown here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4060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3</a:t>
            </a:fld>
            <a:endParaRPr lang="en-US" dirty="0"/>
          </a:p>
        </p:txBody>
      </p:sp>
    </p:spTree>
    <p:extLst>
      <p:ext uri="{BB962C8B-B14F-4D97-AF65-F5344CB8AC3E}">
        <p14:creationId xmlns:p14="http://schemas.microsoft.com/office/powerpoint/2010/main" val="39595713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Here’s the common framework for all of the scheduling disciplines we’ll study.</a:t>
            </a:r>
          </a:p>
          <a:p>
            <a:endParaRPr lang="en-US" dirty="0"/>
          </a:p>
          <a:p>
            <a:r>
              <a:rPr lang="en-US" dirty="0"/>
              <a:t>&lt;ANIMATE 1&gt;. At each scheduling instant, we’re given a group of frames that are queued at the base station, awaiting transmission to the UEs.  The frames can contain all different types of traffic.  There can be data, control and management frames.  There can be all sorts of application-layer data: voice, video, web browsing. You name it!</a:t>
            </a:r>
          </a:p>
          <a:p>
            <a:endParaRPr lang="en-US" dirty="0"/>
          </a:p>
          <a:p>
            <a:r>
              <a:rPr lang="en-US" dirty="0"/>
              <a:t>Note that we’ve shown 6 different queues here, each in a different color.  Perhaps these are queues for 6 different UE’s (that’s the easiest way to think about it),  but it could be queues for six different classes of traffic.  The standards don’t say – this whole discussion is beyond the standards.  But let’s just think of these as per-UE queues.</a:t>
            </a:r>
          </a:p>
          <a:p>
            <a:endParaRPr lang="en-US" dirty="0"/>
          </a:p>
          <a:p>
            <a:r>
              <a:rPr lang="en-US" dirty="0"/>
              <a:t>To simplify things, let’s also assume that each of these colored squares have just enough data to fill a resource block.  We know that’s not true since we know that the number of bits that fill an RB will depend on the modulation scheme being used.  But it’ll be good enough for explaining scheduling disciplines.</a:t>
            </a:r>
          </a:p>
          <a:p>
            <a:endParaRPr lang="en-US" dirty="0"/>
          </a:p>
          <a:p>
            <a:r>
              <a:rPr lang="en-US" dirty="0"/>
              <a:t>&lt;ANIMATE 2&gt;. Then we have the scheduler, which may have per-UE channel quality information (QCI) and per-frame Quality of Service Class Indications (QCIs) </a:t>
            </a:r>
          </a:p>
          <a:p>
            <a:endParaRPr lang="en-US" dirty="0"/>
          </a:p>
          <a:p>
            <a:r>
              <a:rPr lang="en-US" dirty="0"/>
              <a:t>&lt;ANIMATE 3&gt; And then we have the set of resource blocks that will be used between now and the next scheduling instant; these are the RBs to be scheduled and that will carry frame data destined to the UE’s.</a:t>
            </a:r>
          </a:p>
          <a:p>
            <a:endParaRPr lang="en-US" dirty="0"/>
          </a:p>
          <a:p>
            <a:r>
              <a:rPr lang="en-US" dirty="0"/>
              <a:t>And here’s the million dollar question: </a:t>
            </a:r>
            <a:r>
              <a:rPr lang="en-US" sz="1200" dirty="0"/>
              <a:t>what</a:t>
            </a:r>
            <a:r>
              <a:rPr lang="en-US" sz="1200" i="1" dirty="0">
                <a:solidFill>
                  <a:srgbClr val="0E00A3"/>
                </a:solidFill>
              </a:rPr>
              <a:t> algorithm </a:t>
            </a:r>
            <a:r>
              <a:rPr lang="en-US" sz="1200" dirty="0"/>
              <a:t>does scheduler use to choose frame  data to be packed into</a:t>
            </a:r>
            <a:r>
              <a:rPr lang="en-US" sz="1200" i="1" dirty="0"/>
              <a:t> say N </a:t>
            </a:r>
            <a:r>
              <a:rPr lang="en-US" sz="1200" dirty="0"/>
              <a:t>resource blocks?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2479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CE176-2C28-6FC2-0106-8F21AD8492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96E9B1-128E-B649-0349-CDF5993758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EF6E53-2001-81EC-5202-1F1FEC6CC9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EE4B14-5DA8-6E2D-FAC6-F9F6FCBEE3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864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68E00-A079-4B5F-F02F-79168F2798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009C4D-4EB0-7535-A1D0-B61BDDBED4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69CF07-B268-45ED-8E3E-E96E332F01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46F0A9-B5E5-8FFD-4E3F-269D25DB7A1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8712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A672C-632C-C5F7-9123-686CF3B006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551382-033B-892B-0B0B-0DB968755A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E4DDF9-A929-5147-2BD5-5F14E1081E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EF313A-B4C4-C31C-D8E7-C42D285644EC}"/>
              </a:ext>
            </a:extLst>
          </p:cNvPr>
          <p:cNvSpPr>
            <a:spLocks noGrp="1"/>
          </p:cNvSpPr>
          <p:nvPr>
            <p:ph type="sldNum" sz="quarter" idx="5"/>
          </p:nvPr>
        </p:nvSpPr>
        <p:spPr/>
        <p:txBody>
          <a:bodyPr/>
          <a:lstStyle/>
          <a:p>
            <a:fld id="{3D91EEAC-CFEF-9647-876F-EABC6B8338D7}" type="slidenum">
              <a:rPr lang="en-US" smtClean="0"/>
              <a:t>33</a:t>
            </a:fld>
            <a:endParaRPr lang="en-US"/>
          </a:p>
        </p:txBody>
      </p:sp>
    </p:spTree>
    <p:extLst>
      <p:ext uri="{BB962C8B-B14F-4D97-AF65-F5344CB8AC3E}">
        <p14:creationId xmlns:p14="http://schemas.microsoft.com/office/powerpoint/2010/main" val="29838126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5325"/>
            <a:ext cx="6188075" cy="3481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FD28B8-678F-4F26-B6AC-5DCEFDBC113C}" type="slidenum">
              <a:rPr lang="en-US" smtClean="0"/>
              <a:pPr/>
              <a:t>34</a:t>
            </a:fld>
            <a:endParaRPr lang="en-US" dirty="0"/>
          </a:p>
        </p:txBody>
      </p:sp>
    </p:spTree>
    <p:extLst>
      <p:ext uri="{BB962C8B-B14F-4D97-AF65-F5344CB8AC3E}">
        <p14:creationId xmlns:p14="http://schemas.microsoft.com/office/powerpoint/2010/main" val="2242928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88D51-3812-ABDE-8781-BD0C32E07E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7CF149-773E-CAE0-77DA-B3D78EFC67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D6308B-524C-C943-42E0-DC53574979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4AA714-79C3-22A1-FA75-148D2341CE43}"/>
              </a:ext>
            </a:extLst>
          </p:cNvPr>
          <p:cNvSpPr>
            <a:spLocks noGrp="1"/>
          </p:cNvSpPr>
          <p:nvPr>
            <p:ph type="sldNum" sz="quarter" idx="5"/>
          </p:nvPr>
        </p:nvSpPr>
        <p:spPr/>
        <p:txBody>
          <a:bodyPr/>
          <a:lstStyle/>
          <a:p>
            <a:fld id="{3D91EEAC-CFEF-9647-876F-EABC6B8338D7}" type="slidenum">
              <a:rPr lang="en-US" smtClean="0"/>
              <a:t>4</a:t>
            </a:fld>
            <a:endParaRPr lang="en-US" dirty="0"/>
          </a:p>
        </p:txBody>
      </p:sp>
    </p:spTree>
    <p:extLst>
      <p:ext uri="{BB962C8B-B14F-4D97-AF65-F5344CB8AC3E}">
        <p14:creationId xmlns:p14="http://schemas.microsoft.com/office/powerpoint/2010/main" val="104570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7B4BD-7807-E4DD-CBFC-0555D0A780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B3BCA1-6E4D-EFE4-DC82-37599954EF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E4183-B337-5BE3-75A4-225BD47940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7136DD-1C56-9F71-AEEC-752FC4BEF7FC}"/>
              </a:ext>
            </a:extLst>
          </p:cNvPr>
          <p:cNvSpPr>
            <a:spLocks noGrp="1"/>
          </p:cNvSpPr>
          <p:nvPr>
            <p:ph type="sldNum" sz="quarter" idx="5"/>
          </p:nvPr>
        </p:nvSpPr>
        <p:spPr/>
        <p:txBody>
          <a:bodyPr/>
          <a:lstStyle/>
          <a:p>
            <a:fld id="{3D91EEAC-CFEF-9647-876F-EABC6B8338D7}" type="slidenum">
              <a:rPr lang="en-US" smtClean="0"/>
              <a:t>5</a:t>
            </a:fld>
            <a:endParaRPr lang="en-US" dirty="0"/>
          </a:p>
        </p:txBody>
      </p:sp>
    </p:spTree>
    <p:extLst>
      <p:ext uri="{BB962C8B-B14F-4D97-AF65-F5344CB8AC3E}">
        <p14:creationId xmlns:p14="http://schemas.microsoft.com/office/powerpoint/2010/main" val="978373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2E6F4-CBA7-4A9D-538A-FCE17B185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3C67B0-A306-489D-0A03-EC70ED122E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4C1D43-2088-656C-8152-24130FC69F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85ADAC-F9E5-11FC-7B38-6E7DB51E796C}"/>
              </a:ext>
            </a:extLst>
          </p:cNvPr>
          <p:cNvSpPr>
            <a:spLocks noGrp="1"/>
          </p:cNvSpPr>
          <p:nvPr>
            <p:ph type="sldNum" sz="quarter" idx="5"/>
          </p:nvPr>
        </p:nvSpPr>
        <p:spPr/>
        <p:txBody>
          <a:bodyPr/>
          <a:lstStyle/>
          <a:p>
            <a:fld id="{3D91EEAC-CFEF-9647-876F-EABC6B8338D7}" type="slidenum">
              <a:rPr lang="en-US" smtClean="0"/>
              <a:t>6</a:t>
            </a:fld>
            <a:endParaRPr lang="en-US" dirty="0"/>
          </a:p>
        </p:txBody>
      </p:sp>
    </p:spTree>
    <p:extLst>
      <p:ext uri="{BB962C8B-B14F-4D97-AF65-F5344CB8AC3E}">
        <p14:creationId xmlns:p14="http://schemas.microsoft.com/office/powerpoint/2010/main" val="2781139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BCBBD-16D7-AF3A-123F-CC365643E2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A9AEDD-B805-3473-B596-CC09A6CD2E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F17EBE-09B3-C61D-ADEE-45429E3F67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1B6DC9-9E29-630A-CB29-CAA331B8E116}"/>
              </a:ext>
            </a:extLst>
          </p:cNvPr>
          <p:cNvSpPr>
            <a:spLocks noGrp="1"/>
          </p:cNvSpPr>
          <p:nvPr>
            <p:ph type="sldNum" sz="quarter" idx="5"/>
          </p:nvPr>
        </p:nvSpPr>
        <p:spPr/>
        <p:txBody>
          <a:bodyPr/>
          <a:lstStyle/>
          <a:p>
            <a:fld id="{3D91EEAC-CFEF-9647-876F-EABC6B8338D7}" type="slidenum">
              <a:rPr lang="en-US" smtClean="0"/>
              <a:t>7</a:t>
            </a:fld>
            <a:endParaRPr lang="en-US" dirty="0"/>
          </a:p>
        </p:txBody>
      </p:sp>
    </p:spTree>
    <p:extLst>
      <p:ext uri="{BB962C8B-B14F-4D97-AF65-F5344CB8AC3E}">
        <p14:creationId xmlns:p14="http://schemas.microsoft.com/office/powerpoint/2010/main" val="1823964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B1BB1-5F26-4A8E-6AF2-95ADCB35B9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D04EA0-3F3D-2A2F-A4F3-265293D4E8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3A3217-C53E-1C70-8675-AC6B108D1F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E1A87D-AF90-42A2-EABD-CE36AD8217CF}"/>
              </a:ext>
            </a:extLst>
          </p:cNvPr>
          <p:cNvSpPr>
            <a:spLocks noGrp="1"/>
          </p:cNvSpPr>
          <p:nvPr>
            <p:ph type="sldNum" sz="quarter" idx="5"/>
          </p:nvPr>
        </p:nvSpPr>
        <p:spPr/>
        <p:txBody>
          <a:bodyPr/>
          <a:lstStyle/>
          <a:p>
            <a:fld id="{3D91EEAC-CFEF-9647-876F-EABC6B8338D7}" type="slidenum">
              <a:rPr lang="en-US" smtClean="0"/>
              <a:t>8</a:t>
            </a:fld>
            <a:endParaRPr lang="en-US" dirty="0"/>
          </a:p>
        </p:txBody>
      </p:sp>
    </p:spTree>
    <p:extLst>
      <p:ext uri="{BB962C8B-B14F-4D97-AF65-F5344CB8AC3E}">
        <p14:creationId xmlns:p14="http://schemas.microsoft.com/office/powerpoint/2010/main" val="653820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B1BB1-5F26-4A8E-6AF2-95ADCB35B9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D04EA0-3F3D-2A2F-A4F3-265293D4E8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3A3217-C53E-1C70-8675-AC6B108D1F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E1A87D-AF90-42A2-EABD-CE36AD8217C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820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686-8429-2E40-81FA-5EC9C4AB3C55}"/>
              </a:ext>
            </a:extLst>
          </p:cNvPr>
          <p:cNvSpPr>
            <a:spLocks noGrp="1"/>
          </p:cNvSpPr>
          <p:nvPr>
            <p:ph type="ctrTitle"/>
          </p:nvPr>
        </p:nvSpPr>
        <p:spPr>
          <a:xfrm>
            <a:off x="1524000" y="1122363"/>
            <a:ext cx="9144000" cy="2387600"/>
          </a:xfrm>
        </p:spPr>
        <p:txBody>
          <a:bodyPr anchor="b"/>
          <a:lstStyle>
            <a:lvl1pPr algn="ctr">
              <a:defRPr sz="6000">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8CC2C238-9334-5D47-BE46-7DBB933E4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5">
            <a:extLst>
              <a:ext uri="{FF2B5EF4-FFF2-40B4-BE49-F238E27FC236}">
                <a16:creationId xmlns:a16="http://schemas.microsoft.com/office/drawing/2014/main" id="{F7F1199A-45E4-9E4D-95C0-396A8A9C6FF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Introduction: 1-</a:t>
            </a:r>
            <a:fld id="{C4204591-24BD-A542-B9D5-F8D8A88D2FEE}" type="slidenum">
              <a:rPr lang="en-US" smtClean="0"/>
              <a:pPr/>
              <a:t>‹#›</a:t>
            </a:fld>
            <a:endParaRPr lang="en-US" dirty="0"/>
          </a:p>
        </p:txBody>
      </p:sp>
    </p:spTree>
    <p:extLst>
      <p:ext uri="{BB962C8B-B14F-4D97-AF65-F5344CB8AC3E}">
        <p14:creationId xmlns:p14="http://schemas.microsoft.com/office/powerpoint/2010/main" val="1991124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C4915E6-1F5D-6547-811B-4E64F7D19D6F}" type="datetimeFigureOut">
              <a:rPr lang="en-US" smtClean="0"/>
              <a:t>6/22/26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ADBE7F-EE60-F54E-AF57-434B1EF3B423}" type="slidenum">
              <a:rPr lang="en-US" smtClean="0"/>
              <a:t>‹#›</a:t>
            </a:fld>
            <a:endParaRPr lang="en-US" dirty="0"/>
          </a:p>
        </p:txBody>
      </p:sp>
    </p:spTree>
    <p:extLst>
      <p:ext uri="{BB962C8B-B14F-4D97-AF65-F5344CB8AC3E}">
        <p14:creationId xmlns:p14="http://schemas.microsoft.com/office/powerpoint/2010/main" val="406729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4915E6-1F5D-6547-811B-4E64F7D19D6F}" type="datetimeFigureOut">
              <a:rPr lang="en-US" smtClean="0"/>
              <a:t>6/22/26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ADBE7F-EE60-F54E-AF57-434B1EF3B423}" type="slidenum">
              <a:rPr lang="en-US" smtClean="0"/>
              <a:t>‹#›</a:t>
            </a:fld>
            <a:endParaRPr lang="en-US" dirty="0"/>
          </a:p>
        </p:txBody>
      </p:sp>
    </p:spTree>
    <p:extLst>
      <p:ext uri="{BB962C8B-B14F-4D97-AF65-F5344CB8AC3E}">
        <p14:creationId xmlns:p14="http://schemas.microsoft.com/office/powerpoint/2010/main" val="3054051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4915E6-1F5D-6547-811B-4E64F7D19D6F}" type="datetimeFigureOut">
              <a:rPr lang="en-US" smtClean="0"/>
              <a:t>6/22/26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ADBE7F-EE60-F54E-AF57-434B1EF3B423}" type="slidenum">
              <a:rPr lang="en-US" smtClean="0"/>
              <a:t>‹#›</a:t>
            </a:fld>
            <a:endParaRPr lang="en-US" dirty="0"/>
          </a:p>
        </p:txBody>
      </p:sp>
    </p:spTree>
    <p:extLst>
      <p:ext uri="{BB962C8B-B14F-4D97-AF65-F5344CB8AC3E}">
        <p14:creationId xmlns:p14="http://schemas.microsoft.com/office/powerpoint/2010/main" val="2267030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4915E6-1F5D-6547-811B-4E64F7D19D6F}" type="datetimeFigureOut">
              <a:rPr lang="en-US" smtClean="0"/>
              <a:t>6/22/26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ADBE7F-EE60-F54E-AF57-434B1EF3B423}" type="slidenum">
              <a:rPr lang="en-US" smtClean="0"/>
              <a:t>‹#›</a:t>
            </a:fld>
            <a:endParaRPr lang="en-US" dirty="0"/>
          </a:p>
        </p:txBody>
      </p:sp>
    </p:spTree>
    <p:extLst>
      <p:ext uri="{BB962C8B-B14F-4D97-AF65-F5344CB8AC3E}">
        <p14:creationId xmlns:p14="http://schemas.microsoft.com/office/powerpoint/2010/main" val="2024875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4915E6-1F5D-6547-811B-4E64F7D19D6F}" type="datetimeFigureOut">
              <a:rPr lang="en-US" smtClean="0"/>
              <a:t>6/22/26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ADBE7F-EE60-F54E-AF57-434B1EF3B423}" type="slidenum">
              <a:rPr lang="en-US" smtClean="0"/>
              <a:t>‹#›</a:t>
            </a:fld>
            <a:endParaRPr lang="en-US" dirty="0"/>
          </a:p>
        </p:txBody>
      </p:sp>
    </p:spTree>
    <p:extLst>
      <p:ext uri="{BB962C8B-B14F-4D97-AF65-F5344CB8AC3E}">
        <p14:creationId xmlns:p14="http://schemas.microsoft.com/office/powerpoint/2010/main" val="1171377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4915E6-1F5D-6547-811B-4E64F7D19D6F}" type="datetimeFigureOut">
              <a:rPr lang="en-US" smtClean="0"/>
              <a:t>6/22/26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ADBE7F-EE60-F54E-AF57-434B1EF3B423}" type="slidenum">
              <a:rPr lang="en-US" smtClean="0"/>
              <a:t>‹#›</a:t>
            </a:fld>
            <a:endParaRPr lang="en-US" dirty="0"/>
          </a:p>
        </p:txBody>
      </p:sp>
    </p:spTree>
    <p:extLst>
      <p:ext uri="{BB962C8B-B14F-4D97-AF65-F5344CB8AC3E}">
        <p14:creationId xmlns:p14="http://schemas.microsoft.com/office/powerpoint/2010/main" val="1660597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915E6-1F5D-6547-811B-4E64F7D19D6F}" type="datetimeFigureOut">
              <a:rPr lang="en-US" smtClean="0"/>
              <a:t>6/22/26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ADBE7F-EE60-F54E-AF57-434B1EF3B423}" type="slidenum">
              <a:rPr lang="en-US" smtClean="0"/>
              <a:t>‹#›</a:t>
            </a:fld>
            <a:endParaRPr lang="en-US" dirty="0"/>
          </a:p>
        </p:txBody>
      </p:sp>
    </p:spTree>
    <p:extLst>
      <p:ext uri="{BB962C8B-B14F-4D97-AF65-F5344CB8AC3E}">
        <p14:creationId xmlns:p14="http://schemas.microsoft.com/office/powerpoint/2010/main" val="2870331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4915E6-1F5D-6547-811B-4E64F7D19D6F}" type="datetimeFigureOut">
              <a:rPr lang="en-US" smtClean="0"/>
              <a:t>6/22/26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ADBE7F-EE60-F54E-AF57-434B1EF3B423}" type="slidenum">
              <a:rPr lang="en-US" smtClean="0"/>
              <a:t>‹#›</a:t>
            </a:fld>
            <a:endParaRPr lang="en-US" dirty="0"/>
          </a:p>
        </p:txBody>
      </p:sp>
    </p:spTree>
    <p:extLst>
      <p:ext uri="{BB962C8B-B14F-4D97-AF65-F5344CB8AC3E}">
        <p14:creationId xmlns:p14="http://schemas.microsoft.com/office/powerpoint/2010/main" val="3025780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4915E6-1F5D-6547-811B-4E64F7D19D6F}" type="datetimeFigureOut">
              <a:rPr lang="en-US" smtClean="0"/>
              <a:t>6/22/26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ADBE7F-EE60-F54E-AF57-434B1EF3B423}" type="slidenum">
              <a:rPr lang="en-US" smtClean="0"/>
              <a:t>‹#›</a:t>
            </a:fld>
            <a:endParaRPr lang="en-US" dirty="0"/>
          </a:p>
        </p:txBody>
      </p:sp>
    </p:spTree>
    <p:extLst>
      <p:ext uri="{BB962C8B-B14F-4D97-AF65-F5344CB8AC3E}">
        <p14:creationId xmlns:p14="http://schemas.microsoft.com/office/powerpoint/2010/main" val="2892117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4915E6-1F5D-6547-811B-4E64F7D19D6F}" type="datetimeFigureOut">
              <a:rPr lang="en-US" smtClean="0"/>
              <a:t>6/22/26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ADBE7F-EE60-F54E-AF57-434B1EF3B423}" type="slidenum">
              <a:rPr lang="en-US" smtClean="0"/>
              <a:t>‹#›</a:t>
            </a:fld>
            <a:endParaRPr lang="en-US" dirty="0"/>
          </a:p>
        </p:txBody>
      </p:sp>
    </p:spTree>
    <p:extLst>
      <p:ext uri="{BB962C8B-B14F-4D97-AF65-F5344CB8AC3E}">
        <p14:creationId xmlns:p14="http://schemas.microsoft.com/office/powerpoint/2010/main" val="353806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41717D89-2D64-4E49-A8B8-D7B93266073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Introduction: 1-</a:t>
            </a:r>
            <a:fld id="{C4204591-24BD-A542-B9D5-F8D8A88D2FEE}" type="slidenum">
              <a:rPr lang="en-US" smtClean="0"/>
              <a:pPr/>
              <a:t>‹#›</a:t>
            </a:fld>
            <a:endParaRPr lang="en-US" dirty="0"/>
          </a:p>
        </p:txBody>
      </p:sp>
    </p:spTree>
    <p:extLst>
      <p:ext uri="{BB962C8B-B14F-4D97-AF65-F5344CB8AC3E}">
        <p14:creationId xmlns:p14="http://schemas.microsoft.com/office/powerpoint/2010/main" val="25423632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4915E6-1F5D-6547-811B-4E64F7D19D6F}" type="datetimeFigureOut">
              <a:rPr lang="en-US" smtClean="0"/>
              <a:t>6/22/26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ADBE7F-EE60-F54E-AF57-434B1EF3B423}" type="slidenum">
              <a:rPr lang="en-US" smtClean="0"/>
              <a:t>‹#›</a:t>
            </a:fld>
            <a:endParaRPr lang="en-US" dirty="0"/>
          </a:p>
        </p:txBody>
      </p:sp>
    </p:spTree>
    <p:extLst>
      <p:ext uri="{BB962C8B-B14F-4D97-AF65-F5344CB8AC3E}">
        <p14:creationId xmlns:p14="http://schemas.microsoft.com/office/powerpoint/2010/main" val="3285271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686-8429-2E40-81FA-5EC9C4AB3C5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CC2C238-9334-5D47-BE46-7DBB933E4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5">
            <a:extLst>
              <a:ext uri="{FF2B5EF4-FFF2-40B4-BE49-F238E27FC236}">
                <a16:creationId xmlns:a16="http://schemas.microsoft.com/office/drawing/2014/main" id="{F7F1199A-45E4-9E4D-95C0-396A8A9C6FF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Application Layer: 2-</a:t>
            </a:r>
            <a:fld id="{C4204591-24BD-A542-B9D5-F8D8A88D2FEE}" type="slidenum">
              <a:rPr lang="en-US" smtClean="0"/>
              <a:pPr/>
              <a:t>‹#›</a:t>
            </a:fld>
            <a:endParaRPr lang="en-US" dirty="0"/>
          </a:p>
        </p:txBody>
      </p:sp>
    </p:spTree>
    <p:extLst>
      <p:ext uri="{BB962C8B-B14F-4D97-AF65-F5344CB8AC3E}">
        <p14:creationId xmlns:p14="http://schemas.microsoft.com/office/powerpoint/2010/main" val="1450299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lstStyle/>
          <a:p>
            <a:r>
              <a:rPr lang="en-US" dirty="0"/>
              <a:t>Click to edit Master title style</a:t>
            </a:r>
          </a:p>
        </p:txBody>
      </p:sp>
      <p:sp>
        <p:nvSpPr>
          <p:cNvPr id="10" name="Slide Number Placeholder 5">
            <a:extLst>
              <a:ext uri="{FF2B5EF4-FFF2-40B4-BE49-F238E27FC236}">
                <a16:creationId xmlns:a16="http://schemas.microsoft.com/office/drawing/2014/main" id="{41717D89-2D64-4E49-A8B8-D7B93266073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Application Layer: 2-</a:t>
            </a:r>
            <a:fld id="{C4204591-24BD-A542-B9D5-F8D8A88D2FEE}" type="slidenum">
              <a:rPr lang="en-US" smtClean="0"/>
              <a:pPr/>
              <a:t>‹#›</a:t>
            </a:fld>
            <a:endParaRPr lang="en-US" dirty="0"/>
          </a:p>
        </p:txBody>
      </p:sp>
    </p:spTree>
    <p:extLst>
      <p:ext uri="{BB962C8B-B14F-4D97-AF65-F5344CB8AC3E}">
        <p14:creationId xmlns:p14="http://schemas.microsoft.com/office/powerpoint/2010/main" val="3456716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E873D4E-4EDA-1349-AB14-5DC995BFCD39}"/>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Application Layer: 2-</a:t>
            </a:r>
            <a:fld id="{C4204591-24BD-A542-B9D5-F8D8A88D2FEE}" type="slidenum">
              <a:rPr lang="en-US" smtClean="0"/>
              <a:pPr/>
              <a:t>‹#›</a:t>
            </a:fld>
            <a:endParaRPr lang="en-US" dirty="0"/>
          </a:p>
        </p:txBody>
      </p:sp>
    </p:spTree>
    <p:extLst>
      <p:ext uri="{BB962C8B-B14F-4D97-AF65-F5344CB8AC3E}">
        <p14:creationId xmlns:p14="http://schemas.microsoft.com/office/powerpoint/2010/main" val="157813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102D-EC4F-B64D-BB0A-3CBBCEE21B6B}"/>
              </a:ext>
            </a:extLst>
          </p:cNvPr>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80DCD8E0-36D6-2D43-9C3A-92DC921E1D78}"/>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Application Layer: 2-</a:t>
            </a:r>
            <a:fld id="{C4204591-24BD-A542-B9D5-F8D8A88D2FEE}" type="slidenum">
              <a:rPr lang="en-US" smtClean="0"/>
              <a:pPr/>
              <a:t>‹#›</a:t>
            </a:fld>
            <a:endParaRPr lang="en-US" dirty="0"/>
          </a:p>
        </p:txBody>
      </p:sp>
    </p:spTree>
    <p:extLst>
      <p:ext uri="{BB962C8B-B14F-4D97-AF65-F5344CB8AC3E}">
        <p14:creationId xmlns:p14="http://schemas.microsoft.com/office/powerpoint/2010/main" val="2045335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E873D4E-4EDA-1349-AB14-5DC995BFCD39}"/>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Introduction: 1-</a:t>
            </a:r>
            <a:fld id="{C4204591-24BD-A542-B9D5-F8D8A88D2FEE}" type="slidenum">
              <a:rPr lang="en-US" smtClean="0"/>
              <a:pPr/>
              <a:t>‹#›</a:t>
            </a:fld>
            <a:endParaRPr lang="en-US" dirty="0"/>
          </a:p>
        </p:txBody>
      </p:sp>
    </p:spTree>
    <p:extLst>
      <p:ext uri="{BB962C8B-B14F-4D97-AF65-F5344CB8AC3E}">
        <p14:creationId xmlns:p14="http://schemas.microsoft.com/office/powerpoint/2010/main" val="409542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102D-EC4F-B64D-BB0A-3CBBCEE21B6B}"/>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80DCD8E0-36D6-2D43-9C3A-92DC921E1D78}"/>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Introduction: 1-</a:t>
            </a:r>
            <a:fld id="{C4204591-24BD-A542-B9D5-F8D8A88D2FEE}" type="slidenum">
              <a:rPr lang="en-US" smtClean="0"/>
              <a:pPr/>
              <a:t>‹#›</a:t>
            </a:fld>
            <a:endParaRPr lang="en-US" dirty="0"/>
          </a:p>
        </p:txBody>
      </p:sp>
    </p:spTree>
    <p:extLst>
      <p:ext uri="{BB962C8B-B14F-4D97-AF65-F5344CB8AC3E}">
        <p14:creationId xmlns:p14="http://schemas.microsoft.com/office/powerpoint/2010/main" val="279143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9E705E7-E57B-8031-3872-E26060BE3B88}"/>
              </a:ext>
            </a:extLst>
          </p:cNvPr>
          <p:cNvGrpSpPr/>
          <p:nvPr userDrawn="1"/>
        </p:nvGrpSpPr>
        <p:grpSpPr>
          <a:xfrm>
            <a:off x="5854700" y="6498223"/>
            <a:ext cx="304800" cy="338554"/>
            <a:chOff x="5854700" y="6498223"/>
            <a:chExt cx="304800" cy="338554"/>
          </a:xfrm>
        </p:grpSpPr>
        <p:sp>
          <p:nvSpPr>
            <p:cNvPr id="3" name="Rectangle 2">
              <a:extLst>
                <a:ext uri="{FF2B5EF4-FFF2-40B4-BE49-F238E27FC236}">
                  <a16:creationId xmlns:a16="http://schemas.microsoft.com/office/drawing/2014/main" id="{44C6E694-C5C5-936C-A21B-0933A46F70CC}"/>
                </a:ext>
              </a:extLst>
            </p:cNvPr>
            <p:cNvSpPr/>
            <p:nvPr userDrawn="1"/>
          </p:nvSpPr>
          <p:spPr>
            <a:xfrm>
              <a:off x="5943600" y="6553200"/>
              <a:ext cx="152400" cy="228600"/>
            </a:xfrm>
            <a:prstGeom prst="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B891DDE-9DBE-0CC8-CD15-3954478A47B0}"/>
                </a:ext>
              </a:extLst>
            </p:cNvPr>
            <p:cNvSpPr txBox="1"/>
            <p:nvPr userDrawn="1"/>
          </p:nvSpPr>
          <p:spPr>
            <a:xfrm>
              <a:off x="5854700" y="6498223"/>
              <a:ext cx="304800" cy="338554"/>
            </a:xfrm>
            <a:prstGeom prst="rect">
              <a:avLst/>
            </a:prstGeom>
            <a:noFill/>
          </p:spPr>
          <p:txBody>
            <a:bodyPr wrap="square" rtlCol="0">
              <a:spAutoFit/>
            </a:bodyPr>
            <a:lstStyle/>
            <a:p>
              <a:r>
                <a:rPr lang="en-US" sz="1600" b="1" dirty="0"/>
                <a:t>4</a:t>
              </a:r>
            </a:p>
          </p:txBody>
        </p:sp>
      </p:grpSp>
    </p:spTree>
    <p:extLst>
      <p:ext uri="{BB962C8B-B14F-4D97-AF65-F5344CB8AC3E}">
        <p14:creationId xmlns:p14="http://schemas.microsoft.com/office/powerpoint/2010/main" val="3620582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686-8429-2E40-81FA-5EC9C4AB3C5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CC2C238-9334-5D47-BE46-7DBB933E4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a:extLst>
              <a:ext uri="{FF2B5EF4-FFF2-40B4-BE49-F238E27FC236}">
                <a16:creationId xmlns:a16="http://schemas.microsoft.com/office/drawing/2014/main" id="{67E93C0D-5E34-354A-A654-B3839136622B}"/>
              </a:ext>
            </a:extLst>
          </p:cNvPr>
          <p:cNvSpPr>
            <a:spLocks noGrp="1"/>
          </p:cNvSpPr>
          <p:nvPr>
            <p:ph type="sldNum" sz="quarter" idx="4"/>
          </p:nvPr>
        </p:nvSpPr>
        <p:spPr>
          <a:xfrm>
            <a:off x="9633856" y="6443089"/>
            <a:ext cx="2328959"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Wireless and Mobile Networks: 7- </a:t>
            </a:r>
            <a:fld id="{C4204591-24BD-A542-B9D5-F8D8A88D2FEE}" type="slidenum">
              <a:rPr lang="en-US" smtClean="0"/>
              <a:pPr/>
              <a:t>‹#›</a:t>
            </a:fld>
            <a:endParaRPr lang="en-US" dirty="0"/>
          </a:p>
        </p:txBody>
      </p:sp>
    </p:spTree>
    <p:extLst>
      <p:ext uri="{BB962C8B-B14F-4D97-AF65-F5344CB8AC3E}">
        <p14:creationId xmlns:p14="http://schemas.microsoft.com/office/powerpoint/2010/main" val="196740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D41126D0-2478-AE48-891D-9046D4F5EA04}"/>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Wireless and Mobile Networks: 7- </a:t>
            </a:r>
            <a:fld id="{C4204591-24BD-A542-B9D5-F8D8A88D2FEE}" type="slidenum">
              <a:rPr lang="en-US" smtClean="0"/>
              <a:pPr/>
              <a:t>‹#›</a:t>
            </a:fld>
            <a:endParaRPr lang="en-US" dirty="0"/>
          </a:p>
        </p:txBody>
      </p:sp>
    </p:spTree>
    <p:extLst>
      <p:ext uri="{BB962C8B-B14F-4D97-AF65-F5344CB8AC3E}">
        <p14:creationId xmlns:p14="http://schemas.microsoft.com/office/powerpoint/2010/main" val="1228174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39731AF-B9DB-1E4D-A017-6D1C48DC0579}"/>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Wireless and Mobile Networks: 7- </a:t>
            </a:r>
            <a:fld id="{C4204591-24BD-A542-B9D5-F8D8A88D2FEE}" type="slidenum">
              <a:rPr lang="en-US" smtClean="0"/>
              <a:pPr/>
              <a:t>‹#›</a:t>
            </a:fld>
            <a:endParaRPr lang="en-US" dirty="0"/>
          </a:p>
        </p:txBody>
      </p:sp>
    </p:spTree>
    <p:extLst>
      <p:ext uri="{BB962C8B-B14F-4D97-AF65-F5344CB8AC3E}">
        <p14:creationId xmlns:p14="http://schemas.microsoft.com/office/powerpoint/2010/main" val="174125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102D-EC4F-B64D-BB0A-3CBBCEE21B6B}"/>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80DCD8E0-36D6-2D43-9C3A-92DC921E1D78}"/>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Wireless and Mobile Networks: 7- </a:t>
            </a:r>
            <a:fld id="{C4204591-24BD-A542-B9D5-F8D8A88D2FEE}" type="slidenum">
              <a:rPr lang="en-US" smtClean="0"/>
              <a:pPr/>
              <a:t>‹#›</a:t>
            </a:fld>
            <a:endParaRPr lang="en-US" dirty="0"/>
          </a:p>
        </p:txBody>
      </p:sp>
    </p:spTree>
    <p:extLst>
      <p:ext uri="{BB962C8B-B14F-4D97-AF65-F5344CB8AC3E}">
        <p14:creationId xmlns:p14="http://schemas.microsoft.com/office/powerpoint/2010/main" val="77829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4.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D5FD2-E0BC-9B4A-8B69-BFD8F956C77B}"/>
              </a:ext>
            </a:extLst>
          </p:cNvPr>
          <p:cNvSpPr>
            <a:spLocks noGrp="1"/>
          </p:cNvSpPr>
          <p:nvPr>
            <p:ph type="title"/>
          </p:nvPr>
        </p:nvSpPr>
        <p:spPr>
          <a:xfrm>
            <a:off x="838200" y="451821"/>
            <a:ext cx="10515600" cy="8946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987CFD-1EF3-634C-B854-216A26AC2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87C6EBB-9D5E-E84A-9BCA-EA7E05FD1C0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Introduction: 1-</a:t>
            </a:r>
            <a:fld id="{C4204591-24BD-A542-B9D5-F8D8A88D2FEE}" type="slidenum">
              <a:rPr lang="en-US" smtClean="0"/>
              <a:pPr/>
              <a:t>‹#›</a:t>
            </a:fld>
            <a:endParaRPr lang="en-US" dirty="0"/>
          </a:p>
        </p:txBody>
      </p:sp>
    </p:spTree>
    <p:extLst>
      <p:ext uri="{BB962C8B-B14F-4D97-AF65-F5344CB8AC3E}">
        <p14:creationId xmlns:p14="http://schemas.microsoft.com/office/powerpoint/2010/main" val="3709742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0" r:id="rId5"/>
  </p:sldLayoutIdLst>
  <p:hf hdr="0" ftr="0" dt="0"/>
  <p:txStyles>
    <p:titleStyle>
      <a:lvl1pPr algn="l" defTabSz="914400" rtl="0" eaLnBrk="1" latinLnBrk="0" hangingPunct="1">
        <a:lnSpc>
          <a:spcPct val="90000"/>
        </a:lnSpc>
        <a:spcBef>
          <a:spcPct val="0"/>
        </a:spcBef>
        <a:buNone/>
        <a:defRPr sz="4000" b="1" kern="1200">
          <a:solidFill>
            <a:srgbClr val="0000A3"/>
          </a:solidFill>
          <a:latin typeface="+mn-lt"/>
          <a:ea typeface="+mj-ea"/>
          <a:cs typeface="+mj-cs"/>
        </a:defRPr>
      </a:lvl1pPr>
    </p:titleStyle>
    <p:body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D5FD2-E0BC-9B4A-8B69-BFD8F956C77B}"/>
              </a:ext>
            </a:extLst>
          </p:cNvPr>
          <p:cNvSpPr>
            <a:spLocks noGrp="1"/>
          </p:cNvSpPr>
          <p:nvPr>
            <p:ph type="title"/>
          </p:nvPr>
        </p:nvSpPr>
        <p:spPr>
          <a:xfrm>
            <a:off x="838200" y="451821"/>
            <a:ext cx="10515600" cy="8946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987CFD-1EF3-634C-B854-216A26AC2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ACF3ABA1-E9EF-3248-90FD-6E40E659EFB3}"/>
              </a:ext>
            </a:extLst>
          </p:cNvPr>
          <p:cNvSpPr>
            <a:spLocks noGrp="1"/>
          </p:cNvSpPr>
          <p:nvPr>
            <p:ph type="sldNum" sz="quarter" idx="4"/>
          </p:nvPr>
        </p:nvSpPr>
        <p:spPr>
          <a:xfrm>
            <a:off x="9633856" y="6443089"/>
            <a:ext cx="2328959"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Wireless and Mobile Networks: 7-</a:t>
            </a:r>
            <a:fld id="{C4204591-24BD-A542-B9D5-F8D8A88D2FEE}" type="slidenum">
              <a:rPr lang="en-US" smtClean="0"/>
              <a:pPr/>
              <a:t>‹#›</a:t>
            </a:fld>
            <a:endParaRPr lang="en-US" dirty="0"/>
          </a:p>
        </p:txBody>
      </p:sp>
    </p:spTree>
    <p:extLst>
      <p:ext uri="{BB962C8B-B14F-4D97-AF65-F5344CB8AC3E}">
        <p14:creationId xmlns:p14="http://schemas.microsoft.com/office/powerpoint/2010/main" val="32235403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b="1" kern="1200">
          <a:solidFill>
            <a:srgbClr val="0000A3"/>
          </a:solidFill>
          <a:latin typeface="+mj-lt"/>
          <a:ea typeface="+mj-ea"/>
          <a:cs typeface="+mj-cs"/>
        </a:defRPr>
      </a:lvl1pPr>
    </p:titleStyle>
    <p:body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915E6-1F5D-6547-811B-4E64F7D19D6F}" type="datetimeFigureOut">
              <a:rPr lang="en-US" smtClean="0"/>
              <a:t>6/22/26</a:t>
            </a:fld>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DBE7F-EE60-F54E-AF57-434B1EF3B423}" type="slidenum">
              <a:rPr lang="en-US" smtClean="0"/>
              <a:t>‹#›</a:t>
            </a:fld>
            <a:endParaRPr lang="en-US" dirty="0"/>
          </a:p>
        </p:txBody>
      </p:sp>
    </p:spTree>
    <p:extLst>
      <p:ext uri="{BB962C8B-B14F-4D97-AF65-F5344CB8AC3E}">
        <p14:creationId xmlns:p14="http://schemas.microsoft.com/office/powerpoint/2010/main" val="276733316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457200" rtl="0" eaLnBrk="1" latinLnBrk="0" hangingPunct="1">
        <a:spcBef>
          <a:spcPct val="0"/>
        </a:spcBef>
        <a:buNone/>
        <a:defRPr sz="4400" kern="1200">
          <a:solidFill>
            <a:srgbClr val="000090"/>
          </a:solidFill>
          <a:latin typeface="+mj-lt"/>
          <a:ea typeface="+mj-ea"/>
          <a:cs typeface="+mj-cs"/>
        </a:defRPr>
      </a:lvl1pPr>
    </p:titleStyle>
    <p:bodyStyle>
      <a:lvl1pPr marL="342900" indent="-342900" algn="l" defTabSz="457200" rtl="0" eaLnBrk="1" latinLnBrk="0" hangingPunct="1">
        <a:spcBef>
          <a:spcPct val="20000"/>
        </a:spcBef>
        <a:buClr>
          <a:srgbClr val="000090"/>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000090"/>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D5FD2-E0BC-9B4A-8B69-BFD8F956C77B}"/>
              </a:ext>
            </a:extLst>
          </p:cNvPr>
          <p:cNvSpPr>
            <a:spLocks noGrp="1"/>
          </p:cNvSpPr>
          <p:nvPr>
            <p:ph type="title"/>
          </p:nvPr>
        </p:nvSpPr>
        <p:spPr>
          <a:xfrm>
            <a:off x="838200" y="451821"/>
            <a:ext cx="10515600" cy="8946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987CFD-1EF3-634C-B854-216A26AC2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87C6EBB-9D5E-E84A-9BCA-EA7E05FD1C0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Application Layer: 2-</a:t>
            </a:r>
            <a:fld id="{C4204591-24BD-A542-B9D5-F8D8A88D2FEE}" type="slidenum">
              <a:rPr lang="en-US" smtClean="0"/>
              <a:pPr/>
              <a:t>‹#›</a:t>
            </a:fld>
            <a:endParaRPr lang="en-US" dirty="0"/>
          </a:p>
        </p:txBody>
      </p:sp>
    </p:spTree>
    <p:extLst>
      <p:ext uri="{BB962C8B-B14F-4D97-AF65-F5344CB8AC3E}">
        <p14:creationId xmlns:p14="http://schemas.microsoft.com/office/powerpoint/2010/main" val="166787750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hdr="0" ftr="0" dt="0"/>
  <p:txStyles>
    <p:titleStyle>
      <a:lvl1pPr algn="l" defTabSz="914400" rtl="0" eaLnBrk="1" latinLnBrk="0" hangingPunct="1">
        <a:lnSpc>
          <a:spcPct val="90000"/>
        </a:lnSpc>
        <a:spcBef>
          <a:spcPct val="0"/>
        </a:spcBef>
        <a:buNone/>
        <a:defRPr sz="4400" b="1" kern="1200">
          <a:solidFill>
            <a:srgbClr val="0000A3"/>
          </a:solidFill>
          <a:latin typeface="+mj-lt"/>
          <a:ea typeface="+mj-ea"/>
          <a:cs typeface="+mj-cs"/>
        </a:defRPr>
      </a:lvl1pPr>
    </p:titleStyle>
    <p:body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2.png"/><Relationship Id="rId5" Type="http://schemas.openxmlformats.org/officeDocument/2006/relationships/image" Target="../media/image14.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png"/><Relationship Id="rId1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7.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11.pn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14.png"/><Relationship Id="rId9" Type="http://schemas.openxmlformats.org/officeDocument/2006/relationships/image" Target="../media/image34.png"/><Relationship Id="rId1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http://gaia.cs.umass.edu/kurose_ros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31.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5.png"/><Relationship Id="rId7"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48.png"/></Relationships>
</file>

<file path=ppt/slides/_rels/slide2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4.png"/><Relationship Id="rId7"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gaia.cs.umass.edu/kurose_ross" TargetMode="External"/><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60285" y="2044621"/>
            <a:ext cx="184666" cy="369332"/>
          </a:xfrm>
          <a:prstGeom prst="rect">
            <a:avLst/>
          </a:prstGeom>
          <a:noFill/>
        </p:spPr>
        <p:txBody>
          <a:bodyPr wrap="none" rtlCol="0">
            <a:spAutoFit/>
          </a:bodyPr>
          <a:lstStyle/>
          <a:p>
            <a:endParaRPr lang="en-US"/>
          </a:p>
        </p:txBody>
      </p:sp>
      <p:pic>
        <p:nvPicPr>
          <p:cNvPr id="4" name="Picture 3" descr="Map&#10;&#10;Description automatically generated">
            <a:extLst>
              <a:ext uri="{FF2B5EF4-FFF2-40B4-BE49-F238E27FC236}">
                <a16:creationId xmlns:a16="http://schemas.microsoft.com/office/drawing/2014/main" id="{6C4E39AE-BEFE-5642-A9F5-40EEC7DF95C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8928" y="5417930"/>
            <a:ext cx="2171149" cy="1067264"/>
          </a:xfrm>
          <a:prstGeom prst="rect">
            <a:avLst/>
          </a:prstGeom>
          <a:ln>
            <a:noFill/>
          </a:ln>
        </p:spPr>
      </p:pic>
      <p:pic>
        <p:nvPicPr>
          <p:cNvPr id="9" name="Picture 8">
            <a:extLst>
              <a:ext uri="{FF2B5EF4-FFF2-40B4-BE49-F238E27FC236}">
                <a16:creationId xmlns:a16="http://schemas.microsoft.com/office/drawing/2014/main" id="{52195D5C-3C1E-E841-8CD4-9AEF8F60DE7B}"/>
              </a:ext>
            </a:extLst>
          </p:cNvPr>
          <p:cNvPicPr>
            <a:picLocks noChangeAspect="1"/>
          </p:cNvPicPr>
          <p:nvPr/>
        </p:nvPicPr>
        <p:blipFill>
          <a:blip r:embed="rId4"/>
          <a:stretch>
            <a:fillRect/>
          </a:stretch>
        </p:blipFill>
        <p:spPr>
          <a:xfrm>
            <a:off x="0" y="-76200"/>
            <a:ext cx="12192000" cy="1055638"/>
          </a:xfrm>
          <a:prstGeom prst="rect">
            <a:avLst/>
          </a:prstGeom>
        </p:spPr>
      </p:pic>
      <p:pic>
        <p:nvPicPr>
          <p:cNvPr id="10" name="Picture 9" descr="Text, logo&#10;&#10;Description automatically generated with medium confidence">
            <a:extLst>
              <a:ext uri="{FF2B5EF4-FFF2-40B4-BE49-F238E27FC236}">
                <a16:creationId xmlns:a16="http://schemas.microsoft.com/office/drawing/2014/main" id="{4475CA90-C750-804B-A9A6-D3E897FD480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210800" y="5938837"/>
            <a:ext cx="1745288" cy="450397"/>
          </a:xfrm>
          <a:prstGeom prst="rect">
            <a:avLst/>
          </a:prstGeom>
        </p:spPr>
      </p:pic>
      <p:sp>
        <p:nvSpPr>
          <p:cNvPr id="8" name="Title 1">
            <a:extLst>
              <a:ext uri="{FF2B5EF4-FFF2-40B4-BE49-F238E27FC236}">
                <a16:creationId xmlns:a16="http://schemas.microsoft.com/office/drawing/2014/main" id="{34D33102-572D-744C-828B-792BBEA355C4}"/>
              </a:ext>
            </a:extLst>
          </p:cNvPr>
          <p:cNvSpPr txBox="1">
            <a:spLocks/>
          </p:cNvSpPr>
          <p:nvPr/>
        </p:nvSpPr>
        <p:spPr>
          <a:xfrm>
            <a:off x="371199" y="1440070"/>
            <a:ext cx="11449601" cy="2394733"/>
          </a:xfrm>
          <a:prstGeom prst="rect">
            <a:avLst/>
          </a:prstGeom>
        </p:spPr>
        <p:txBody>
          <a:bodyPr>
            <a:normAutofit/>
          </a:bodyPr>
          <a:lstStyle>
            <a:lvl1pPr algn="ctr" defTabSz="914400" rtl="0" eaLnBrk="1" latinLnBrk="0" hangingPunct="1">
              <a:spcBef>
                <a:spcPct val="0"/>
              </a:spcBef>
              <a:buNone/>
              <a:defRPr sz="3600" b="1" kern="1200">
                <a:solidFill>
                  <a:schemeClr val="tx2"/>
                </a:solidFill>
                <a:latin typeface="Arial" pitchFamily="34" charset="0"/>
                <a:ea typeface="+mj-ea"/>
                <a:cs typeface="Arial" pitchFamily="34" charset="0"/>
              </a:defRPr>
            </a:lvl1pPr>
          </a:lstStyle>
          <a:p>
            <a:r>
              <a:rPr lang="en-US" sz="4800" dirty="0">
                <a:solidFill>
                  <a:schemeClr val="tx1"/>
                </a:solidFill>
                <a:latin typeface="+mn-lt"/>
              </a:rPr>
              <a:t>Software-i-zation and AI </a:t>
            </a:r>
          </a:p>
          <a:p>
            <a:r>
              <a:rPr lang="en-US" sz="4800" dirty="0">
                <a:solidFill>
                  <a:schemeClr val="tx1"/>
                </a:solidFill>
                <a:latin typeface="+mn-lt"/>
              </a:rPr>
              <a:t>at the wireless edge</a:t>
            </a:r>
          </a:p>
        </p:txBody>
      </p:sp>
      <p:sp>
        <p:nvSpPr>
          <p:cNvPr id="11" name="Rectangle 10">
            <a:extLst>
              <a:ext uri="{FF2B5EF4-FFF2-40B4-BE49-F238E27FC236}">
                <a16:creationId xmlns:a16="http://schemas.microsoft.com/office/drawing/2014/main" id="{439EEAD0-7CB8-9C11-E535-85387FB7B60D}"/>
              </a:ext>
            </a:extLst>
          </p:cNvPr>
          <p:cNvSpPr/>
          <p:nvPr/>
        </p:nvSpPr>
        <p:spPr>
          <a:xfrm>
            <a:off x="5515897" y="6253316"/>
            <a:ext cx="1061884" cy="6046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DAC22318-ECD5-B020-A6B8-2B03783532D0}"/>
              </a:ext>
            </a:extLst>
          </p:cNvPr>
          <p:cNvSpPr txBox="1">
            <a:spLocks/>
          </p:cNvSpPr>
          <p:nvPr/>
        </p:nvSpPr>
        <p:spPr>
          <a:xfrm>
            <a:off x="3395265" y="3077373"/>
            <a:ext cx="5876762" cy="763528"/>
          </a:xfrm>
          <a:prstGeom prst="rect">
            <a:avLst/>
          </a:prstGeom>
        </p:spPr>
        <p:txBody>
          <a:bodyPr>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75000"/>
              <a:buFont typeface="Wingdings" pitchFamily="2" charset="2"/>
              <a:buNone/>
            </a:pPr>
            <a:r>
              <a:rPr lang="en-US" altLang="en-US" sz="3200" dirty="0">
                <a:solidFill>
                  <a:srgbClr val="CC0000"/>
                </a:solidFill>
                <a:latin typeface="Calibri" panose="020F0502020204030204" pitchFamily="34" charset="0"/>
                <a:ea typeface="ＭＳ Ｐゴシック" panose="020B0600070205080204" pitchFamily="34" charset="-128"/>
                <a:cs typeface="Calibri" panose="020F0502020204030204" pitchFamily="34" charset="0"/>
              </a:rPr>
              <a:t>AI-Edge summer REU program</a:t>
            </a:r>
          </a:p>
          <a:p>
            <a:pPr marL="174625" indent="0">
              <a:buSzPct val="75000"/>
              <a:buFont typeface="Wingdings" pitchFamily="2" charset="2"/>
              <a:buNone/>
            </a:pPr>
            <a:endParaRPr lang="en-US" altLang="en-US" dirty="0"/>
          </a:p>
          <a:p>
            <a:endParaRPr lang="en-US" dirty="0"/>
          </a:p>
        </p:txBody>
      </p:sp>
      <p:sp>
        <p:nvSpPr>
          <p:cNvPr id="13" name="Content Placeholder 2">
            <a:extLst>
              <a:ext uri="{FF2B5EF4-FFF2-40B4-BE49-F238E27FC236}">
                <a16:creationId xmlns:a16="http://schemas.microsoft.com/office/drawing/2014/main" id="{243F5A73-69C3-A3B1-9CDB-9EE2D86373F6}"/>
              </a:ext>
            </a:extLst>
          </p:cNvPr>
          <p:cNvSpPr txBox="1">
            <a:spLocks/>
          </p:cNvSpPr>
          <p:nvPr/>
        </p:nvSpPr>
        <p:spPr>
          <a:xfrm>
            <a:off x="2358016" y="4013629"/>
            <a:ext cx="7377645" cy="1359813"/>
          </a:xfrm>
          <a:prstGeom prst="rect">
            <a:avLst/>
          </a:prstGeom>
        </p:spPr>
        <p:txBody>
          <a:bodyPr>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SzPct val="75000"/>
              <a:buFont typeface="Wingdings" pitchFamily="2" charset="2"/>
              <a:buNone/>
            </a:pPr>
            <a:r>
              <a:rPr lang="en-US" altLang="en-US" sz="3200" dirty="0">
                <a:latin typeface="Calibri" panose="020F0502020204030204" pitchFamily="34" charset="0"/>
                <a:ea typeface="ＭＳ Ｐゴシック" panose="020B0600070205080204" pitchFamily="34" charset="-128"/>
                <a:cs typeface="Calibri" panose="020F0502020204030204" pitchFamily="34" charset="0"/>
              </a:rPr>
              <a:t>Jim Kurose</a:t>
            </a:r>
          </a:p>
          <a:p>
            <a:pPr marL="0" indent="0" algn="ctr">
              <a:buSzPct val="75000"/>
              <a:buFont typeface="Wingdings" pitchFamily="2" charset="2"/>
              <a:buNone/>
            </a:pPr>
            <a:r>
              <a:rPr lang="en-US" altLang="en-US" sz="3200" dirty="0">
                <a:latin typeface="Calibri" panose="020F0502020204030204" pitchFamily="34" charset="0"/>
                <a:ea typeface="ＭＳ Ｐゴシック" panose="020B0600070205080204" pitchFamily="34" charset="-128"/>
                <a:cs typeface="Calibri" panose="020F0502020204030204" pitchFamily="34" charset="0"/>
              </a:rPr>
              <a:t>University of Massachusetts, Amherst</a:t>
            </a:r>
          </a:p>
          <a:p>
            <a:pPr marL="174625" indent="0">
              <a:buSzPct val="75000"/>
              <a:buFont typeface="Wingdings" pitchFamily="2" charset="2"/>
              <a:buNone/>
            </a:pPr>
            <a:endParaRPr lang="en-US" altLang="en-US" sz="2000" dirty="0"/>
          </a:p>
          <a:p>
            <a:endParaRPr lang="en-US" sz="2000" dirty="0"/>
          </a:p>
        </p:txBody>
      </p:sp>
    </p:spTree>
    <p:extLst>
      <p:ext uri="{BB962C8B-B14F-4D97-AF65-F5344CB8AC3E}">
        <p14:creationId xmlns:p14="http://schemas.microsoft.com/office/powerpoint/2010/main" val="278456621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98A97-18F5-8BD9-01D0-98BFED2821E0}"/>
            </a:ext>
          </a:extLst>
        </p:cNvPr>
        <p:cNvGrpSpPr/>
        <p:nvPr/>
      </p:nvGrpSpPr>
      <p:grpSpPr>
        <a:xfrm>
          <a:off x="0" y="0"/>
          <a:ext cx="0" cy="0"/>
          <a:chOff x="0" y="0"/>
          <a:chExt cx="0" cy="0"/>
        </a:xfrm>
      </p:grpSpPr>
      <p:sp>
        <p:nvSpPr>
          <p:cNvPr id="208" name="Rectangle 3">
            <a:extLst>
              <a:ext uri="{FF2B5EF4-FFF2-40B4-BE49-F238E27FC236}">
                <a16:creationId xmlns:a16="http://schemas.microsoft.com/office/drawing/2014/main" id="{7BC71B5B-2B22-3A7C-59CC-39F8B899F445}"/>
              </a:ext>
            </a:extLst>
          </p:cNvPr>
          <p:cNvSpPr>
            <a:spLocks noChangeArrowheads="1"/>
          </p:cNvSpPr>
          <p:nvPr/>
        </p:nvSpPr>
        <p:spPr bwMode="auto">
          <a:xfrm>
            <a:off x="623319" y="355268"/>
            <a:ext cx="11986500" cy="12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5400" b="1" dirty="0">
                <a:solidFill>
                  <a:srgbClr val="000099"/>
                </a:solidFill>
                <a:latin typeface="+mj-lt"/>
              </a:rPr>
              <a:t>Architectural Elements of 5G</a:t>
            </a:r>
            <a:endParaRPr lang="en-US" altLang="en-US" sz="5400" b="1" dirty="0">
              <a:solidFill>
                <a:srgbClr val="C00000"/>
              </a:solidFill>
              <a:latin typeface="+mj-lt"/>
            </a:endParaRPr>
          </a:p>
        </p:txBody>
      </p:sp>
      <p:sp>
        <p:nvSpPr>
          <p:cNvPr id="209" name="Slide Number Placeholder 3">
            <a:extLst>
              <a:ext uri="{FF2B5EF4-FFF2-40B4-BE49-F238E27FC236}">
                <a16:creationId xmlns:a16="http://schemas.microsoft.com/office/drawing/2014/main" id="{0D14EC6A-E117-B988-74FD-735846E422D1}"/>
              </a:ext>
            </a:extLst>
          </p:cNvPr>
          <p:cNvSpPr>
            <a:spLocks noGrp="1"/>
          </p:cNvSpPr>
          <p:nvPr>
            <p:ph type="sldNum" sz="quarter" idx="4"/>
          </p:nvPr>
        </p:nvSpPr>
        <p:spPr>
          <a:xfrm>
            <a:off x="9219616" y="6443089"/>
            <a:ext cx="2743200" cy="365125"/>
          </a:xfrm>
        </p:spPr>
        <p:txBody>
          <a:bodyPr/>
          <a:lstStyle/>
          <a:p>
            <a:r>
              <a:rPr lang="en-US" dirty="0"/>
              <a:t>RAN </a:t>
            </a:r>
            <a:fld id="{C4204591-24BD-A542-B9D5-F8D8A88D2FEE}" type="slidenum">
              <a:rPr lang="en-US" smtClean="0"/>
              <a:pPr/>
              <a:t>10</a:t>
            </a:fld>
            <a:endParaRPr lang="en-US" dirty="0"/>
          </a:p>
        </p:txBody>
      </p:sp>
      <p:cxnSp>
        <p:nvCxnSpPr>
          <p:cNvPr id="3" name="Straight Connector 2">
            <a:extLst>
              <a:ext uri="{FF2B5EF4-FFF2-40B4-BE49-F238E27FC236}">
                <a16:creationId xmlns:a16="http://schemas.microsoft.com/office/drawing/2014/main" id="{7F30FBE2-8E77-2999-0720-99738F5EFC0D}"/>
              </a:ext>
            </a:extLst>
          </p:cNvPr>
          <p:cNvCxnSpPr>
            <a:cxnSpLocks/>
          </p:cNvCxnSpPr>
          <p:nvPr/>
        </p:nvCxnSpPr>
        <p:spPr>
          <a:xfrm>
            <a:off x="910240" y="6092131"/>
            <a:ext cx="2816085" cy="0"/>
          </a:xfrm>
          <a:prstGeom prst="line">
            <a:avLst/>
          </a:prstGeom>
          <a:ln w="9525">
            <a:solidFill>
              <a:srgbClr val="C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29512F6F-8D85-7C21-09B8-042498BF3E4E}"/>
              </a:ext>
            </a:extLst>
          </p:cNvPr>
          <p:cNvCxnSpPr/>
          <p:nvPr/>
        </p:nvCxnSpPr>
        <p:spPr>
          <a:xfrm flipV="1">
            <a:off x="3726246" y="5836548"/>
            <a:ext cx="0" cy="47901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557EC281-5B3D-BE52-78C0-14CDD0BFAE4C}"/>
              </a:ext>
            </a:extLst>
          </p:cNvPr>
          <p:cNvSpPr txBox="1"/>
          <p:nvPr/>
        </p:nvSpPr>
        <p:spPr>
          <a:xfrm>
            <a:off x="1353243" y="5873733"/>
            <a:ext cx="1861593" cy="590931"/>
          </a:xfrm>
          <a:prstGeom prst="rect">
            <a:avLst/>
          </a:prstGeom>
          <a:solidFill>
            <a:srgbClr val="FFFFFF"/>
          </a:solidFill>
        </p:spPr>
        <p:txBody>
          <a:bodyPr wrap="square" rtlCol="0">
            <a:spAutoFit/>
          </a:bodyPr>
          <a:lstStyle/>
          <a:p>
            <a:pPr algn="ctr">
              <a:lnSpc>
                <a:spcPct val="80000"/>
              </a:lnSpc>
            </a:pPr>
            <a:r>
              <a:rPr lang="en-US" sz="2000" dirty="0">
                <a:solidFill>
                  <a:srgbClr val="C00000"/>
                </a:solidFill>
                <a:latin typeface="Calibri"/>
              </a:rPr>
              <a:t>radio access </a:t>
            </a:r>
          </a:p>
          <a:p>
            <a:pPr algn="ctr">
              <a:lnSpc>
                <a:spcPct val="80000"/>
              </a:lnSpc>
            </a:pPr>
            <a:r>
              <a:rPr lang="en-US" sz="2000" dirty="0">
                <a:solidFill>
                  <a:srgbClr val="C00000"/>
                </a:solidFill>
                <a:latin typeface="Calibri"/>
              </a:rPr>
              <a:t>Network (RAN)</a:t>
            </a:r>
          </a:p>
        </p:txBody>
      </p:sp>
      <p:sp>
        <p:nvSpPr>
          <p:cNvPr id="8" name="Freeform 7">
            <a:extLst>
              <a:ext uri="{FF2B5EF4-FFF2-40B4-BE49-F238E27FC236}">
                <a16:creationId xmlns:a16="http://schemas.microsoft.com/office/drawing/2014/main" id="{15A2D537-6211-124F-C448-29720AF9CB22}"/>
              </a:ext>
            </a:extLst>
          </p:cNvPr>
          <p:cNvSpPr/>
          <p:nvPr/>
        </p:nvSpPr>
        <p:spPr>
          <a:xfrm>
            <a:off x="3744283" y="2696826"/>
            <a:ext cx="3678398" cy="2102996"/>
          </a:xfrm>
          <a:custGeom>
            <a:avLst/>
            <a:gdLst>
              <a:gd name="connsiteX0" fmla="*/ 409574 w 1466206"/>
              <a:gd name="connsiteY0" fmla="*/ 41300 h 846656"/>
              <a:gd name="connsiteX1" fmla="*/ 55068 w 1466206"/>
              <a:gd name="connsiteY1" fmla="*/ 92926 h 846656"/>
              <a:gd name="connsiteX2" fmla="*/ 0 w 1466206"/>
              <a:gd name="connsiteY2" fmla="*/ 344169 h 846656"/>
              <a:gd name="connsiteX3" fmla="*/ 37859 w 1466206"/>
              <a:gd name="connsiteY3" fmla="*/ 726197 h 846656"/>
              <a:gd name="connsiteX4" fmla="*/ 320087 w 1466206"/>
              <a:gd name="connsiteY4" fmla="*/ 846656 h 846656"/>
              <a:gd name="connsiteX5" fmla="*/ 949936 w 1466206"/>
              <a:gd name="connsiteY5" fmla="*/ 777822 h 846656"/>
              <a:gd name="connsiteX6" fmla="*/ 1466206 w 1466206"/>
              <a:gd name="connsiteY6" fmla="*/ 757172 h 846656"/>
              <a:gd name="connsiteX7" fmla="*/ 1466206 w 1466206"/>
              <a:gd name="connsiteY7" fmla="*/ 357936 h 846656"/>
              <a:gd name="connsiteX8" fmla="*/ 1287232 w 1466206"/>
              <a:gd name="connsiteY8" fmla="*/ 0 h 846656"/>
              <a:gd name="connsiteX9" fmla="*/ 719336 w 1466206"/>
              <a:gd name="connsiteY9" fmla="*/ 55067 h 846656"/>
              <a:gd name="connsiteX10" fmla="*/ 409574 w 1466206"/>
              <a:gd name="connsiteY10" fmla="*/ 41300 h 846656"/>
              <a:gd name="connsiteX0" fmla="*/ 409574 w 1466206"/>
              <a:gd name="connsiteY0" fmla="*/ 41300 h 846656"/>
              <a:gd name="connsiteX1" fmla="*/ 55068 w 1466206"/>
              <a:gd name="connsiteY1" fmla="*/ 92926 h 846656"/>
              <a:gd name="connsiteX2" fmla="*/ 0 w 1466206"/>
              <a:gd name="connsiteY2" fmla="*/ 344169 h 846656"/>
              <a:gd name="connsiteX3" fmla="*/ 37859 w 1466206"/>
              <a:gd name="connsiteY3" fmla="*/ 726197 h 846656"/>
              <a:gd name="connsiteX4" fmla="*/ 320087 w 1466206"/>
              <a:gd name="connsiteY4" fmla="*/ 846656 h 846656"/>
              <a:gd name="connsiteX5" fmla="*/ 949936 w 1466206"/>
              <a:gd name="connsiteY5" fmla="*/ 777822 h 846656"/>
              <a:gd name="connsiteX6" fmla="*/ 1466206 w 1466206"/>
              <a:gd name="connsiteY6" fmla="*/ 757172 h 846656"/>
              <a:gd name="connsiteX7" fmla="*/ 1466206 w 1466206"/>
              <a:gd name="connsiteY7" fmla="*/ 357936 h 846656"/>
              <a:gd name="connsiteX8" fmla="*/ 1287232 w 1466206"/>
              <a:gd name="connsiteY8" fmla="*/ 0 h 846656"/>
              <a:gd name="connsiteX9" fmla="*/ 719336 w 1466206"/>
              <a:gd name="connsiteY9" fmla="*/ 55067 h 846656"/>
              <a:gd name="connsiteX10" fmla="*/ 409574 w 1466206"/>
              <a:gd name="connsiteY10" fmla="*/ 41300 h 846656"/>
              <a:gd name="connsiteX0" fmla="*/ 416148 w 1472780"/>
              <a:gd name="connsiteY0" fmla="*/ 41300 h 846656"/>
              <a:gd name="connsiteX1" fmla="*/ 61642 w 1472780"/>
              <a:gd name="connsiteY1" fmla="*/ 92926 h 846656"/>
              <a:gd name="connsiteX2" fmla="*/ 6574 w 1472780"/>
              <a:gd name="connsiteY2" fmla="*/ 344169 h 846656"/>
              <a:gd name="connsiteX3" fmla="*/ 44433 w 1472780"/>
              <a:gd name="connsiteY3" fmla="*/ 726197 h 846656"/>
              <a:gd name="connsiteX4" fmla="*/ 326661 w 1472780"/>
              <a:gd name="connsiteY4" fmla="*/ 846656 h 846656"/>
              <a:gd name="connsiteX5" fmla="*/ 956510 w 1472780"/>
              <a:gd name="connsiteY5" fmla="*/ 777822 h 846656"/>
              <a:gd name="connsiteX6" fmla="*/ 1472780 w 1472780"/>
              <a:gd name="connsiteY6" fmla="*/ 757172 h 846656"/>
              <a:gd name="connsiteX7" fmla="*/ 1472780 w 1472780"/>
              <a:gd name="connsiteY7" fmla="*/ 357936 h 846656"/>
              <a:gd name="connsiteX8" fmla="*/ 1293806 w 1472780"/>
              <a:gd name="connsiteY8" fmla="*/ 0 h 846656"/>
              <a:gd name="connsiteX9" fmla="*/ 725910 w 1472780"/>
              <a:gd name="connsiteY9" fmla="*/ 55067 h 846656"/>
              <a:gd name="connsiteX10" fmla="*/ 416148 w 1472780"/>
              <a:gd name="connsiteY10" fmla="*/ 41300 h 846656"/>
              <a:gd name="connsiteX0" fmla="*/ 416148 w 1472780"/>
              <a:gd name="connsiteY0" fmla="*/ 41300 h 846656"/>
              <a:gd name="connsiteX1" fmla="*/ 61642 w 1472780"/>
              <a:gd name="connsiteY1" fmla="*/ 92926 h 846656"/>
              <a:gd name="connsiteX2" fmla="*/ 6574 w 1472780"/>
              <a:gd name="connsiteY2" fmla="*/ 344169 h 846656"/>
              <a:gd name="connsiteX3" fmla="*/ 44433 w 1472780"/>
              <a:gd name="connsiteY3" fmla="*/ 726197 h 846656"/>
              <a:gd name="connsiteX4" fmla="*/ 326661 w 1472780"/>
              <a:gd name="connsiteY4" fmla="*/ 846656 h 846656"/>
              <a:gd name="connsiteX5" fmla="*/ 956510 w 1472780"/>
              <a:gd name="connsiteY5" fmla="*/ 777822 h 846656"/>
              <a:gd name="connsiteX6" fmla="*/ 1472780 w 1472780"/>
              <a:gd name="connsiteY6" fmla="*/ 757172 h 846656"/>
              <a:gd name="connsiteX7" fmla="*/ 1472780 w 1472780"/>
              <a:gd name="connsiteY7" fmla="*/ 357936 h 846656"/>
              <a:gd name="connsiteX8" fmla="*/ 1293806 w 1472780"/>
              <a:gd name="connsiteY8" fmla="*/ 0 h 846656"/>
              <a:gd name="connsiteX9" fmla="*/ 725910 w 1472780"/>
              <a:gd name="connsiteY9" fmla="*/ 55067 h 846656"/>
              <a:gd name="connsiteX10" fmla="*/ 416148 w 1472780"/>
              <a:gd name="connsiteY10" fmla="*/ 41300 h 846656"/>
              <a:gd name="connsiteX0" fmla="*/ 416148 w 1518548"/>
              <a:gd name="connsiteY0" fmla="*/ 41300 h 846656"/>
              <a:gd name="connsiteX1" fmla="*/ 61642 w 1518548"/>
              <a:gd name="connsiteY1" fmla="*/ 92926 h 846656"/>
              <a:gd name="connsiteX2" fmla="*/ 6574 w 1518548"/>
              <a:gd name="connsiteY2" fmla="*/ 344169 h 846656"/>
              <a:gd name="connsiteX3" fmla="*/ 44433 w 1518548"/>
              <a:gd name="connsiteY3" fmla="*/ 726197 h 846656"/>
              <a:gd name="connsiteX4" fmla="*/ 326661 w 1518548"/>
              <a:gd name="connsiteY4" fmla="*/ 846656 h 846656"/>
              <a:gd name="connsiteX5" fmla="*/ 956510 w 1518548"/>
              <a:gd name="connsiteY5" fmla="*/ 777822 h 846656"/>
              <a:gd name="connsiteX6" fmla="*/ 1472780 w 1518548"/>
              <a:gd name="connsiteY6" fmla="*/ 757172 h 846656"/>
              <a:gd name="connsiteX7" fmla="*/ 1472780 w 1518548"/>
              <a:gd name="connsiteY7" fmla="*/ 357936 h 846656"/>
              <a:gd name="connsiteX8" fmla="*/ 1293806 w 1518548"/>
              <a:gd name="connsiteY8" fmla="*/ 0 h 846656"/>
              <a:gd name="connsiteX9" fmla="*/ 725910 w 1518548"/>
              <a:gd name="connsiteY9" fmla="*/ 55067 h 846656"/>
              <a:gd name="connsiteX10" fmla="*/ 416148 w 1518548"/>
              <a:gd name="connsiteY10" fmla="*/ 41300 h 846656"/>
              <a:gd name="connsiteX0" fmla="*/ 416148 w 1518548"/>
              <a:gd name="connsiteY0" fmla="*/ 84063 h 889419"/>
              <a:gd name="connsiteX1" fmla="*/ 61642 w 1518548"/>
              <a:gd name="connsiteY1" fmla="*/ 135689 h 889419"/>
              <a:gd name="connsiteX2" fmla="*/ 6574 w 1518548"/>
              <a:gd name="connsiteY2" fmla="*/ 386932 h 889419"/>
              <a:gd name="connsiteX3" fmla="*/ 44433 w 1518548"/>
              <a:gd name="connsiteY3" fmla="*/ 768960 h 889419"/>
              <a:gd name="connsiteX4" fmla="*/ 326661 w 1518548"/>
              <a:gd name="connsiteY4" fmla="*/ 889419 h 889419"/>
              <a:gd name="connsiteX5" fmla="*/ 956510 w 1518548"/>
              <a:gd name="connsiteY5" fmla="*/ 820585 h 889419"/>
              <a:gd name="connsiteX6" fmla="*/ 1472780 w 1518548"/>
              <a:gd name="connsiteY6" fmla="*/ 799935 h 889419"/>
              <a:gd name="connsiteX7" fmla="*/ 1472780 w 1518548"/>
              <a:gd name="connsiteY7" fmla="*/ 400699 h 889419"/>
              <a:gd name="connsiteX8" fmla="*/ 1293806 w 1518548"/>
              <a:gd name="connsiteY8" fmla="*/ 42763 h 889419"/>
              <a:gd name="connsiteX9" fmla="*/ 725910 w 1518548"/>
              <a:gd name="connsiteY9" fmla="*/ 97830 h 889419"/>
              <a:gd name="connsiteX10" fmla="*/ 416148 w 1518548"/>
              <a:gd name="connsiteY10" fmla="*/ 84063 h 889419"/>
              <a:gd name="connsiteX0" fmla="*/ 416148 w 1518548"/>
              <a:gd name="connsiteY0" fmla="*/ 52053 h 857409"/>
              <a:gd name="connsiteX1" fmla="*/ 61642 w 1518548"/>
              <a:gd name="connsiteY1" fmla="*/ 103679 h 857409"/>
              <a:gd name="connsiteX2" fmla="*/ 6574 w 1518548"/>
              <a:gd name="connsiteY2" fmla="*/ 354922 h 857409"/>
              <a:gd name="connsiteX3" fmla="*/ 44433 w 1518548"/>
              <a:gd name="connsiteY3" fmla="*/ 736950 h 857409"/>
              <a:gd name="connsiteX4" fmla="*/ 326661 w 1518548"/>
              <a:gd name="connsiteY4" fmla="*/ 857409 h 857409"/>
              <a:gd name="connsiteX5" fmla="*/ 956510 w 1518548"/>
              <a:gd name="connsiteY5" fmla="*/ 788575 h 857409"/>
              <a:gd name="connsiteX6" fmla="*/ 1472780 w 1518548"/>
              <a:gd name="connsiteY6" fmla="*/ 767925 h 857409"/>
              <a:gd name="connsiteX7" fmla="*/ 1472780 w 1518548"/>
              <a:gd name="connsiteY7" fmla="*/ 368689 h 857409"/>
              <a:gd name="connsiteX8" fmla="*/ 1293806 w 1518548"/>
              <a:gd name="connsiteY8" fmla="*/ 10753 h 857409"/>
              <a:gd name="connsiteX9" fmla="*/ 928976 w 1518548"/>
              <a:gd name="connsiteY9" fmla="*/ 89911 h 857409"/>
              <a:gd name="connsiteX10" fmla="*/ 416148 w 1518548"/>
              <a:gd name="connsiteY10" fmla="*/ 52053 h 857409"/>
              <a:gd name="connsiteX0" fmla="*/ 430374 w 1519007"/>
              <a:gd name="connsiteY0" fmla="*/ 231021 h 857409"/>
              <a:gd name="connsiteX1" fmla="*/ 62101 w 1519007"/>
              <a:gd name="connsiteY1" fmla="*/ 103679 h 857409"/>
              <a:gd name="connsiteX2" fmla="*/ 7033 w 1519007"/>
              <a:gd name="connsiteY2" fmla="*/ 354922 h 857409"/>
              <a:gd name="connsiteX3" fmla="*/ 44892 w 1519007"/>
              <a:gd name="connsiteY3" fmla="*/ 736950 h 857409"/>
              <a:gd name="connsiteX4" fmla="*/ 327120 w 1519007"/>
              <a:gd name="connsiteY4" fmla="*/ 857409 h 857409"/>
              <a:gd name="connsiteX5" fmla="*/ 956969 w 1519007"/>
              <a:gd name="connsiteY5" fmla="*/ 788575 h 857409"/>
              <a:gd name="connsiteX6" fmla="*/ 1473239 w 1519007"/>
              <a:gd name="connsiteY6" fmla="*/ 767925 h 857409"/>
              <a:gd name="connsiteX7" fmla="*/ 1473239 w 1519007"/>
              <a:gd name="connsiteY7" fmla="*/ 368689 h 857409"/>
              <a:gd name="connsiteX8" fmla="*/ 1294265 w 1519007"/>
              <a:gd name="connsiteY8" fmla="*/ 10753 h 857409"/>
              <a:gd name="connsiteX9" fmla="*/ 929435 w 1519007"/>
              <a:gd name="connsiteY9" fmla="*/ 89911 h 857409"/>
              <a:gd name="connsiteX10" fmla="*/ 430374 w 1519007"/>
              <a:gd name="connsiteY10" fmla="*/ 231021 h 857409"/>
              <a:gd name="connsiteX0" fmla="*/ 457084 w 1545717"/>
              <a:gd name="connsiteY0" fmla="*/ 231021 h 857409"/>
              <a:gd name="connsiteX1" fmla="*/ 88811 w 1545717"/>
              <a:gd name="connsiteY1" fmla="*/ 103679 h 857409"/>
              <a:gd name="connsiteX2" fmla="*/ 33743 w 1545717"/>
              <a:gd name="connsiteY2" fmla="*/ 354922 h 857409"/>
              <a:gd name="connsiteX3" fmla="*/ 71602 w 1545717"/>
              <a:gd name="connsiteY3" fmla="*/ 736950 h 857409"/>
              <a:gd name="connsiteX4" fmla="*/ 353830 w 1545717"/>
              <a:gd name="connsiteY4" fmla="*/ 857409 h 857409"/>
              <a:gd name="connsiteX5" fmla="*/ 983679 w 1545717"/>
              <a:gd name="connsiteY5" fmla="*/ 788575 h 857409"/>
              <a:gd name="connsiteX6" fmla="*/ 1499949 w 1545717"/>
              <a:gd name="connsiteY6" fmla="*/ 767925 h 857409"/>
              <a:gd name="connsiteX7" fmla="*/ 1499949 w 1545717"/>
              <a:gd name="connsiteY7" fmla="*/ 368689 h 857409"/>
              <a:gd name="connsiteX8" fmla="*/ 1320975 w 1545717"/>
              <a:gd name="connsiteY8" fmla="*/ 10753 h 857409"/>
              <a:gd name="connsiteX9" fmla="*/ 956145 w 1545717"/>
              <a:gd name="connsiteY9" fmla="*/ 89911 h 857409"/>
              <a:gd name="connsiteX10" fmla="*/ 457084 w 1545717"/>
              <a:gd name="connsiteY10" fmla="*/ 231021 h 857409"/>
              <a:gd name="connsiteX0" fmla="*/ 563227 w 1524513"/>
              <a:gd name="connsiteY0" fmla="*/ 182837 h 857409"/>
              <a:gd name="connsiteX1" fmla="*/ 67607 w 1524513"/>
              <a:gd name="connsiteY1" fmla="*/ 103679 h 857409"/>
              <a:gd name="connsiteX2" fmla="*/ 12539 w 1524513"/>
              <a:gd name="connsiteY2" fmla="*/ 354922 h 857409"/>
              <a:gd name="connsiteX3" fmla="*/ 50398 w 1524513"/>
              <a:gd name="connsiteY3" fmla="*/ 736950 h 857409"/>
              <a:gd name="connsiteX4" fmla="*/ 332626 w 1524513"/>
              <a:gd name="connsiteY4" fmla="*/ 857409 h 857409"/>
              <a:gd name="connsiteX5" fmla="*/ 962475 w 1524513"/>
              <a:gd name="connsiteY5" fmla="*/ 788575 h 857409"/>
              <a:gd name="connsiteX6" fmla="*/ 1478745 w 1524513"/>
              <a:gd name="connsiteY6" fmla="*/ 767925 h 857409"/>
              <a:gd name="connsiteX7" fmla="*/ 1478745 w 1524513"/>
              <a:gd name="connsiteY7" fmla="*/ 368689 h 857409"/>
              <a:gd name="connsiteX8" fmla="*/ 1299771 w 1524513"/>
              <a:gd name="connsiteY8" fmla="*/ 10753 h 857409"/>
              <a:gd name="connsiteX9" fmla="*/ 934941 w 1524513"/>
              <a:gd name="connsiteY9" fmla="*/ 89911 h 857409"/>
              <a:gd name="connsiteX10" fmla="*/ 563227 w 1524513"/>
              <a:gd name="connsiteY10" fmla="*/ 182837 h 857409"/>
              <a:gd name="connsiteX0" fmla="*/ 563227 w 1539800"/>
              <a:gd name="connsiteY0" fmla="*/ 182837 h 857409"/>
              <a:gd name="connsiteX1" fmla="*/ 67607 w 1539800"/>
              <a:gd name="connsiteY1" fmla="*/ 103679 h 857409"/>
              <a:gd name="connsiteX2" fmla="*/ 12539 w 1539800"/>
              <a:gd name="connsiteY2" fmla="*/ 354922 h 857409"/>
              <a:gd name="connsiteX3" fmla="*/ 50398 w 1539800"/>
              <a:gd name="connsiteY3" fmla="*/ 736950 h 857409"/>
              <a:gd name="connsiteX4" fmla="*/ 332626 w 1539800"/>
              <a:gd name="connsiteY4" fmla="*/ 857409 h 857409"/>
              <a:gd name="connsiteX5" fmla="*/ 752525 w 1539800"/>
              <a:gd name="connsiteY5" fmla="*/ 726625 h 857409"/>
              <a:gd name="connsiteX6" fmla="*/ 1478745 w 1539800"/>
              <a:gd name="connsiteY6" fmla="*/ 767925 h 857409"/>
              <a:gd name="connsiteX7" fmla="*/ 1478745 w 1539800"/>
              <a:gd name="connsiteY7" fmla="*/ 368689 h 857409"/>
              <a:gd name="connsiteX8" fmla="*/ 1299771 w 1539800"/>
              <a:gd name="connsiteY8" fmla="*/ 10753 h 857409"/>
              <a:gd name="connsiteX9" fmla="*/ 934941 w 1539800"/>
              <a:gd name="connsiteY9" fmla="*/ 89911 h 857409"/>
              <a:gd name="connsiteX10" fmla="*/ 563227 w 1539800"/>
              <a:gd name="connsiteY10" fmla="*/ 182837 h 857409"/>
              <a:gd name="connsiteX0" fmla="*/ 563227 w 1539800"/>
              <a:gd name="connsiteY0" fmla="*/ 182837 h 857409"/>
              <a:gd name="connsiteX1" fmla="*/ 67607 w 1539800"/>
              <a:gd name="connsiteY1" fmla="*/ 103679 h 857409"/>
              <a:gd name="connsiteX2" fmla="*/ 12539 w 1539800"/>
              <a:gd name="connsiteY2" fmla="*/ 354922 h 857409"/>
              <a:gd name="connsiteX3" fmla="*/ 50398 w 1539800"/>
              <a:gd name="connsiteY3" fmla="*/ 736950 h 857409"/>
              <a:gd name="connsiteX4" fmla="*/ 332626 w 1539800"/>
              <a:gd name="connsiteY4" fmla="*/ 857409 h 857409"/>
              <a:gd name="connsiteX5" fmla="*/ 752525 w 1539800"/>
              <a:gd name="connsiteY5" fmla="*/ 726625 h 857409"/>
              <a:gd name="connsiteX6" fmla="*/ 1478745 w 1539800"/>
              <a:gd name="connsiteY6" fmla="*/ 767925 h 857409"/>
              <a:gd name="connsiteX7" fmla="*/ 1478745 w 1539800"/>
              <a:gd name="connsiteY7" fmla="*/ 368689 h 857409"/>
              <a:gd name="connsiteX8" fmla="*/ 1299771 w 1539800"/>
              <a:gd name="connsiteY8" fmla="*/ 10753 h 857409"/>
              <a:gd name="connsiteX9" fmla="*/ 934941 w 1539800"/>
              <a:gd name="connsiteY9" fmla="*/ 89911 h 857409"/>
              <a:gd name="connsiteX10" fmla="*/ 563227 w 1539800"/>
              <a:gd name="connsiteY10" fmla="*/ 182837 h 857409"/>
              <a:gd name="connsiteX0" fmla="*/ 563227 w 1539800"/>
              <a:gd name="connsiteY0" fmla="*/ 95020 h 769592"/>
              <a:gd name="connsiteX1" fmla="*/ 67607 w 1539800"/>
              <a:gd name="connsiteY1" fmla="*/ 15862 h 769592"/>
              <a:gd name="connsiteX2" fmla="*/ 12539 w 1539800"/>
              <a:gd name="connsiteY2" fmla="*/ 267105 h 769592"/>
              <a:gd name="connsiteX3" fmla="*/ 50398 w 1539800"/>
              <a:gd name="connsiteY3" fmla="*/ 649133 h 769592"/>
              <a:gd name="connsiteX4" fmla="*/ 332626 w 1539800"/>
              <a:gd name="connsiteY4" fmla="*/ 769592 h 769592"/>
              <a:gd name="connsiteX5" fmla="*/ 752525 w 1539800"/>
              <a:gd name="connsiteY5" fmla="*/ 638808 h 769592"/>
              <a:gd name="connsiteX6" fmla="*/ 1478745 w 1539800"/>
              <a:gd name="connsiteY6" fmla="*/ 680108 h 769592"/>
              <a:gd name="connsiteX7" fmla="*/ 1478745 w 1539800"/>
              <a:gd name="connsiteY7" fmla="*/ 280872 h 769592"/>
              <a:gd name="connsiteX8" fmla="*/ 1299771 w 1539800"/>
              <a:gd name="connsiteY8" fmla="*/ 50279 h 769592"/>
              <a:gd name="connsiteX9" fmla="*/ 934941 w 1539800"/>
              <a:gd name="connsiteY9" fmla="*/ 2094 h 769592"/>
              <a:gd name="connsiteX10" fmla="*/ 563227 w 1539800"/>
              <a:gd name="connsiteY10" fmla="*/ 95020 h 769592"/>
              <a:gd name="connsiteX0" fmla="*/ 563227 w 1539800"/>
              <a:gd name="connsiteY0" fmla="*/ 95020 h 769592"/>
              <a:gd name="connsiteX1" fmla="*/ 67607 w 1539800"/>
              <a:gd name="connsiteY1" fmla="*/ 15862 h 769592"/>
              <a:gd name="connsiteX2" fmla="*/ 12539 w 1539800"/>
              <a:gd name="connsiteY2" fmla="*/ 267105 h 769592"/>
              <a:gd name="connsiteX3" fmla="*/ 50398 w 1539800"/>
              <a:gd name="connsiteY3" fmla="*/ 649133 h 769592"/>
              <a:gd name="connsiteX4" fmla="*/ 332626 w 1539800"/>
              <a:gd name="connsiteY4" fmla="*/ 769592 h 769592"/>
              <a:gd name="connsiteX5" fmla="*/ 752525 w 1539800"/>
              <a:gd name="connsiteY5" fmla="*/ 638808 h 769592"/>
              <a:gd name="connsiteX6" fmla="*/ 1478745 w 1539800"/>
              <a:gd name="connsiteY6" fmla="*/ 680108 h 769592"/>
              <a:gd name="connsiteX7" fmla="*/ 1478745 w 1539800"/>
              <a:gd name="connsiteY7" fmla="*/ 280872 h 769592"/>
              <a:gd name="connsiteX8" fmla="*/ 1299771 w 1539800"/>
              <a:gd name="connsiteY8" fmla="*/ 50279 h 769592"/>
              <a:gd name="connsiteX9" fmla="*/ 934941 w 1539800"/>
              <a:gd name="connsiteY9" fmla="*/ 2094 h 769592"/>
              <a:gd name="connsiteX10" fmla="*/ 563227 w 1539800"/>
              <a:gd name="connsiteY10" fmla="*/ 95020 h 769592"/>
              <a:gd name="connsiteX0" fmla="*/ 580156 w 1556729"/>
              <a:gd name="connsiteY0" fmla="*/ 95020 h 769592"/>
              <a:gd name="connsiteX1" fmla="*/ 349414 w 1556729"/>
              <a:gd name="connsiteY1" fmla="*/ 232475 h 769592"/>
              <a:gd name="connsiteX2" fmla="*/ 29468 w 1556729"/>
              <a:gd name="connsiteY2" fmla="*/ 267105 h 769592"/>
              <a:gd name="connsiteX3" fmla="*/ 67327 w 1556729"/>
              <a:gd name="connsiteY3" fmla="*/ 649133 h 769592"/>
              <a:gd name="connsiteX4" fmla="*/ 349555 w 1556729"/>
              <a:gd name="connsiteY4" fmla="*/ 769592 h 769592"/>
              <a:gd name="connsiteX5" fmla="*/ 769454 w 1556729"/>
              <a:gd name="connsiteY5" fmla="*/ 638808 h 769592"/>
              <a:gd name="connsiteX6" fmla="*/ 1495674 w 1556729"/>
              <a:gd name="connsiteY6" fmla="*/ 680108 h 769592"/>
              <a:gd name="connsiteX7" fmla="*/ 1495674 w 1556729"/>
              <a:gd name="connsiteY7" fmla="*/ 280872 h 769592"/>
              <a:gd name="connsiteX8" fmla="*/ 1316700 w 1556729"/>
              <a:gd name="connsiteY8" fmla="*/ 50279 h 769592"/>
              <a:gd name="connsiteX9" fmla="*/ 951870 w 1556729"/>
              <a:gd name="connsiteY9" fmla="*/ 2094 h 769592"/>
              <a:gd name="connsiteX10" fmla="*/ 580156 w 1556729"/>
              <a:gd name="connsiteY10" fmla="*/ 95020 h 769592"/>
              <a:gd name="connsiteX0" fmla="*/ 552462 w 1529035"/>
              <a:gd name="connsiteY0" fmla="*/ 95020 h 769592"/>
              <a:gd name="connsiteX1" fmla="*/ 321720 w 1529035"/>
              <a:gd name="connsiteY1" fmla="*/ 232475 h 769592"/>
              <a:gd name="connsiteX2" fmla="*/ 1774 w 1529035"/>
              <a:gd name="connsiteY2" fmla="*/ 267105 h 769592"/>
              <a:gd name="connsiteX3" fmla="*/ 205181 w 1529035"/>
              <a:gd name="connsiteY3" fmla="*/ 597734 h 769592"/>
              <a:gd name="connsiteX4" fmla="*/ 321861 w 1529035"/>
              <a:gd name="connsiteY4" fmla="*/ 769592 h 769592"/>
              <a:gd name="connsiteX5" fmla="*/ 741760 w 1529035"/>
              <a:gd name="connsiteY5" fmla="*/ 638808 h 769592"/>
              <a:gd name="connsiteX6" fmla="*/ 1467980 w 1529035"/>
              <a:gd name="connsiteY6" fmla="*/ 680108 h 769592"/>
              <a:gd name="connsiteX7" fmla="*/ 1467980 w 1529035"/>
              <a:gd name="connsiteY7" fmla="*/ 280872 h 769592"/>
              <a:gd name="connsiteX8" fmla="*/ 1289006 w 1529035"/>
              <a:gd name="connsiteY8" fmla="*/ 50279 h 769592"/>
              <a:gd name="connsiteX9" fmla="*/ 924176 w 1529035"/>
              <a:gd name="connsiteY9" fmla="*/ 2094 h 769592"/>
              <a:gd name="connsiteX10" fmla="*/ 552462 w 1529035"/>
              <a:gd name="connsiteY10" fmla="*/ 95020 h 769592"/>
              <a:gd name="connsiteX0" fmla="*/ 552568 w 1529141"/>
              <a:gd name="connsiteY0" fmla="*/ 95020 h 697308"/>
              <a:gd name="connsiteX1" fmla="*/ 321826 w 1529141"/>
              <a:gd name="connsiteY1" fmla="*/ 232475 h 697308"/>
              <a:gd name="connsiteX2" fmla="*/ 1880 w 1529141"/>
              <a:gd name="connsiteY2" fmla="*/ 267105 h 697308"/>
              <a:gd name="connsiteX3" fmla="*/ 205287 w 1529141"/>
              <a:gd name="connsiteY3" fmla="*/ 597734 h 697308"/>
              <a:gd name="connsiteX4" fmla="*/ 526144 w 1529141"/>
              <a:gd name="connsiteY4" fmla="*/ 563993 h 697308"/>
              <a:gd name="connsiteX5" fmla="*/ 741866 w 1529141"/>
              <a:gd name="connsiteY5" fmla="*/ 638808 h 697308"/>
              <a:gd name="connsiteX6" fmla="*/ 1468086 w 1529141"/>
              <a:gd name="connsiteY6" fmla="*/ 680108 h 697308"/>
              <a:gd name="connsiteX7" fmla="*/ 1468086 w 1529141"/>
              <a:gd name="connsiteY7" fmla="*/ 280872 h 697308"/>
              <a:gd name="connsiteX8" fmla="*/ 1289112 w 1529141"/>
              <a:gd name="connsiteY8" fmla="*/ 50279 h 697308"/>
              <a:gd name="connsiteX9" fmla="*/ 924282 w 1529141"/>
              <a:gd name="connsiteY9" fmla="*/ 2094 h 697308"/>
              <a:gd name="connsiteX10" fmla="*/ 552568 w 1529141"/>
              <a:gd name="connsiteY10" fmla="*/ 95020 h 697308"/>
              <a:gd name="connsiteX0" fmla="*/ 503604 w 1480177"/>
              <a:gd name="connsiteY0" fmla="*/ 95020 h 697308"/>
              <a:gd name="connsiteX1" fmla="*/ 272862 w 1480177"/>
              <a:gd name="connsiteY1" fmla="*/ 232475 h 697308"/>
              <a:gd name="connsiteX2" fmla="*/ 2581 w 1480177"/>
              <a:gd name="connsiteY2" fmla="*/ 384590 h 697308"/>
              <a:gd name="connsiteX3" fmla="*/ 156323 w 1480177"/>
              <a:gd name="connsiteY3" fmla="*/ 597734 h 697308"/>
              <a:gd name="connsiteX4" fmla="*/ 477180 w 1480177"/>
              <a:gd name="connsiteY4" fmla="*/ 563993 h 697308"/>
              <a:gd name="connsiteX5" fmla="*/ 692902 w 1480177"/>
              <a:gd name="connsiteY5" fmla="*/ 638808 h 697308"/>
              <a:gd name="connsiteX6" fmla="*/ 1419122 w 1480177"/>
              <a:gd name="connsiteY6" fmla="*/ 680108 h 697308"/>
              <a:gd name="connsiteX7" fmla="*/ 1419122 w 1480177"/>
              <a:gd name="connsiteY7" fmla="*/ 280872 h 697308"/>
              <a:gd name="connsiteX8" fmla="*/ 1240148 w 1480177"/>
              <a:gd name="connsiteY8" fmla="*/ 50279 h 697308"/>
              <a:gd name="connsiteX9" fmla="*/ 875318 w 1480177"/>
              <a:gd name="connsiteY9" fmla="*/ 2094 h 697308"/>
              <a:gd name="connsiteX10" fmla="*/ 503604 w 1480177"/>
              <a:gd name="connsiteY10" fmla="*/ 95020 h 697308"/>
              <a:gd name="connsiteX0" fmla="*/ 503604 w 1480177"/>
              <a:gd name="connsiteY0" fmla="*/ 95020 h 697308"/>
              <a:gd name="connsiteX1" fmla="*/ 272862 w 1480177"/>
              <a:gd name="connsiteY1" fmla="*/ 232475 h 697308"/>
              <a:gd name="connsiteX2" fmla="*/ 2581 w 1480177"/>
              <a:gd name="connsiteY2" fmla="*/ 384590 h 697308"/>
              <a:gd name="connsiteX3" fmla="*/ 156323 w 1480177"/>
              <a:gd name="connsiteY3" fmla="*/ 597734 h 697308"/>
              <a:gd name="connsiteX4" fmla="*/ 477180 w 1480177"/>
              <a:gd name="connsiteY4" fmla="*/ 563993 h 697308"/>
              <a:gd name="connsiteX5" fmla="*/ 692902 w 1480177"/>
              <a:gd name="connsiteY5" fmla="*/ 638808 h 697308"/>
              <a:gd name="connsiteX6" fmla="*/ 1419122 w 1480177"/>
              <a:gd name="connsiteY6" fmla="*/ 680108 h 697308"/>
              <a:gd name="connsiteX7" fmla="*/ 1419122 w 1480177"/>
              <a:gd name="connsiteY7" fmla="*/ 280872 h 697308"/>
              <a:gd name="connsiteX8" fmla="*/ 1240148 w 1480177"/>
              <a:gd name="connsiteY8" fmla="*/ 50279 h 697308"/>
              <a:gd name="connsiteX9" fmla="*/ 875318 w 1480177"/>
              <a:gd name="connsiteY9" fmla="*/ 2094 h 697308"/>
              <a:gd name="connsiteX10" fmla="*/ 503604 w 1480177"/>
              <a:gd name="connsiteY10" fmla="*/ 95020 h 697308"/>
              <a:gd name="connsiteX0" fmla="*/ 504713 w 1481286"/>
              <a:gd name="connsiteY0" fmla="*/ 95020 h 700752"/>
              <a:gd name="connsiteX1" fmla="*/ 273971 w 1481286"/>
              <a:gd name="connsiteY1" fmla="*/ 232475 h 700752"/>
              <a:gd name="connsiteX2" fmla="*/ 3690 w 1481286"/>
              <a:gd name="connsiteY2" fmla="*/ 384590 h 700752"/>
              <a:gd name="connsiteX3" fmla="*/ 157432 w 1481286"/>
              <a:gd name="connsiteY3" fmla="*/ 597734 h 700752"/>
              <a:gd name="connsiteX4" fmla="*/ 694011 w 1481286"/>
              <a:gd name="connsiteY4" fmla="*/ 638808 h 700752"/>
              <a:gd name="connsiteX5" fmla="*/ 1420231 w 1481286"/>
              <a:gd name="connsiteY5" fmla="*/ 680108 h 700752"/>
              <a:gd name="connsiteX6" fmla="*/ 1420231 w 1481286"/>
              <a:gd name="connsiteY6" fmla="*/ 280872 h 700752"/>
              <a:gd name="connsiteX7" fmla="*/ 1241257 w 1481286"/>
              <a:gd name="connsiteY7" fmla="*/ 50279 h 700752"/>
              <a:gd name="connsiteX8" fmla="*/ 876427 w 1481286"/>
              <a:gd name="connsiteY8" fmla="*/ 2094 h 700752"/>
              <a:gd name="connsiteX9" fmla="*/ 504713 w 1481286"/>
              <a:gd name="connsiteY9" fmla="*/ 95020 h 700752"/>
              <a:gd name="connsiteX0" fmla="*/ 501024 w 1477597"/>
              <a:gd name="connsiteY0" fmla="*/ 95020 h 700752"/>
              <a:gd name="connsiteX1" fmla="*/ 270282 w 1477597"/>
              <a:gd name="connsiteY1" fmla="*/ 232475 h 700752"/>
              <a:gd name="connsiteX2" fmla="*/ 1 w 1477597"/>
              <a:gd name="connsiteY2" fmla="*/ 384590 h 700752"/>
              <a:gd name="connsiteX3" fmla="*/ 269626 w 1477597"/>
              <a:gd name="connsiteY3" fmla="*/ 583049 h 700752"/>
              <a:gd name="connsiteX4" fmla="*/ 690322 w 1477597"/>
              <a:gd name="connsiteY4" fmla="*/ 638808 h 700752"/>
              <a:gd name="connsiteX5" fmla="*/ 1416542 w 1477597"/>
              <a:gd name="connsiteY5" fmla="*/ 680108 h 700752"/>
              <a:gd name="connsiteX6" fmla="*/ 1416542 w 1477597"/>
              <a:gd name="connsiteY6" fmla="*/ 280872 h 700752"/>
              <a:gd name="connsiteX7" fmla="*/ 1237568 w 1477597"/>
              <a:gd name="connsiteY7" fmla="*/ 50279 h 700752"/>
              <a:gd name="connsiteX8" fmla="*/ 872738 w 1477597"/>
              <a:gd name="connsiteY8" fmla="*/ 2094 h 700752"/>
              <a:gd name="connsiteX9" fmla="*/ 501024 w 1477597"/>
              <a:gd name="connsiteY9" fmla="*/ 95020 h 700752"/>
              <a:gd name="connsiteX0" fmla="*/ 501024 w 1477597"/>
              <a:gd name="connsiteY0" fmla="*/ 95020 h 700752"/>
              <a:gd name="connsiteX1" fmla="*/ 270282 w 1477597"/>
              <a:gd name="connsiteY1" fmla="*/ 232475 h 700752"/>
              <a:gd name="connsiteX2" fmla="*/ 1 w 1477597"/>
              <a:gd name="connsiteY2" fmla="*/ 384590 h 700752"/>
              <a:gd name="connsiteX3" fmla="*/ 269626 w 1477597"/>
              <a:gd name="connsiteY3" fmla="*/ 583049 h 700752"/>
              <a:gd name="connsiteX4" fmla="*/ 690322 w 1477597"/>
              <a:gd name="connsiteY4" fmla="*/ 638808 h 700752"/>
              <a:gd name="connsiteX5" fmla="*/ 1416542 w 1477597"/>
              <a:gd name="connsiteY5" fmla="*/ 680108 h 700752"/>
              <a:gd name="connsiteX6" fmla="*/ 1416542 w 1477597"/>
              <a:gd name="connsiteY6" fmla="*/ 280872 h 700752"/>
              <a:gd name="connsiteX7" fmla="*/ 1237568 w 1477597"/>
              <a:gd name="connsiteY7" fmla="*/ 50279 h 700752"/>
              <a:gd name="connsiteX8" fmla="*/ 872738 w 1477597"/>
              <a:gd name="connsiteY8" fmla="*/ 2094 h 700752"/>
              <a:gd name="connsiteX9" fmla="*/ 501024 w 1477597"/>
              <a:gd name="connsiteY9" fmla="*/ 95020 h 700752"/>
              <a:gd name="connsiteX0" fmla="*/ 423768 w 1400341"/>
              <a:gd name="connsiteY0" fmla="*/ 95020 h 700752"/>
              <a:gd name="connsiteX1" fmla="*/ 193026 w 1400341"/>
              <a:gd name="connsiteY1" fmla="*/ 232475 h 700752"/>
              <a:gd name="connsiteX2" fmla="*/ 1 w 1400341"/>
              <a:gd name="connsiteY2" fmla="*/ 432318 h 700752"/>
              <a:gd name="connsiteX3" fmla="*/ 192370 w 1400341"/>
              <a:gd name="connsiteY3" fmla="*/ 583049 h 700752"/>
              <a:gd name="connsiteX4" fmla="*/ 613066 w 1400341"/>
              <a:gd name="connsiteY4" fmla="*/ 638808 h 700752"/>
              <a:gd name="connsiteX5" fmla="*/ 1339286 w 1400341"/>
              <a:gd name="connsiteY5" fmla="*/ 680108 h 700752"/>
              <a:gd name="connsiteX6" fmla="*/ 1339286 w 1400341"/>
              <a:gd name="connsiteY6" fmla="*/ 280872 h 700752"/>
              <a:gd name="connsiteX7" fmla="*/ 1160312 w 1400341"/>
              <a:gd name="connsiteY7" fmla="*/ 50279 h 700752"/>
              <a:gd name="connsiteX8" fmla="*/ 795482 w 1400341"/>
              <a:gd name="connsiteY8" fmla="*/ 2094 h 700752"/>
              <a:gd name="connsiteX9" fmla="*/ 423768 w 1400341"/>
              <a:gd name="connsiteY9" fmla="*/ 95020 h 700752"/>
              <a:gd name="connsiteX0" fmla="*/ 423768 w 1411583"/>
              <a:gd name="connsiteY0" fmla="*/ 95020 h 719845"/>
              <a:gd name="connsiteX1" fmla="*/ 193026 w 1411583"/>
              <a:gd name="connsiteY1" fmla="*/ 232475 h 719845"/>
              <a:gd name="connsiteX2" fmla="*/ 1 w 1411583"/>
              <a:gd name="connsiteY2" fmla="*/ 432318 h 719845"/>
              <a:gd name="connsiteX3" fmla="*/ 192370 w 1411583"/>
              <a:gd name="connsiteY3" fmla="*/ 583049 h 719845"/>
              <a:gd name="connsiteX4" fmla="*/ 459775 w 1411583"/>
              <a:gd name="connsiteY4" fmla="*/ 696223 h 719845"/>
              <a:gd name="connsiteX5" fmla="*/ 1339286 w 1411583"/>
              <a:gd name="connsiteY5" fmla="*/ 680108 h 719845"/>
              <a:gd name="connsiteX6" fmla="*/ 1339286 w 1411583"/>
              <a:gd name="connsiteY6" fmla="*/ 280872 h 719845"/>
              <a:gd name="connsiteX7" fmla="*/ 1160312 w 1411583"/>
              <a:gd name="connsiteY7" fmla="*/ 50279 h 719845"/>
              <a:gd name="connsiteX8" fmla="*/ 795482 w 1411583"/>
              <a:gd name="connsiteY8" fmla="*/ 2094 h 719845"/>
              <a:gd name="connsiteX9" fmla="*/ 423768 w 1411583"/>
              <a:gd name="connsiteY9" fmla="*/ 95020 h 719845"/>
              <a:gd name="connsiteX0" fmla="*/ 423768 w 1411583"/>
              <a:gd name="connsiteY0" fmla="*/ 95020 h 698293"/>
              <a:gd name="connsiteX1" fmla="*/ 193026 w 1411583"/>
              <a:gd name="connsiteY1" fmla="*/ 232475 h 698293"/>
              <a:gd name="connsiteX2" fmla="*/ 1 w 1411583"/>
              <a:gd name="connsiteY2" fmla="*/ 432318 h 698293"/>
              <a:gd name="connsiteX3" fmla="*/ 192370 w 1411583"/>
              <a:gd name="connsiteY3" fmla="*/ 583049 h 698293"/>
              <a:gd name="connsiteX4" fmla="*/ 459775 w 1411583"/>
              <a:gd name="connsiteY4" fmla="*/ 696223 h 698293"/>
              <a:gd name="connsiteX5" fmla="*/ 1339286 w 1411583"/>
              <a:gd name="connsiteY5" fmla="*/ 680108 h 698293"/>
              <a:gd name="connsiteX6" fmla="*/ 1339286 w 1411583"/>
              <a:gd name="connsiteY6" fmla="*/ 280872 h 698293"/>
              <a:gd name="connsiteX7" fmla="*/ 1160312 w 1411583"/>
              <a:gd name="connsiteY7" fmla="*/ 50279 h 698293"/>
              <a:gd name="connsiteX8" fmla="*/ 795482 w 1411583"/>
              <a:gd name="connsiteY8" fmla="*/ 2094 h 698293"/>
              <a:gd name="connsiteX9" fmla="*/ 423768 w 1411583"/>
              <a:gd name="connsiteY9" fmla="*/ 95020 h 698293"/>
              <a:gd name="connsiteX0" fmla="*/ 423768 w 1411583"/>
              <a:gd name="connsiteY0" fmla="*/ 95020 h 698293"/>
              <a:gd name="connsiteX1" fmla="*/ 193026 w 1411583"/>
              <a:gd name="connsiteY1" fmla="*/ 232475 h 698293"/>
              <a:gd name="connsiteX2" fmla="*/ 1 w 1411583"/>
              <a:gd name="connsiteY2" fmla="*/ 432318 h 698293"/>
              <a:gd name="connsiteX3" fmla="*/ 192370 w 1411583"/>
              <a:gd name="connsiteY3" fmla="*/ 583049 h 698293"/>
              <a:gd name="connsiteX4" fmla="*/ 256766 w 1411583"/>
              <a:gd name="connsiteY4" fmla="*/ 558307 h 698293"/>
              <a:gd name="connsiteX5" fmla="*/ 459775 w 1411583"/>
              <a:gd name="connsiteY5" fmla="*/ 696223 h 698293"/>
              <a:gd name="connsiteX6" fmla="*/ 1339286 w 1411583"/>
              <a:gd name="connsiteY6" fmla="*/ 680108 h 698293"/>
              <a:gd name="connsiteX7" fmla="*/ 1339286 w 1411583"/>
              <a:gd name="connsiteY7" fmla="*/ 280872 h 698293"/>
              <a:gd name="connsiteX8" fmla="*/ 1160312 w 1411583"/>
              <a:gd name="connsiteY8" fmla="*/ 50279 h 698293"/>
              <a:gd name="connsiteX9" fmla="*/ 795482 w 1411583"/>
              <a:gd name="connsiteY9" fmla="*/ 2094 h 698293"/>
              <a:gd name="connsiteX10" fmla="*/ 423768 w 1411583"/>
              <a:gd name="connsiteY10" fmla="*/ 95020 h 698293"/>
              <a:gd name="connsiteX0" fmla="*/ 424367 w 1412182"/>
              <a:gd name="connsiteY0" fmla="*/ 95020 h 698293"/>
              <a:gd name="connsiteX1" fmla="*/ 193625 w 1412182"/>
              <a:gd name="connsiteY1" fmla="*/ 232475 h 698293"/>
              <a:gd name="connsiteX2" fmla="*/ 600 w 1412182"/>
              <a:gd name="connsiteY2" fmla="*/ 432318 h 698293"/>
              <a:gd name="connsiteX3" fmla="*/ 257365 w 1412182"/>
              <a:gd name="connsiteY3" fmla="*/ 558307 h 698293"/>
              <a:gd name="connsiteX4" fmla="*/ 460374 w 1412182"/>
              <a:gd name="connsiteY4" fmla="*/ 696223 h 698293"/>
              <a:gd name="connsiteX5" fmla="*/ 1339885 w 1412182"/>
              <a:gd name="connsiteY5" fmla="*/ 680108 h 698293"/>
              <a:gd name="connsiteX6" fmla="*/ 1339885 w 1412182"/>
              <a:gd name="connsiteY6" fmla="*/ 280872 h 698293"/>
              <a:gd name="connsiteX7" fmla="*/ 1160911 w 1412182"/>
              <a:gd name="connsiteY7" fmla="*/ 50279 h 698293"/>
              <a:gd name="connsiteX8" fmla="*/ 796081 w 1412182"/>
              <a:gd name="connsiteY8" fmla="*/ 2094 h 698293"/>
              <a:gd name="connsiteX9" fmla="*/ 424367 w 1412182"/>
              <a:gd name="connsiteY9" fmla="*/ 95020 h 698293"/>
              <a:gd name="connsiteX0" fmla="*/ 423978 w 1411793"/>
              <a:gd name="connsiteY0" fmla="*/ 95020 h 698293"/>
              <a:gd name="connsiteX1" fmla="*/ 193236 w 1411793"/>
              <a:gd name="connsiteY1" fmla="*/ 232475 h 698293"/>
              <a:gd name="connsiteX2" fmla="*/ 211 w 1411793"/>
              <a:gd name="connsiteY2" fmla="*/ 432318 h 698293"/>
              <a:gd name="connsiteX3" fmla="*/ 229925 w 1411793"/>
              <a:gd name="connsiteY3" fmla="*/ 587014 h 698293"/>
              <a:gd name="connsiteX4" fmla="*/ 459985 w 1411793"/>
              <a:gd name="connsiteY4" fmla="*/ 696223 h 698293"/>
              <a:gd name="connsiteX5" fmla="*/ 1339496 w 1411793"/>
              <a:gd name="connsiteY5" fmla="*/ 680108 h 698293"/>
              <a:gd name="connsiteX6" fmla="*/ 1339496 w 1411793"/>
              <a:gd name="connsiteY6" fmla="*/ 280872 h 698293"/>
              <a:gd name="connsiteX7" fmla="*/ 1160522 w 1411793"/>
              <a:gd name="connsiteY7" fmla="*/ 50279 h 698293"/>
              <a:gd name="connsiteX8" fmla="*/ 795692 w 1411793"/>
              <a:gd name="connsiteY8" fmla="*/ 2094 h 698293"/>
              <a:gd name="connsiteX9" fmla="*/ 423978 w 1411793"/>
              <a:gd name="connsiteY9" fmla="*/ 95020 h 698293"/>
              <a:gd name="connsiteX0" fmla="*/ 423978 w 1411793"/>
              <a:gd name="connsiteY0" fmla="*/ 95020 h 698293"/>
              <a:gd name="connsiteX1" fmla="*/ 193236 w 1411793"/>
              <a:gd name="connsiteY1" fmla="*/ 232475 h 698293"/>
              <a:gd name="connsiteX2" fmla="*/ 211 w 1411793"/>
              <a:gd name="connsiteY2" fmla="*/ 432318 h 698293"/>
              <a:gd name="connsiteX3" fmla="*/ 229925 w 1411793"/>
              <a:gd name="connsiteY3" fmla="*/ 587014 h 698293"/>
              <a:gd name="connsiteX4" fmla="*/ 459985 w 1411793"/>
              <a:gd name="connsiteY4" fmla="*/ 696223 h 698293"/>
              <a:gd name="connsiteX5" fmla="*/ 1339496 w 1411793"/>
              <a:gd name="connsiteY5" fmla="*/ 680108 h 698293"/>
              <a:gd name="connsiteX6" fmla="*/ 1339496 w 1411793"/>
              <a:gd name="connsiteY6" fmla="*/ 280872 h 698293"/>
              <a:gd name="connsiteX7" fmla="*/ 1160522 w 1411793"/>
              <a:gd name="connsiteY7" fmla="*/ 50279 h 698293"/>
              <a:gd name="connsiteX8" fmla="*/ 795692 w 1411793"/>
              <a:gd name="connsiteY8" fmla="*/ 2094 h 698293"/>
              <a:gd name="connsiteX9" fmla="*/ 423978 w 1411793"/>
              <a:gd name="connsiteY9" fmla="*/ 95020 h 698293"/>
              <a:gd name="connsiteX0" fmla="*/ 423978 w 1463644"/>
              <a:gd name="connsiteY0" fmla="*/ 95020 h 698036"/>
              <a:gd name="connsiteX1" fmla="*/ 193236 w 1463644"/>
              <a:gd name="connsiteY1" fmla="*/ 232475 h 698036"/>
              <a:gd name="connsiteX2" fmla="*/ 211 w 1463644"/>
              <a:gd name="connsiteY2" fmla="*/ 432318 h 698036"/>
              <a:gd name="connsiteX3" fmla="*/ 229925 w 1463644"/>
              <a:gd name="connsiteY3" fmla="*/ 587014 h 698036"/>
              <a:gd name="connsiteX4" fmla="*/ 459985 w 1463644"/>
              <a:gd name="connsiteY4" fmla="*/ 696223 h 698036"/>
              <a:gd name="connsiteX5" fmla="*/ 1339496 w 1463644"/>
              <a:gd name="connsiteY5" fmla="*/ 680108 h 698036"/>
              <a:gd name="connsiteX6" fmla="*/ 1438685 w 1463644"/>
              <a:gd name="connsiteY6" fmla="*/ 284974 h 698036"/>
              <a:gd name="connsiteX7" fmla="*/ 1160522 w 1463644"/>
              <a:gd name="connsiteY7" fmla="*/ 50279 h 698036"/>
              <a:gd name="connsiteX8" fmla="*/ 795692 w 1463644"/>
              <a:gd name="connsiteY8" fmla="*/ 2094 h 698036"/>
              <a:gd name="connsiteX9" fmla="*/ 423978 w 1463644"/>
              <a:gd name="connsiteY9" fmla="*/ 95020 h 698036"/>
              <a:gd name="connsiteX0" fmla="*/ 424054 w 1463720"/>
              <a:gd name="connsiteY0" fmla="*/ 95020 h 698036"/>
              <a:gd name="connsiteX1" fmla="*/ 193312 w 1463720"/>
              <a:gd name="connsiteY1" fmla="*/ 232475 h 698036"/>
              <a:gd name="connsiteX2" fmla="*/ 287 w 1463720"/>
              <a:gd name="connsiteY2" fmla="*/ 432318 h 698036"/>
              <a:gd name="connsiteX3" fmla="*/ 230001 w 1463720"/>
              <a:gd name="connsiteY3" fmla="*/ 587014 h 698036"/>
              <a:gd name="connsiteX4" fmla="*/ 460061 w 1463720"/>
              <a:gd name="connsiteY4" fmla="*/ 696223 h 698036"/>
              <a:gd name="connsiteX5" fmla="*/ 1339572 w 1463720"/>
              <a:gd name="connsiteY5" fmla="*/ 680108 h 698036"/>
              <a:gd name="connsiteX6" fmla="*/ 1438761 w 1463720"/>
              <a:gd name="connsiteY6" fmla="*/ 284974 h 698036"/>
              <a:gd name="connsiteX7" fmla="*/ 1160598 w 1463720"/>
              <a:gd name="connsiteY7" fmla="*/ 50279 h 698036"/>
              <a:gd name="connsiteX8" fmla="*/ 795768 w 1463720"/>
              <a:gd name="connsiteY8" fmla="*/ 2094 h 698036"/>
              <a:gd name="connsiteX9" fmla="*/ 424054 w 1463720"/>
              <a:gd name="connsiteY9" fmla="*/ 95020 h 698036"/>
              <a:gd name="connsiteX0" fmla="*/ 424054 w 1463720"/>
              <a:gd name="connsiteY0" fmla="*/ 95020 h 698036"/>
              <a:gd name="connsiteX1" fmla="*/ 193312 w 1463720"/>
              <a:gd name="connsiteY1" fmla="*/ 232475 h 698036"/>
              <a:gd name="connsiteX2" fmla="*/ 287 w 1463720"/>
              <a:gd name="connsiteY2" fmla="*/ 432318 h 698036"/>
              <a:gd name="connsiteX3" fmla="*/ 230001 w 1463720"/>
              <a:gd name="connsiteY3" fmla="*/ 587014 h 698036"/>
              <a:gd name="connsiteX4" fmla="*/ 460061 w 1463720"/>
              <a:gd name="connsiteY4" fmla="*/ 696223 h 698036"/>
              <a:gd name="connsiteX5" fmla="*/ 1339572 w 1463720"/>
              <a:gd name="connsiteY5" fmla="*/ 680108 h 698036"/>
              <a:gd name="connsiteX6" fmla="*/ 1438761 w 1463720"/>
              <a:gd name="connsiteY6" fmla="*/ 284974 h 698036"/>
              <a:gd name="connsiteX7" fmla="*/ 1160598 w 1463720"/>
              <a:gd name="connsiteY7" fmla="*/ 50279 h 698036"/>
              <a:gd name="connsiteX8" fmla="*/ 795768 w 1463720"/>
              <a:gd name="connsiteY8" fmla="*/ 2094 h 698036"/>
              <a:gd name="connsiteX9" fmla="*/ 424054 w 1463720"/>
              <a:gd name="connsiteY9" fmla="*/ 95020 h 698036"/>
              <a:gd name="connsiteX0" fmla="*/ 424054 w 1463720"/>
              <a:gd name="connsiteY0" fmla="*/ 95020 h 698036"/>
              <a:gd name="connsiteX1" fmla="*/ 193312 w 1463720"/>
              <a:gd name="connsiteY1" fmla="*/ 232475 h 698036"/>
              <a:gd name="connsiteX2" fmla="*/ 287 w 1463720"/>
              <a:gd name="connsiteY2" fmla="*/ 432318 h 698036"/>
              <a:gd name="connsiteX3" fmla="*/ 230001 w 1463720"/>
              <a:gd name="connsiteY3" fmla="*/ 587014 h 698036"/>
              <a:gd name="connsiteX4" fmla="*/ 460061 w 1463720"/>
              <a:gd name="connsiteY4" fmla="*/ 696223 h 698036"/>
              <a:gd name="connsiteX5" fmla="*/ 1339572 w 1463720"/>
              <a:gd name="connsiteY5" fmla="*/ 680108 h 698036"/>
              <a:gd name="connsiteX6" fmla="*/ 1438761 w 1463720"/>
              <a:gd name="connsiteY6" fmla="*/ 284974 h 698036"/>
              <a:gd name="connsiteX7" fmla="*/ 1160598 w 1463720"/>
              <a:gd name="connsiteY7" fmla="*/ 50279 h 698036"/>
              <a:gd name="connsiteX8" fmla="*/ 795768 w 1463720"/>
              <a:gd name="connsiteY8" fmla="*/ 2094 h 698036"/>
              <a:gd name="connsiteX9" fmla="*/ 424054 w 1463720"/>
              <a:gd name="connsiteY9" fmla="*/ 95020 h 698036"/>
              <a:gd name="connsiteX0" fmla="*/ 424054 w 1463720"/>
              <a:gd name="connsiteY0" fmla="*/ 97207 h 700223"/>
              <a:gd name="connsiteX1" fmla="*/ 193312 w 1463720"/>
              <a:gd name="connsiteY1" fmla="*/ 234662 h 700223"/>
              <a:gd name="connsiteX2" fmla="*/ 287 w 1463720"/>
              <a:gd name="connsiteY2" fmla="*/ 434505 h 700223"/>
              <a:gd name="connsiteX3" fmla="*/ 230001 w 1463720"/>
              <a:gd name="connsiteY3" fmla="*/ 589201 h 700223"/>
              <a:gd name="connsiteX4" fmla="*/ 460061 w 1463720"/>
              <a:gd name="connsiteY4" fmla="*/ 698410 h 700223"/>
              <a:gd name="connsiteX5" fmla="*/ 1339572 w 1463720"/>
              <a:gd name="connsiteY5" fmla="*/ 682295 h 700223"/>
              <a:gd name="connsiteX6" fmla="*/ 1438761 w 1463720"/>
              <a:gd name="connsiteY6" fmla="*/ 287161 h 700223"/>
              <a:gd name="connsiteX7" fmla="*/ 1160598 w 1463720"/>
              <a:gd name="connsiteY7" fmla="*/ 52466 h 700223"/>
              <a:gd name="connsiteX8" fmla="*/ 865707 w 1463720"/>
              <a:gd name="connsiteY8" fmla="*/ 31458 h 700223"/>
              <a:gd name="connsiteX9" fmla="*/ 795768 w 1463720"/>
              <a:gd name="connsiteY9" fmla="*/ 4281 h 700223"/>
              <a:gd name="connsiteX10" fmla="*/ 424054 w 1463720"/>
              <a:gd name="connsiteY10" fmla="*/ 97207 h 700223"/>
              <a:gd name="connsiteX0" fmla="*/ 424054 w 1463720"/>
              <a:gd name="connsiteY0" fmla="*/ 70669 h 673685"/>
              <a:gd name="connsiteX1" fmla="*/ 193312 w 1463720"/>
              <a:gd name="connsiteY1" fmla="*/ 208124 h 673685"/>
              <a:gd name="connsiteX2" fmla="*/ 287 w 1463720"/>
              <a:gd name="connsiteY2" fmla="*/ 407967 h 673685"/>
              <a:gd name="connsiteX3" fmla="*/ 230001 w 1463720"/>
              <a:gd name="connsiteY3" fmla="*/ 562663 h 673685"/>
              <a:gd name="connsiteX4" fmla="*/ 460061 w 1463720"/>
              <a:gd name="connsiteY4" fmla="*/ 671872 h 673685"/>
              <a:gd name="connsiteX5" fmla="*/ 1339572 w 1463720"/>
              <a:gd name="connsiteY5" fmla="*/ 655757 h 673685"/>
              <a:gd name="connsiteX6" fmla="*/ 1438761 w 1463720"/>
              <a:gd name="connsiteY6" fmla="*/ 260623 h 673685"/>
              <a:gd name="connsiteX7" fmla="*/ 1160598 w 1463720"/>
              <a:gd name="connsiteY7" fmla="*/ 25928 h 673685"/>
              <a:gd name="connsiteX8" fmla="*/ 865707 w 1463720"/>
              <a:gd name="connsiteY8" fmla="*/ 4920 h 673685"/>
              <a:gd name="connsiteX9" fmla="*/ 424054 w 1463720"/>
              <a:gd name="connsiteY9" fmla="*/ 70669 h 673685"/>
              <a:gd name="connsiteX0" fmla="*/ 423973 w 1463639"/>
              <a:gd name="connsiteY0" fmla="*/ 70669 h 673685"/>
              <a:gd name="connsiteX1" fmla="*/ 270277 w 1463639"/>
              <a:gd name="connsiteY1" fmla="*/ 216081 h 673685"/>
              <a:gd name="connsiteX2" fmla="*/ 206 w 1463639"/>
              <a:gd name="connsiteY2" fmla="*/ 407967 h 673685"/>
              <a:gd name="connsiteX3" fmla="*/ 229920 w 1463639"/>
              <a:gd name="connsiteY3" fmla="*/ 562663 h 673685"/>
              <a:gd name="connsiteX4" fmla="*/ 459980 w 1463639"/>
              <a:gd name="connsiteY4" fmla="*/ 671872 h 673685"/>
              <a:gd name="connsiteX5" fmla="*/ 1339491 w 1463639"/>
              <a:gd name="connsiteY5" fmla="*/ 655757 h 673685"/>
              <a:gd name="connsiteX6" fmla="*/ 1438680 w 1463639"/>
              <a:gd name="connsiteY6" fmla="*/ 260623 h 673685"/>
              <a:gd name="connsiteX7" fmla="*/ 1160517 w 1463639"/>
              <a:gd name="connsiteY7" fmla="*/ 25928 h 673685"/>
              <a:gd name="connsiteX8" fmla="*/ 865626 w 1463639"/>
              <a:gd name="connsiteY8" fmla="*/ 4920 h 673685"/>
              <a:gd name="connsiteX9" fmla="*/ 423973 w 1463639"/>
              <a:gd name="connsiteY9" fmla="*/ 70669 h 673685"/>
              <a:gd name="connsiteX0" fmla="*/ 461508 w 1463639"/>
              <a:gd name="connsiteY0" fmla="*/ 13990 h 680664"/>
              <a:gd name="connsiteX1" fmla="*/ 270277 w 1463639"/>
              <a:gd name="connsiteY1" fmla="*/ 223060 h 680664"/>
              <a:gd name="connsiteX2" fmla="*/ 206 w 1463639"/>
              <a:gd name="connsiteY2" fmla="*/ 414946 h 680664"/>
              <a:gd name="connsiteX3" fmla="*/ 229920 w 1463639"/>
              <a:gd name="connsiteY3" fmla="*/ 569642 h 680664"/>
              <a:gd name="connsiteX4" fmla="*/ 459980 w 1463639"/>
              <a:gd name="connsiteY4" fmla="*/ 678851 h 680664"/>
              <a:gd name="connsiteX5" fmla="*/ 1339491 w 1463639"/>
              <a:gd name="connsiteY5" fmla="*/ 662736 h 680664"/>
              <a:gd name="connsiteX6" fmla="*/ 1438680 w 1463639"/>
              <a:gd name="connsiteY6" fmla="*/ 267602 h 680664"/>
              <a:gd name="connsiteX7" fmla="*/ 1160517 w 1463639"/>
              <a:gd name="connsiteY7" fmla="*/ 32907 h 680664"/>
              <a:gd name="connsiteX8" fmla="*/ 865626 w 1463639"/>
              <a:gd name="connsiteY8" fmla="*/ 11899 h 680664"/>
              <a:gd name="connsiteX9" fmla="*/ 461508 w 1463639"/>
              <a:gd name="connsiteY9" fmla="*/ 13990 h 680664"/>
              <a:gd name="connsiteX0" fmla="*/ 461508 w 1463639"/>
              <a:gd name="connsiteY0" fmla="*/ 17140 h 683814"/>
              <a:gd name="connsiteX1" fmla="*/ 270277 w 1463639"/>
              <a:gd name="connsiteY1" fmla="*/ 226210 h 683814"/>
              <a:gd name="connsiteX2" fmla="*/ 206 w 1463639"/>
              <a:gd name="connsiteY2" fmla="*/ 418096 h 683814"/>
              <a:gd name="connsiteX3" fmla="*/ 229920 w 1463639"/>
              <a:gd name="connsiteY3" fmla="*/ 572792 h 683814"/>
              <a:gd name="connsiteX4" fmla="*/ 459980 w 1463639"/>
              <a:gd name="connsiteY4" fmla="*/ 682001 h 683814"/>
              <a:gd name="connsiteX5" fmla="*/ 1339491 w 1463639"/>
              <a:gd name="connsiteY5" fmla="*/ 665886 h 683814"/>
              <a:gd name="connsiteX6" fmla="*/ 1438680 w 1463639"/>
              <a:gd name="connsiteY6" fmla="*/ 270752 h 683814"/>
              <a:gd name="connsiteX7" fmla="*/ 1160517 w 1463639"/>
              <a:gd name="connsiteY7" fmla="*/ 36057 h 683814"/>
              <a:gd name="connsiteX8" fmla="*/ 875503 w 1463639"/>
              <a:gd name="connsiteY8" fmla="*/ 3909 h 683814"/>
              <a:gd name="connsiteX9" fmla="*/ 461508 w 1463639"/>
              <a:gd name="connsiteY9" fmla="*/ 17140 h 683814"/>
              <a:gd name="connsiteX0" fmla="*/ 461508 w 1463639"/>
              <a:gd name="connsiteY0" fmla="*/ 17140 h 683814"/>
              <a:gd name="connsiteX1" fmla="*/ 270277 w 1463639"/>
              <a:gd name="connsiteY1" fmla="*/ 226210 h 683814"/>
              <a:gd name="connsiteX2" fmla="*/ 206 w 1463639"/>
              <a:gd name="connsiteY2" fmla="*/ 418096 h 683814"/>
              <a:gd name="connsiteX3" fmla="*/ 229920 w 1463639"/>
              <a:gd name="connsiteY3" fmla="*/ 572792 h 683814"/>
              <a:gd name="connsiteX4" fmla="*/ 459980 w 1463639"/>
              <a:gd name="connsiteY4" fmla="*/ 682001 h 683814"/>
              <a:gd name="connsiteX5" fmla="*/ 1339491 w 1463639"/>
              <a:gd name="connsiteY5" fmla="*/ 665886 h 683814"/>
              <a:gd name="connsiteX6" fmla="*/ 1438680 w 1463639"/>
              <a:gd name="connsiteY6" fmla="*/ 270752 h 683814"/>
              <a:gd name="connsiteX7" fmla="*/ 1202003 w 1463639"/>
              <a:gd name="connsiteY7" fmla="*/ 34465 h 683814"/>
              <a:gd name="connsiteX8" fmla="*/ 875503 w 1463639"/>
              <a:gd name="connsiteY8" fmla="*/ 3909 h 683814"/>
              <a:gd name="connsiteX9" fmla="*/ 461508 w 1463639"/>
              <a:gd name="connsiteY9" fmla="*/ 17140 h 683814"/>
              <a:gd name="connsiteX0" fmla="*/ 461508 w 1463639"/>
              <a:gd name="connsiteY0" fmla="*/ 17140 h 683814"/>
              <a:gd name="connsiteX1" fmla="*/ 270277 w 1463639"/>
              <a:gd name="connsiteY1" fmla="*/ 226210 h 683814"/>
              <a:gd name="connsiteX2" fmla="*/ 206 w 1463639"/>
              <a:gd name="connsiteY2" fmla="*/ 418096 h 683814"/>
              <a:gd name="connsiteX3" fmla="*/ 229920 w 1463639"/>
              <a:gd name="connsiteY3" fmla="*/ 572792 h 683814"/>
              <a:gd name="connsiteX4" fmla="*/ 459980 w 1463639"/>
              <a:gd name="connsiteY4" fmla="*/ 682001 h 683814"/>
              <a:gd name="connsiteX5" fmla="*/ 1339491 w 1463639"/>
              <a:gd name="connsiteY5" fmla="*/ 665886 h 683814"/>
              <a:gd name="connsiteX6" fmla="*/ 1438680 w 1463639"/>
              <a:gd name="connsiteY6" fmla="*/ 270752 h 683814"/>
              <a:gd name="connsiteX7" fmla="*/ 1202003 w 1463639"/>
              <a:gd name="connsiteY7" fmla="*/ 34465 h 683814"/>
              <a:gd name="connsiteX8" fmla="*/ 875503 w 1463639"/>
              <a:gd name="connsiteY8" fmla="*/ 3909 h 683814"/>
              <a:gd name="connsiteX9" fmla="*/ 461508 w 1463639"/>
              <a:gd name="connsiteY9" fmla="*/ 17140 h 683814"/>
              <a:gd name="connsiteX0" fmla="*/ 461508 w 1461194"/>
              <a:gd name="connsiteY0" fmla="*/ 17140 h 684068"/>
              <a:gd name="connsiteX1" fmla="*/ 270277 w 1461194"/>
              <a:gd name="connsiteY1" fmla="*/ 226210 h 684068"/>
              <a:gd name="connsiteX2" fmla="*/ 206 w 1461194"/>
              <a:gd name="connsiteY2" fmla="*/ 418096 h 684068"/>
              <a:gd name="connsiteX3" fmla="*/ 229920 w 1461194"/>
              <a:gd name="connsiteY3" fmla="*/ 572792 h 684068"/>
              <a:gd name="connsiteX4" fmla="*/ 511344 w 1461194"/>
              <a:gd name="connsiteY4" fmla="*/ 683593 h 684068"/>
              <a:gd name="connsiteX5" fmla="*/ 1339491 w 1461194"/>
              <a:gd name="connsiteY5" fmla="*/ 665886 h 684068"/>
              <a:gd name="connsiteX6" fmla="*/ 1438680 w 1461194"/>
              <a:gd name="connsiteY6" fmla="*/ 270752 h 684068"/>
              <a:gd name="connsiteX7" fmla="*/ 1202003 w 1461194"/>
              <a:gd name="connsiteY7" fmla="*/ 34465 h 684068"/>
              <a:gd name="connsiteX8" fmla="*/ 875503 w 1461194"/>
              <a:gd name="connsiteY8" fmla="*/ 3909 h 684068"/>
              <a:gd name="connsiteX9" fmla="*/ 461508 w 1461194"/>
              <a:gd name="connsiteY9" fmla="*/ 17140 h 684068"/>
              <a:gd name="connsiteX0" fmla="*/ 461508 w 1461194"/>
              <a:gd name="connsiteY0" fmla="*/ 17140 h 700889"/>
              <a:gd name="connsiteX1" fmla="*/ 270277 w 1461194"/>
              <a:gd name="connsiteY1" fmla="*/ 226210 h 700889"/>
              <a:gd name="connsiteX2" fmla="*/ 206 w 1461194"/>
              <a:gd name="connsiteY2" fmla="*/ 418096 h 700889"/>
              <a:gd name="connsiteX3" fmla="*/ 229920 w 1461194"/>
              <a:gd name="connsiteY3" fmla="*/ 572792 h 700889"/>
              <a:gd name="connsiteX4" fmla="*/ 511344 w 1461194"/>
              <a:gd name="connsiteY4" fmla="*/ 683593 h 700889"/>
              <a:gd name="connsiteX5" fmla="*/ 1339491 w 1461194"/>
              <a:gd name="connsiteY5" fmla="*/ 665886 h 700889"/>
              <a:gd name="connsiteX6" fmla="*/ 1438680 w 1461194"/>
              <a:gd name="connsiteY6" fmla="*/ 270752 h 700889"/>
              <a:gd name="connsiteX7" fmla="*/ 1202003 w 1461194"/>
              <a:gd name="connsiteY7" fmla="*/ 34465 h 700889"/>
              <a:gd name="connsiteX8" fmla="*/ 875503 w 1461194"/>
              <a:gd name="connsiteY8" fmla="*/ 3909 h 700889"/>
              <a:gd name="connsiteX9" fmla="*/ 461508 w 1461194"/>
              <a:gd name="connsiteY9" fmla="*/ 17140 h 700889"/>
              <a:gd name="connsiteX0" fmla="*/ 462271 w 1461957"/>
              <a:gd name="connsiteY0" fmla="*/ 17140 h 700889"/>
              <a:gd name="connsiteX1" fmla="*/ 271040 w 1461957"/>
              <a:gd name="connsiteY1" fmla="*/ 226210 h 700889"/>
              <a:gd name="connsiteX2" fmla="*/ 969 w 1461957"/>
              <a:gd name="connsiteY2" fmla="*/ 418096 h 700889"/>
              <a:gd name="connsiteX3" fmla="*/ 191173 w 1461957"/>
              <a:gd name="connsiteY3" fmla="*/ 596664 h 700889"/>
              <a:gd name="connsiteX4" fmla="*/ 512107 w 1461957"/>
              <a:gd name="connsiteY4" fmla="*/ 683593 h 700889"/>
              <a:gd name="connsiteX5" fmla="*/ 1340254 w 1461957"/>
              <a:gd name="connsiteY5" fmla="*/ 665886 h 700889"/>
              <a:gd name="connsiteX6" fmla="*/ 1439443 w 1461957"/>
              <a:gd name="connsiteY6" fmla="*/ 270752 h 700889"/>
              <a:gd name="connsiteX7" fmla="*/ 1202766 w 1461957"/>
              <a:gd name="connsiteY7" fmla="*/ 34465 h 700889"/>
              <a:gd name="connsiteX8" fmla="*/ 876266 w 1461957"/>
              <a:gd name="connsiteY8" fmla="*/ 3909 h 700889"/>
              <a:gd name="connsiteX9" fmla="*/ 462271 w 1461957"/>
              <a:gd name="connsiteY9" fmla="*/ 17140 h 700889"/>
              <a:gd name="connsiteX0" fmla="*/ 461558 w 1461244"/>
              <a:gd name="connsiteY0" fmla="*/ 17140 h 700889"/>
              <a:gd name="connsiteX1" fmla="*/ 270327 w 1461244"/>
              <a:gd name="connsiteY1" fmla="*/ 226210 h 700889"/>
              <a:gd name="connsiteX2" fmla="*/ 256 w 1461244"/>
              <a:gd name="connsiteY2" fmla="*/ 418096 h 700889"/>
              <a:gd name="connsiteX3" fmla="*/ 190460 w 1461244"/>
              <a:gd name="connsiteY3" fmla="*/ 596664 h 700889"/>
              <a:gd name="connsiteX4" fmla="*/ 511394 w 1461244"/>
              <a:gd name="connsiteY4" fmla="*/ 683593 h 700889"/>
              <a:gd name="connsiteX5" fmla="*/ 1339541 w 1461244"/>
              <a:gd name="connsiteY5" fmla="*/ 665886 h 700889"/>
              <a:gd name="connsiteX6" fmla="*/ 1438730 w 1461244"/>
              <a:gd name="connsiteY6" fmla="*/ 270752 h 700889"/>
              <a:gd name="connsiteX7" fmla="*/ 1202053 w 1461244"/>
              <a:gd name="connsiteY7" fmla="*/ 34465 h 700889"/>
              <a:gd name="connsiteX8" fmla="*/ 875553 w 1461244"/>
              <a:gd name="connsiteY8" fmla="*/ 3909 h 700889"/>
              <a:gd name="connsiteX9" fmla="*/ 461558 w 1461244"/>
              <a:gd name="connsiteY9" fmla="*/ 17140 h 700889"/>
              <a:gd name="connsiteX0" fmla="*/ 463884 w 1463570"/>
              <a:gd name="connsiteY0" fmla="*/ 17140 h 700889"/>
              <a:gd name="connsiteX1" fmla="*/ 272653 w 1463570"/>
              <a:gd name="connsiteY1" fmla="*/ 226210 h 700889"/>
              <a:gd name="connsiteX2" fmla="*/ 2582 w 1463570"/>
              <a:gd name="connsiteY2" fmla="*/ 418096 h 700889"/>
              <a:gd name="connsiteX3" fmla="*/ 155251 w 1463570"/>
              <a:gd name="connsiteY3" fmla="*/ 630085 h 700889"/>
              <a:gd name="connsiteX4" fmla="*/ 513720 w 1463570"/>
              <a:gd name="connsiteY4" fmla="*/ 683593 h 700889"/>
              <a:gd name="connsiteX5" fmla="*/ 1341867 w 1463570"/>
              <a:gd name="connsiteY5" fmla="*/ 665886 h 700889"/>
              <a:gd name="connsiteX6" fmla="*/ 1441056 w 1463570"/>
              <a:gd name="connsiteY6" fmla="*/ 270752 h 700889"/>
              <a:gd name="connsiteX7" fmla="*/ 1204379 w 1463570"/>
              <a:gd name="connsiteY7" fmla="*/ 34465 h 700889"/>
              <a:gd name="connsiteX8" fmla="*/ 877879 w 1463570"/>
              <a:gd name="connsiteY8" fmla="*/ 3909 h 700889"/>
              <a:gd name="connsiteX9" fmla="*/ 463884 w 1463570"/>
              <a:gd name="connsiteY9" fmla="*/ 17140 h 700889"/>
              <a:gd name="connsiteX0" fmla="*/ 463884 w 1465533"/>
              <a:gd name="connsiteY0" fmla="*/ 17140 h 708314"/>
              <a:gd name="connsiteX1" fmla="*/ 272653 w 1465533"/>
              <a:gd name="connsiteY1" fmla="*/ 226210 h 708314"/>
              <a:gd name="connsiteX2" fmla="*/ 2582 w 1465533"/>
              <a:gd name="connsiteY2" fmla="*/ 418096 h 708314"/>
              <a:gd name="connsiteX3" fmla="*/ 155251 w 1465533"/>
              <a:gd name="connsiteY3" fmla="*/ 630085 h 708314"/>
              <a:gd name="connsiteX4" fmla="*/ 472234 w 1465533"/>
              <a:gd name="connsiteY4" fmla="*/ 699508 h 708314"/>
              <a:gd name="connsiteX5" fmla="*/ 1341867 w 1465533"/>
              <a:gd name="connsiteY5" fmla="*/ 665886 h 708314"/>
              <a:gd name="connsiteX6" fmla="*/ 1441056 w 1465533"/>
              <a:gd name="connsiteY6" fmla="*/ 270752 h 708314"/>
              <a:gd name="connsiteX7" fmla="*/ 1204379 w 1465533"/>
              <a:gd name="connsiteY7" fmla="*/ 34465 h 708314"/>
              <a:gd name="connsiteX8" fmla="*/ 877879 w 1465533"/>
              <a:gd name="connsiteY8" fmla="*/ 3909 h 708314"/>
              <a:gd name="connsiteX9" fmla="*/ 463884 w 1465533"/>
              <a:gd name="connsiteY9" fmla="*/ 17140 h 708314"/>
              <a:gd name="connsiteX0" fmla="*/ 463884 w 1467792"/>
              <a:gd name="connsiteY0" fmla="*/ 17140 h 717887"/>
              <a:gd name="connsiteX1" fmla="*/ 272653 w 1467792"/>
              <a:gd name="connsiteY1" fmla="*/ 226210 h 717887"/>
              <a:gd name="connsiteX2" fmla="*/ 2582 w 1467792"/>
              <a:gd name="connsiteY2" fmla="*/ 418096 h 717887"/>
              <a:gd name="connsiteX3" fmla="*/ 155251 w 1467792"/>
              <a:gd name="connsiteY3" fmla="*/ 630085 h 717887"/>
              <a:gd name="connsiteX4" fmla="*/ 426797 w 1467792"/>
              <a:gd name="connsiteY4" fmla="*/ 715423 h 717887"/>
              <a:gd name="connsiteX5" fmla="*/ 1341867 w 1467792"/>
              <a:gd name="connsiteY5" fmla="*/ 665886 h 717887"/>
              <a:gd name="connsiteX6" fmla="*/ 1441056 w 1467792"/>
              <a:gd name="connsiteY6" fmla="*/ 270752 h 717887"/>
              <a:gd name="connsiteX7" fmla="*/ 1204379 w 1467792"/>
              <a:gd name="connsiteY7" fmla="*/ 34465 h 717887"/>
              <a:gd name="connsiteX8" fmla="*/ 877879 w 1467792"/>
              <a:gd name="connsiteY8" fmla="*/ 3909 h 717887"/>
              <a:gd name="connsiteX9" fmla="*/ 463884 w 1467792"/>
              <a:gd name="connsiteY9" fmla="*/ 17140 h 717887"/>
              <a:gd name="connsiteX0" fmla="*/ 467587 w 1471495"/>
              <a:gd name="connsiteY0" fmla="*/ 17140 h 717887"/>
              <a:gd name="connsiteX1" fmla="*/ 276356 w 1471495"/>
              <a:gd name="connsiteY1" fmla="*/ 226210 h 717887"/>
              <a:gd name="connsiteX2" fmla="*/ 6285 w 1471495"/>
              <a:gd name="connsiteY2" fmla="*/ 418096 h 717887"/>
              <a:gd name="connsiteX3" fmla="*/ 117468 w 1471495"/>
              <a:gd name="connsiteY3" fmla="*/ 633268 h 717887"/>
              <a:gd name="connsiteX4" fmla="*/ 430500 w 1471495"/>
              <a:gd name="connsiteY4" fmla="*/ 715423 h 717887"/>
              <a:gd name="connsiteX5" fmla="*/ 1345570 w 1471495"/>
              <a:gd name="connsiteY5" fmla="*/ 665886 h 717887"/>
              <a:gd name="connsiteX6" fmla="*/ 1444759 w 1471495"/>
              <a:gd name="connsiteY6" fmla="*/ 270752 h 717887"/>
              <a:gd name="connsiteX7" fmla="*/ 1208082 w 1471495"/>
              <a:gd name="connsiteY7" fmla="*/ 34465 h 717887"/>
              <a:gd name="connsiteX8" fmla="*/ 881582 w 1471495"/>
              <a:gd name="connsiteY8" fmla="*/ 3909 h 717887"/>
              <a:gd name="connsiteX9" fmla="*/ 467587 w 1471495"/>
              <a:gd name="connsiteY9" fmla="*/ 17140 h 717887"/>
              <a:gd name="connsiteX0" fmla="*/ 437440 w 1471495"/>
              <a:gd name="connsiteY0" fmla="*/ 12273 h 732696"/>
              <a:gd name="connsiteX1" fmla="*/ 276356 w 1471495"/>
              <a:gd name="connsiteY1" fmla="*/ 241019 h 732696"/>
              <a:gd name="connsiteX2" fmla="*/ 6285 w 1471495"/>
              <a:gd name="connsiteY2" fmla="*/ 432905 h 732696"/>
              <a:gd name="connsiteX3" fmla="*/ 117468 w 1471495"/>
              <a:gd name="connsiteY3" fmla="*/ 648077 h 732696"/>
              <a:gd name="connsiteX4" fmla="*/ 430500 w 1471495"/>
              <a:gd name="connsiteY4" fmla="*/ 730232 h 732696"/>
              <a:gd name="connsiteX5" fmla="*/ 1345570 w 1471495"/>
              <a:gd name="connsiteY5" fmla="*/ 680695 h 732696"/>
              <a:gd name="connsiteX6" fmla="*/ 1444759 w 1471495"/>
              <a:gd name="connsiteY6" fmla="*/ 285561 h 732696"/>
              <a:gd name="connsiteX7" fmla="*/ 1208082 w 1471495"/>
              <a:gd name="connsiteY7" fmla="*/ 49274 h 732696"/>
              <a:gd name="connsiteX8" fmla="*/ 881582 w 1471495"/>
              <a:gd name="connsiteY8" fmla="*/ 18718 h 732696"/>
              <a:gd name="connsiteX9" fmla="*/ 437440 w 1471495"/>
              <a:gd name="connsiteY9" fmla="*/ 12273 h 732696"/>
              <a:gd name="connsiteX0" fmla="*/ 437440 w 1471495"/>
              <a:gd name="connsiteY0" fmla="*/ 27540 h 747963"/>
              <a:gd name="connsiteX1" fmla="*/ 276356 w 1471495"/>
              <a:gd name="connsiteY1" fmla="*/ 256286 h 747963"/>
              <a:gd name="connsiteX2" fmla="*/ 6285 w 1471495"/>
              <a:gd name="connsiteY2" fmla="*/ 448172 h 747963"/>
              <a:gd name="connsiteX3" fmla="*/ 117468 w 1471495"/>
              <a:gd name="connsiteY3" fmla="*/ 663344 h 747963"/>
              <a:gd name="connsiteX4" fmla="*/ 430500 w 1471495"/>
              <a:gd name="connsiteY4" fmla="*/ 745499 h 747963"/>
              <a:gd name="connsiteX5" fmla="*/ 1345570 w 1471495"/>
              <a:gd name="connsiteY5" fmla="*/ 695962 h 747963"/>
              <a:gd name="connsiteX6" fmla="*/ 1444759 w 1471495"/>
              <a:gd name="connsiteY6" fmla="*/ 300828 h 747963"/>
              <a:gd name="connsiteX7" fmla="*/ 1208082 w 1471495"/>
              <a:gd name="connsiteY7" fmla="*/ 64541 h 747963"/>
              <a:gd name="connsiteX8" fmla="*/ 906076 w 1471495"/>
              <a:gd name="connsiteY8" fmla="*/ 0 h 747963"/>
              <a:gd name="connsiteX9" fmla="*/ 437440 w 1471495"/>
              <a:gd name="connsiteY9" fmla="*/ 27540 h 747963"/>
              <a:gd name="connsiteX0" fmla="*/ 437440 w 1471495"/>
              <a:gd name="connsiteY0" fmla="*/ 27540 h 747963"/>
              <a:gd name="connsiteX1" fmla="*/ 276356 w 1471495"/>
              <a:gd name="connsiteY1" fmla="*/ 256286 h 747963"/>
              <a:gd name="connsiteX2" fmla="*/ 6285 w 1471495"/>
              <a:gd name="connsiteY2" fmla="*/ 448172 h 747963"/>
              <a:gd name="connsiteX3" fmla="*/ 117468 w 1471495"/>
              <a:gd name="connsiteY3" fmla="*/ 663344 h 747963"/>
              <a:gd name="connsiteX4" fmla="*/ 430500 w 1471495"/>
              <a:gd name="connsiteY4" fmla="*/ 745499 h 747963"/>
              <a:gd name="connsiteX5" fmla="*/ 1345570 w 1471495"/>
              <a:gd name="connsiteY5" fmla="*/ 695962 h 747963"/>
              <a:gd name="connsiteX6" fmla="*/ 1444759 w 1471495"/>
              <a:gd name="connsiteY6" fmla="*/ 300828 h 747963"/>
              <a:gd name="connsiteX7" fmla="*/ 1213735 w 1471495"/>
              <a:gd name="connsiteY7" fmla="*/ 87794 h 747963"/>
              <a:gd name="connsiteX8" fmla="*/ 906076 w 1471495"/>
              <a:gd name="connsiteY8" fmla="*/ 0 h 747963"/>
              <a:gd name="connsiteX9" fmla="*/ 437440 w 1471495"/>
              <a:gd name="connsiteY9" fmla="*/ 27540 h 747963"/>
              <a:gd name="connsiteX0" fmla="*/ 435352 w 1469407"/>
              <a:gd name="connsiteY0" fmla="*/ 27540 h 747963"/>
              <a:gd name="connsiteX1" fmla="*/ 236062 w 1469407"/>
              <a:gd name="connsiteY1" fmla="*/ 246705 h 747963"/>
              <a:gd name="connsiteX2" fmla="*/ 4197 w 1469407"/>
              <a:gd name="connsiteY2" fmla="*/ 448172 h 747963"/>
              <a:gd name="connsiteX3" fmla="*/ 115380 w 1469407"/>
              <a:gd name="connsiteY3" fmla="*/ 663344 h 747963"/>
              <a:gd name="connsiteX4" fmla="*/ 428412 w 1469407"/>
              <a:gd name="connsiteY4" fmla="*/ 745499 h 747963"/>
              <a:gd name="connsiteX5" fmla="*/ 1343482 w 1469407"/>
              <a:gd name="connsiteY5" fmla="*/ 695962 h 747963"/>
              <a:gd name="connsiteX6" fmla="*/ 1442671 w 1469407"/>
              <a:gd name="connsiteY6" fmla="*/ 300828 h 747963"/>
              <a:gd name="connsiteX7" fmla="*/ 1211647 w 1469407"/>
              <a:gd name="connsiteY7" fmla="*/ 87794 h 747963"/>
              <a:gd name="connsiteX8" fmla="*/ 903988 w 1469407"/>
              <a:gd name="connsiteY8" fmla="*/ 0 h 747963"/>
              <a:gd name="connsiteX9" fmla="*/ 435352 w 1469407"/>
              <a:gd name="connsiteY9" fmla="*/ 27540 h 747963"/>
              <a:gd name="connsiteX0" fmla="*/ 287738 w 1469407"/>
              <a:gd name="connsiteY0" fmla="*/ 16581 h 752973"/>
              <a:gd name="connsiteX1" fmla="*/ 236062 w 1469407"/>
              <a:gd name="connsiteY1" fmla="*/ 251715 h 752973"/>
              <a:gd name="connsiteX2" fmla="*/ 4197 w 1469407"/>
              <a:gd name="connsiteY2" fmla="*/ 453182 h 752973"/>
              <a:gd name="connsiteX3" fmla="*/ 115380 w 1469407"/>
              <a:gd name="connsiteY3" fmla="*/ 668354 h 752973"/>
              <a:gd name="connsiteX4" fmla="*/ 428412 w 1469407"/>
              <a:gd name="connsiteY4" fmla="*/ 750509 h 752973"/>
              <a:gd name="connsiteX5" fmla="*/ 1343482 w 1469407"/>
              <a:gd name="connsiteY5" fmla="*/ 700972 h 752973"/>
              <a:gd name="connsiteX6" fmla="*/ 1442671 w 1469407"/>
              <a:gd name="connsiteY6" fmla="*/ 305838 h 752973"/>
              <a:gd name="connsiteX7" fmla="*/ 1211647 w 1469407"/>
              <a:gd name="connsiteY7" fmla="*/ 92804 h 752973"/>
              <a:gd name="connsiteX8" fmla="*/ 903988 w 1469407"/>
              <a:gd name="connsiteY8" fmla="*/ 5010 h 752973"/>
              <a:gd name="connsiteX9" fmla="*/ 287738 w 1469407"/>
              <a:gd name="connsiteY9" fmla="*/ 16581 h 752973"/>
              <a:gd name="connsiteX0" fmla="*/ 284280 w 1465949"/>
              <a:gd name="connsiteY0" fmla="*/ 16581 h 752973"/>
              <a:gd name="connsiteX1" fmla="*/ 153170 w 1465949"/>
              <a:gd name="connsiteY1" fmla="*/ 241755 h 752973"/>
              <a:gd name="connsiteX2" fmla="*/ 739 w 1465949"/>
              <a:gd name="connsiteY2" fmla="*/ 453182 h 752973"/>
              <a:gd name="connsiteX3" fmla="*/ 111922 w 1465949"/>
              <a:gd name="connsiteY3" fmla="*/ 668354 h 752973"/>
              <a:gd name="connsiteX4" fmla="*/ 424954 w 1465949"/>
              <a:gd name="connsiteY4" fmla="*/ 750509 h 752973"/>
              <a:gd name="connsiteX5" fmla="*/ 1340024 w 1465949"/>
              <a:gd name="connsiteY5" fmla="*/ 700972 h 752973"/>
              <a:gd name="connsiteX6" fmla="*/ 1439213 w 1465949"/>
              <a:gd name="connsiteY6" fmla="*/ 305838 h 752973"/>
              <a:gd name="connsiteX7" fmla="*/ 1208189 w 1465949"/>
              <a:gd name="connsiteY7" fmla="*/ 92804 h 752973"/>
              <a:gd name="connsiteX8" fmla="*/ 900530 w 1465949"/>
              <a:gd name="connsiteY8" fmla="*/ 5010 h 752973"/>
              <a:gd name="connsiteX9" fmla="*/ 284280 w 1465949"/>
              <a:gd name="connsiteY9" fmla="*/ 16581 h 752973"/>
              <a:gd name="connsiteX0" fmla="*/ 215678 w 1465949"/>
              <a:gd name="connsiteY0" fmla="*/ 15568 h 755280"/>
              <a:gd name="connsiteX1" fmla="*/ 153170 w 1465949"/>
              <a:gd name="connsiteY1" fmla="*/ 244062 h 755280"/>
              <a:gd name="connsiteX2" fmla="*/ 739 w 1465949"/>
              <a:gd name="connsiteY2" fmla="*/ 455489 h 755280"/>
              <a:gd name="connsiteX3" fmla="*/ 111922 w 1465949"/>
              <a:gd name="connsiteY3" fmla="*/ 670661 h 755280"/>
              <a:gd name="connsiteX4" fmla="*/ 424954 w 1465949"/>
              <a:gd name="connsiteY4" fmla="*/ 752816 h 755280"/>
              <a:gd name="connsiteX5" fmla="*/ 1340024 w 1465949"/>
              <a:gd name="connsiteY5" fmla="*/ 703279 h 755280"/>
              <a:gd name="connsiteX6" fmla="*/ 1439213 w 1465949"/>
              <a:gd name="connsiteY6" fmla="*/ 308145 h 755280"/>
              <a:gd name="connsiteX7" fmla="*/ 1208189 w 1465949"/>
              <a:gd name="connsiteY7" fmla="*/ 95111 h 755280"/>
              <a:gd name="connsiteX8" fmla="*/ 900530 w 1465949"/>
              <a:gd name="connsiteY8" fmla="*/ 7317 h 755280"/>
              <a:gd name="connsiteX9" fmla="*/ 215678 w 1465949"/>
              <a:gd name="connsiteY9" fmla="*/ 15568 h 755280"/>
              <a:gd name="connsiteX0" fmla="*/ 158423 w 1408694"/>
              <a:gd name="connsiteY0" fmla="*/ 15568 h 755280"/>
              <a:gd name="connsiteX1" fmla="*/ 95915 w 1408694"/>
              <a:gd name="connsiteY1" fmla="*/ 244062 h 755280"/>
              <a:gd name="connsiteX2" fmla="*/ 9068 w 1408694"/>
              <a:gd name="connsiteY2" fmla="*/ 472501 h 755280"/>
              <a:gd name="connsiteX3" fmla="*/ 54667 w 1408694"/>
              <a:gd name="connsiteY3" fmla="*/ 670661 h 755280"/>
              <a:gd name="connsiteX4" fmla="*/ 367699 w 1408694"/>
              <a:gd name="connsiteY4" fmla="*/ 752816 h 755280"/>
              <a:gd name="connsiteX5" fmla="*/ 1282769 w 1408694"/>
              <a:gd name="connsiteY5" fmla="*/ 703279 h 755280"/>
              <a:gd name="connsiteX6" fmla="*/ 1381958 w 1408694"/>
              <a:gd name="connsiteY6" fmla="*/ 308145 h 755280"/>
              <a:gd name="connsiteX7" fmla="*/ 1150934 w 1408694"/>
              <a:gd name="connsiteY7" fmla="*/ 95111 h 755280"/>
              <a:gd name="connsiteX8" fmla="*/ 843275 w 1408694"/>
              <a:gd name="connsiteY8" fmla="*/ 7317 h 755280"/>
              <a:gd name="connsiteX9" fmla="*/ 158423 w 1408694"/>
              <a:gd name="connsiteY9" fmla="*/ 15568 h 755280"/>
              <a:gd name="connsiteX0" fmla="*/ 151540 w 1401811"/>
              <a:gd name="connsiteY0" fmla="*/ 15568 h 755280"/>
              <a:gd name="connsiteX1" fmla="*/ 89032 w 1401811"/>
              <a:gd name="connsiteY1" fmla="*/ 244062 h 755280"/>
              <a:gd name="connsiteX2" fmla="*/ 2185 w 1401811"/>
              <a:gd name="connsiteY2" fmla="*/ 472501 h 755280"/>
              <a:gd name="connsiteX3" fmla="*/ 67073 w 1401811"/>
              <a:gd name="connsiteY3" fmla="*/ 640039 h 755280"/>
              <a:gd name="connsiteX4" fmla="*/ 360816 w 1401811"/>
              <a:gd name="connsiteY4" fmla="*/ 752816 h 755280"/>
              <a:gd name="connsiteX5" fmla="*/ 1275886 w 1401811"/>
              <a:gd name="connsiteY5" fmla="*/ 703279 h 755280"/>
              <a:gd name="connsiteX6" fmla="*/ 1375075 w 1401811"/>
              <a:gd name="connsiteY6" fmla="*/ 308145 h 755280"/>
              <a:gd name="connsiteX7" fmla="*/ 1144051 w 1401811"/>
              <a:gd name="connsiteY7" fmla="*/ 95111 h 755280"/>
              <a:gd name="connsiteX8" fmla="*/ 836392 w 1401811"/>
              <a:gd name="connsiteY8" fmla="*/ 7317 h 755280"/>
              <a:gd name="connsiteX9" fmla="*/ 151540 w 1401811"/>
              <a:gd name="connsiteY9" fmla="*/ 15568 h 755280"/>
              <a:gd name="connsiteX0" fmla="*/ 154312 w 1404583"/>
              <a:gd name="connsiteY0" fmla="*/ 21319 h 761031"/>
              <a:gd name="connsiteX1" fmla="*/ 130383 w 1404583"/>
              <a:gd name="connsiteY1" fmla="*/ 294045 h 761031"/>
              <a:gd name="connsiteX2" fmla="*/ 4957 w 1404583"/>
              <a:gd name="connsiteY2" fmla="*/ 478252 h 761031"/>
              <a:gd name="connsiteX3" fmla="*/ 69845 w 1404583"/>
              <a:gd name="connsiteY3" fmla="*/ 645790 h 761031"/>
              <a:gd name="connsiteX4" fmla="*/ 363588 w 1404583"/>
              <a:gd name="connsiteY4" fmla="*/ 758567 h 761031"/>
              <a:gd name="connsiteX5" fmla="*/ 1278658 w 1404583"/>
              <a:gd name="connsiteY5" fmla="*/ 709030 h 761031"/>
              <a:gd name="connsiteX6" fmla="*/ 1377847 w 1404583"/>
              <a:gd name="connsiteY6" fmla="*/ 313896 h 761031"/>
              <a:gd name="connsiteX7" fmla="*/ 1146823 w 1404583"/>
              <a:gd name="connsiteY7" fmla="*/ 100862 h 761031"/>
              <a:gd name="connsiteX8" fmla="*/ 839164 w 1404583"/>
              <a:gd name="connsiteY8" fmla="*/ 13068 h 761031"/>
              <a:gd name="connsiteX9" fmla="*/ 154312 w 1404583"/>
              <a:gd name="connsiteY9" fmla="*/ 21319 h 761031"/>
              <a:gd name="connsiteX0" fmla="*/ 231469 w 1404583"/>
              <a:gd name="connsiteY0" fmla="*/ 21319 h 761031"/>
              <a:gd name="connsiteX1" fmla="*/ 130383 w 1404583"/>
              <a:gd name="connsiteY1" fmla="*/ 294045 h 761031"/>
              <a:gd name="connsiteX2" fmla="*/ 4957 w 1404583"/>
              <a:gd name="connsiteY2" fmla="*/ 478252 h 761031"/>
              <a:gd name="connsiteX3" fmla="*/ 69845 w 1404583"/>
              <a:gd name="connsiteY3" fmla="*/ 645790 h 761031"/>
              <a:gd name="connsiteX4" fmla="*/ 363588 w 1404583"/>
              <a:gd name="connsiteY4" fmla="*/ 758567 h 761031"/>
              <a:gd name="connsiteX5" fmla="*/ 1278658 w 1404583"/>
              <a:gd name="connsiteY5" fmla="*/ 709030 h 761031"/>
              <a:gd name="connsiteX6" fmla="*/ 1377847 w 1404583"/>
              <a:gd name="connsiteY6" fmla="*/ 313896 h 761031"/>
              <a:gd name="connsiteX7" fmla="*/ 1146823 w 1404583"/>
              <a:gd name="connsiteY7" fmla="*/ 100862 h 761031"/>
              <a:gd name="connsiteX8" fmla="*/ 839164 w 1404583"/>
              <a:gd name="connsiteY8" fmla="*/ 13068 h 761031"/>
              <a:gd name="connsiteX9" fmla="*/ 231469 w 1404583"/>
              <a:gd name="connsiteY9" fmla="*/ 21319 h 761031"/>
              <a:gd name="connsiteX0" fmla="*/ 385840 w 1404583"/>
              <a:gd name="connsiteY0" fmla="*/ 93766 h 747963"/>
              <a:gd name="connsiteX1" fmla="*/ 130383 w 1404583"/>
              <a:gd name="connsiteY1" fmla="*/ 280977 h 747963"/>
              <a:gd name="connsiteX2" fmla="*/ 4957 w 1404583"/>
              <a:gd name="connsiteY2" fmla="*/ 465184 h 747963"/>
              <a:gd name="connsiteX3" fmla="*/ 69845 w 1404583"/>
              <a:gd name="connsiteY3" fmla="*/ 632722 h 747963"/>
              <a:gd name="connsiteX4" fmla="*/ 363588 w 1404583"/>
              <a:gd name="connsiteY4" fmla="*/ 745499 h 747963"/>
              <a:gd name="connsiteX5" fmla="*/ 1278658 w 1404583"/>
              <a:gd name="connsiteY5" fmla="*/ 695962 h 747963"/>
              <a:gd name="connsiteX6" fmla="*/ 1377847 w 1404583"/>
              <a:gd name="connsiteY6" fmla="*/ 300828 h 747963"/>
              <a:gd name="connsiteX7" fmla="*/ 1146823 w 1404583"/>
              <a:gd name="connsiteY7" fmla="*/ 87794 h 747963"/>
              <a:gd name="connsiteX8" fmla="*/ 839164 w 1404583"/>
              <a:gd name="connsiteY8" fmla="*/ 0 h 747963"/>
              <a:gd name="connsiteX9" fmla="*/ 385840 w 1404583"/>
              <a:gd name="connsiteY9" fmla="*/ 93766 h 747963"/>
              <a:gd name="connsiteX0" fmla="*/ 396059 w 1414802"/>
              <a:gd name="connsiteY0" fmla="*/ 93766 h 747963"/>
              <a:gd name="connsiteX1" fmla="*/ 280171 w 1414802"/>
              <a:gd name="connsiteY1" fmla="*/ 313554 h 747963"/>
              <a:gd name="connsiteX2" fmla="*/ 15176 w 1414802"/>
              <a:gd name="connsiteY2" fmla="*/ 465184 h 747963"/>
              <a:gd name="connsiteX3" fmla="*/ 80064 w 1414802"/>
              <a:gd name="connsiteY3" fmla="*/ 632722 h 747963"/>
              <a:gd name="connsiteX4" fmla="*/ 373807 w 1414802"/>
              <a:gd name="connsiteY4" fmla="*/ 745499 h 747963"/>
              <a:gd name="connsiteX5" fmla="*/ 1288877 w 1414802"/>
              <a:gd name="connsiteY5" fmla="*/ 695962 h 747963"/>
              <a:gd name="connsiteX6" fmla="*/ 1388066 w 1414802"/>
              <a:gd name="connsiteY6" fmla="*/ 300828 h 747963"/>
              <a:gd name="connsiteX7" fmla="*/ 1157042 w 1414802"/>
              <a:gd name="connsiteY7" fmla="*/ 87794 h 747963"/>
              <a:gd name="connsiteX8" fmla="*/ 849383 w 1414802"/>
              <a:gd name="connsiteY8" fmla="*/ 0 h 747963"/>
              <a:gd name="connsiteX9" fmla="*/ 396059 w 1414802"/>
              <a:gd name="connsiteY9" fmla="*/ 93766 h 747963"/>
              <a:gd name="connsiteX0" fmla="*/ 366457 w 1385200"/>
              <a:gd name="connsiteY0" fmla="*/ 93766 h 747963"/>
              <a:gd name="connsiteX1" fmla="*/ 250569 w 1385200"/>
              <a:gd name="connsiteY1" fmla="*/ 313554 h 747963"/>
              <a:gd name="connsiteX2" fmla="*/ 32097 w 1385200"/>
              <a:gd name="connsiteY2" fmla="*/ 404102 h 747963"/>
              <a:gd name="connsiteX3" fmla="*/ 50462 w 1385200"/>
              <a:gd name="connsiteY3" fmla="*/ 632722 h 747963"/>
              <a:gd name="connsiteX4" fmla="*/ 344205 w 1385200"/>
              <a:gd name="connsiteY4" fmla="*/ 745499 h 747963"/>
              <a:gd name="connsiteX5" fmla="*/ 1259275 w 1385200"/>
              <a:gd name="connsiteY5" fmla="*/ 695962 h 747963"/>
              <a:gd name="connsiteX6" fmla="*/ 1358464 w 1385200"/>
              <a:gd name="connsiteY6" fmla="*/ 300828 h 747963"/>
              <a:gd name="connsiteX7" fmla="*/ 1127440 w 1385200"/>
              <a:gd name="connsiteY7" fmla="*/ 87794 h 747963"/>
              <a:gd name="connsiteX8" fmla="*/ 819781 w 1385200"/>
              <a:gd name="connsiteY8" fmla="*/ 0 h 747963"/>
              <a:gd name="connsiteX9" fmla="*/ 366457 w 1385200"/>
              <a:gd name="connsiteY9" fmla="*/ 93766 h 747963"/>
              <a:gd name="connsiteX0" fmla="*/ 366457 w 1385200"/>
              <a:gd name="connsiteY0" fmla="*/ 93766 h 747963"/>
              <a:gd name="connsiteX1" fmla="*/ 250569 w 1385200"/>
              <a:gd name="connsiteY1" fmla="*/ 313554 h 747963"/>
              <a:gd name="connsiteX2" fmla="*/ 32097 w 1385200"/>
              <a:gd name="connsiteY2" fmla="*/ 404102 h 747963"/>
              <a:gd name="connsiteX3" fmla="*/ 50462 w 1385200"/>
              <a:gd name="connsiteY3" fmla="*/ 632722 h 747963"/>
              <a:gd name="connsiteX4" fmla="*/ 344205 w 1385200"/>
              <a:gd name="connsiteY4" fmla="*/ 745499 h 747963"/>
              <a:gd name="connsiteX5" fmla="*/ 1259275 w 1385200"/>
              <a:gd name="connsiteY5" fmla="*/ 695962 h 747963"/>
              <a:gd name="connsiteX6" fmla="*/ 1358464 w 1385200"/>
              <a:gd name="connsiteY6" fmla="*/ 300828 h 747963"/>
              <a:gd name="connsiteX7" fmla="*/ 1127440 w 1385200"/>
              <a:gd name="connsiteY7" fmla="*/ 87794 h 747963"/>
              <a:gd name="connsiteX8" fmla="*/ 819781 w 1385200"/>
              <a:gd name="connsiteY8" fmla="*/ 0 h 747963"/>
              <a:gd name="connsiteX9" fmla="*/ 366457 w 1385200"/>
              <a:gd name="connsiteY9" fmla="*/ 93766 h 747963"/>
              <a:gd name="connsiteX0" fmla="*/ 366457 w 1385200"/>
              <a:gd name="connsiteY0" fmla="*/ 93766 h 747963"/>
              <a:gd name="connsiteX1" fmla="*/ 250569 w 1385200"/>
              <a:gd name="connsiteY1" fmla="*/ 313554 h 747963"/>
              <a:gd name="connsiteX2" fmla="*/ 32097 w 1385200"/>
              <a:gd name="connsiteY2" fmla="*/ 404102 h 747963"/>
              <a:gd name="connsiteX3" fmla="*/ 50462 w 1385200"/>
              <a:gd name="connsiteY3" fmla="*/ 632722 h 747963"/>
              <a:gd name="connsiteX4" fmla="*/ 344205 w 1385200"/>
              <a:gd name="connsiteY4" fmla="*/ 745499 h 747963"/>
              <a:gd name="connsiteX5" fmla="*/ 1259275 w 1385200"/>
              <a:gd name="connsiteY5" fmla="*/ 695962 h 747963"/>
              <a:gd name="connsiteX6" fmla="*/ 1358464 w 1385200"/>
              <a:gd name="connsiteY6" fmla="*/ 300828 h 747963"/>
              <a:gd name="connsiteX7" fmla="*/ 1127440 w 1385200"/>
              <a:gd name="connsiteY7" fmla="*/ 87794 h 747963"/>
              <a:gd name="connsiteX8" fmla="*/ 819781 w 1385200"/>
              <a:gd name="connsiteY8" fmla="*/ 0 h 747963"/>
              <a:gd name="connsiteX9" fmla="*/ 366457 w 1385200"/>
              <a:gd name="connsiteY9" fmla="*/ 93766 h 747963"/>
              <a:gd name="connsiteX0" fmla="*/ 366457 w 1385200"/>
              <a:gd name="connsiteY0" fmla="*/ 93766 h 747963"/>
              <a:gd name="connsiteX1" fmla="*/ 250569 w 1385200"/>
              <a:gd name="connsiteY1" fmla="*/ 313554 h 747963"/>
              <a:gd name="connsiteX2" fmla="*/ 32097 w 1385200"/>
              <a:gd name="connsiteY2" fmla="*/ 404102 h 747963"/>
              <a:gd name="connsiteX3" fmla="*/ 50462 w 1385200"/>
              <a:gd name="connsiteY3" fmla="*/ 632722 h 747963"/>
              <a:gd name="connsiteX4" fmla="*/ 344205 w 1385200"/>
              <a:gd name="connsiteY4" fmla="*/ 745499 h 747963"/>
              <a:gd name="connsiteX5" fmla="*/ 1259275 w 1385200"/>
              <a:gd name="connsiteY5" fmla="*/ 695962 h 747963"/>
              <a:gd name="connsiteX6" fmla="*/ 1358464 w 1385200"/>
              <a:gd name="connsiteY6" fmla="*/ 300828 h 747963"/>
              <a:gd name="connsiteX7" fmla="*/ 1047082 w 1385200"/>
              <a:gd name="connsiteY7" fmla="*/ 169236 h 747963"/>
              <a:gd name="connsiteX8" fmla="*/ 819781 w 1385200"/>
              <a:gd name="connsiteY8" fmla="*/ 0 h 747963"/>
              <a:gd name="connsiteX9" fmla="*/ 366457 w 1385200"/>
              <a:gd name="connsiteY9" fmla="*/ 93766 h 747963"/>
              <a:gd name="connsiteX0" fmla="*/ 354807 w 1373550"/>
              <a:gd name="connsiteY0" fmla="*/ 93766 h 747963"/>
              <a:gd name="connsiteX1" fmla="*/ 238919 w 1373550"/>
              <a:gd name="connsiteY1" fmla="*/ 313554 h 747963"/>
              <a:gd name="connsiteX2" fmla="*/ 20447 w 1373550"/>
              <a:gd name="connsiteY2" fmla="*/ 404102 h 747963"/>
              <a:gd name="connsiteX3" fmla="*/ 61436 w 1373550"/>
              <a:gd name="connsiteY3" fmla="*/ 719270 h 747963"/>
              <a:gd name="connsiteX4" fmla="*/ 332555 w 1373550"/>
              <a:gd name="connsiteY4" fmla="*/ 745499 h 747963"/>
              <a:gd name="connsiteX5" fmla="*/ 1247625 w 1373550"/>
              <a:gd name="connsiteY5" fmla="*/ 695962 h 747963"/>
              <a:gd name="connsiteX6" fmla="*/ 1346814 w 1373550"/>
              <a:gd name="connsiteY6" fmla="*/ 300828 h 747963"/>
              <a:gd name="connsiteX7" fmla="*/ 1035432 w 1373550"/>
              <a:gd name="connsiteY7" fmla="*/ 169236 h 747963"/>
              <a:gd name="connsiteX8" fmla="*/ 808131 w 1373550"/>
              <a:gd name="connsiteY8" fmla="*/ 0 h 747963"/>
              <a:gd name="connsiteX9" fmla="*/ 354807 w 1373550"/>
              <a:gd name="connsiteY9" fmla="*/ 93766 h 747963"/>
              <a:gd name="connsiteX0" fmla="*/ 354807 w 1356773"/>
              <a:gd name="connsiteY0" fmla="*/ 93766 h 754888"/>
              <a:gd name="connsiteX1" fmla="*/ 238919 w 1356773"/>
              <a:gd name="connsiteY1" fmla="*/ 313554 h 754888"/>
              <a:gd name="connsiteX2" fmla="*/ 20447 w 1356773"/>
              <a:gd name="connsiteY2" fmla="*/ 404102 h 754888"/>
              <a:gd name="connsiteX3" fmla="*/ 61436 w 1356773"/>
              <a:gd name="connsiteY3" fmla="*/ 719270 h 754888"/>
              <a:gd name="connsiteX4" fmla="*/ 332555 w 1356773"/>
              <a:gd name="connsiteY4" fmla="*/ 745499 h 754888"/>
              <a:gd name="connsiteX5" fmla="*/ 802884 w 1356773"/>
              <a:gd name="connsiteY5" fmla="*/ 751532 h 754888"/>
              <a:gd name="connsiteX6" fmla="*/ 1247625 w 1356773"/>
              <a:gd name="connsiteY6" fmla="*/ 695962 h 754888"/>
              <a:gd name="connsiteX7" fmla="*/ 1346814 w 1356773"/>
              <a:gd name="connsiteY7" fmla="*/ 300828 h 754888"/>
              <a:gd name="connsiteX8" fmla="*/ 1035432 w 1356773"/>
              <a:gd name="connsiteY8" fmla="*/ 169236 h 754888"/>
              <a:gd name="connsiteX9" fmla="*/ 808131 w 1356773"/>
              <a:gd name="connsiteY9" fmla="*/ 0 h 754888"/>
              <a:gd name="connsiteX10" fmla="*/ 354807 w 1356773"/>
              <a:gd name="connsiteY10" fmla="*/ 93766 h 754888"/>
              <a:gd name="connsiteX0" fmla="*/ 354807 w 1354894"/>
              <a:gd name="connsiteY0" fmla="*/ 93766 h 745758"/>
              <a:gd name="connsiteX1" fmla="*/ 238919 w 1354894"/>
              <a:gd name="connsiteY1" fmla="*/ 313554 h 745758"/>
              <a:gd name="connsiteX2" fmla="*/ 20447 w 1354894"/>
              <a:gd name="connsiteY2" fmla="*/ 404102 h 745758"/>
              <a:gd name="connsiteX3" fmla="*/ 61436 w 1354894"/>
              <a:gd name="connsiteY3" fmla="*/ 719270 h 745758"/>
              <a:gd name="connsiteX4" fmla="*/ 332555 w 1354894"/>
              <a:gd name="connsiteY4" fmla="*/ 745499 h 745758"/>
              <a:gd name="connsiteX5" fmla="*/ 915696 w 1354894"/>
              <a:gd name="connsiteY5" fmla="*/ 662588 h 745758"/>
              <a:gd name="connsiteX6" fmla="*/ 1247625 w 1354894"/>
              <a:gd name="connsiteY6" fmla="*/ 695962 h 745758"/>
              <a:gd name="connsiteX7" fmla="*/ 1346814 w 1354894"/>
              <a:gd name="connsiteY7" fmla="*/ 300828 h 745758"/>
              <a:gd name="connsiteX8" fmla="*/ 1035432 w 1354894"/>
              <a:gd name="connsiteY8" fmla="*/ 169236 h 745758"/>
              <a:gd name="connsiteX9" fmla="*/ 808131 w 1354894"/>
              <a:gd name="connsiteY9" fmla="*/ 0 h 745758"/>
              <a:gd name="connsiteX10" fmla="*/ 354807 w 1354894"/>
              <a:gd name="connsiteY10" fmla="*/ 93766 h 745758"/>
              <a:gd name="connsiteX0" fmla="*/ 354807 w 1354894"/>
              <a:gd name="connsiteY0" fmla="*/ 93766 h 746554"/>
              <a:gd name="connsiteX1" fmla="*/ 238919 w 1354894"/>
              <a:gd name="connsiteY1" fmla="*/ 313554 h 746554"/>
              <a:gd name="connsiteX2" fmla="*/ 20447 w 1354894"/>
              <a:gd name="connsiteY2" fmla="*/ 404102 h 746554"/>
              <a:gd name="connsiteX3" fmla="*/ 61436 w 1354894"/>
              <a:gd name="connsiteY3" fmla="*/ 719270 h 746554"/>
              <a:gd name="connsiteX4" fmla="*/ 332555 w 1354894"/>
              <a:gd name="connsiteY4" fmla="*/ 745499 h 746554"/>
              <a:gd name="connsiteX5" fmla="*/ 915696 w 1354894"/>
              <a:gd name="connsiteY5" fmla="*/ 662588 h 746554"/>
              <a:gd name="connsiteX6" fmla="*/ 1247625 w 1354894"/>
              <a:gd name="connsiteY6" fmla="*/ 695962 h 746554"/>
              <a:gd name="connsiteX7" fmla="*/ 1346814 w 1354894"/>
              <a:gd name="connsiteY7" fmla="*/ 300828 h 746554"/>
              <a:gd name="connsiteX8" fmla="*/ 1035432 w 1354894"/>
              <a:gd name="connsiteY8" fmla="*/ 169236 h 746554"/>
              <a:gd name="connsiteX9" fmla="*/ 808131 w 1354894"/>
              <a:gd name="connsiteY9" fmla="*/ 0 h 746554"/>
              <a:gd name="connsiteX10" fmla="*/ 354807 w 1354894"/>
              <a:gd name="connsiteY10" fmla="*/ 93766 h 746554"/>
              <a:gd name="connsiteX0" fmla="*/ 354807 w 1372101"/>
              <a:gd name="connsiteY0" fmla="*/ 93766 h 746554"/>
              <a:gd name="connsiteX1" fmla="*/ 238919 w 1372101"/>
              <a:gd name="connsiteY1" fmla="*/ 313554 h 746554"/>
              <a:gd name="connsiteX2" fmla="*/ 20447 w 1372101"/>
              <a:gd name="connsiteY2" fmla="*/ 404102 h 746554"/>
              <a:gd name="connsiteX3" fmla="*/ 61436 w 1372101"/>
              <a:gd name="connsiteY3" fmla="*/ 719270 h 746554"/>
              <a:gd name="connsiteX4" fmla="*/ 332555 w 1372101"/>
              <a:gd name="connsiteY4" fmla="*/ 745499 h 746554"/>
              <a:gd name="connsiteX5" fmla="*/ 915696 w 1372101"/>
              <a:gd name="connsiteY5" fmla="*/ 662588 h 746554"/>
              <a:gd name="connsiteX6" fmla="*/ 1320952 w 1372101"/>
              <a:gd name="connsiteY6" fmla="*/ 629254 h 746554"/>
              <a:gd name="connsiteX7" fmla="*/ 1346814 w 1372101"/>
              <a:gd name="connsiteY7" fmla="*/ 300828 h 746554"/>
              <a:gd name="connsiteX8" fmla="*/ 1035432 w 1372101"/>
              <a:gd name="connsiteY8" fmla="*/ 169236 h 746554"/>
              <a:gd name="connsiteX9" fmla="*/ 808131 w 1372101"/>
              <a:gd name="connsiteY9" fmla="*/ 0 h 746554"/>
              <a:gd name="connsiteX10" fmla="*/ 354807 w 1372101"/>
              <a:gd name="connsiteY10" fmla="*/ 93766 h 746554"/>
              <a:gd name="connsiteX0" fmla="*/ 354807 w 1372101"/>
              <a:gd name="connsiteY0" fmla="*/ 93766 h 746554"/>
              <a:gd name="connsiteX1" fmla="*/ 238919 w 1372101"/>
              <a:gd name="connsiteY1" fmla="*/ 313554 h 746554"/>
              <a:gd name="connsiteX2" fmla="*/ 20447 w 1372101"/>
              <a:gd name="connsiteY2" fmla="*/ 404102 h 746554"/>
              <a:gd name="connsiteX3" fmla="*/ 61436 w 1372101"/>
              <a:gd name="connsiteY3" fmla="*/ 719270 h 746554"/>
              <a:gd name="connsiteX4" fmla="*/ 332555 w 1372101"/>
              <a:gd name="connsiteY4" fmla="*/ 745499 h 746554"/>
              <a:gd name="connsiteX5" fmla="*/ 915696 w 1372101"/>
              <a:gd name="connsiteY5" fmla="*/ 662588 h 746554"/>
              <a:gd name="connsiteX6" fmla="*/ 1320952 w 1372101"/>
              <a:gd name="connsiteY6" fmla="*/ 629254 h 746554"/>
              <a:gd name="connsiteX7" fmla="*/ 1346814 w 1372101"/>
              <a:gd name="connsiteY7" fmla="*/ 300828 h 746554"/>
              <a:gd name="connsiteX8" fmla="*/ 1035432 w 1372101"/>
              <a:gd name="connsiteY8" fmla="*/ 169236 h 746554"/>
              <a:gd name="connsiteX9" fmla="*/ 808131 w 1372101"/>
              <a:gd name="connsiteY9" fmla="*/ 0 h 746554"/>
              <a:gd name="connsiteX10" fmla="*/ 354807 w 1372101"/>
              <a:gd name="connsiteY10" fmla="*/ 93766 h 746554"/>
              <a:gd name="connsiteX0" fmla="*/ 354807 w 1372101"/>
              <a:gd name="connsiteY0" fmla="*/ 93766 h 745668"/>
              <a:gd name="connsiteX1" fmla="*/ 238919 w 1372101"/>
              <a:gd name="connsiteY1" fmla="*/ 313554 h 745668"/>
              <a:gd name="connsiteX2" fmla="*/ 20447 w 1372101"/>
              <a:gd name="connsiteY2" fmla="*/ 404102 h 745668"/>
              <a:gd name="connsiteX3" fmla="*/ 61436 w 1372101"/>
              <a:gd name="connsiteY3" fmla="*/ 719270 h 745668"/>
              <a:gd name="connsiteX4" fmla="*/ 332555 w 1372101"/>
              <a:gd name="connsiteY4" fmla="*/ 745499 h 745668"/>
              <a:gd name="connsiteX5" fmla="*/ 915696 w 1372101"/>
              <a:gd name="connsiteY5" fmla="*/ 662588 h 745668"/>
              <a:gd name="connsiteX6" fmla="*/ 1320952 w 1372101"/>
              <a:gd name="connsiteY6" fmla="*/ 629254 h 745668"/>
              <a:gd name="connsiteX7" fmla="*/ 1346814 w 1372101"/>
              <a:gd name="connsiteY7" fmla="*/ 300828 h 745668"/>
              <a:gd name="connsiteX8" fmla="*/ 1035432 w 1372101"/>
              <a:gd name="connsiteY8" fmla="*/ 169236 h 745668"/>
              <a:gd name="connsiteX9" fmla="*/ 808131 w 1372101"/>
              <a:gd name="connsiteY9" fmla="*/ 0 h 745668"/>
              <a:gd name="connsiteX10" fmla="*/ 354807 w 1372101"/>
              <a:gd name="connsiteY10" fmla="*/ 93766 h 745668"/>
              <a:gd name="connsiteX0" fmla="*/ 342321 w 1359615"/>
              <a:gd name="connsiteY0" fmla="*/ 93766 h 773107"/>
              <a:gd name="connsiteX1" fmla="*/ 226433 w 1359615"/>
              <a:gd name="connsiteY1" fmla="*/ 313554 h 773107"/>
              <a:gd name="connsiteX2" fmla="*/ 7961 w 1359615"/>
              <a:gd name="connsiteY2" fmla="*/ 404102 h 773107"/>
              <a:gd name="connsiteX3" fmla="*/ 88434 w 1359615"/>
              <a:gd name="connsiteY3" fmla="*/ 769301 h 773107"/>
              <a:gd name="connsiteX4" fmla="*/ 320069 w 1359615"/>
              <a:gd name="connsiteY4" fmla="*/ 745499 h 773107"/>
              <a:gd name="connsiteX5" fmla="*/ 903210 w 1359615"/>
              <a:gd name="connsiteY5" fmla="*/ 662588 h 773107"/>
              <a:gd name="connsiteX6" fmla="*/ 1308466 w 1359615"/>
              <a:gd name="connsiteY6" fmla="*/ 629254 h 773107"/>
              <a:gd name="connsiteX7" fmla="*/ 1334328 w 1359615"/>
              <a:gd name="connsiteY7" fmla="*/ 300828 h 773107"/>
              <a:gd name="connsiteX8" fmla="*/ 1022946 w 1359615"/>
              <a:gd name="connsiteY8" fmla="*/ 169236 h 773107"/>
              <a:gd name="connsiteX9" fmla="*/ 795645 w 1359615"/>
              <a:gd name="connsiteY9" fmla="*/ 0 h 773107"/>
              <a:gd name="connsiteX10" fmla="*/ 342321 w 1359615"/>
              <a:gd name="connsiteY10" fmla="*/ 93766 h 773107"/>
              <a:gd name="connsiteX0" fmla="*/ 342321 w 1359615"/>
              <a:gd name="connsiteY0" fmla="*/ 93766 h 778179"/>
              <a:gd name="connsiteX1" fmla="*/ 226433 w 1359615"/>
              <a:gd name="connsiteY1" fmla="*/ 313554 h 778179"/>
              <a:gd name="connsiteX2" fmla="*/ 7961 w 1359615"/>
              <a:gd name="connsiteY2" fmla="*/ 404102 h 778179"/>
              <a:gd name="connsiteX3" fmla="*/ 88434 w 1359615"/>
              <a:gd name="connsiteY3" fmla="*/ 769301 h 778179"/>
              <a:gd name="connsiteX4" fmla="*/ 903210 w 1359615"/>
              <a:gd name="connsiteY4" fmla="*/ 662588 h 778179"/>
              <a:gd name="connsiteX5" fmla="*/ 1308466 w 1359615"/>
              <a:gd name="connsiteY5" fmla="*/ 629254 h 778179"/>
              <a:gd name="connsiteX6" fmla="*/ 1334328 w 1359615"/>
              <a:gd name="connsiteY6" fmla="*/ 300828 h 778179"/>
              <a:gd name="connsiteX7" fmla="*/ 1022946 w 1359615"/>
              <a:gd name="connsiteY7" fmla="*/ 169236 h 778179"/>
              <a:gd name="connsiteX8" fmla="*/ 795645 w 1359615"/>
              <a:gd name="connsiteY8" fmla="*/ 0 h 778179"/>
              <a:gd name="connsiteX9" fmla="*/ 342321 w 1359615"/>
              <a:gd name="connsiteY9" fmla="*/ 93766 h 778179"/>
              <a:gd name="connsiteX0" fmla="*/ 343892 w 1361186"/>
              <a:gd name="connsiteY0" fmla="*/ 93766 h 778179"/>
              <a:gd name="connsiteX1" fmla="*/ 228004 w 1361186"/>
              <a:gd name="connsiteY1" fmla="*/ 313554 h 778179"/>
              <a:gd name="connsiteX2" fmla="*/ 9532 w 1361186"/>
              <a:gd name="connsiteY2" fmla="*/ 404102 h 778179"/>
              <a:gd name="connsiteX3" fmla="*/ 90005 w 1361186"/>
              <a:gd name="connsiteY3" fmla="*/ 769301 h 778179"/>
              <a:gd name="connsiteX4" fmla="*/ 904781 w 1361186"/>
              <a:gd name="connsiteY4" fmla="*/ 662588 h 778179"/>
              <a:gd name="connsiteX5" fmla="*/ 1310037 w 1361186"/>
              <a:gd name="connsiteY5" fmla="*/ 629254 h 778179"/>
              <a:gd name="connsiteX6" fmla="*/ 1335899 w 1361186"/>
              <a:gd name="connsiteY6" fmla="*/ 300828 h 778179"/>
              <a:gd name="connsiteX7" fmla="*/ 1024517 w 1361186"/>
              <a:gd name="connsiteY7" fmla="*/ 169236 h 778179"/>
              <a:gd name="connsiteX8" fmla="*/ 797216 w 1361186"/>
              <a:gd name="connsiteY8" fmla="*/ 0 h 778179"/>
              <a:gd name="connsiteX9" fmla="*/ 343892 w 1361186"/>
              <a:gd name="connsiteY9" fmla="*/ 93766 h 778179"/>
              <a:gd name="connsiteX0" fmla="*/ 359389 w 1376683"/>
              <a:gd name="connsiteY0" fmla="*/ 93766 h 778179"/>
              <a:gd name="connsiteX1" fmla="*/ 243501 w 1376683"/>
              <a:gd name="connsiteY1" fmla="*/ 313554 h 778179"/>
              <a:gd name="connsiteX2" fmla="*/ 25029 w 1376683"/>
              <a:gd name="connsiteY2" fmla="*/ 404102 h 778179"/>
              <a:gd name="connsiteX3" fmla="*/ 105502 w 1376683"/>
              <a:gd name="connsiteY3" fmla="*/ 769301 h 778179"/>
              <a:gd name="connsiteX4" fmla="*/ 920278 w 1376683"/>
              <a:gd name="connsiteY4" fmla="*/ 662588 h 778179"/>
              <a:gd name="connsiteX5" fmla="*/ 1325534 w 1376683"/>
              <a:gd name="connsiteY5" fmla="*/ 629254 h 778179"/>
              <a:gd name="connsiteX6" fmla="*/ 1351396 w 1376683"/>
              <a:gd name="connsiteY6" fmla="*/ 300828 h 778179"/>
              <a:gd name="connsiteX7" fmla="*/ 1040014 w 1376683"/>
              <a:gd name="connsiteY7" fmla="*/ 169236 h 778179"/>
              <a:gd name="connsiteX8" fmla="*/ 812713 w 1376683"/>
              <a:gd name="connsiteY8" fmla="*/ 0 h 778179"/>
              <a:gd name="connsiteX9" fmla="*/ 359389 w 1376683"/>
              <a:gd name="connsiteY9" fmla="*/ 93766 h 778179"/>
              <a:gd name="connsiteX0" fmla="*/ 355866 w 1373160"/>
              <a:gd name="connsiteY0" fmla="*/ 93766 h 779671"/>
              <a:gd name="connsiteX1" fmla="*/ 239978 w 1373160"/>
              <a:gd name="connsiteY1" fmla="*/ 313554 h 779671"/>
              <a:gd name="connsiteX2" fmla="*/ 27147 w 1373160"/>
              <a:gd name="connsiteY2" fmla="*/ 376307 h 779671"/>
              <a:gd name="connsiteX3" fmla="*/ 101979 w 1373160"/>
              <a:gd name="connsiteY3" fmla="*/ 769301 h 779671"/>
              <a:gd name="connsiteX4" fmla="*/ 916755 w 1373160"/>
              <a:gd name="connsiteY4" fmla="*/ 662588 h 779671"/>
              <a:gd name="connsiteX5" fmla="*/ 1322011 w 1373160"/>
              <a:gd name="connsiteY5" fmla="*/ 629254 h 779671"/>
              <a:gd name="connsiteX6" fmla="*/ 1347873 w 1373160"/>
              <a:gd name="connsiteY6" fmla="*/ 300828 h 779671"/>
              <a:gd name="connsiteX7" fmla="*/ 1036491 w 1373160"/>
              <a:gd name="connsiteY7" fmla="*/ 169236 h 779671"/>
              <a:gd name="connsiteX8" fmla="*/ 809190 w 1373160"/>
              <a:gd name="connsiteY8" fmla="*/ 0 h 779671"/>
              <a:gd name="connsiteX9" fmla="*/ 355866 w 1373160"/>
              <a:gd name="connsiteY9" fmla="*/ 93766 h 779671"/>
              <a:gd name="connsiteX0" fmla="*/ 355866 w 1373160"/>
              <a:gd name="connsiteY0" fmla="*/ 93766 h 779671"/>
              <a:gd name="connsiteX1" fmla="*/ 239978 w 1373160"/>
              <a:gd name="connsiteY1" fmla="*/ 313554 h 779671"/>
              <a:gd name="connsiteX2" fmla="*/ 27147 w 1373160"/>
              <a:gd name="connsiteY2" fmla="*/ 376307 h 779671"/>
              <a:gd name="connsiteX3" fmla="*/ 101979 w 1373160"/>
              <a:gd name="connsiteY3" fmla="*/ 769301 h 779671"/>
              <a:gd name="connsiteX4" fmla="*/ 916755 w 1373160"/>
              <a:gd name="connsiteY4" fmla="*/ 662588 h 779671"/>
              <a:gd name="connsiteX5" fmla="*/ 1322011 w 1373160"/>
              <a:gd name="connsiteY5" fmla="*/ 629254 h 779671"/>
              <a:gd name="connsiteX6" fmla="*/ 1347873 w 1373160"/>
              <a:gd name="connsiteY6" fmla="*/ 300828 h 779671"/>
              <a:gd name="connsiteX7" fmla="*/ 1104178 w 1373160"/>
              <a:gd name="connsiteY7" fmla="*/ 252621 h 779671"/>
              <a:gd name="connsiteX8" fmla="*/ 809190 w 1373160"/>
              <a:gd name="connsiteY8" fmla="*/ 0 h 779671"/>
              <a:gd name="connsiteX9" fmla="*/ 355866 w 1373160"/>
              <a:gd name="connsiteY9" fmla="*/ 93766 h 779671"/>
              <a:gd name="connsiteX0" fmla="*/ 355866 w 1384127"/>
              <a:gd name="connsiteY0" fmla="*/ 93766 h 779671"/>
              <a:gd name="connsiteX1" fmla="*/ 239978 w 1384127"/>
              <a:gd name="connsiteY1" fmla="*/ 313554 h 779671"/>
              <a:gd name="connsiteX2" fmla="*/ 27147 w 1384127"/>
              <a:gd name="connsiteY2" fmla="*/ 376307 h 779671"/>
              <a:gd name="connsiteX3" fmla="*/ 101979 w 1384127"/>
              <a:gd name="connsiteY3" fmla="*/ 769301 h 779671"/>
              <a:gd name="connsiteX4" fmla="*/ 916755 w 1384127"/>
              <a:gd name="connsiteY4" fmla="*/ 662588 h 779671"/>
              <a:gd name="connsiteX5" fmla="*/ 1322011 w 1384127"/>
              <a:gd name="connsiteY5" fmla="*/ 629254 h 779671"/>
              <a:gd name="connsiteX6" fmla="*/ 1364794 w 1384127"/>
              <a:gd name="connsiteY6" fmla="*/ 400890 h 779671"/>
              <a:gd name="connsiteX7" fmla="*/ 1104178 w 1384127"/>
              <a:gd name="connsiteY7" fmla="*/ 252621 h 779671"/>
              <a:gd name="connsiteX8" fmla="*/ 809190 w 1384127"/>
              <a:gd name="connsiteY8" fmla="*/ 0 h 779671"/>
              <a:gd name="connsiteX9" fmla="*/ 355866 w 1384127"/>
              <a:gd name="connsiteY9" fmla="*/ 93766 h 779671"/>
              <a:gd name="connsiteX0" fmla="*/ 355866 w 1384127"/>
              <a:gd name="connsiteY0" fmla="*/ 93766 h 779671"/>
              <a:gd name="connsiteX1" fmla="*/ 239978 w 1384127"/>
              <a:gd name="connsiteY1" fmla="*/ 313554 h 779671"/>
              <a:gd name="connsiteX2" fmla="*/ 27147 w 1384127"/>
              <a:gd name="connsiteY2" fmla="*/ 376307 h 779671"/>
              <a:gd name="connsiteX3" fmla="*/ 101979 w 1384127"/>
              <a:gd name="connsiteY3" fmla="*/ 769301 h 779671"/>
              <a:gd name="connsiteX4" fmla="*/ 916755 w 1384127"/>
              <a:gd name="connsiteY4" fmla="*/ 662588 h 779671"/>
              <a:gd name="connsiteX5" fmla="*/ 1322011 w 1384127"/>
              <a:gd name="connsiteY5" fmla="*/ 629254 h 779671"/>
              <a:gd name="connsiteX6" fmla="*/ 1364794 w 1384127"/>
              <a:gd name="connsiteY6" fmla="*/ 400890 h 779671"/>
              <a:gd name="connsiteX7" fmla="*/ 1104178 w 1384127"/>
              <a:gd name="connsiteY7" fmla="*/ 252621 h 779671"/>
              <a:gd name="connsiteX8" fmla="*/ 809190 w 1384127"/>
              <a:gd name="connsiteY8" fmla="*/ 0 h 779671"/>
              <a:gd name="connsiteX9" fmla="*/ 355866 w 1384127"/>
              <a:gd name="connsiteY9" fmla="*/ 93766 h 779671"/>
              <a:gd name="connsiteX0" fmla="*/ 355866 w 1384127"/>
              <a:gd name="connsiteY0" fmla="*/ 93975 h 779880"/>
              <a:gd name="connsiteX1" fmla="*/ 239978 w 1384127"/>
              <a:gd name="connsiteY1" fmla="*/ 313763 h 779880"/>
              <a:gd name="connsiteX2" fmla="*/ 27147 w 1384127"/>
              <a:gd name="connsiteY2" fmla="*/ 376516 h 779880"/>
              <a:gd name="connsiteX3" fmla="*/ 101979 w 1384127"/>
              <a:gd name="connsiteY3" fmla="*/ 769510 h 779880"/>
              <a:gd name="connsiteX4" fmla="*/ 916755 w 1384127"/>
              <a:gd name="connsiteY4" fmla="*/ 662797 h 779880"/>
              <a:gd name="connsiteX5" fmla="*/ 1322011 w 1384127"/>
              <a:gd name="connsiteY5" fmla="*/ 629463 h 779880"/>
              <a:gd name="connsiteX6" fmla="*/ 1364794 w 1384127"/>
              <a:gd name="connsiteY6" fmla="*/ 401099 h 779880"/>
              <a:gd name="connsiteX7" fmla="*/ 1104178 w 1384127"/>
              <a:gd name="connsiteY7" fmla="*/ 252830 h 779880"/>
              <a:gd name="connsiteX8" fmla="*/ 809190 w 1384127"/>
              <a:gd name="connsiteY8" fmla="*/ 209 h 779880"/>
              <a:gd name="connsiteX9" fmla="*/ 355866 w 1384127"/>
              <a:gd name="connsiteY9" fmla="*/ 93975 h 779880"/>
              <a:gd name="connsiteX0" fmla="*/ 355866 w 1384127"/>
              <a:gd name="connsiteY0" fmla="*/ 93975 h 779880"/>
              <a:gd name="connsiteX1" fmla="*/ 239978 w 1384127"/>
              <a:gd name="connsiteY1" fmla="*/ 313763 h 779880"/>
              <a:gd name="connsiteX2" fmla="*/ 27147 w 1384127"/>
              <a:gd name="connsiteY2" fmla="*/ 376516 h 779880"/>
              <a:gd name="connsiteX3" fmla="*/ 101979 w 1384127"/>
              <a:gd name="connsiteY3" fmla="*/ 769510 h 779880"/>
              <a:gd name="connsiteX4" fmla="*/ 916755 w 1384127"/>
              <a:gd name="connsiteY4" fmla="*/ 662797 h 779880"/>
              <a:gd name="connsiteX5" fmla="*/ 1322011 w 1384127"/>
              <a:gd name="connsiteY5" fmla="*/ 629463 h 779880"/>
              <a:gd name="connsiteX6" fmla="*/ 1364794 w 1384127"/>
              <a:gd name="connsiteY6" fmla="*/ 401099 h 779880"/>
              <a:gd name="connsiteX7" fmla="*/ 1104178 w 1384127"/>
              <a:gd name="connsiteY7" fmla="*/ 252830 h 779880"/>
              <a:gd name="connsiteX8" fmla="*/ 809190 w 1384127"/>
              <a:gd name="connsiteY8" fmla="*/ 209 h 779880"/>
              <a:gd name="connsiteX9" fmla="*/ 355866 w 1384127"/>
              <a:gd name="connsiteY9" fmla="*/ 93975 h 77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4127" h="779880">
                <a:moveTo>
                  <a:pt x="355866" y="93975"/>
                </a:moveTo>
                <a:cubicBezTo>
                  <a:pt x="260997" y="146234"/>
                  <a:pt x="294764" y="266673"/>
                  <a:pt x="239978" y="313763"/>
                </a:cubicBezTo>
                <a:cubicBezTo>
                  <a:pt x="185192" y="360853"/>
                  <a:pt x="50147" y="300558"/>
                  <a:pt x="27147" y="376516"/>
                </a:cubicBezTo>
                <a:cubicBezTo>
                  <a:pt x="4147" y="452474"/>
                  <a:pt x="-46289" y="721797"/>
                  <a:pt x="101979" y="769510"/>
                </a:cubicBezTo>
                <a:cubicBezTo>
                  <a:pt x="250247" y="817223"/>
                  <a:pt x="713416" y="686138"/>
                  <a:pt x="916755" y="662797"/>
                </a:cubicBezTo>
                <a:cubicBezTo>
                  <a:pt x="1120094" y="639456"/>
                  <a:pt x="1247338" y="673079"/>
                  <a:pt x="1322011" y="629463"/>
                </a:cubicBezTo>
                <a:cubicBezTo>
                  <a:pt x="1396684" y="585847"/>
                  <a:pt x="1394623" y="527294"/>
                  <a:pt x="1364794" y="401099"/>
                </a:cubicBezTo>
                <a:cubicBezTo>
                  <a:pt x="1305136" y="281787"/>
                  <a:pt x="1196778" y="319645"/>
                  <a:pt x="1104178" y="252830"/>
                </a:cubicBezTo>
                <a:cubicBezTo>
                  <a:pt x="1011578" y="186015"/>
                  <a:pt x="971431" y="3870"/>
                  <a:pt x="809190" y="209"/>
                </a:cubicBezTo>
                <a:cubicBezTo>
                  <a:pt x="646949" y="-3452"/>
                  <a:pt x="450735" y="41716"/>
                  <a:pt x="355866" y="93975"/>
                </a:cubicBezTo>
                <a:close/>
              </a:path>
            </a:pathLst>
          </a:custGeom>
          <a:solidFill>
            <a:srgbClr val="9AE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latin typeface="Calibri"/>
            </a:endParaRPr>
          </a:p>
        </p:txBody>
      </p:sp>
      <p:cxnSp>
        <p:nvCxnSpPr>
          <p:cNvPr id="10" name="Straight Connector 9">
            <a:extLst>
              <a:ext uri="{FF2B5EF4-FFF2-40B4-BE49-F238E27FC236}">
                <a16:creationId xmlns:a16="http://schemas.microsoft.com/office/drawing/2014/main" id="{81821A1D-310D-79D1-201A-0F2AE17CD85B}"/>
              </a:ext>
            </a:extLst>
          </p:cNvPr>
          <p:cNvCxnSpPr>
            <a:cxnSpLocks/>
          </p:cNvCxnSpPr>
          <p:nvPr/>
        </p:nvCxnSpPr>
        <p:spPr>
          <a:xfrm>
            <a:off x="4426232" y="3908183"/>
            <a:ext cx="837872" cy="126854"/>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424E94F-3F4F-06D7-5A4B-91D1F3726DF4}"/>
              </a:ext>
            </a:extLst>
          </p:cNvPr>
          <p:cNvCxnSpPr>
            <a:cxnSpLocks/>
          </p:cNvCxnSpPr>
          <p:nvPr/>
        </p:nvCxnSpPr>
        <p:spPr>
          <a:xfrm>
            <a:off x="5501026" y="4006529"/>
            <a:ext cx="2231087" cy="1313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DC3C9EE-F8B6-8F78-FFF7-FC95C6695A96}"/>
              </a:ext>
            </a:extLst>
          </p:cNvPr>
          <p:cNvCxnSpPr>
            <a:cxnSpLocks/>
            <a:stCxn id="48" idx="1"/>
          </p:cNvCxnSpPr>
          <p:nvPr/>
        </p:nvCxnSpPr>
        <p:spPr>
          <a:xfrm flipV="1">
            <a:off x="4425916" y="4049737"/>
            <a:ext cx="2409685" cy="49485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9BCEE8F-F5C9-9CA0-AAE1-040541A81A76}"/>
              </a:ext>
            </a:extLst>
          </p:cNvPr>
          <p:cNvCxnSpPr>
            <a:cxnSpLocks/>
            <a:endCxn id="72" idx="2"/>
          </p:cNvCxnSpPr>
          <p:nvPr/>
        </p:nvCxnSpPr>
        <p:spPr>
          <a:xfrm>
            <a:off x="4178569" y="3894159"/>
            <a:ext cx="19693" cy="57962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F11A925C-F223-04C2-25A8-FE0B21790D5A}"/>
              </a:ext>
            </a:extLst>
          </p:cNvPr>
          <p:cNvCxnSpPr>
            <a:cxnSpLocks/>
            <a:stCxn id="48" idx="0"/>
          </p:cNvCxnSpPr>
          <p:nvPr/>
        </p:nvCxnSpPr>
        <p:spPr>
          <a:xfrm flipV="1">
            <a:off x="4425870" y="4006531"/>
            <a:ext cx="1101506" cy="46715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74C35F4B-5C23-DA6A-4540-0DF3FE47BC94}"/>
              </a:ext>
            </a:extLst>
          </p:cNvPr>
          <p:cNvSpPr txBox="1"/>
          <p:nvPr/>
        </p:nvSpPr>
        <p:spPr>
          <a:xfrm>
            <a:off x="7375453" y="3829414"/>
            <a:ext cx="688907" cy="391454"/>
          </a:xfrm>
          <a:prstGeom prst="rect">
            <a:avLst/>
          </a:prstGeom>
          <a:noFill/>
        </p:spPr>
        <p:txBody>
          <a:bodyPr wrap="none" rtlCol="0">
            <a:spAutoFit/>
          </a:bodyPr>
          <a:lstStyle/>
          <a:p>
            <a:pPr>
              <a:lnSpc>
                <a:spcPct val="80000"/>
              </a:lnSpc>
            </a:pPr>
            <a:r>
              <a:rPr lang="en-US" sz="1200" dirty="0">
                <a:solidFill>
                  <a:prstClr val="black"/>
                </a:solidFill>
                <a:latin typeface="Calibri"/>
              </a:rPr>
              <a:t>to </a:t>
            </a:r>
          </a:p>
          <a:p>
            <a:pPr>
              <a:lnSpc>
                <a:spcPct val="80000"/>
              </a:lnSpc>
            </a:pPr>
            <a:r>
              <a:rPr lang="en-US" sz="1200" dirty="0">
                <a:solidFill>
                  <a:prstClr val="black"/>
                </a:solidFill>
                <a:latin typeface="Calibri"/>
              </a:rPr>
              <a:t>Internet</a:t>
            </a:r>
          </a:p>
        </p:txBody>
      </p:sp>
      <p:grpSp>
        <p:nvGrpSpPr>
          <p:cNvPr id="47" name="Group 46">
            <a:extLst>
              <a:ext uri="{FF2B5EF4-FFF2-40B4-BE49-F238E27FC236}">
                <a16:creationId xmlns:a16="http://schemas.microsoft.com/office/drawing/2014/main" id="{4BA0736E-264C-4388-62D0-A80FFF98F994}"/>
              </a:ext>
            </a:extLst>
          </p:cNvPr>
          <p:cNvGrpSpPr/>
          <p:nvPr/>
        </p:nvGrpSpPr>
        <p:grpSpPr>
          <a:xfrm>
            <a:off x="3973567" y="4401949"/>
            <a:ext cx="452349" cy="206325"/>
            <a:chOff x="7493876" y="2774731"/>
            <a:chExt cx="1481958" cy="894622"/>
          </a:xfrm>
        </p:grpSpPr>
        <p:sp>
          <p:nvSpPr>
            <p:cNvPr id="48" name="Freeform 47">
              <a:extLst>
                <a:ext uri="{FF2B5EF4-FFF2-40B4-BE49-F238E27FC236}">
                  <a16:creationId xmlns:a16="http://schemas.microsoft.com/office/drawing/2014/main" id="{1C93F509-CBAF-B783-690F-B9587D29129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9" name="Oval 48">
              <a:extLst>
                <a:ext uri="{FF2B5EF4-FFF2-40B4-BE49-F238E27FC236}">
                  <a16:creationId xmlns:a16="http://schemas.microsoft.com/office/drawing/2014/main" id="{F68767D6-72A6-BEB0-9AEE-D3EE8192739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52" name="Group 51">
              <a:extLst>
                <a:ext uri="{FF2B5EF4-FFF2-40B4-BE49-F238E27FC236}">
                  <a16:creationId xmlns:a16="http://schemas.microsoft.com/office/drawing/2014/main" id="{B7053B3B-4C9F-C70A-8887-71DEE8002A65}"/>
                </a:ext>
              </a:extLst>
            </p:cNvPr>
            <p:cNvGrpSpPr/>
            <p:nvPr/>
          </p:nvGrpSpPr>
          <p:grpSpPr>
            <a:xfrm>
              <a:off x="7713663" y="2848339"/>
              <a:ext cx="1042107" cy="425543"/>
              <a:chOff x="7786941" y="2884917"/>
              <a:chExt cx="897649" cy="353919"/>
            </a:xfrm>
          </p:grpSpPr>
          <p:sp>
            <p:nvSpPr>
              <p:cNvPr id="53" name="Freeform 52">
                <a:extLst>
                  <a:ext uri="{FF2B5EF4-FFF2-40B4-BE49-F238E27FC236}">
                    <a16:creationId xmlns:a16="http://schemas.microsoft.com/office/drawing/2014/main" id="{9D0E4979-FB18-2413-3887-337FC989273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Freeform 53">
                <a:extLst>
                  <a:ext uri="{FF2B5EF4-FFF2-40B4-BE49-F238E27FC236}">
                    <a16:creationId xmlns:a16="http://schemas.microsoft.com/office/drawing/2014/main" id="{CF1633D1-E245-445B-9F5E-F472857B1BE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Freeform 59">
                <a:extLst>
                  <a:ext uri="{FF2B5EF4-FFF2-40B4-BE49-F238E27FC236}">
                    <a16:creationId xmlns:a16="http://schemas.microsoft.com/office/drawing/2014/main" id="{542DE77B-6269-BD95-4171-F4E7196CDA0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Freeform 71">
                <a:extLst>
                  <a:ext uri="{FF2B5EF4-FFF2-40B4-BE49-F238E27FC236}">
                    <a16:creationId xmlns:a16="http://schemas.microsoft.com/office/drawing/2014/main" id="{3E6EAE28-F67E-20BF-5ED3-FB913FED586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73" name="Oval 72">
            <a:extLst>
              <a:ext uri="{FF2B5EF4-FFF2-40B4-BE49-F238E27FC236}">
                <a16:creationId xmlns:a16="http://schemas.microsoft.com/office/drawing/2014/main" id="{85B56445-FE4E-A42F-1605-2206B574040D}"/>
              </a:ext>
            </a:extLst>
          </p:cNvPr>
          <p:cNvSpPr/>
          <p:nvPr/>
        </p:nvSpPr>
        <p:spPr>
          <a:xfrm>
            <a:off x="4960239" y="3310878"/>
            <a:ext cx="1395975" cy="36547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a:extLst>
              <a:ext uri="{FF2B5EF4-FFF2-40B4-BE49-F238E27FC236}">
                <a16:creationId xmlns:a16="http://schemas.microsoft.com/office/drawing/2014/main" id="{F71B48B9-1BB6-52A1-F6B4-F6802A8C6F09}"/>
              </a:ext>
            </a:extLst>
          </p:cNvPr>
          <p:cNvCxnSpPr>
            <a:cxnSpLocks/>
          </p:cNvCxnSpPr>
          <p:nvPr/>
        </p:nvCxnSpPr>
        <p:spPr>
          <a:xfrm flipV="1">
            <a:off x="5445007" y="3498983"/>
            <a:ext cx="0" cy="41914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24802B81-7977-B134-67D3-78FE97AF1DF9}"/>
              </a:ext>
            </a:extLst>
          </p:cNvPr>
          <p:cNvCxnSpPr>
            <a:cxnSpLocks/>
          </p:cNvCxnSpPr>
          <p:nvPr/>
        </p:nvCxnSpPr>
        <p:spPr>
          <a:xfrm flipV="1">
            <a:off x="3729546" y="6073584"/>
            <a:ext cx="3664863" cy="21446"/>
          </a:xfrm>
          <a:prstGeom prst="line">
            <a:avLst/>
          </a:prstGeom>
          <a:ln w="9525">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2C2B5515-E110-6275-A937-3989F387C258}"/>
              </a:ext>
            </a:extLst>
          </p:cNvPr>
          <p:cNvSpPr txBox="1"/>
          <p:nvPr/>
        </p:nvSpPr>
        <p:spPr>
          <a:xfrm>
            <a:off x="4694154" y="5945390"/>
            <a:ext cx="1767248" cy="319446"/>
          </a:xfrm>
          <a:prstGeom prst="rect">
            <a:avLst/>
          </a:prstGeom>
          <a:solidFill>
            <a:srgbClr val="FFFFFF"/>
          </a:solidFill>
        </p:spPr>
        <p:txBody>
          <a:bodyPr wrap="square" rtlCol="0">
            <a:spAutoFit/>
          </a:bodyPr>
          <a:lstStyle/>
          <a:p>
            <a:pPr algn="ctr">
              <a:lnSpc>
                <a:spcPct val="80000"/>
              </a:lnSpc>
            </a:pPr>
            <a:r>
              <a:rPr lang="en-US" dirty="0">
                <a:solidFill>
                  <a:prstClr val="black"/>
                </a:solidFill>
              </a:rPr>
              <a:t>5G core network</a:t>
            </a:r>
          </a:p>
        </p:txBody>
      </p:sp>
      <p:cxnSp>
        <p:nvCxnSpPr>
          <p:cNvPr id="84" name="Straight Connector 83">
            <a:extLst>
              <a:ext uri="{FF2B5EF4-FFF2-40B4-BE49-F238E27FC236}">
                <a16:creationId xmlns:a16="http://schemas.microsoft.com/office/drawing/2014/main" id="{7C30296A-4166-9CE3-2B7D-8110B37E7983}"/>
              </a:ext>
            </a:extLst>
          </p:cNvPr>
          <p:cNvCxnSpPr/>
          <p:nvPr/>
        </p:nvCxnSpPr>
        <p:spPr>
          <a:xfrm flipV="1">
            <a:off x="7429310" y="5854763"/>
            <a:ext cx="0" cy="47901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28D6558D-6B87-C556-9352-3CFC57430E48}"/>
              </a:ext>
            </a:extLst>
          </p:cNvPr>
          <p:cNvCxnSpPr>
            <a:cxnSpLocks/>
          </p:cNvCxnSpPr>
          <p:nvPr/>
        </p:nvCxnSpPr>
        <p:spPr>
          <a:xfrm flipH="1">
            <a:off x="2867061" y="4514991"/>
            <a:ext cx="1110252" cy="595973"/>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Oval 23">
            <a:extLst>
              <a:ext uri="{FF2B5EF4-FFF2-40B4-BE49-F238E27FC236}">
                <a16:creationId xmlns:a16="http://schemas.microsoft.com/office/drawing/2014/main" id="{A6A1F621-0B32-1B54-375E-FB9949225B7F}"/>
              </a:ext>
            </a:extLst>
          </p:cNvPr>
          <p:cNvSpPr>
            <a:spLocks noChangeArrowheads="1"/>
          </p:cNvSpPr>
          <p:nvPr/>
        </p:nvSpPr>
        <p:spPr bwMode="auto">
          <a:xfrm>
            <a:off x="396351" y="1894807"/>
            <a:ext cx="3370394" cy="2595761"/>
          </a:xfrm>
          <a:prstGeom prst="ellipse">
            <a:avLst/>
          </a:prstGeom>
          <a:gradFill flip="none" rotWithShape="1">
            <a:gsLst>
              <a:gs pos="2000">
                <a:schemeClr val="accent1">
                  <a:lumMod val="45000"/>
                  <a:lumOff val="55000"/>
                </a:schemeClr>
              </a:gs>
              <a:gs pos="99000">
                <a:schemeClr val="accent1">
                  <a:lumMod val="30000"/>
                  <a:lumOff val="70000"/>
                  <a:alpha val="65599"/>
                </a:schemeClr>
              </a:gs>
            </a:gsLst>
            <a:path path="circle">
              <a:fillToRect l="50000" t="50000" r="50000" b="50000"/>
            </a:path>
            <a:tileRect/>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dirty="0">
              <a:solidFill>
                <a:srgbClr val="000000"/>
              </a:solidFill>
              <a:latin typeface="Arial" charset="0"/>
              <a:ea typeface="ＭＳ Ｐゴシック" charset="0"/>
            </a:endParaRPr>
          </a:p>
        </p:txBody>
      </p:sp>
      <p:grpSp>
        <p:nvGrpSpPr>
          <p:cNvPr id="88" name="Group 356">
            <a:extLst>
              <a:ext uri="{FF2B5EF4-FFF2-40B4-BE49-F238E27FC236}">
                <a16:creationId xmlns:a16="http://schemas.microsoft.com/office/drawing/2014/main" id="{B73F7E19-367A-85EE-45AE-9A2DE39F8395}"/>
              </a:ext>
            </a:extLst>
          </p:cNvPr>
          <p:cNvGrpSpPr>
            <a:grpSpLocks/>
          </p:cNvGrpSpPr>
          <p:nvPr/>
        </p:nvGrpSpPr>
        <p:grpSpPr bwMode="auto">
          <a:xfrm>
            <a:off x="2444773" y="3788995"/>
            <a:ext cx="443159" cy="418003"/>
            <a:chOff x="313" y="1497"/>
            <a:chExt cx="1152" cy="1014"/>
          </a:xfrm>
        </p:grpSpPr>
        <p:pic>
          <p:nvPicPr>
            <p:cNvPr id="89" name="Picture 354" descr="laptop_stylized_small">
              <a:extLst>
                <a:ext uri="{FF2B5EF4-FFF2-40B4-BE49-F238E27FC236}">
                  <a16:creationId xmlns:a16="http://schemas.microsoft.com/office/drawing/2014/main" id="{F1361DF9-91C8-6846-D023-E80EF6CD81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1" name="Picture 355" descr="antenna_stylized">
              <a:extLst>
                <a:ext uri="{FF2B5EF4-FFF2-40B4-BE49-F238E27FC236}">
                  <a16:creationId xmlns:a16="http://schemas.microsoft.com/office/drawing/2014/main" id="{F1967AE4-9937-2D88-5DA8-DE8F5613A4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92" name="Group 403">
            <a:extLst>
              <a:ext uri="{FF2B5EF4-FFF2-40B4-BE49-F238E27FC236}">
                <a16:creationId xmlns:a16="http://schemas.microsoft.com/office/drawing/2014/main" id="{1476E74B-A989-BC3A-05F6-203BA23C1BE5}"/>
              </a:ext>
            </a:extLst>
          </p:cNvPr>
          <p:cNvGrpSpPr>
            <a:grpSpLocks/>
          </p:cNvGrpSpPr>
          <p:nvPr/>
        </p:nvGrpSpPr>
        <p:grpSpPr bwMode="auto">
          <a:xfrm>
            <a:off x="1476690" y="3869465"/>
            <a:ext cx="615707" cy="485902"/>
            <a:chOff x="2751" y="1851"/>
            <a:chExt cx="462" cy="478"/>
          </a:xfrm>
        </p:grpSpPr>
        <p:pic>
          <p:nvPicPr>
            <p:cNvPr id="93" name="Picture 364" descr="iphone_stylized_small">
              <a:extLst>
                <a:ext uri="{FF2B5EF4-FFF2-40B4-BE49-F238E27FC236}">
                  <a16:creationId xmlns:a16="http://schemas.microsoft.com/office/drawing/2014/main" id="{0A43DA2B-E919-35A9-7E49-B9D01C3C80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4" name="Picture 402" descr="antenna_radiation_stylized">
              <a:extLst>
                <a:ext uri="{FF2B5EF4-FFF2-40B4-BE49-F238E27FC236}">
                  <a16:creationId xmlns:a16="http://schemas.microsoft.com/office/drawing/2014/main" id="{3C3F46C7-EA0A-F71E-BF3D-20CF870A9F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98" name="Picture 97" descr="A black drone with white lines&#10;&#10;Description automatically generated">
            <a:extLst>
              <a:ext uri="{FF2B5EF4-FFF2-40B4-BE49-F238E27FC236}">
                <a16:creationId xmlns:a16="http://schemas.microsoft.com/office/drawing/2014/main" id="{716F5BBC-E2A8-85BE-1FB9-9B05C3867EA8}"/>
              </a:ext>
            </a:extLst>
          </p:cNvPr>
          <p:cNvPicPr>
            <a:picLocks noChangeAspect="1"/>
          </p:cNvPicPr>
          <p:nvPr/>
        </p:nvPicPr>
        <p:blipFill>
          <a:blip r:embed="rId7"/>
          <a:stretch>
            <a:fillRect/>
          </a:stretch>
        </p:blipFill>
        <p:spPr>
          <a:xfrm>
            <a:off x="1669315" y="1980196"/>
            <a:ext cx="895031" cy="551809"/>
          </a:xfrm>
          <a:prstGeom prst="rect">
            <a:avLst/>
          </a:prstGeom>
        </p:spPr>
      </p:pic>
      <p:pic>
        <p:nvPicPr>
          <p:cNvPr id="99" name="Picture 98" descr="A car with an antenna&#10;&#10;Description automatically generated">
            <a:extLst>
              <a:ext uri="{FF2B5EF4-FFF2-40B4-BE49-F238E27FC236}">
                <a16:creationId xmlns:a16="http://schemas.microsoft.com/office/drawing/2014/main" id="{704675B7-8677-EA2C-60BD-431ACB674193}"/>
              </a:ext>
            </a:extLst>
          </p:cNvPr>
          <p:cNvPicPr>
            <a:picLocks noChangeAspect="1"/>
          </p:cNvPicPr>
          <p:nvPr/>
        </p:nvPicPr>
        <p:blipFill>
          <a:blip r:embed="rId8"/>
          <a:stretch>
            <a:fillRect/>
          </a:stretch>
        </p:blipFill>
        <p:spPr>
          <a:xfrm>
            <a:off x="575742" y="3300182"/>
            <a:ext cx="1059128" cy="513401"/>
          </a:xfrm>
          <a:prstGeom prst="rect">
            <a:avLst/>
          </a:prstGeom>
        </p:spPr>
      </p:pic>
      <p:sp>
        <p:nvSpPr>
          <p:cNvPr id="100" name="TextBox 99">
            <a:extLst>
              <a:ext uri="{FF2B5EF4-FFF2-40B4-BE49-F238E27FC236}">
                <a16:creationId xmlns:a16="http://schemas.microsoft.com/office/drawing/2014/main" id="{EA5AE921-DFE8-DBC0-5A9B-DBBA9CFE74D2}"/>
              </a:ext>
            </a:extLst>
          </p:cNvPr>
          <p:cNvSpPr txBox="1"/>
          <p:nvPr/>
        </p:nvSpPr>
        <p:spPr>
          <a:xfrm>
            <a:off x="2476607" y="3483002"/>
            <a:ext cx="924839" cy="307270"/>
          </a:xfrm>
          <a:prstGeom prst="rect">
            <a:avLst/>
          </a:prstGeom>
          <a:noFill/>
        </p:spPr>
        <p:txBody>
          <a:bodyPr wrap="none" rtlCol="0">
            <a:spAutoFit/>
          </a:bodyPr>
          <a:lstStyle/>
          <a:p>
            <a:pPr algn="r">
              <a:lnSpc>
                <a:spcPct val="80000"/>
              </a:lnSpc>
            </a:pPr>
            <a:r>
              <a:rPr lang="en-US" sz="1200" dirty="0" err="1">
                <a:solidFill>
                  <a:prstClr val="black"/>
                </a:solidFill>
                <a:latin typeface="Calibri"/>
              </a:rPr>
              <a:t>gNodeB</a:t>
            </a:r>
            <a:endParaRPr lang="en-US" sz="1200" dirty="0">
              <a:solidFill>
                <a:prstClr val="black"/>
              </a:solidFill>
              <a:latin typeface="Calibri"/>
            </a:endParaRPr>
          </a:p>
        </p:txBody>
      </p:sp>
      <p:sp>
        <p:nvSpPr>
          <p:cNvPr id="101" name="TextBox 100">
            <a:extLst>
              <a:ext uri="{FF2B5EF4-FFF2-40B4-BE49-F238E27FC236}">
                <a16:creationId xmlns:a16="http://schemas.microsoft.com/office/drawing/2014/main" id="{64F9DE50-2770-3F10-9C63-8649839C30D7}"/>
              </a:ext>
            </a:extLst>
          </p:cNvPr>
          <p:cNvSpPr txBox="1"/>
          <p:nvPr/>
        </p:nvSpPr>
        <p:spPr>
          <a:xfrm>
            <a:off x="393399" y="2868981"/>
            <a:ext cx="1674673" cy="493523"/>
          </a:xfrm>
          <a:prstGeom prst="rect">
            <a:avLst/>
          </a:prstGeom>
          <a:noFill/>
        </p:spPr>
        <p:txBody>
          <a:bodyPr wrap="none" rtlCol="0">
            <a:spAutoFit/>
          </a:bodyPr>
          <a:lstStyle/>
          <a:p>
            <a:pPr algn="ctr">
              <a:lnSpc>
                <a:spcPct val="80000"/>
              </a:lnSpc>
            </a:pPr>
            <a:r>
              <a:rPr lang="en-US" sz="1200" dirty="0">
                <a:solidFill>
                  <a:prstClr val="black"/>
                </a:solidFill>
                <a:latin typeface="Calibri"/>
              </a:rPr>
              <a:t>User equipment </a:t>
            </a:r>
          </a:p>
          <a:p>
            <a:pPr algn="ctr">
              <a:lnSpc>
                <a:spcPct val="80000"/>
              </a:lnSpc>
            </a:pPr>
            <a:r>
              <a:rPr lang="en-US" sz="1200" dirty="0">
                <a:solidFill>
                  <a:prstClr val="black"/>
                </a:solidFill>
                <a:latin typeface="Calibri"/>
              </a:rPr>
              <a:t>(UEs)</a:t>
            </a:r>
          </a:p>
        </p:txBody>
      </p:sp>
      <p:grpSp>
        <p:nvGrpSpPr>
          <p:cNvPr id="103" name="Group 102">
            <a:extLst>
              <a:ext uri="{FF2B5EF4-FFF2-40B4-BE49-F238E27FC236}">
                <a16:creationId xmlns:a16="http://schemas.microsoft.com/office/drawing/2014/main" id="{C801432B-F5F5-1729-D3EB-F8A18D27E06A}"/>
              </a:ext>
            </a:extLst>
          </p:cNvPr>
          <p:cNvGrpSpPr/>
          <p:nvPr/>
        </p:nvGrpSpPr>
        <p:grpSpPr>
          <a:xfrm>
            <a:off x="2475054" y="2211290"/>
            <a:ext cx="947287" cy="1319329"/>
            <a:chOff x="5889335" y="1598309"/>
            <a:chExt cx="694858" cy="1046469"/>
          </a:xfrm>
        </p:grpSpPr>
        <p:grpSp>
          <p:nvGrpSpPr>
            <p:cNvPr id="104" name="Group 817">
              <a:extLst>
                <a:ext uri="{FF2B5EF4-FFF2-40B4-BE49-F238E27FC236}">
                  <a16:creationId xmlns:a16="http://schemas.microsoft.com/office/drawing/2014/main" id="{0A26F974-4BAA-3096-D95B-CBB0CE3A757A}"/>
                </a:ext>
              </a:extLst>
            </p:cNvPr>
            <p:cNvGrpSpPr>
              <a:grpSpLocks/>
            </p:cNvGrpSpPr>
            <p:nvPr/>
          </p:nvGrpSpPr>
          <p:grpSpPr bwMode="auto">
            <a:xfrm>
              <a:off x="5971949" y="1598309"/>
              <a:ext cx="466245" cy="434369"/>
              <a:chOff x="2920" y="1424"/>
              <a:chExt cx="326" cy="320"/>
            </a:xfrm>
          </p:grpSpPr>
          <p:sp>
            <p:nvSpPr>
              <p:cNvPr id="123" name="Oval 818">
                <a:extLst>
                  <a:ext uri="{FF2B5EF4-FFF2-40B4-BE49-F238E27FC236}">
                    <a16:creationId xmlns:a16="http://schemas.microsoft.com/office/drawing/2014/main" id="{3B4A7E09-6049-C031-3C61-12A74A00DC32}"/>
                  </a:ext>
                </a:extLst>
              </p:cNvPr>
              <p:cNvSpPr>
                <a:spLocks noChangeArrowheads="1"/>
              </p:cNvSpPr>
              <p:nvPr/>
            </p:nvSpPr>
            <p:spPr bwMode="auto">
              <a:xfrm>
                <a:off x="2920" y="1445"/>
                <a:ext cx="326" cy="289"/>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nvGrpSpPr>
              <p:cNvPr id="124" name="Group 819">
                <a:extLst>
                  <a:ext uri="{FF2B5EF4-FFF2-40B4-BE49-F238E27FC236}">
                    <a16:creationId xmlns:a16="http://schemas.microsoft.com/office/drawing/2014/main" id="{F7905635-A9C8-1483-1C3A-17861DE6382C}"/>
                  </a:ext>
                </a:extLst>
              </p:cNvPr>
              <p:cNvGrpSpPr>
                <a:grpSpLocks/>
              </p:cNvGrpSpPr>
              <p:nvPr/>
            </p:nvGrpSpPr>
            <p:grpSpPr bwMode="auto">
              <a:xfrm>
                <a:off x="2949" y="1424"/>
                <a:ext cx="265" cy="280"/>
                <a:chOff x="2949" y="1424"/>
                <a:chExt cx="265" cy="280"/>
              </a:xfrm>
            </p:grpSpPr>
            <p:sp>
              <p:nvSpPr>
                <p:cNvPr id="126" name="Oval 820">
                  <a:extLst>
                    <a:ext uri="{FF2B5EF4-FFF2-40B4-BE49-F238E27FC236}">
                      <a16:creationId xmlns:a16="http://schemas.microsoft.com/office/drawing/2014/main" id="{2FE59D54-CF64-B2B3-D9DA-3FDF4C6BDEF6}"/>
                    </a:ext>
                  </a:extLst>
                </p:cNvPr>
                <p:cNvSpPr>
                  <a:spLocks noChangeArrowheads="1"/>
                </p:cNvSpPr>
                <p:nvPr/>
              </p:nvSpPr>
              <p:spPr bwMode="auto">
                <a:xfrm>
                  <a:off x="3030" y="1545"/>
                  <a:ext cx="107" cy="92"/>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127" name="Oval 821">
                  <a:extLst>
                    <a:ext uri="{FF2B5EF4-FFF2-40B4-BE49-F238E27FC236}">
                      <a16:creationId xmlns:a16="http://schemas.microsoft.com/office/drawing/2014/main" id="{47C01751-BCD7-9B54-9A09-3A5F5A4EA7D0}"/>
                    </a:ext>
                  </a:extLst>
                </p:cNvPr>
                <p:cNvSpPr>
                  <a:spLocks noChangeArrowheads="1"/>
                </p:cNvSpPr>
                <p:nvPr/>
              </p:nvSpPr>
              <p:spPr bwMode="auto">
                <a:xfrm>
                  <a:off x="3006" y="1525"/>
                  <a:ext cx="154" cy="131"/>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21" name="Oval 822">
                  <a:extLst>
                    <a:ext uri="{FF2B5EF4-FFF2-40B4-BE49-F238E27FC236}">
                      <a16:creationId xmlns:a16="http://schemas.microsoft.com/office/drawing/2014/main" id="{00FE6258-4FF4-17F1-EFDD-0C7B5AE00FE8}"/>
                    </a:ext>
                  </a:extLst>
                </p:cNvPr>
                <p:cNvSpPr>
                  <a:spLocks noChangeArrowheads="1"/>
                </p:cNvSpPr>
                <p:nvPr/>
              </p:nvSpPr>
              <p:spPr bwMode="auto">
                <a:xfrm>
                  <a:off x="2983" y="1501"/>
                  <a:ext cx="203" cy="179"/>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23" name="Oval 823">
                  <a:extLst>
                    <a:ext uri="{FF2B5EF4-FFF2-40B4-BE49-F238E27FC236}">
                      <a16:creationId xmlns:a16="http://schemas.microsoft.com/office/drawing/2014/main" id="{CAD416B3-2AF9-B1BC-F9FD-5B3CA0552E6C}"/>
                    </a:ext>
                  </a:extLst>
                </p:cNvPr>
                <p:cNvSpPr>
                  <a:spLocks noChangeArrowheads="1"/>
                </p:cNvSpPr>
                <p:nvPr/>
              </p:nvSpPr>
              <p:spPr bwMode="auto">
                <a:xfrm>
                  <a:off x="2949" y="1476"/>
                  <a:ext cx="265" cy="228"/>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24" name="Freeform 824">
                  <a:extLst>
                    <a:ext uri="{FF2B5EF4-FFF2-40B4-BE49-F238E27FC236}">
                      <a16:creationId xmlns:a16="http://schemas.microsoft.com/office/drawing/2014/main" id="{ED023819-5422-A18A-2B3B-85DE571C38B6}"/>
                    </a:ext>
                  </a:extLst>
                </p:cNvPr>
                <p:cNvSpPr>
                  <a:spLocks/>
                </p:cNvSpPr>
                <p:nvPr/>
              </p:nvSpPr>
              <p:spPr bwMode="auto">
                <a:xfrm flipV="1">
                  <a:off x="2987" y="1424"/>
                  <a:ext cx="205" cy="143"/>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C8D6EE"/>
                </a:solidFill>
                <a:ln>
                  <a:noFill/>
                </a:ln>
                <a:effectLst/>
                <a:extLst>
                  <a:ext uri="{91240B29-F687-4f45-9708-019B960494DF}">
                    <a14:hiddenLine xmlns="" xmlns:a14="http://schemas.microsoft.com/office/drawing/2010/main" w="19050" cmpd="sng">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25" name="Freeform 825">
                <a:extLst>
                  <a:ext uri="{FF2B5EF4-FFF2-40B4-BE49-F238E27FC236}">
                    <a16:creationId xmlns:a16="http://schemas.microsoft.com/office/drawing/2014/main" id="{5FF58C06-3050-60D7-D2B1-5CCA89F88CDC}"/>
                  </a:ext>
                </a:extLst>
              </p:cNvPr>
              <p:cNvSpPr>
                <a:spLocks/>
              </p:cNvSpPr>
              <p:nvPr/>
            </p:nvSpPr>
            <p:spPr bwMode="auto">
              <a:xfrm>
                <a:off x="2995" y="1615"/>
                <a:ext cx="178" cy="129"/>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C8D6EE"/>
              </a:solidFill>
              <a:ln w="19050" cmpd="sng">
                <a:no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105" name="Group 104">
              <a:extLst>
                <a:ext uri="{FF2B5EF4-FFF2-40B4-BE49-F238E27FC236}">
                  <a16:creationId xmlns:a16="http://schemas.microsoft.com/office/drawing/2014/main" id="{43B32A9E-9712-AFD6-0F91-31AEF770852C}"/>
                </a:ext>
              </a:extLst>
            </p:cNvPr>
            <p:cNvGrpSpPr/>
            <p:nvPr/>
          </p:nvGrpSpPr>
          <p:grpSpPr>
            <a:xfrm>
              <a:off x="5988685" y="1818858"/>
              <a:ext cx="437474" cy="596272"/>
              <a:chOff x="3585986" y="1924272"/>
              <a:chExt cx="468358" cy="1018983"/>
            </a:xfrm>
          </p:grpSpPr>
          <p:sp>
            <p:nvSpPr>
              <p:cNvPr id="119" name="Rectangle 118">
                <a:extLst>
                  <a:ext uri="{FF2B5EF4-FFF2-40B4-BE49-F238E27FC236}">
                    <a16:creationId xmlns:a16="http://schemas.microsoft.com/office/drawing/2014/main" id="{D831D843-E8A7-0D3E-F1B1-BD71F7FA35B6}"/>
                  </a:ext>
                </a:extLst>
              </p:cNvPr>
              <p:cNvSpPr/>
              <p:nvPr/>
            </p:nvSpPr>
            <p:spPr>
              <a:xfrm>
                <a:off x="3793799" y="1924272"/>
                <a:ext cx="61211" cy="10189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F0F433BB-3771-1C32-67C7-2DA1D85AB1AF}"/>
                  </a:ext>
                </a:extLst>
              </p:cNvPr>
              <p:cNvSpPr/>
              <p:nvPr/>
            </p:nvSpPr>
            <p:spPr>
              <a:xfrm rot="5400000">
                <a:off x="3797305" y="1906792"/>
                <a:ext cx="45719" cy="4683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81102607-2C82-E247-A4BE-41B38C1F4034}"/>
                  </a:ext>
                </a:extLst>
              </p:cNvPr>
              <p:cNvSpPr/>
              <p:nvPr/>
            </p:nvSpPr>
            <p:spPr>
              <a:xfrm>
                <a:off x="3641274" y="2079689"/>
                <a:ext cx="97237" cy="1682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C256A2B2-D6C3-A09D-45B7-31485730CDC7}"/>
                  </a:ext>
                </a:extLst>
              </p:cNvPr>
              <p:cNvSpPr/>
              <p:nvPr/>
            </p:nvSpPr>
            <p:spPr>
              <a:xfrm>
                <a:off x="3942084" y="2069884"/>
                <a:ext cx="45719" cy="30343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1417A508-6907-C11F-42F4-AD78C6366B24}"/>
                </a:ext>
              </a:extLst>
            </p:cNvPr>
            <p:cNvGrpSpPr/>
            <p:nvPr/>
          </p:nvGrpSpPr>
          <p:grpSpPr>
            <a:xfrm>
              <a:off x="5889335" y="2048021"/>
              <a:ext cx="694858" cy="596757"/>
              <a:chOff x="2913744" y="2211770"/>
              <a:chExt cx="694858" cy="596757"/>
            </a:xfrm>
          </p:grpSpPr>
          <p:grpSp>
            <p:nvGrpSpPr>
              <p:cNvPr id="107" name="Group 106">
                <a:extLst>
                  <a:ext uri="{FF2B5EF4-FFF2-40B4-BE49-F238E27FC236}">
                    <a16:creationId xmlns:a16="http://schemas.microsoft.com/office/drawing/2014/main" id="{9B8C3B10-2535-FE7F-B8D3-C33A7BCBB0F4}"/>
                  </a:ext>
                </a:extLst>
              </p:cNvPr>
              <p:cNvGrpSpPr/>
              <p:nvPr/>
            </p:nvGrpSpPr>
            <p:grpSpPr>
              <a:xfrm>
                <a:off x="2913744" y="2416607"/>
                <a:ext cx="694858" cy="391920"/>
                <a:chOff x="340314" y="959725"/>
                <a:chExt cx="710987" cy="333816"/>
              </a:xfrm>
            </p:grpSpPr>
            <p:sp>
              <p:nvSpPr>
                <p:cNvPr id="109" name="Oval 108">
                  <a:extLst>
                    <a:ext uri="{FF2B5EF4-FFF2-40B4-BE49-F238E27FC236}">
                      <a16:creationId xmlns:a16="http://schemas.microsoft.com/office/drawing/2014/main" id="{1D88A533-FCC5-CFA1-8271-12A49C8CC1A7}"/>
                    </a:ext>
                  </a:extLst>
                </p:cNvPr>
                <p:cNvSpPr/>
                <p:nvPr/>
              </p:nvSpPr>
              <p:spPr>
                <a:xfrm flipV="1">
                  <a:off x="340314" y="1069853"/>
                  <a:ext cx="710987" cy="22368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0" name="Group 109">
                  <a:extLst>
                    <a:ext uri="{FF2B5EF4-FFF2-40B4-BE49-F238E27FC236}">
                      <a16:creationId xmlns:a16="http://schemas.microsoft.com/office/drawing/2014/main" id="{9905658E-014B-103F-4733-59AD688B0C9C}"/>
                    </a:ext>
                  </a:extLst>
                </p:cNvPr>
                <p:cNvGrpSpPr/>
                <p:nvPr/>
              </p:nvGrpSpPr>
              <p:grpSpPr>
                <a:xfrm>
                  <a:off x="519850" y="1126797"/>
                  <a:ext cx="319417" cy="141293"/>
                  <a:chOff x="7493876" y="2774731"/>
                  <a:chExt cx="1481958" cy="894622"/>
                </a:xfrm>
              </p:grpSpPr>
              <p:sp>
                <p:nvSpPr>
                  <p:cNvPr id="112" name="Freeform 111">
                    <a:extLst>
                      <a:ext uri="{FF2B5EF4-FFF2-40B4-BE49-F238E27FC236}">
                        <a16:creationId xmlns:a16="http://schemas.microsoft.com/office/drawing/2014/main" id="{600C8323-BF11-ACAF-D010-4EC5D24AE5E5}"/>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13" name="Oval 112">
                    <a:extLst>
                      <a:ext uri="{FF2B5EF4-FFF2-40B4-BE49-F238E27FC236}">
                        <a16:creationId xmlns:a16="http://schemas.microsoft.com/office/drawing/2014/main" id="{C4C60B98-F92A-919D-A13D-2E621CBF370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14" name="Group 113">
                    <a:extLst>
                      <a:ext uri="{FF2B5EF4-FFF2-40B4-BE49-F238E27FC236}">
                        <a16:creationId xmlns:a16="http://schemas.microsoft.com/office/drawing/2014/main" id="{355FEC1E-E861-00C5-9012-C8F0353BA7DA}"/>
                      </a:ext>
                    </a:extLst>
                  </p:cNvPr>
                  <p:cNvGrpSpPr/>
                  <p:nvPr/>
                </p:nvGrpSpPr>
                <p:grpSpPr>
                  <a:xfrm>
                    <a:off x="7713663" y="2848339"/>
                    <a:ext cx="1042107" cy="425543"/>
                    <a:chOff x="7786941" y="2884917"/>
                    <a:chExt cx="897649" cy="353919"/>
                  </a:xfrm>
                </p:grpSpPr>
                <p:sp>
                  <p:nvSpPr>
                    <p:cNvPr id="115" name="Freeform 114">
                      <a:extLst>
                        <a:ext uri="{FF2B5EF4-FFF2-40B4-BE49-F238E27FC236}">
                          <a16:creationId xmlns:a16="http://schemas.microsoft.com/office/drawing/2014/main" id="{22F33A6A-6F44-E9B1-23D7-4F533D0F71A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Freeform 115">
                      <a:extLst>
                        <a:ext uri="{FF2B5EF4-FFF2-40B4-BE49-F238E27FC236}">
                          <a16:creationId xmlns:a16="http://schemas.microsoft.com/office/drawing/2014/main" id="{7D2D453A-7796-13BB-643F-349588F9744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Freeform 116">
                      <a:extLst>
                        <a:ext uri="{FF2B5EF4-FFF2-40B4-BE49-F238E27FC236}">
                          <a16:creationId xmlns:a16="http://schemas.microsoft.com/office/drawing/2014/main" id="{6914848C-B465-8CC3-5DD0-FD664CABF9F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Freeform 117">
                      <a:extLst>
                        <a:ext uri="{FF2B5EF4-FFF2-40B4-BE49-F238E27FC236}">
                          <a16:creationId xmlns:a16="http://schemas.microsoft.com/office/drawing/2014/main" id="{B7FCECB1-2387-5406-C002-AACB4689E4A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11" name="Can 110">
                  <a:extLst>
                    <a:ext uri="{FF2B5EF4-FFF2-40B4-BE49-F238E27FC236}">
                      <a16:creationId xmlns:a16="http://schemas.microsoft.com/office/drawing/2014/main" id="{4BF32CCF-0202-7976-BD83-4C8C49D6DE13}"/>
                    </a:ext>
                  </a:extLst>
                </p:cNvPr>
                <p:cNvSpPr/>
                <p:nvPr/>
              </p:nvSpPr>
              <p:spPr>
                <a:xfrm>
                  <a:off x="790311" y="959725"/>
                  <a:ext cx="174480" cy="184305"/>
                </a:xfrm>
                <a:prstGeom prst="can">
                  <a:avLst/>
                </a:prstGeom>
                <a:solidFill>
                  <a:srgbClr val="0012A0">
                    <a:alpha val="8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08" name="Picture 107" descr="A screen shot of a computer&#10;&#10;Description automatically generated">
                <a:extLst>
                  <a:ext uri="{FF2B5EF4-FFF2-40B4-BE49-F238E27FC236}">
                    <a16:creationId xmlns:a16="http://schemas.microsoft.com/office/drawing/2014/main" id="{ACD6236A-3202-0D5B-FE86-8DFE4025D734}"/>
                  </a:ext>
                </a:extLst>
              </p:cNvPr>
              <p:cNvPicPr>
                <a:picLocks noChangeAspect="1"/>
              </p:cNvPicPr>
              <p:nvPr/>
            </p:nvPicPr>
            <p:blipFill>
              <a:blip r:embed="rId9"/>
              <a:stretch>
                <a:fillRect/>
              </a:stretch>
            </p:blipFill>
            <p:spPr>
              <a:xfrm>
                <a:off x="2939352" y="2211770"/>
                <a:ext cx="249527" cy="465445"/>
              </a:xfrm>
              <a:prstGeom prst="rect">
                <a:avLst/>
              </a:prstGeom>
            </p:spPr>
          </p:pic>
        </p:grpSp>
      </p:grpSp>
      <p:grpSp>
        <p:nvGrpSpPr>
          <p:cNvPr id="530" name="Group 529">
            <a:extLst>
              <a:ext uri="{FF2B5EF4-FFF2-40B4-BE49-F238E27FC236}">
                <a16:creationId xmlns:a16="http://schemas.microsoft.com/office/drawing/2014/main" id="{041ADD90-3B70-681B-2A59-8EB410E4F345}"/>
              </a:ext>
            </a:extLst>
          </p:cNvPr>
          <p:cNvGrpSpPr/>
          <p:nvPr/>
        </p:nvGrpSpPr>
        <p:grpSpPr>
          <a:xfrm>
            <a:off x="1613823" y="4580384"/>
            <a:ext cx="1430450" cy="1025302"/>
            <a:chOff x="342047" y="413395"/>
            <a:chExt cx="2472266" cy="2058912"/>
          </a:xfrm>
        </p:grpSpPr>
        <p:sp>
          <p:nvSpPr>
            <p:cNvPr id="534" name="Oval 23">
              <a:extLst>
                <a:ext uri="{FF2B5EF4-FFF2-40B4-BE49-F238E27FC236}">
                  <a16:creationId xmlns:a16="http://schemas.microsoft.com/office/drawing/2014/main" id="{D71EF828-1912-E1F5-B91C-219103CC3DA8}"/>
                </a:ext>
              </a:extLst>
            </p:cNvPr>
            <p:cNvSpPr>
              <a:spLocks noChangeArrowheads="1"/>
            </p:cNvSpPr>
            <p:nvPr/>
          </p:nvSpPr>
          <p:spPr bwMode="auto">
            <a:xfrm>
              <a:off x="342047" y="413395"/>
              <a:ext cx="2472266" cy="2058912"/>
            </a:xfrm>
            <a:prstGeom prst="ellipse">
              <a:avLst/>
            </a:prstGeom>
            <a:gradFill flip="none" rotWithShape="1">
              <a:gsLst>
                <a:gs pos="2000">
                  <a:schemeClr val="accent1">
                    <a:lumMod val="45000"/>
                    <a:lumOff val="55000"/>
                  </a:schemeClr>
                </a:gs>
                <a:gs pos="99000">
                  <a:schemeClr val="accent1">
                    <a:lumMod val="30000"/>
                    <a:lumOff val="70000"/>
                    <a:alpha val="65599"/>
                  </a:schemeClr>
                </a:gs>
              </a:gsLst>
              <a:path path="circle">
                <a:fillToRect l="50000" t="50000" r="50000" b="50000"/>
              </a:path>
              <a:tileRect/>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dirty="0">
                <a:solidFill>
                  <a:srgbClr val="000000"/>
                </a:solidFill>
                <a:latin typeface="Arial" charset="0"/>
                <a:ea typeface="ＭＳ Ｐゴシック" charset="0"/>
              </a:endParaRPr>
            </a:p>
          </p:txBody>
        </p:sp>
        <p:grpSp>
          <p:nvGrpSpPr>
            <p:cNvPr id="535" name="Group 403">
              <a:extLst>
                <a:ext uri="{FF2B5EF4-FFF2-40B4-BE49-F238E27FC236}">
                  <a16:creationId xmlns:a16="http://schemas.microsoft.com/office/drawing/2014/main" id="{A1CC1CA6-7D88-96EF-6858-B548746FBAA7}"/>
                </a:ext>
              </a:extLst>
            </p:cNvPr>
            <p:cNvGrpSpPr>
              <a:grpSpLocks/>
            </p:cNvGrpSpPr>
            <p:nvPr/>
          </p:nvGrpSpPr>
          <p:grpSpPr bwMode="auto">
            <a:xfrm>
              <a:off x="824161" y="828484"/>
              <a:ext cx="451636" cy="385409"/>
              <a:chOff x="2751" y="1851"/>
              <a:chExt cx="462" cy="478"/>
            </a:xfrm>
          </p:grpSpPr>
          <p:pic>
            <p:nvPicPr>
              <p:cNvPr id="572" name="Picture 364" descr="iphone_stylized_small">
                <a:extLst>
                  <a:ext uri="{FF2B5EF4-FFF2-40B4-BE49-F238E27FC236}">
                    <a16:creationId xmlns:a16="http://schemas.microsoft.com/office/drawing/2014/main" id="{BFC728EB-1150-636A-AABB-DB5D80E48D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3" name="Picture 402" descr="antenna_radiation_stylized">
                <a:extLst>
                  <a:ext uri="{FF2B5EF4-FFF2-40B4-BE49-F238E27FC236}">
                    <a16:creationId xmlns:a16="http://schemas.microsoft.com/office/drawing/2014/main" id="{89EAC48C-D33B-8C17-85DA-5C64B74924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536" name="Group 356">
              <a:extLst>
                <a:ext uri="{FF2B5EF4-FFF2-40B4-BE49-F238E27FC236}">
                  <a16:creationId xmlns:a16="http://schemas.microsoft.com/office/drawing/2014/main" id="{1DB5BCE7-5D2F-5DF5-DA6E-1DA766CDC0F5}"/>
                </a:ext>
              </a:extLst>
            </p:cNvPr>
            <p:cNvGrpSpPr>
              <a:grpSpLocks/>
            </p:cNvGrpSpPr>
            <p:nvPr/>
          </p:nvGrpSpPr>
          <p:grpSpPr bwMode="auto">
            <a:xfrm>
              <a:off x="1844614" y="1915832"/>
              <a:ext cx="325068" cy="331553"/>
              <a:chOff x="313" y="1497"/>
              <a:chExt cx="1152" cy="1014"/>
            </a:xfrm>
          </p:grpSpPr>
          <p:pic>
            <p:nvPicPr>
              <p:cNvPr id="570" name="Picture 354" descr="laptop_stylized_small">
                <a:extLst>
                  <a:ext uri="{FF2B5EF4-FFF2-40B4-BE49-F238E27FC236}">
                    <a16:creationId xmlns:a16="http://schemas.microsoft.com/office/drawing/2014/main" id="{EC06FA4F-0E48-22F6-2376-BF80C96586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1" name="Picture 355" descr="antenna_stylized">
                <a:extLst>
                  <a:ext uri="{FF2B5EF4-FFF2-40B4-BE49-F238E27FC236}">
                    <a16:creationId xmlns:a16="http://schemas.microsoft.com/office/drawing/2014/main" id="{1188C25D-798A-DEB2-6697-7B7C09D5A9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537" name="Group 403">
              <a:extLst>
                <a:ext uri="{FF2B5EF4-FFF2-40B4-BE49-F238E27FC236}">
                  <a16:creationId xmlns:a16="http://schemas.microsoft.com/office/drawing/2014/main" id="{D1BD3E4B-0C35-FA28-E625-65205634938E}"/>
                </a:ext>
              </a:extLst>
            </p:cNvPr>
            <p:cNvGrpSpPr>
              <a:grpSpLocks/>
            </p:cNvGrpSpPr>
            <p:nvPr/>
          </p:nvGrpSpPr>
          <p:grpSpPr bwMode="auto">
            <a:xfrm>
              <a:off x="1134502" y="1979659"/>
              <a:ext cx="451636" cy="385409"/>
              <a:chOff x="2751" y="1851"/>
              <a:chExt cx="462" cy="478"/>
            </a:xfrm>
          </p:grpSpPr>
          <p:pic>
            <p:nvPicPr>
              <p:cNvPr id="568" name="Picture 364" descr="iphone_stylized_small">
                <a:extLst>
                  <a:ext uri="{FF2B5EF4-FFF2-40B4-BE49-F238E27FC236}">
                    <a16:creationId xmlns:a16="http://schemas.microsoft.com/office/drawing/2014/main" id="{AB6055AB-4E52-DDCD-8AF0-1D2C3919E6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9" name="Picture 402" descr="antenna_radiation_stylized">
                <a:extLst>
                  <a:ext uri="{FF2B5EF4-FFF2-40B4-BE49-F238E27FC236}">
                    <a16:creationId xmlns:a16="http://schemas.microsoft.com/office/drawing/2014/main" id="{B4C0DB9D-B914-B38C-49E2-7E2CE512A3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538" name="Picture 537" descr="A black drone with white lines&#10;&#10;Description automatically generated">
              <a:extLst>
                <a:ext uri="{FF2B5EF4-FFF2-40B4-BE49-F238E27FC236}">
                  <a16:creationId xmlns:a16="http://schemas.microsoft.com/office/drawing/2014/main" id="{6F1C10CF-4AB5-9F1E-ECFE-FBAA106DA30F}"/>
                </a:ext>
              </a:extLst>
            </p:cNvPr>
            <p:cNvPicPr>
              <a:picLocks noChangeAspect="1"/>
            </p:cNvPicPr>
            <p:nvPr/>
          </p:nvPicPr>
          <p:blipFill>
            <a:blip r:embed="rId7"/>
            <a:stretch>
              <a:fillRect/>
            </a:stretch>
          </p:blipFill>
          <p:spPr>
            <a:xfrm>
              <a:off x="1275797" y="481124"/>
              <a:ext cx="656527" cy="437685"/>
            </a:xfrm>
            <a:prstGeom prst="rect">
              <a:avLst/>
            </a:prstGeom>
          </p:spPr>
        </p:pic>
        <p:pic>
          <p:nvPicPr>
            <p:cNvPr id="539" name="Picture 538" descr="A car with an antenna&#10;&#10;Description automatically generated">
              <a:extLst>
                <a:ext uri="{FF2B5EF4-FFF2-40B4-BE49-F238E27FC236}">
                  <a16:creationId xmlns:a16="http://schemas.microsoft.com/office/drawing/2014/main" id="{B09E5DEE-415E-0AFD-42D7-D7C81CA65750}"/>
                </a:ext>
              </a:extLst>
            </p:cNvPr>
            <p:cNvPicPr>
              <a:picLocks noChangeAspect="1"/>
            </p:cNvPicPr>
            <p:nvPr/>
          </p:nvPicPr>
          <p:blipFill>
            <a:blip r:embed="rId8"/>
            <a:stretch>
              <a:fillRect/>
            </a:stretch>
          </p:blipFill>
          <p:spPr>
            <a:xfrm>
              <a:off x="473635" y="1528114"/>
              <a:ext cx="776896" cy="407221"/>
            </a:xfrm>
            <a:prstGeom prst="rect">
              <a:avLst/>
            </a:prstGeom>
          </p:spPr>
        </p:pic>
        <p:grpSp>
          <p:nvGrpSpPr>
            <p:cNvPr id="540" name="Group 539">
              <a:extLst>
                <a:ext uri="{FF2B5EF4-FFF2-40B4-BE49-F238E27FC236}">
                  <a16:creationId xmlns:a16="http://schemas.microsoft.com/office/drawing/2014/main" id="{2E91EFA6-AD4C-DD56-5E5A-282CF7967331}"/>
                </a:ext>
              </a:extLst>
            </p:cNvPr>
            <p:cNvGrpSpPr/>
            <p:nvPr/>
          </p:nvGrpSpPr>
          <p:grpSpPr>
            <a:xfrm>
              <a:off x="1866826" y="664424"/>
              <a:ext cx="694858" cy="1046469"/>
              <a:chOff x="5889335" y="1598309"/>
              <a:chExt cx="694858" cy="1046469"/>
            </a:xfrm>
          </p:grpSpPr>
          <p:grpSp>
            <p:nvGrpSpPr>
              <p:cNvPr id="541" name="Group 817">
                <a:extLst>
                  <a:ext uri="{FF2B5EF4-FFF2-40B4-BE49-F238E27FC236}">
                    <a16:creationId xmlns:a16="http://schemas.microsoft.com/office/drawing/2014/main" id="{0AAE5ACE-7B8F-0F11-D79D-CFFCEF88FE78}"/>
                  </a:ext>
                </a:extLst>
              </p:cNvPr>
              <p:cNvGrpSpPr>
                <a:grpSpLocks/>
              </p:cNvGrpSpPr>
              <p:nvPr/>
            </p:nvGrpSpPr>
            <p:grpSpPr bwMode="auto">
              <a:xfrm>
                <a:off x="5971949" y="1598309"/>
                <a:ext cx="466245" cy="434369"/>
                <a:chOff x="2920" y="1424"/>
                <a:chExt cx="326" cy="320"/>
              </a:xfrm>
            </p:grpSpPr>
            <p:sp>
              <p:nvSpPr>
                <p:cNvPr id="560" name="Oval 818">
                  <a:extLst>
                    <a:ext uri="{FF2B5EF4-FFF2-40B4-BE49-F238E27FC236}">
                      <a16:creationId xmlns:a16="http://schemas.microsoft.com/office/drawing/2014/main" id="{7DE1936F-D6A0-66CC-F95D-E24FEDE95322}"/>
                    </a:ext>
                  </a:extLst>
                </p:cNvPr>
                <p:cNvSpPr>
                  <a:spLocks noChangeArrowheads="1"/>
                </p:cNvSpPr>
                <p:nvPr/>
              </p:nvSpPr>
              <p:spPr bwMode="auto">
                <a:xfrm>
                  <a:off x="2920" y="1445"/>
                  <a:ext cx="326" cy="289"/>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nvGrpSpPr>
                <p:cNvPr id="561" name="Group 819">
                  <a:extLst>
                    <a:ext uri="{FF2B5EF4-FFF2-40B4-BE49-F238E27FC236}">
                      <a16:creationId xmlns:a16="http://schemas.microsoft.com/office/drawing/2014/main" id="{EB107044-5A67-BA30-4876-87C48FD13700}"/>
                    </a:ext>
                  </a:extLst>
                </p:cNvPr>
                <p:cNvGrpSpPr>
                  <a:grpSpLocks/>
                </p:cNvGrpSpPr>
                <p:nvPr/>
              </p:nvGrpSpPr>
              <p:grpSpPr bwMode="auto">
                <a:xfrm>
                  <a:off x="2949" y="1424"/>
                  <a:ext cx="265" cy="280"/>
                  <a:chOff x="2949" y="1424"/>
                  <a:chExt cx="265" cy="280"/>
                </a:xfrm>
              </p:grpSpPr>
              <p:sp>
                <p:nvSpPr>
                  <p:cNvPr id="563" name="Oval 820">
                    <a:extLst>
                      <a:ext uri="{FF2B5EF4-FFF2-40B4-BE49-F238E27FC236}">
                        <a16:creationId xmlns:a16="http://schemas.microsoft.com/office/drawing/2014/main" id="{E50475F2-5C82-2BC8-DAF5-C5002D2873AF}"/>
                      </a:ext>
                    </a:extLst>
                  </p:cNvPr>
                  <p:cNvSpPr>
                    <a:spLocks noChangeArrowheads="1"/>
                  </p:cNvSpPr>
                  <p:nvPr/>
                </p:nvSpPr>
                <p:spPr bwMode="auto">
                  <a:xfrm>
                    <a:off x="3030" y="1545"/>
                    <a:ext cx="107" cy="92"/>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64" name="Oval 821">
                    <a:extLst>
                      <a:ext uri="{FF2B5EF4-FFF2-40B4-BE49-F238E27FC236}">
                        <a16:creationId xmlns:a16="http://schemas.microsoft.com/office/drawing/2014/main" id="{5F26767A-49CE-CD7F-2AC1-6C26FC521C56}"/>
                      </a:ext>
                    </a:extLst>
                  </p:cNvPr>
                  <p:cNvSpPr>
                    <a:spLocks noChangeArrowheads="1"/>
                  </p:cNvSpPr>
                  <p:nvPr/>
                </p:nvSpPr>
                <p:spPr bwMode="auto">
                  <a:xfrm>
                    <a:off x="3006" y="1525"/>
                    <a:ext cx="154" cy="131"/>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65" name="Oval 822">
                    <a:extLst>
                      <a:ext uri="{FF2B5EF4-FFF2-40B4-BE49-F238E27FC236}">
                        <a16:creationId xmlns:a16="http://schemas.microsoft.com/office/drawing/2014/main" id="{798F2018-02E9-0BF6-A40B-C2CED9771C12}"/>
                      </a:ext>
                    </a:extLst>
                  </p:cNvPr>
                  <p:cNvSpPr>
                    <a:spLocks noChangeArrowheads="1"/>
                  </p:cNvSpPr>
                  <p:nvPr/>
                </p:nvSpPr>
                <p:spPr bwMode="auto">
                  <a:xfrm>
                    <a:off x="2983" y="1501"/>
                    <a:ext cx="203" cy="179"/>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66" name="Oval 823">
                    <a:extLst>
                      <a:ext uri="{FF2B5EF4-FFF2-40B4-BE49-F238E27FC236}">
                        <a16:creationId xmlns:a16="http://schemas.microsoft.com/office/drawing/2014/main" id="{FCB08578-F024-B679-4828-307169F011E1}"/>
                      </a:ext>
                    </a:extLst>
                  </p:cNvPr>
                  <p:cNvSpPr>
                    <a:spLocks noChangeArrowheads="1"/>
                  </p:cNvSpPr>
                  <p:nvPr/>
                </p:nvSpPr>
                <p:spPr bwMode="auto">
                  <a:xfrm>
                    <a:off x="2949" y="1476"/>
                    <a:ext cx="265" cy="228"/>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67" name="Freeform 824">
                    <a:extLst>
                      <a:ext uri="{FF2B5EF4-FFF2-40B4-BE49-F238E27FC236}">
                        <a16:creationId xmlns:a16="http://schemas.microsoft.com/office/drawing/2014/main" id="{D6F78873-988F-4328-7DF7-80F64D0625D2}"/>
                      </a:ext>
                    </a:extLst>
                  </p:cNvPr>
                  <p:cNvSpPr>
                    <a:spLocks/>
                  </p:cNvSpPr>
                  <p:nvPr/>
                </p:nvSpPr>
                <p:spPr bwMode="auto">
                  <a:xfrm flipV="1">
                    <a:off x="2987" y="1424"/>
                    <a:ext cx="205" cy="143"/>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C8D6EE"/>
                  </a:solidFill>
                  <a:ln>
                    <a:noFill/>
                  </a:ln>
                  <a:effectLst/>
                  <a:extLst>
                    <a:ext uri="{91240B29-F687-4f45-9708-019B960494DF}">
                      <a14:hiddenLine xmlns="" xmlns:a14="http://schemas.microsoft.com/office/drawing/2010/main" w="19050" cmpd="sng">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562" name="Freeform 825">
                  <a:extLst>
                    <a:ext uri="{FF2B5EF4-FFF2-40B4-BE49-F238E27FC236}">
                      <a16:creationId xmlns:a16="http://schemas.microsoft.com/office/drawing/2014/main" id="{705FF630-996E-D1A5-CC43-66200107153E}"/>
                    </a:ext>
                  </a:extLst>
                </p:cNvPr>
                <p:cNvSpPr>
                  <a:spLocks/>
                </p:cNvSpPr>
                <p:nvPr/>
              </p:nvSpPr>
              <p:spPr bwMode="auto">
                <a:xfrm>
                  <a:off x="2995" y="1615"/>
                  <a:ext cx="178" cy="129"/>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C8D6EE"/>
                </a:solidFill>
                <a:ln w="19050" cmpd="sng">
                  <a:no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42" name="Group 541">
                <a:extLst>
                  <a:ext uri="{FF2B5EF4-FFF2-40B4-BE49-F238E27FC236}">
                    <a16:creationId xmlns:a16="http://schemas.microsoft.com/office/drawing/2014/main" id="{85814E9D-72C4-8E3B-3A87-18D9BEBF58DC}"/>
                  </a:ext>
                </a:extLst>
              </p:cNvPr>
              <p:cNvGrpSpPr/>
              <p:nvPr/>
            </p:nvGrpSpPr>
            <p:grpSpPr>
              <a:xfrm>
                <a:off x="5988685" y="1818858"/>
                <a:ext cx="437474" cy="596272"/>
                <a:chOff x="3585986" y="1924272"/>
                <a:chExt cx="468358" cy="1018983"/>
              </a:xfrm>
            </p:grpSpPr>
            <p:sp>
              <p:nvSpPr>
                <p:cNvPr id="556" name="Rectangle 555">
                  <a:extLst>
                    <a:ext uri="{FF2B5EF4-FFF2-40B4-BE49-F238E27FC236}">
                      <a16:creationId xmlns:a16="http://schemas.microsoft.com/office/drawing/2014/main" id="{00597435-A3A9-F3F4-CC6A-0C63F79BC284}"/>
                    </a:ext>
                  </a:extLst>
                </p:cNvPr>
                <p:cNvSpPr/>
                <p:nvPr/>
              </p:nvSpPr>
              <p:spPr>
                <a:xfrm>
                  <a:off x="3793799" y="1924272"/>
                  <a:ext cx="61211" cy="10189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Rectangle 556">
                  <a:extLst>
                    <a:ext uri="{FF2B5EF4-FFF2-40B4-BE49-F238E27FC236}">
                      <a16:creationId xmlns:a16="http://schemas.microsoft.com/office/drawing/2014/main" id="{C64C6A07-9549-6AE1-B6FD-C1102584FD86}"/>
                    </a:ext>
                  </a:extLst>
                </p:cNvPr>
                <p:cNvSpPr/>
                <p:nvPr/>
              </p:nvSpPr>
              <p:spPr>
                <a:xfrm rot="5400000">
                  <a:off x="3797305" y="1906792"/>
                  <a:ext cx="45719" cy="4683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Rectangle 557">
                  <a:extLst>
                    <a:ext uri="{FF2B5EF4-FFF2-40B4-BE49-F238E27FC236}">
                      <a16:creationId xmlns:a16="http://schemas.microsoft.com/office/drawing/2014/main" id="{B0BBF03A-2F8D-E1C4-C3F9-6888DDEE28C1}"/>
                    </a:ext>
                  </a:extLst>
                </p:cNvPr>
                <p:cNvSpPr/>
                <p:nvPr/>
              </p:nvSpPr>
              <p:spPr>
                <a:xfrm>
                  <a:off x="3641274" y="2079689"/>
                  <a:ext cx="97237" cy="1682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Rectangle 558">
                  <a:extLst>
                    <a:ext uri="{FF2B5EF4-FFF2-40B4-BE49-F238E27FC236}">
                      <a16:creationId xmlns:a16="http://schemas.microsoft.com/office/drawing/2014/main" id="{D36FDFA8-5877-3882-7F20-CA0B8D9262A8}"/>
                    </a:ext>
                  </a:extLst>
                </p:cNvPr>
                <p:cNvSpPr/>
                <p:nvPr/>
              </p:nvSpPr>
              <p:spPr>
                <a:xfrm>
                  <a:off x="3942084" y="2069884"/>
                  <a:ext cx="45719" cy="30343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3" name="Group 542">
                <a:extLst>
                  <a:ext uri="{FF2B5EF4-FFF2-40B4-BE49-F238E27FC236}">
                    <a16:creationId xmlns:a16="http://schemas.microsoft.com/office/drawing/2014/main" id="{72690A94-DB2E-AB70-3772-2EB3DC59DB08}"/>
                  </a:ext>
                </a:extLst>
              </p:cNvPr>
              <p:cNvGrpSpPr/>
              <p:nvPr/>
            </p:nvGrpSpPr>
            <p:grpSpPr>
              <a:xfrm>
                <a:off x="5889335" y="2048021"/>
                <a:ext cx="694858" cy="596757"/>
                <a:chOff x="2913744" y="2211770"/>
                <a:chExt cx="694858" cy="596757"/>
              </a:xfrm>
            </p:grpSpPr>
            <p:grpSp>
              <p:nvGrpSpPr>
                <p:cNvPr id="544" name="Group 543">
                  <a:extLst>
                    <a:ext uri="{FF2B5EF4-FFF2-40B4-BE49-F238E27FC236}">
                      <a16:creationId xmlns:a16="http://schemas.microsoft.com/office/drawing/2014/main" id="{117C2CB2-26FC-0E79-F4DA-BFC1AE03A1C2}"/>
                    </a:ext>
                  </a:extLst>
                </p:cNvPr>
                <p:cNvGrpSpPr/>
                <p:nvPr/>
              </p:nvGrpSpPr>
              <p:grpSpPr>
                <a:xfrm>
                  <a:off x="2913744" y="2416607"/>
                  <a:ext cx="694858" cy="391920"/>
                  <a:chOff x="340314" y="959725"/>
                  <a:chExt cx="710987" cy="333816"/>
                </a:xfrm>
              </p:grpSpPr>
              <p:sp>
                <p:nvSpPr>
                  <p:cNvPr id="546" name="Oval 545">
                    <a:extLst>
                      <a:ext uri="{FF2B5EF4-FFF2-40B4-BE49-F238E27FC236}">
                        <a16:creationId xmlns:a16="http://schemas.microsoft.com/office/drawing/2014/main" id="{9B5CD143-1385-318F-D6B8-5E2E846C8EEF}"/>
                      </a:ext>
                    </a:extLst>
                  </p:cNvPr>
                  <p:cNvSpPr/>
                  <p:nvPr/>
                </p:nvSpPr>
                <p:spPr>
                  <a:xfrm flipV="1">
                    <a:off x="340314" y="1069853"/>
                    <a:ext cx="710987" cy="22368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47" name="Group 546">
                    <a:extLst>
                      <a:ext uri="{FF2B5EF4-FFF2-40B4-BE49-F238E27FC236}">
                        <a16:creationId xmlns:a16="http://schemas.microsoft.com/office/drawing/2014/main" id="{F73FF1B8-E865-6319-D290-6FF0E492D21E}"/>
                      </a:ext>
                    </a:extLst>
                  </p:cNvPr>
                  <p:cNvGrpSpPr/>
                  <p:nvPr/>
                </p:nvGrpSpPr>
                <p:grpSpPr>
                  <a:xfrm>
                    <a:off x="519850" y="1126797"/>
                    <a:ext cx="319417" cy="141293"/>
                    <a:chOff x="7493876" y="2774731"/>
                    <a:chExt cx="1481958" cy="894622"/>
                  </a:xfrm>
                </p:grpSpPr>
                <p:sp>
                  <p:nvSpPr>
                    <p:cNvPr id="549" name="Freeform 548">
                      <a:extLst>
                        <a:ext uri="{FF2B5EF4-FFF2-40B4-BE49-F238E27FC236}">
                          <a16:creationId xmlns:a16="http://schemas.microsoft.com/office/drawing/2014/main" id="{999376B4-0BCE-AD75-C37D-A5334A769A1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50" name="Oval 549">
                      <a:extLst>
                        <a:ext uri="{FF2B5EF4-FFF2-40B4-BE49-F238E27FC236}">
                          <a16:creationId xmlns:a16="http://schemas.microsoft.com/office/drawing/2014/main" id="{4D975EA6-1940-078F-50D1-965B4DDFE4B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51" name="Group 550">
                      <a:extLst>
                        <a:ext uri="{FF2B5EF4-FFF2-40B4-BE49-F238E27FC236}">
                          <a16:creationId xmlns:a16="http://schemas.microsoft.com/office/drawing/2014/main" id="{47E8D6D4-4B28-0D92-3EEF-2EEBEE8632D5}"/>
                        </a:ext>
                      </a:extLst>
                    </p:cNvPr>
                    <p:cNvGrpSpPr/>
                    <p:nvPr/>
                  </p:nvGrpSpPr>
                  <p:grpSpPr>
                    <a:xfrm>
                      <a:off x="7713663" y="2848339"/>
                      <a:ext cx="1042107" cy="425543"/>
                      <a:chOff x="7786941" y="2884917"/>
                      <a:chExt cx="897649" cy="353919"/>
                    </a:xfrm>
                  </p:grpSpPr>
                  <p:sp>
                    <p:nvSpPr>
                      <p:cNvPr id="552" name="Freeform 551">
                        <a:extLst>
                          <a:ext uri="{FF2B5EF4-FFF2-40B4-BE49-F238E27FC236}">
                            <a16:creationId xmlns:a16="http://schemas.microsoft.com/office/drawing/2014/main" id="{85C797B9-DDD5-FE8F-C05F-0B011A2F9EE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3" name="Freeform 552">
                        <a:extLst>
                          <a:ext uri="{FF2B5EF4-FFF2-40B4-BE49-F238E27FC236}">
                            <a16:creationId xmlns:a16="http://schemas.microsoft.com/office/drawing/2014/main" id="{08E1540A-8B69-D967-EBC9-F9FD8FDB301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4" name="Freeform 553">
                        <a:extLst>
                          <a:ext uri="{FF2B5EF4-FFF2-40B4-BE49-F238E27FC236}">
                            <a16:creationId xmlns:a16="http://schemas.microsoft.com/office/drawing/2014/main" id="{70072167-A8A8-5B8C-B00F-AC08489F003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5" name="Freeform 554">
                        <a:extLst>
                          <a:ext uri="{FF2B5EF4-FFF2-40B4-BE49-F238E27FC236}">
                            <a16:creationId xmlns:a16="http://schemas.microsoft.com/office/drawing/2014/main" id="{E226B8D3-A947-FE0C-E92D-CC5DAA8632B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548" name="Can 547">
                    <a:extLst>
                      <a:ext uri="{FF2B5EF4-FFF2-40B4-BE49-F238E27FC236}">
                        <a16:creationId xmlns:a16="http://schemas.microsoft.com/office/drawing/2014/main" id="{4BAFE6A2-B23D-41DE-82E9-6640DB07D48B}"/>
                      </a:ext>
                    </a:extLst>
                  </p:cNvPr>
                  <p:cNvSpPr/>
                  <p:nvPr/>
                </p:nvSpPr>
                <p:spPr>
                  <a:xfrm>
                    <a:off x="790311" y="959725"/>
                    <a:ext cx="174480" cy="184305"/>
                  </a:xfrm>
                  <a:prstGeom prst="can">
                    <a:avLst/>
                  </a:prstGeom>
                  <a:solidFill>
                    <a:srgbClr val="0012A0">
                      <a:alpha val="8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45" name="Picture 544" descr="A screen shot of a computer&#10;&#10;Description automatically generated">
                  <a:extLst>
                    <a:ext uri="{FF2B5EF4-FFF2-40B4-BE49-F238E27FC236}">
                      <a16:creationId xmlns:a16="http://schemas.microsoft.com/office/drawing/2014/main" id="{BDF35462-8E69-7C3B-99BE-87C909927F18}"/>
                    </a:ext>
                  </a:extLst>
                </p:cNvPr>
                <p:cNvPicPr>
                  <a:picLocks noChangeAspect="1"/>
                </p:cNvPicPr>
                <p:nvPr/>
              </p:nvPicPr>
              <p:blipFill>
                <a:blip r:embed="rId9"/>
                <a:stretch>
                  <a:fillRect/>
                </a:stretch>
              </p:blipFill>
              <p:spPr>
                <a:xfrm>
                  <a:off x="2939352" y="2211770"/>
                  <a:ext cx="249527" cy="465445"/>
                </a:xfrm>
                <a:prstGeom prst="rect">
                  <a:avLst/>
                </a:prstGeom>
              </p:spPr>
            </p:pic>
          </p:grpSp>
        </p:grpSp>
      </p:grpSp>
      <p:grpSp>
        <p:nvGrpSpPr>
          <p:cNvPr id="574" name="Group 573">
            <a:extLst>
              <a:ext uri="{FF2B5EF4-FFF2-40B4-BE49-F238E27FC236}">
                <a16:creationId xmlns:a16="http://schemas.microsoft.com/office/drawing/2014/main" id="{35717721-8DBD-3B47-7E39-DF2E44FEE6A2}"/>
              </a:ext>
            </a:extLst>
          </p:cNvPr>
          <p:cNvGrpSpPr/>
          <p:nvPr/>
        </p:nvGrpSpPr>
        <p:grpSpPr>
          <a:xfrm>
            <a:off x="5251477" y="3929322"/>
            <a:ext cx="355312" cy="162065"/>
            <a:chOff x="7493876" y="2774731"/>
            <a:chExt cx="1481958" cy="894622"/>
          </a:xfrm>
        </p:grpSpPr>
        <p:sp>
          <p:nvSpPr>
            <p:cNvPr id="575" name="Freeform 574">
              <a:extLst>
                <a:ext uri="{FF2B5EF4-FFF2-40B4-BE49-F238E27FC236}">
                  <a16:creationId xmlns:a16="http://schemas.microsoft.com/office/drawing/2014/main" id="{5ECD2517-DD93-63AF-F894-9F3EAAEB61F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576" name="Oval 575">
              <a:extLst>
                <a:ext uri="{FF2B5EF4-FFF2-40B4-BE49-F238E27FC236}">
                  <a16:creationId xmlns:a16="http://schemas.microsoft.com/office/drawing/2014/main" id="{A657C21A-B24B-EF41-7423-C3E9BAF5C86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577" name="Group 576">
              <a:extLst>
                <a:ext uri="{FF2B5EF4-FFF2-40B4-BE49-F238E27FC236}">
                  <a16:creationId xmlns:a16="http://schemas.microsoft.com/office/drawing/2014/main" id="{F60E6067-213D-32A9-2381-DD4CDFD1933D}"/>
                </a:ext>
              </a:extLst>
            </p:cNvPr>
            <p:cNvGrpSpPr/>
            <p:nvPr/>
          </p:nvGrpSpPr>
          <p:grpSpPr>
            <a:xfrm>
              <a:off x="7713663" y="2848339"/>
              <a:ext cx="1042107" cy="425543"/>
              <a:chOff x="7786941" y="2884917"/>
              <a:chExt cx="897649" cy="353919"/>
            </a:xfrm>
          </p:grpSpPr>
          <p:sp>
            <p:nvSpPr>
              <p:cNvPr id="580" name="Freeform 579">
                <a:extLst>
                  <a:ext uri="{FF2B5EF4-FFF2-40B4-BE49-F238E27FC236}">
                    <a16:creationId xmlns:a16="http://schemas.microsoft.com/office/drawing/2014/main" id="{1C6AC6F8-71E6-863C-1A84-7355FD2F6EF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1" name="Freeform 580">
                <a:extLst>
                  <a:ext uri="{FF2B5EF4-FFF2-40B4-BE49-F238E27FC236}">
                    <a16:creationId xmlns:a16="http://schemas.microsoft.com/office/drawing/2014/main" id="{F8FE8842-41CA-D5AC-D2DF-DDE611CA0607}"/>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5" name="Freeform 634">
                <a:extLst>
                  <a:ext uri="{FF2B5EF4-FFF2-40B4-BE49-F238E27FC236}">
                    <a16:creationId xmlns:a16="http://schemas.microsoft.com/office/drawing/2014/main" id="{536D11B1-296D-66A5-9EAE-A9B7BCB9B47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6" name="Freeform 635">
                <a:extLst>
                  <a:ext uri="{FF2B5EF4-FFF2-40B4-BE49-F238E27FC236}">
                    <a16:creationId xmlns:a16="http://schemas.microsoft.com/office/drawing/2014/main" id="{394FE4E5-2EEE-7981-5394-C9EA8D56B71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637" name="Group 636">
            <a:extLst>
              <a:ext uri="{FF2B5EF4-FFF2-40B4-BE49-F238E27FC236}">
                <a16:creationId xmlns:a16="http://schemas.microsoft.com/office/drawing/2014/main" id="{3348DC6C-E5DB-DCD0-C17C-AB7CADB36FDB}"/>
              </a:ext>
            </a:extLst>
          </p:cNvPr>
          <p:cNvGrpSpPr/>
          <p:nvPr/>
        </p:nvGrpSpPr>
        <p:grpSpPr>
          <a:xfrm>
            <a:off x="4074841" y="3794345"/>
            <a:ext cx="355312" cy="162065"/>
            <a:chOff x="7493876" y="2774731"/>
            <a:chExt cx="1481958" cy="894622"/>
          </a:xfrm>
        </p:grpSpPr>
        <p:sp>
          <p:nvSpPr>
            <p:cNvPr id="638" name="Freeform 637">
              <a:extLst>
                <a:ext uri="{FF2B5EF4-FFF2-40B4-BE49-F238E27FC236}">
                  <a16:creationId xmlns:a16="http://schemas.microsoft.com/office/drawing/2014/main" id="{3AC941A4-E7C7-C01E-6BFD-C0F372F7ABE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92" name="Oval 191">
              <a:extLst>
                <a:ext uri="{FF2B5EF4-FFF2-40B4-BE49-F238E27FC236}">
                  <a16:creationId xmlns:a16="http://schemas.microsoft.com/office/drawing/2014/main" id="{6B998898-01F2-617C-2504-FDACFFF6731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93" name="Group 192">
              <a:extLst>
                <a:ext uri="{FF2B5EF4-FFF2-40B4-BE49-F238E27FC236}">
                  <a16:creationId xmlns:a16="http://schemas.microsoft.com/office/drawing/2014/main" id="{AF4E431F-5778-B330-61BE-FAFFCC16B813}"/>
                </a:ext>
              </a:extLst>
            </p:cNvPr>
            <p:cNvGrpSpPr/>
            <p:nvPr/>
          </p:nvGrpSpPr>
          <p:grpSpPr>
            <a:xfrm>
              <a:off x="7713663" y="2848339"/>
              <a:ext cx="1042107" cy="425543"/>
              <a:chOff x="7786941" y="2884917"/>
              <a:chExt cx="897649" cy="353919"/>
            </a:xfrm>
          </p:grpSpPr>
          <p:sp>
            <p:nvSpPr>
              <p:cNvPr id="194" name="Freeform 193">
                <a:extLst>
                  <a:ext uri="{FF2B5EF4-FFF2-40B4-BE49-F238E27FC236}">
                    <a16:creationId xmlns:a16="http://schemas.microsoft.com/office/drawing/2014/main" id="{2A07B746-854F-ECF0-26E9-EA89E540019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5" name="Freeform 194">
                <a:extLst>
                  <a:ext uri="{FF2B5EF4-FFF2-40B4-BE49-F238E27FC236}">
                    <a16:creationId xmlns:a16="http://schemas.microsoft.com/office/drawing/2014/main" id="{F4A5FDE0-1D7A-514D-4333-AAA85C87F30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6" name="Freeform 195">
                <a:extLst>
                  <a:ext uri="{FF2B5EF4-FFF2-40B4-BE49-F238E27FC236}">
                    <a16:creationId xmlns:a16="http://schemas.microsoft.com/office/drawing/2014/main" id="{A74DE1CC-6635-3140-6955-CB37290788A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7" name="Freeform 196">
                <a:extLst>
                  <a:ext uri="{FF2B5EF4-FFF2-40B4-BE49-F238E27FC236}">
                    <a16:creationId xmlns:a16="http://schemas.microsoft.com/office/drawing/2014/main" id="{93C43D90-F0EC-2E9F-3917-D4E879BFC6D9}"/>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98" name="Group 197">
            <a:extLst>
              <a:ext uri="{FF2B5EF4-FFF2-40B4-BE49-F238E27FC236}">
                <a16:creationId xmlns:a16="http://schemas.microsoft.com/office/drawing/2014/main" id="{5D9A621D-8429-1C61-4554-D1B381A05BD4}"/>
              </a:ext>
            </a:extLst>
          </p:cNvPr>
          <p:cNvGrpSpPr/>
          <p:nvPr/>
        </p:nvGrpSpPr>
        <p:grpSpPr>
          <a:xfrm>
            <a:off x="6673850" y="3950717"/>
            <a:ext cx="355312" cy="162065"/>
            <a:chOff x="7493876" y="2774731"/>
            <a:chExt cx="1481958" cy="894622"/>
          </a:xfrm>
        </p:grpSpPr>
        <p:sp>
          <p:nvSpPr>
            <p:cNvPr id="199" name="Freeform 198">
              <a:extLst>
                <a:ext uri="{FF2B5EF4-FFF2-40B4-BE49-F238E27FC236}">
                  <a16:creationId xmlns:a16="http://schemas.microsoft.com/office/drawing/2014/main" id="{05134D69-E90E-FD50-ACA5-500D93DDF8C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00" name="Oval 199">
              <a:extLst>
                <a:ext uri="{FF2B5EF4-FFF2-40B4-BE49-F238E27FC236}">
                  <a16:creationId xmlns:a16="http://schemas.microsoft.com/office/drawing/2014/main" id="{5F4F190C-B214-D11A-4BC2-8C9B24295AD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01" name="Group 200">
              <a:extLst>
                <a:ext uri="{FF2B5EF4-FFF2-40B4-BE49-F238E27FC236}">
                  <a16:creationId xmlns:a16="http://schemas.microsoft.com/office/drawing/2014/main" id="{99EC5879-B841-EF4E-743B-58A2B7030B1A}"/>
                </a:ext>
              </a:extLst>
            </p:cNvPr>
            <p:cNvGrpSpPr/>
            <p:nvPr/>
          </p:nvGrpSpPr>
          <p:grpSpPr>
            <a:xfrm>
              <a:off x="7713663" y="2848339"/>
              <a:ext cx="1042107" cy="425543"/>
              <a:chOff x="7786941" y="2884917"/>
              <a:chExt cx="897649" cy="353919"/>
            </a:xfrm>
          </p:grpSpPr>
          <p:sp>
            <p:nvSpPr>
              <p:cNvPr id="202" name="Freeform 201">
                <a:extLst>
                  <a:ext uri="{FF2B5EF4-FFF2-40B4-BE49-F238E27FC236}">
                    <a16:creationId xmlns:a16="http://schemas.microsoft.com/office/drawing/2014/main" id="{5D2A42F2-4AF5-1D54-24D2-79331C45A06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3" name="Freeform 202">
                <a:extLst>
                  <a:ext uri="{FF2B5EF4-FFF2-40B4-BE49-F238E27FC236}">
                    <a16:creationId xmlns:a16="http://schemas.microsoft.com/office/drawing/2014/main" id="{56C42930-1E04-68F2-D278-2565B7BF02E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4" name="Freeform 203">
                <a:extLst>
                  <a:ext uri="{FF2B5EF4-FFF2-40B4-BE49-F238E27FC236}">
                    <a16:creationId xmlns:a16="http://schemas.microsoft.com/office/drawing/2014/main" id="{A8734CE8-AC25-3150-B9C4-1C3CF93F558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6" name="Freeform 205">
                <a:extLst>
                  <a:ext uri="{FF2B5EF4-FFF2-40B4-BE49-F238E27FC236}">
                    <a16:creationId xmlns:a16="http://schemas.microsoft.com/office/drawing/2014/main" id="{E4D29B0E-87C7-0C36-20FA-CCDB871CD80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207" name="Freeform 206">
            <a:extLst>
              <a:ext uri="{FF2B5EF4-FFF2-40B4-BE49-F238E27FC236}">
                <a16:creationId xmlns:a16="http://schemas.microsoft.com/office/drawing/2014/main" id="{1364F468-5DE9-38C3-2EA5-E71F882A0E39}"/>
              </a:ext>
            </a:extLst>
          </p:cNvPr>
          <p:cNvSpPr/>
          <p:nvPr/>
        </p:nvSpPr>
        <p:spPr>
          <a:xfrm>
            <a:off x="4127017" y="2557390"/>
            <a:ext cx="4006678" cy="603001"/>
          </a:xfrm>
          <a:custGeom>
            <a:avLst/>
            <a:gdLst>
              <a:gd name="connsiteX0" fmla="*/ 0 w 2365882"/>
              <a:gd name="connsiteY0" fmla="*/ 6798 h 628862"/>
              <a:gd name="connsiteX1" fmla="*/ 2365882 w 2365882"/>
              <a:gd name="connsiteY1" fmla="*/ 0 h 628862"/>
              <a:gd name="connsiteX2" fmla="*/ 1468479 w 2365882"/>
              <a:gd name="connsiteY2" fmla="*/ 594870 h 628862"/>
              <a:gd name="connsiteX3" fmla="*/ 686650 w 2365882"/>
              <a:gd name="connsiteY3" fmla="*/ 628862 h 628862"/>
              <a:gd name="connsiteX4" fmla="*/ 0 w 2365882"/>
              <a:gd name="connsiteY4" fmla="*/ 6798 h 628862"/>
              <a:gd name="connsiteX0" fmla="*/ 0 w 2365882"/>
              <a:gd name="connsiteY0" fmla="*/ 6798 h 594870"/>
              <a:gd name="connsiteX1" fmla="*/ 2365882 w 2365882"/>
              <a:gd name="connsiteY1" fmla="*/ 0 h 594870"/>
              <a:gd name="connsiteX2" fmla="*/ 1468479 w 2365882"/>
              <a:gd name="connsiteY2" fmla="*/ 594870 h 594870"/>
              <a:gd name="connsiteX3" fmla="*/ 696848 w 2365882"/>
              <a:gd name="connsiteY3" fmla="*/ 594870 h 594870"/>
              <a:gd name="connsiteX4" fmla="*/ 0 w 2365882"/>
              <a:gd name="connsiteY4" fmla="*/ 6798 h 594870"/>
              <a:gd name="connsiteX0" fmla="*/ 0 w 2365882"/>
              <a:gd name="connsiteY0" fmla="*/ 6798 h 594870"/>
              <a:gd name="connsiteX1" fmla="*/ 2365882 w 2365882"/>
              <a:gd name="connsiteY1" fmla="*/ 0 h 594870"/>
              <a:gd name="connsiteX2" fmla="*/ 1468479 w 2365882"/>
              <a:gd name="connsiteY2" fmla="*/ 594870 h 594870"/>
              <a:gd name="connsiteX3" fmla="*/ 696848 w 2365882"/>
              <a:gd name="connsiteY3" fmla="*/ 594870 h 594870"/>
              <a:gd name="connsiteX4" fmla="*/ 0 w 2365882"/>
              <a:gd name="connsiteY4" fmla="*/ 6798 h 594870"/>
              <a:gd name="connsiteX0" fmla="*/ 0 w 2365882"/>
              <a:gd name="connsiteY0" fmla="*/ 6798 h 594870"/>
              <a:gd name="connsiteX1" fmla="*/ 2365882 w 2365882"/>
              <a:gd name="connsiteY1" fmla="*/ 0 h 594870"/>
              <a:gd name="connsiteX2" fmla="*/ 1468479 w 2365882"/>
              <a:gd name="connsiteY2" fmla="*/ 594870 h 594870"/>
              <a:gd name="connsiteX3" fmla="*/ 696848 w 2365882"/>
              <a:gd name="connsiteY3" fmla="*/ 594870 h 594870"/>
              <a:gd name="connsiteX4" fmla="*/ 0 w 2365882"/>
              <a:gd name="connsiteY4" fmla="*/ 6798 h 594870"/>
              <a:gd name="connsiteX0" fmla="*/ 0 w 2365882"/>
              <a:gd name="connsiteY0" fmla="*/ 6798 h 594870"/>
              <a:gd name="connsiteX1" fmla="*/ 2365882 w 2365882"/>
              <a:gd name="connsiteY1" fmla="*/ 0 h 594870"/>
              <a:gd name="connsiteX2" fmla="*/ 1468479 w 2365882"/>
              <a:gd name="connsiteY2" fmla="*/ 594870 h 594870"/>
              <a:gd name="connsiteX3" fmla="*/ 696848 w 2365882"/>
              <a:gd name="connsiteY3" fmla="*/ 594870 h 594870"/>
              <a:gd name="connsiteX4" fmla="*/ 0 w 2365882"/>
              <a:gd name="connsiteY4" fmla="*/ 6798 h 594870"/>
              <a:gd name="connsiteX0" fmla="*/ 0 w 2365882"/>
              <a:gd name="connsiteY0" fmla="*/ 6798 h 594870"/>
              <a:gd name="connsiteX1" fmla="*/ 2365882 w 2365882"/>
              <a:gd name="connsiteY1" fmla="*/ 0 h 594870"/>
              <a:gd name="connsiteX2" fmla="*/ 1468479 w 2365882"/>
              <a:gd name="connsiteY2" fmla="*/ 594870 h 594870"/>
              <a:gd name="connsiteX3" fmla="*/ 696848 w 2365882"/>
              <a:gd name="connsiteY3" fmla="*/ 594870 h 594870"/>
              <a:gd name="connsiteX4" fmla="*/ 0 w 2365882"/>
              <a:gd name="connsiteY4" fmla="*/ 6798 h 594870"/>
              <a:gd name="connsiteX0" fmla="*/ 0 w 3418375"/>
              <a:gd name="connsiteY0" fmla="*/ 21727 h 609799"/>
              <a:gd name="connsiteX1" fmla="*/ 3418375 w 3418375"/>
              <a:gd name="connsiteY1" fmla="*/ 0 h 609799"/>
              <a:gd name="connsiteX2" fmla="*/ 1468479 w 3418375"/>
              <a:gd name="connsiteY2" fmla="*/ 609799 h 609799"/>
              <a:gd name="connsiteX3" fmla="*/ 696848 w 3418375"/>
              <a:gd name="connsiteY3" fmla="*/ 609799 h 609799"/>
              <a:gd name="connsiteX4" fmla="*/ 0 w 3418375"/>
              <a:gd name="connsiteY4" fmla="*/ 21727 h 609799"/>
              <a:gd name="connsiteX0" fmla="*/ 0 w 3418375"/>
              <a:gd name="connsiteY0" fmla="*/ 21727 h 609799"/>
              <a:gd name="connsiteX1" fmla="*/ 3418375 w 3418375"/>
              <a:gd name="connsiteY1" fmla="*/ 0 h 609799"/>
              <a:gd name="connsiteX2" fmla="*/ 1468479 w 3418375"/>
              <a:gd name="connsiteY2" fmla="*/ 609799 h 609799"/>
              <a:gd name="connsiteX3" fmla="*/ 696848 w 3418375"/>
              <a:gd name="connsiteY3" fmla="*/ 609799 h 609799"/>
              <a:gd name="connsiteX4" fmla="*/ 0 w 3418375"/>
              <a:gd name="connsiteY4" fmla="*/ 21727 h 609799"/>
              <a:gd name="connsiteX0" fmla="*/ 0 w 3843851"/>
              <a:gd name="connsiteY0" fmla="*/ 6798 h 609799"/>
              <a:gd name="connsiteX1" fmla="*/ 3843851 w 3843851"/>
              <a:gd name="connsiteY1" fmla="*/ 0 h 609799"/>
              <a:gd name="connsiteX2" fmla="*/ 1893955 w 3843851"/>
              <a:gd name="connsiteY2" fmla="*/ 609799 h 609799"/>
              <a:gd name="connsiteX3" fmla="*/ 1122324 w 3843851"/>
              <a:gd name="connsiteY3" fmla="*/ 609799 h 609799"/>
              <a:gd name="connsiteX4" fmla="*/ 0 w 3843851"/>
              <a:gd name="connsiteY4" fmla="*/ 6798 h 609799"/>
              <a:gd name="connsiteX0" fmla="*/ 0 w 3843851"/>
              <a:gd name="connsiteY0" fmla="*/ 6798 h 609799"/>
              <a:gd name="connsiteX1" fmla="*/ 3843851 w 3843851"/>
              <a:gd name="connsiteY1" fmla="*/ 0 h 609799"/>
              <a:gd name="connsiteX2" fmla="*/ 1893955 w 3843851"/>
              <a:gd name="connsiteY2" fmla="*/ 609799 h 609799"/>
              <a:gd name="connsiteX3" fmla="*/ 1122324 w 3843851"/>
              <a:gd name="connsiteY3" fmla="*/ 609799 h 609799"/>
              <a:gd name="connsiteX4" fmla="*/ 0 w 3843851"/>
              <a:gd name="connsiteY4" fmla="*/ 6798 h 609799"/>
              <a:gd name="connsiteX0" fmla="*/ 0 w 3825190"/>
              <a:gd name="connsiteY0" fmla="*/ 0 h 603001"/>
              <a:gd name="connsiteX1" fmla="*/ 3825190 w 3825190"/>
              <a:gd name="connsiteY1" fmla="*/ 11863 h 603001"/>
              <a:gd name="connsiteX2" fmla="*/ 1893955 w 3825190"/>
              <a:gd name="connsiteY2" fmla="*/ 603001 h 603001"/>
              <a:gd name="connsiteX3" fmla="*/ 1122324 w 3825190"/>
              <a:gd name="connsiteY3" fmla="*/ 603001 h 603001"/>
              <a:gd name="connsiteX4" fmla="*/ 0 w 3825190"/>
              <a:gd name="connsiteY4" fmla="*/ 0 h 603001"/>
              <a:gd name="connsiteX0" fmla="*/ 0 w 3825190"/>
              <a:gd name="connsiteY0" fmla="*/ 0 h 603001"/>
              <a:gd name="connsiteX1" fmla="*/ 3825190 w 3825190"/>
              <a:gd name="connsiteY1" fmla="*/ 11863 h 603001"/>
              <a:gd name="connsiteX2" fmla="*/ 1893955 w 3825190"/>
              <a:gd name="connsiteY2" fmla="*/ 603001 h 603001"/>
              <a:gd name="connsiteX3" fmla="*/ 1122324 w 3825190"/>
              <a:gd name="connsiteY3" fmla="*/ 603001 h 603001"/>
              <a:gd name="connsiteX4" fmla="*/ 0 w 3825190"/>
              <a:gd name="connsiteY4" fmla="*/ 0 h 603001"/>
              <a:gd name="connsiteX0" fmla="*/ 0 w 3825190"/>
              <a:gd name="connsiteY0" fmla="*/ 0 h 603001"/>
              <a:gd name="connsiteX1" fmla="*/ 3825190 w 3825190"/>
              <a:gd name="connsiteY1" fmla="*/ 11863 h 603001"/>
              <a:gd name="connsiteX2" fmla="*/ 1893955 w 3825190"/>
              <a:gd name="connsiteY2" fmla="*/ 603001 h 603001"/>
              <a:gd name="connsiteX3" fmla="*/ 1122324 w 3825190"/>
              <a:gd name="connsiteY3" fmla="*/ 603001 h 603001"/>
              <a:gd name="connsiteX4" fmla="*/ 0 w 3825190"/>
              <a:gd name="connsiteY4" fmla="*/ 0 h 603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5190" h="603001">
                <a:moveTo>
                  <a:pt x="0" y="0"/>
                </a:moveTo>
                <a:lnTo>
                  <a:pt x="3825190" y="11863"/>
                </a:lnTo>
                <a:cubicBezTo>
                  <a:pt x="3047053" y="168098"/>
                  <a:pt x="2155697" y="306133"/>
                  <a:pt x="1893955" y="603001"/>
                </a:cubicBezTo>
                <a:lnTo>
                  <a:pt x="1122324" y="603001"/>
                </a:lnTo>
                <a:cubicBezTo>
                  <a:pt x="930832" y="376384"/>
                  <a:pt x="707623" y="214824"/>
                  <a:pt x="0" y="0"/>
                </a:cubicBezTo>
                <a:close/>
              </a:path>
            </a:pathLst>
          </a:custGeom>
          <a:gradFill>
            <a:gsLst>
              <a:gs pos="0">
                <a:schemeClr val="bg1"/>
              </a:gs>
              <a:gs pos="100000">
                <a:schemeClr val="bg1">
                  <a:lumMod val="6500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209">
            <a:extLst>
              <a:ext uri="{FF2B5EF4-FFF2-40B4-BE49-F238E27FC236}">
                <a16:creationId xmlns:a16="http://schemas.microsoft.com/office/drawing/2014/main" id="{5A410F35-A8C5-2B00-FCFF-47B76159C9A3}"/>
              </a:ext>
            </a:extLst>
          </p:cNvPr>
          <p:cNvGrpSpPr/>
          <p:nvPr/>
        </p:nvGrpSpPr>
        <p:grpSpPr>
          <a:xfrm>
            <a:off x="5268795" y="2759158"/>
            <a:ext cx="787307" cy="784763"/>
            <a:chOff x="7931929" y="1048244"/>
            <a:chExt cx="787307" cy="784763"/>
          </a:xfrm>
        </p:grpSpPr>
        <p:sp>
          <p:nvSpPr>
            <p:cNvPr id="211" name="Freeform 210">
              <a:extLst>
                <a:ext uri="{FF2B5EF4-FFF2-40B4-BE49-F238E27FC236}">
                  <a16:creationId xmlns:a16="http://schemas.microsoft.com/office/drawing/2014/main" id="{7B5CEA0B-E30D-68C9-1EE0-1B0D7F53F7BF}"/>
                </a:ext>
              </a:extLst>
            </p:cNvPr>
            <p:cNvSpPr/>
            <p:nvPr/>
          </p:nvSpPr>
          <p:spPr>
            <a:xfrm>
              <a:off x="8234379" y="1048244"/>
              <a:ext cx="475548" cy="78442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2" name="Freeform 211">
              <a:extLst>
                <a:ext uri="{FF2B5EF4-FFF2-40B4-BE49-F238E27FC236}">
                  <a16:creationId xmlns:a16="http://schemas.microsoft.com/office/drawing/2014/main" id="{BC6B50E8-FA55-2D21-7266-8F38577F4939}"/>
                </a:ext>
              </a:extLst>
            </p:cNvPr>
            <p:cNvSpPr/>
            <p:nvPr/>
          </p:nvSpPr>
          <p:spPr>
            <a:xfrm>
              <a:off x="7931929" y="1249708"/>
              <a:ext cx="590335" cy="582956"/>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213" name="Straight Connector 212">
              <a:extLst>
                <a:ext uri="{FF2B5EF4-FFF2-40B4-BE49-F238E27FC236}">
                  <a16:creationId xmlns:a16="http://schemas.microsoft.com/office/drawing/2014/main" id="{7434B5BD-A20A-2132-4F0D-FB5F498D05E0}"/>
                </a:ext>
              </a:extLst>
            </p:cNvPr>
            <p:cNvCxnSpPr/>
            <p:nvPr/>
          </p:nvCxnSpPr>
          <p:spPr>
            <a:xfrm flipV="1">
              <a:off x="7993055" y="1378022"/>
              <a:ext cx="267616" cy="8703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a:extLst>
                <a:ext uri="{FF2B5EF4-FFF2-40B4-BE49-F238E27FC236}">
                  <a16:creationId xmlns:a16="http://schemas.microsoft.com/office/drawing/2014/main" id="{F5354BDD-CFF5-7C8C-C36F-25200EC424A1}"/>
                </a:ext>
              </a:extLst>
            </p:cNvPr>
            <p:cNvCxnSpPr/>
            <p:nvPr/>
          </p:nvCxnSpPr>
          <p:spPr>
            <a:xfrm>
              <a:off x="7992663" y="1762496"/>
              <a:ext cx="268008"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a:extLst>
                <a:ext uri="{FF2B5EF4-FFF2-40B4-BE49-F238E27FC236}">
                  <a16:creationId xmlns:a16="http://schemas.microsoft.com/office/drawing/2014/main" id="{FE25F62D-1F90-4FC3-BB1A-D2F0939FC649}"/>
                </a:ext>
              </a:extLst>
            </p:cNvPr>
            <p:cNvCxnSpPr/>
            <p:nvPr/>
          </p:nvCxnSpPr>
          <p:spPr>
            <a:xfrm flipV="1">
              <a:off x="8609154" y="1185325"/>
              <a:ext cx="0" cy="551210"/>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216" name="Group 215">
              <a:extLst>
                <a:ext uri="{FF2B5EF4-FFF2-40B4-BE49-F238E27FC236}">
                  <a16:creationId xmlns:a16="http://schemas.microsoft.com/office/drawing/2014/main" id="{3AAB0767-D8BF-1E58-3FEA-305E808D0097}"/>
                </a:ext>
              </a:extLst>
            </p:cNvPr>
            <p:cNvGrpSpPr/>
            <p:nvPr/>
          </p:nvGrpSpPr>
          <p:grpSpPr>
            <a:xfrm>
              <a:off x="8193210" y="1386981"/>
              <a:ext cx="526026" cy="430095"/>
              <a:chOff x="5103720" y="2710261"/>
              <a:chExt cx="580342" cy="363041"/>
            </a:xfrm>
          </p:grpSpPr>
          <p:cxnSp>
            <p:nvCxnSpPr>
              <p:cNvPr id="230" name="Straight Connector 229">
                <a:extLst>
                  <a:ext uri="{FF2B5EF4-FFF2-40B4-BE49-F238E27FC236}">
                    <a16:creationId xmlns:a16="http://schemas.microsoft.com/office/drawing/2014/main" id="{BB80587C-6F97-A792-742A-B4AFCA1E743C}"/>
                  </a:ext>
                </a:extLst>
              </p:cNvPr>
              <p:cNvCxnSpPr/>
              <p:nvPr/>
            </p:nvCxnSpPr>
            <p:spPr>
              <a:xfrm>
                <a:off x="5103720" y="2957094"/>
                <a:ext cx="2325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31" name="Group 230">
                <a:extLst>
                  <a:ext uri="{FF2B5EF4-FFF2-40B4-BE49-F238E27FC236}">
                    <a16:creationId xmlns:a16="http://schemas.microsoft.com/office/drawing/2014/main" id="{01F68802-F90A-9E3E-3933-9E38D77398DC}"/>
                  </a:ext>
                </a:extLst>
              </p:cNvPr>
              <p:cNvGrpSpPr/>
              <p:nvPr/>
            </p:nvGrpSpPr>
            <p:grpSpPr>
              <a:xfrm>
                <a:off x="5338659" y="2710261"/>
                <a:ext cx="345403" cy="363041"/>
                <a:chOff x="5340524" y="2727977"/>
                <a:chExt cx="355597" cy="354928"/>
              </a:xfrm>
            </p:grpSpPr>
            <p:pic>
              <p:nvPicPr>
                <p:cNvPr id="232" name="Picture 231" descr="server_rack.png">
                  <a:extLst>
                    <a:ext uri="{FF2B5EF4-FFF2-40B4-BE49-F238E27FC236}">
                      <a16:creationId xmlns:a16="http://schemas.microsoft.com/office/drawing/2014/main" id="{B0A0DCA8-9489-EE39-4A01-FE543D05102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533348" y="2813386"/>
                  <a:ext cx="162773" cy="267072"/>
                </a:xfrm>
                <a:prstGeom prst="rect">
                  <a:avLst/>
                </a:prstGeom>
              </p:spPr>
            </p:pic>
            <p:pic>
              <p:nvPicPr>
                <p:cNvPr id="233" name="Picture 232" descr="server_rack.png">
                  <a:extLst>
                    <a:ext uri="{FF2B5EF4-FFF2-40B4-BE49-F238E27FC236}">
                      <a16:creationId xmlns:a16="http://schemas.microsoft.com/office/drawing/2014/main" id="{C244D9A1-82FF-0C50-38DB-9B24CFF9266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340524" y="2827248"/>
                  <a:ext cx="155816" cy="255657"/>
                </a:xfrm>
                <a:prstGeom prst="rect">
                  <a:avLst/>
                </a:prstGeom>
              </p:spPr>
            </p:pic>
            <p:pic>
              <p:nvPicPr>
                <p:cNvPr id="234" name="Picture 233" descr="server_rack.png">
                  <a:extLst>
                    <a:ext uri="{FF2B5EF4-FFF2-40B4-BE49-F238E27FC236}">
                      <a16:creationId xmlns:a16="http://schemas.microsoft.com/office/drawing/2014/main" id="{940A8431-EB08-F1A2-F06F-C7959B07D088}"/>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415195" y="2727977"/>
                  <a:ext cx="205522" cy="337212"/>
                </a:xfrm>
                <a:prstGeom prst="rect">
                  <a:avLst/>
                </a:prstGeom>
              </p:spPr>
            </p:pic>
          </p:grpSp>
        </p:grpSp>
        <p:cxnSp>
          <p:nvCxnSpPr>
            <p:cNvPr id="217" name="Straight Connector 216">
              <a:extLst>
                <a:ext uri="{FF2B5EF4-FFF2-40B4-BE49-F238E27FC236}">
                  <a16:creationId xmlns:a16="http://schemas.microsoft.com/office/drawing/2014/main" id="{A847E3DC-9CBA-386C-7C3C-259E7DDD5949}"/>
                </a:ext>
              </a:extLst>
            </p:cNvPr>
            <p:cNvCxnSpPr/>
            <p:nvPr/>
          </p:nvCxnSpPr>
          <p:spPr>
            <a:xfrm flipV="1">
              <a:off x="7997478" y="1599083"/>
              <a:ext cx="263193" cy="19846"/>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a:extLst>
                <a:ext uri="{FF2B5EF4-FFF2-40B4-BE49-F238E27FC236}">
                  <a16:creationId xmlns:a16="http://schemas.microsoft.com/office/drawing/2014/main" id="{87460553-0C12-E505-1C81-2DD03C9798F8}"/>
                </a:ext>
              </a:extLst>
            </p:cNvPr>
            <p:cNvCxnSpPr/>
            <p:nvPr/>
          </p:nvCxnSpPr>
          <p:spPr>
            <a:xfrm flipV="1">
              <a:off x="7997478" y="1478364"/>
              <a:ext cx="263193" cy="5734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219" name="Group 218">
              <a:extLst>
                <a:ext uri="{FF2B5EF4-FFF2-40B4-BE49-F238E27FC236}">
                  <a16:creationId xmlns:a16="http://schemas.microsoft.com/office/drawing/2014/main" id="{8E17FEC2-3B9A-ECE9-3756-604F99E20BB4}"/>
                </a:ext>
              </a:extLst>
            </p:cNvPr>
            <p:cNvGrpSpPr/>
            <p:nvPr/>
          </p:nvGrpSpPr>
          <p:grpSpPr>
            <a:xfrm>
              <a:off x="8023158" y="1649487"/>
              <a:ext cx="255728" cy="127629"/>
              <a:chOff x="8031847" y="1585112"/>
              <a:chExt cx="258386" cy="130948"/>
            </a:xfrm>
          </p:grpSpPr>
          <p:sp>
            <p:nvSpPr>
              <p:cNvPr id="223" name="Freeform 222">
                <a:extLst>
                  <a:ext uri="{FF2B5EF4-FFF2-40B4-BE49-F238E27FC236}">
                    <a16:creationId xmlns:a16="http://schemas.microsoft.com/office/drawing/2014/main" id="{8F073395-96CB-8D1F-7983-980ED90A87F7}"/>
                  </a:ext>
                </a:extLst>
              </p:cNvPr>
              <p:cNvSpPr/>
              <p:nvPr/>
            </p:nvSpPr>
            <p:spPr>
              <a:xfrm>
                <a:off x="8031847" y="1630439"/>
                <a:ext cx="258386" cy="85621"/>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24" name="Oval 223">
                <a:extLst>
                  <a:ext uri="{FF2B5EF4-FFF2-40B4-BE49-F238E27FC236}">
                    <a16:creationId xmlns:a16="http://schemas.microsoft.com/office/drawing/2014/main" id="{5DAD536E-6F01-4254-B7FF-7F44E683C903}"/>
                  </a:ext>
                </a:extLst>
              </p:cNvPr>
              <p:cNvSpPr/>
              <p:nvPr/>
            </p:nvSpPr>
            <p:spPr>
              <a:xfrm>
                <a:off x="8031996" y="1585112"/>
                <a:ext cx="258073" cy="84771"/>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nvGrpSpPr>
              <p:cNvPr id="225" name="Group 224">
                <a:extLst>
                  <a:ext uri="{FF2B5EF4-FFF2-40B4-BE49-F238E27FC236}">
                    <a16:creationId xmlns:a16="http://schemas.microsoft.com/office/drawing/2014/main" id="{6B4F13DA-EE91-3BF9-BFF4-62A98FC8F26F}"/>
                  </a:ext>
                </a:extLst>
              </p:cNvPr>
              <p:cNvGrpSpPr/>
              <p:nvPr/>
            </p:nvGrpSpPr>
            <p:grpSpPr>
              <a:xfrm>
                <a:off x="8070168" y="1595886"/>
                <a:ext cx="181696" cy="62287"/>
                <a:chOff x="7786941" y="2884917"/>
                <a:chExt cx="897649" cy="353919"/>
              </a:xfrm>
            </p:grpSpPr>
            <p:sp>
              <p:nvSpPr>
                <p:cNvPr id="226" name="Freeform 225">
                  <a:extLst>
                    <a:ext uri="{FF2B5EF4-FFF2-40B4-BE49-F238E27FC236}">
                      <a16:creationId xmlns:a16="http://schemas.microsoft.com/office/drawing/2014/main" id="{82BF0924-3285-EFF8-91E9-9A2016A0CFC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Freeform 226">
                  <a:extLst>
                    <a:ext uri="{FF2B5EF4-FFF2-40B4-BE49-F238E27FC236}">
                      <a16:creationId xmlns:a16="http://schemas.microsoft.com/office/drawing/2014/main" id="{1153ADB1-D8C0-2741-D652-36F938B0A6C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Freeform 227">
                  <a:extLst>
                    <a:ext uri="{FF2B5EF4-FFF2-40B4-BE49-F238E27FC236}">
                      <a16:creationId xmlns:a16="http://schemas.microsoft.com/office/drawing/2014/main" id="{909E86F6-32D5-8CE6-41DC-4866664771F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Freeform 228">
                  <a:extLst>
                    <a:ext uri="{FF2B5EF4-FFF2-40B4-BE49-F238E27FC236}">
                      <a16:creationId xmlns:a16="http://schemas.microsoft.com/office/drawing/2014/main" id="{87B2C34E-4F47-EB3F-E25A-AC1897ED8A6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20" name="Can 219">
              <a:extLst>
                <a:ext uri="{FF2B5EF4-FFF2-40B4-BE49-F238E27FC236}">
                  <a16:creationId xmlns:a16="http://schemas.microsoft.com/office/drawing/2014/main" id="{6142D4A5-17AF-48A4-8B96-BE4DA714E1B7}"/>
                </a:ext>
              </a:extLst>
            </p:cNvPr>
            <p:cNvSpPr/>
            <p:nvPr/>
          </p:nvSpPr>
          <p:spPr>
            <a:xfrm>
              <a:off x="8309514" y="1475041"/>
              <a:ext cx="124055" cy="161289"/>
            </a:xfrm>
            <a:prstGeom prst="can">
              <a:avLst/>
            </a:prstGeom>
            <a:solidFill>
              <a:srgbClr val="0012A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1" name="Straight Connector 220">
              <a:extLst>
                <a:ext uri="{FF2B5EF4-FFF2-40B4-BE49-F238E27FC236}">
                  <a16:creationId xmlns:a16="http://schemas.microsoft.com/office/drawing/2014/main" id="{C6A3B09A-05ED-37AB-D1ED-828D0D4C68A0}"/>
                </a:ext>
              </a:extLst>
            </p:cNvPr>
            <p:cNvCxnSpPr>
              <a:cxnSpLocks/>
              <a:endCxn id="220" idx="3"/>
            </p:cNvCxnSpPr>
            <p:nvPr/>
          </p:nvCxnSpPr>
          <p:spPr>
            <a:xfrm flipV="1">
              <a:off x="8371542" y="1636330"/>
              <a:ext cx="0" cy="3634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D61896FD-76D2-4D49-4F54-C27E83A9442C}"/>
                </a:ext>
              </a:extLst>
            </p:cNvPr>
            <p:cNvCxnSpPr/>
            <p:nvPr/>
          </p:nvCxnSpPr>
          <p:spPr>
            <a:xfrm>
              <a:off x="8317605" y="1268077"/>
              <a:ext cx="0" cy="564930"/>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sp>
        <p:nvSpPr>
          <p:cNvPr id="235" name="TextBox 234">
            <a:extLst>
              <a:ext uri="{FF2B5EF4-FFF2-40B4-BE49-F238E27FC236}">
                <a16:creationId xmlns:a16="http://schemas.microsoft.com/office/drawing/2014/main" id="{6B23BC8E-6572-9D0C-6C41-AD59F81D575B}"/>
              </a:ext>
            </a:extLst>
          </p:cNvPr>
          <p:cNvSpPr txBox="1"/>
          <p:nvPr/>
        </p:nvSpPr>
        <p:spPr>
          <a:xfrm>
            <a:off x="5025243" y="2476671"/>
            <a:ext cx="1944571" cy="307777"/>
          </a:xfrm>
          <a:prstGeom prst="rect">
            <a:avLst/>
          </a:prstGeom>
          <a:noFill/>
        </p:spPr>
        <p:txBody>
          <a:bodyPr wrap="none" rtlCol="0">
            <a:spAutoFit/>
          </a:bodyPr>
          <a:lstStyle/>
          <a:p>
            <a:r>
              <a:rPr lang="en-US" sz="1400" dirty="0">
                <a:solidFill>
                  <a:schemeClr val="bg1"/>
                </a:solidFill>
              </a:rPr>
              <a:t>Core Network Functions</a:t>
            </a:r>
          </a:p>
        </p:txBody>
      </p:sp>
      <p:pic>
        <p:nvPicPr>
          <p:cNvPr id="236" name="Picture 235">
            <a:extLst>
              <a:ext uri="{FF2B5EF4-FFF2-40B4-BE49-F238E27FC236}">
                <a16:creationId xmlns:a16="http://schemas.microsoft.com/office/drawing/2014/main" id="{6598D76A-1A1D-C1B0-5039-BE927711C9A3}"/>
              </a:ext>
            </a:extLst>
          </p:cNvPr>
          <p:cNvPicPr>
            <a:picLocks noChangeAspect="1"/>
          </p:cNvPicPr>
          <p:nvPr/>
        </p:nvPicPr>
        <p:blipFill>
          <a:blip r:embed="rId12"/>
          <a:stretch>
            <a:fillRect/>
          </a:stretch>
        </p:blipFill>
        <p:spPr>
          <a:xfrm>
            <a:off x="3973567" y="1552083"/>
            <a:ext cx="4244865" cy="1008057"/>
          </a:xfrm>
          <a:prstGeom prst="rect">
            <a:avLst/>
          </a:prstGeom>
        </p:spPr>
      </p:pic>
      <p:cxnSp>
        <p:nvCxnSpPr>
          <p:cNvPr id="44" name="Straight Connector 43">
            <a:extLst>
              <a:ext uri="{FF2B5EF4-FFF2-40B4-BE49-F238E27FC236}">
                <a16:creationId xmlns:a16="http://schemas.microsoft.com/office/drawing/2014/main" id="{BCBB745F-3306-F2DB-65AC-60A510850204}"/>
              </a:ext>
            </a:extLst>
          </p:cNvPr>
          <p:cNvCxnSpPr>
            <a:cxnSpLocks/>
            <a:stCxn id="192" idx="3"/>
          </p:cNvCxnSpPr>
          <p:nvPr/>
        </p:nvCxnSpPr>
        <p:spPr>
          <a:xfrm flipH="1" flipV="1">
            <a:off x="3177347" y="3384661"/>
            <a:ext cx="949670" cy="499234"/>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54F15233-7275-6BA1-6CB1-28875953A7FC}"/>
              </a:ext>
            </a:extLst>
          </p:cNvPr>
          <p:cNvGrpSpPr/>
          <p:nvPr/>
        </p:nvGrpSpPr>
        <p:grpSpPr>
          <a:xfrm>
            <a:off x="3922213" y="1496572"/>
            <a:ext cx="8289128" cy="3127333"/>
            <a:chOff x="3612221" y="1543822"/>
            <a:chExt cx="8289128" cy="3127333"/>
          </a:xfrm>
        </p:grpSpPr>
        <p:sp>
          <p:nvSpPr>
            <p:cNvPr id="5" name="TextBox 4">
              <a:extLst>
                <a:ext uri="{FF2B5EF4-FFF2-40B4-BE49-F238E27FC236}">
                  <a16:creationId xmlns:a16="http://schemas.microsoft.com/office/drawing/2014/main" id="{DC1C35CE-393B-4282-0364-56FDD783239C}"/>
                </a:ext>
              </a:extLst>
            </p:cNvPr>
            <p:cNvSpPr txBox="1"/>
            <p:nvPr/>
          </p:nvSpPr>
          <p:spPr>
            <a:xfrm>
              <a:off x="8100659" y="2732163"/>
              <a:ext cx="380069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AMF</a:t>
              </a: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rPr>
                <a:t>(Access, Mobility Management Function)</a:t>
              </a:r>
            </a:p>
            <a:p>
              <a:pPr marL="342900" marR="0" lvl="0" indent="-223838" algn="l" defTabSz="914400" rtl="0" eaLnBrk="1" fontAlgn="auto" latinLnBrk="0" hangingPunct="1">
                <a:lnSpc>
                  <a:spcPct val="100000"/>
                </a:lnSpc>
                <a:spcBef>
                  <a:spcPts val="0"/>
                </a:spcBef>
                <a:spcAft>
                  <a:spcPts val="0"/>
                </a:spcAft>
                <a:buClr>
                  <a:srgbClr val="0000A3"/>
                </a:buClr>
                <a:buSzTx/>
                <a:buFont typeface="Wingdings" pitchFamily="2" charset="2"/>
                <a:buChar char="§"/>
                <a:defRPr/>
              </a:pPr>
              <a:r>
                <a:rPr lang="en-US" sz="2400" dirty="0">
                  <a:solidFill>
                    <a:prstClr val="black"/>
                  </a:solidFill>
                  <a:latin typeface="Calibri" panose="020F0502020204030204"/>
                </a:rPr>
                <a:t>co</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nnection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management, access authorization</a:t>
              </a:r>
              <a:endParaRPr lang="en-US" sz="2400" dirty="0">
                <a:solidFill>
                  <a:prstClr val="black"/>
                </a:solidFill>
                <a:latin typeface="Calibri" panose="020F0502020204030204"/>
              </a:endParaRPr>
            </a:p>
            <a:p>
              <a:pPr marL="342900" marR="0" lvl="0" indent="-223838" algn="l" defTabSz="914400" rtl="0" eaLnBrk="1" fontAlgn="auto" latinLnBrk="0" hangingPunct="1">
                <a:lnSpc>
                  <a:spcPct val="100000"/>
                </a:lnSpc>
                <a:spcBef>
                  <a:spcPts val="0"/>
                </a:spcBef>
                <a:spcAft>
                  <a:spcPts val="0"/>
                </a:spcAft>
                <a:buClr>
                  <a:srgbClr val="0000A3"/>
                </a:buClr>
                <a:buSzTx/>
                <a:buFont typeface="Wingdings" pitchFamily="2" charset="2"/>
                <a:buChar cha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mobility management</a:t>
              </a:r>
            </a:p>
          </p:txBody>
        </p:sp>
        <p:sp>
          <p:nvSpPr>
            <p:cNvPr id="9" name="Oval 8">
              <a:extLst>
                <a:ext uri="{FF2B5EF4-FFF2-40B4-BE49-F238E27FC236}">
                  <a16:creationId xmlns:a16="http://schemas.microsoft.com/office/drawing/2014/main" id="{ECC0DB99-9979-BA26-04B4-540E77F0FB5A}"/>
                </a:ext>
              </a:extLst>
            </p:cNvPr>
            <p:cNvSpPr/>
            <p:nvPr/>
          </p:nvSpPr>
          <p:spPr>
            <a:xfrm>
              <a:off x="3612221" y="1543822"/>
              <a:ext cx="1054410" cy="641306"/>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9B35433D-A18E-9ED4-254E-7B5D4BC4EB1E}"/>
                </a:ext>
              </a:extLst>
            </p:cNvPr>
            <p:cNvCxnSpPr>
              <a:cxnSpLocks/>
            </p:cNvCxnSpPr>
            <p:nvPr/>
          </p:nvCxnSpPr>
          <p:spPr>
            <a:xfrm flipH="1" flipV="1">
              <a:off x="4544543" y="2085005"/>
              <a:ext cx="3570719" cy="92767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85" name="Group 403">
            <a:extLst>
              <a:ext uri="{FF2B5EF4-FFF2-40B4-BE49-F238E27FC236}">
                <a16:creationId xmlns:a16="http://schemas.microsoft.com/office/drawing/2014/main" id="{5ACF538A-0819-A8C9-C1AA-A081E31939DF}"/>
              </a:ext>
            </a:extLst>
          </p:cNvPr>
          <p:cNvGrpSpPr>
            <a:grpSpLocks/>
          </p:cNvGrpSpPr>
          <p:nvPr/>
        </p:nvGrpSpPr>
        <p:grpSpPr bwMode="auto">
          <a:xfrm>
            <a:off x="1053608" y="2418128"/>
            <a:ext cx="615707" cy="485902"/>
            <a:chOff x="2751" y="1851"/>
            <a:chExt cx="462" cy="478"/>
          </a:xfrm>
        </p:grpSpPr>
        <p:pic>
          <p:nvPicPr>
            <p:cNvPr id="86" name="Picture 364" descr="iphone_stylized_small">
              <a:extLst>
                <a:ext uri="{FF2B5EF4-FFF2-40B4-BE49-F238E27FC236}">
                  <a16:creationId xmlns:a16="http://schemas.microsoft.com/office/drawing/2014/main" id="{7CEDB3B5-1F97-D2CF-719C-133A13ADC7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7" name="Picture 402" descr="antenna_radiation_stylized">
              <a:extLst>
                <a:ext uri="{FF2B5EF4-FFF2-40B4-BE49-F238E27FC236}">
                  <a16:creationId xmlns:a16="http://schemas.microsoft.com/office/drawing/2014/main" id="{E5E557D7-2BAF-A00E-42DE-7DF4A7C7EF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3691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1.04167E-6 4.81481E-6 L 0.07357 0.34306 " pathEditMode="relative" rAng="0" ptsTypes="AA">
                                      <p:cBhvr>
                                        <p:cTn id="11" dur="2000" fill="hold"/>
                                        <p:tgtEl>
                                          <p:spTgt spid="85"/>
                                        </p:tgtEl>
                                        <p:attrNameLst>
                                          <p:attrName>ppt_x</p:attrName>
                                          <p:attrName>ppt_y</p:attrName>
                                        </p:attrNameLst>
                                      </p:cBhvr>
                                      <p:rCtr x="3672" y="169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Freeform 106">
            <a:extLst>
              <a:ext uri="{FF2B5EF4-FFF2-40B4-BE49-F238E27FC236}">
                <a16:creationId xmlns:a16="http://schemas.microsoft.com/office/drawing/2014/main" id="{E9B33E78-E078-D346-AF9A-57166A2314BA}"/>
              </a:ext>
            </a:extLst>
          </p:cNvPr>
          <p:cNvSpPr/>
          <p:nvPr/>
        </p:nvSpPr>
        <p:spPr>
          <a:xfrm>
            <a:off x="4211041" y="1878227"/>
            <a:ext cx="3186468" cy="2286000"/>
          </a:xfrm>
          <a:custGeom>
            <a:avLst/>
            <a:gdLst>
              <a:gd name="connsiteX0" fmla="*/ 910971 w 2479694"/>
              <a:gd name="connsiteY0" fmla="*/ 57599 h 2518288"/>
              <a:gd name="connsiteX1" fmla="*/ 459082 w 2479694"/>
              <a:gd name="connsiteY1" fmla="*/ 200298 h 2518288"/>
              <a:gd name="connsiteX2" fmla="*/ 154652 w 2479694"/>
              <a:gd name="connsiteY2" fmla="*/ 647420 h 2518288"/>
              <a:gd name="connsiteX3" fmla="*/ 7194 w 2479694"/>
              <a:gd name="connsiteY3" fmla="*/ 1151621 h 2518288"/>
              <a:gd name="connsiteX4" fmla="*/ 50004 w 2479694"/>
              <a:gd name="connsiteY4" fmla="*/ 1679605 h 2518288"/>
              <a:gd name="connsiteX5" fmla="*/ 283084 w 2479694"/>
              <a:gd name="connsiteY5" fmla="*/ 2236129 h 2518288"/>
              <a:gd name="connsiteX6" fmla="*/ 929997 w 2479694"/>
              <a:gd name="connsiteY6" fmla="*/ 2502500 h 2518288"/>
              <a:gd name="connsiteX7" fmla="*/ 1434210 w 2479694"/>
              <a:gd name="connsiteY7" fmla="*/ 2483473 h 2518288"/>
              <a:gd name="connsiteX8" fmla="*/ 1919395 w 2479694"/>
              <a:gd name="connsiteY8" fmla="*/ 2450177 h 2518288"/>
              <a:gd name="connsiteX9" fmla="*/ 2380797 w 2479694"/>
              <a:gd name="connsiteY9" fmla="*/ 1831817 h 2518288"/>
              <a:gd name="connsiteX10" fmla="*/ 2471174 w 2479694"/>
              <a:gd name="connsiteY10" fmla="*/ 1246753 h 2518288"/>
              <a:gd name="connsiteX11" fmla="*/ 2242852 w 2479694"/>
              <a:gd name="connsiteY11" fmla="*/ 675959 h 2518288"/>
              <a:gd name="connsiteX12" fmla="*/ 2066853 w 2479694"/>
              <a:gd name="connsiteY12" fmla="*/ 371536 h 2518288"/>
              <a:gd name="connsiteX13" fmla="*/ 1838531 w 2479694"/>
              <a:gd name="connsiteY13" fmla="*/ 86139 h 2518288"/>
              <a:gd name="connsiteX14" fmla="*/ 1258211 w 2479694"/>
              <a:gd name="connsiteY14" fmla="*/ 520 h 2518288"/>
              <a:gd name="connsiteX15" fmla="*/ 910971 w 2479694"/>
              <a:gd name="connsiteY15" fmla="*/ 57599 h 25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79694" h="2518288">
                <a:moveTo>
                  <a:pt x="910971" y="57599"/>
                </a:moveTo>
                <a:cubicBezTo>
                  <a:pt x="777783" y="90895"/>
                  <a:pt x="585135" y="101995"/>
                  <a:pt x="459082" y="200298"/>
                </a:cubicBezTo>
                <a:cubicBezTo>
                  <a:pt x="333029" y="298601"/>
                  <a:pt x="229967" y="488866"/>
                  <a:pt x="154652" y="647420"/>
                </a:cubicBezTo>
                <a:cubicBezTo>
                  <a:pt x="79337" y="805974"/>
                  <a:pt x="24635" y="979590"/>
                  <a:pt x="7194" y="1151621"/>
                </a:cubicBezTo>
                <a:cubicBezTo>
                  <a:pt x="-10247" y="1323652"/>
                  <a:pt x="4022" y="1498854"/>
                  <a:pt x="50004" y="1679605"/>
                </a:cubicBezTo>
                <a:cubicBezTo>
                  <a:pt x="95986" y="1860356"/>
                  <a:pt x="136419" y="2098980"/>
                  <a:pt x="283084" y="2236129"/>
                </a:cubicBezTo>
                <a:cubicBezTo>
                  <a:pt x="429749" y="2373278"/>
                  <a:pt x="738143" y="2461276"/>
                  <a:pt x="929997" y="2502500"/>
                </a:cubicBezTo>
                <a:cubicBezTo>
                  <a:pt x="1121851" y="2543724"/>
                  <a:pt x="1269310" y="2492193"/>
                  <a:pt x="1434210" y="2483473"/>
                </a:cubicBezTo>
                <a:cubicBezTo>
                  <a:pt x="1599110" y="2474753"/>
                  <a:pt x="1761631" y="2558786"/>
                  <a:pt x="1919395" y="2450177"/>
                </a:cubicBezTo>
                <a:cubicBezTo>
                  <a:pt x="2077160" y="2341568"/>
                  <a:pt x="2288834" y="2032388"/>
                  <a:pt x="2380797" y="1831817"/>
                </a:cubicBezTo>
                <a:cubicBezTo>
                  <a:pt x="2472760" y="1631246"/>
                  <a:pt x="2494165" y="1439396"/>
                  <a:pt x="2471174" y="1246753"/>
                </a:cubicBezTo>
                <a:cubicBezTo>
                  <a:pt x="2448183" y="1054110"/>
                  <a:pt x="2310239" y="821828"/>
                  <a:pt x="2242852" y="675959"/>
                </a:cubicBezTo>
                <a:cubicBezTo>
                  <a:pt x="2175465" y="530090"/>
                  <a:pt x="2134240" y="469839"/>
                  <a:pt x="2066853" y="371536"/>
                </a:cubicBezTo>
                <a:cubicBezTo>
                  <a:pt x="1999466" y="273233"/>
                  <a:pt x="1973305" y="147975"/>
                  <a:pt x="1838531" y="86139"/>
                </a:cubicBezTo>
                <a:cubicBezTo>
                  <a:pt x="1703757" y="24303"/>
                  <a:pt x="1414390" y="5277"/>
                  <a:pt x="1258211" y="520"/>
                </a:cubicBezTo>
                <a:cubicBezTo>
                  <a:pt x="1102032" y="-4237"/>
                  <a:pt x="1044159" y="24303"/>
                  <a:pt x="910971" y="57599"/>
                </a:cubicBezTo>
                <a:close/>
              </a:path>
            </a:pathLst>
          </a:custGeom>
          <a:solidFill>
            <a:srgbClr val="9AE0FF"/>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33D2D5F9-9EC4-0AB6-C857-618888243776}"/>
              </a:ext>
            </a:extLst>
          </p:cNvPr>
          <p:cNvGrpSpPr/>
          <p:nvPr/>
        </p:nvGrpSpPr>
        <p:grpSpPr>
          <a:xfrm>
            <a:off x="5701416" y="1841949"/>
            <a:ext cx="579097" cy="870251"/>
            <a:chOff x="5889335" y="1626817"/>
            <a:chExt cx="694858" cy="1017961"/>
          </a:xfrm>
        </p:grpSpPr>
        <p:grpSp>
          <p:nvGrpSpPr>
            <p:cNvPr id="5" name="Group 817">
              <a:extLst>
                <a:ext uri="{FF2B5EF4-FFF2-40B4-BE49-F238E27FC236}">
                  <a16:creationId xmlns:a16="http://schemas.microsoft.com/office/drawing/2014/main" id="{5662E381-0308-4144-493D-2FEE825BD557}"/>
                </a:ext>
              </a:extLst>
            </p:cNvPr>
            <p:cNvGrpSpPr>
              <a:grpSpLocks/>
            </p:cNvGrpSpPr>
            <p:nvPr/>
          </p:nvGrpSpPr>
          <p:grpSpPr bwMode="auto">
            <a:xfrm>
              <a:off x="5971949" y="1626817"/>
              <a:ext cx="466245" cy="392290"/>
              <a:chOff x="2920" y="1445"/>
              <a:chExt cx="326" cy="289"/>
            </a:xfrm>
          </p:grpSpPr>
          <p:sp>
            <p:nvSpPr>
              <p:cNvPr id="24" name="Oval 818">
                <a:extLst>
                  <a:ext uri="{FF2B5EF4-FFF2-40B4-BE49-F238E27FC236}">
                    <a16:creationId xmlns:a16="http://schemas.microsoft.com/office/drawing/2014/main" id="{228DC2DC-9984-89F1-3926-8A621E92BD08}"/>
                  </a:ext>
                </a:extLst>
              </p:cNvPr>
              <p:cNvSpPr>
                <a:spLocks noChangeArrowheads="1"/>
              </p:cNvSpPr>
              <p:nvPr/>
            </p:nvSpPr>
            <p:spPr bwMode="auto">
              <a:xfrm>
                <a:off x="2920" y="1445"/>
                <a:ext cx="326" cy="289"/>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nvGrpSpPr>
              <p:cNvPr id="25" name="Group 819">
                <a:extLst>
                  <a:ext uri="{FF2B5EF4-FFF2-40B4-BE49-F238E27FC236}">
                    <a16:creationId xmlns:a16="http://schemas.microsoft.com/office/drawing/2014/main" id="{37C95A95-4B51-9A16-3BEA-4DFE8D1ECC11}"/>
                  </a:ext>
                </a:extLst>
              </p:cNvPr>
              <p:cNvGrpSpPr>
                <a:grpSpLocks/>
              </p:cNvGrpSpPr>
              <p:nvPr/>
            </p:nvGrpSpPr>
            <p:grpSpPr bwMode="auto">
              <a:xfrm>
                <a:off x="2949" y="1476"/>
                <a:ext cx="265" cy="228"/>
                <a:chOff x="2949" y="1476"/>
                <a:chExt cx="265" cy="228"/>
              </a:xfrm>
            </p:grpSpPr>
            <p:sp>
              <p:nvSpPr>
                <p:cNvPr id="27" name="Oval 820">
                  <a:extLst>
                    <a:ext uri="{FF2B5EF4-FFF2-40B4-BE49-F238E27FC236}">
                      <a16:creationId xmlns:a16="http://schemas.microsoft.com/office/drawing/2014/main" id="{15626D87-4C76-2BB4-8090-23651105CE15}"/>
                    </a:ext>
                  </a:extLst>
                </p:cNvPr>
                <p:cNvSpPr>
                  <a:spLocks noChangeArrowheads="1"/>
                </p:cNvSpPr>
                <p:nvPr/>
              </p:nvSpPr>
              <p:spPr bwMode="auto">
                <a:xfrm>
                  <a:off x="3030" y="1545"/>
                  <a:ext cx="107" cy="92"/>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28" name="Oval 821">
                  <a:extLst>
                    <a:ext uri="{FF2B5EF4-FFF2-40B4-BE49-F238E27FC236}">
                      <a16:creationId xmlns:a16="http://schemas.microsoft.com/office/drawing/2014/main" id="{B68388ED-CE89-61E9-2A73-9FB629923FDF}"/>
                    </a:ext>
                  </a:extLst>
                </p:cNvPr>
                <p:cNvSpPr>
                  <a:spLocks noChangeArrowheads="1"/>
                </p:cNvSpPr>
                <p:nvPr/>
              </p:nvSpPr>
              <p:spPr bwMode="auto">
                <a:xfrm>
                  <a:off x="3006" y="1525"/>
                  <a:ext cx="154" cy="131"/>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29" name="Oval 822">
                  <a:extLst>
                    <a:ext uri="{FF2B5EF4-FFF2-40B4-BE49-F238E27FC236}">
                      <a16:creationId xmlns:a16="http://schemas.microsoft.com/office/drawing/2014/main" id="{4539C479-F33E-5C0E-826C-C8C08E643C18}"/>
                    </a:ext>
                  </a:extLst>
                </p:cNvPr>
                <p:cNvSpPr>
                  <a:spLocks noChangeArrowheads="1"/>
                </p:cNvSpPr>
                <p:nvPr/>
              </p:nvSpPr>
              <p:spPr bwMode="auto">
                <a:xfrm>
                  <a:off x="2983" y="1501"/>
                  <a:ext cx="203" cy="179"/>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30" name="Oval 823">
                  <a:extLst>
                    <a:ext uri="{FF2B5EF4-FFF2-40B4-BE49-F238E27FC236}">
                      <a16:creationId xmlns:a16="http://schemas.microsoft.com/office/drawing/2014/main" id="{5A53E053-0EA9-F0C9-C0EF-709F20139C2F}"/>
                    </a:ext>
                  </a:extLst>
                </p:cNvPr>
                <p:cNvSpPr>
                  <a:spLocks noChangeArrowheads="1"/>
                </p:cNvSpPr>
                <p:nvPr/>
              </p:nvSpPr>
              <p:spPr bwMode="auto">
                <a:xfrm>
                  <a:off x="2949" y="1476"/>
                  <a:ext cx="265" cy="228"/>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nvGrpSpPr>
            <p:cNvPr id="6" name="Group 5">
              <a:extLst>
                <a:ext uri="{FF2B5EF4-FFF2-40B4-BE49-F238E27FC236}">
                  <a16:creationId xmlns:a16="http://schemas.microsoft.com/office/drawing/2014/main" id="{050395D1-D328-C6B3-C741-1217E2302B63}"/>
                </a:ext>
              </a:extLst>
            </p:cNvPr>
            <p:cNvGrpSpPr/>
            <p:nvPr/>
          </p:nvGrpSpPr>
          <p:grpSpPr>
            <a:xfrm>
              <a:off x="5988685" y="1818858"/>
              <a:ext cx="437474" cy="596272"/>
              <a:chOff x="3585986" y="1924272"/>
              <a:chExt cx="468358" cy="1018983"/>
            </a:xfrm>
          </p:grpSpPr>
          <p:sp>
            <p:nvSpPr>
              <p:cNvPr id="20" name="Rectangle 19">
                <a:extLst>
                  <a:ext uri="{FF2B5EF4-FFF2-40B4-BE49-F238E27FC236}">
                    <a16:creationId xmlns:a16="http://schemas.microsoft.com/office/drawing/2014/main" id="{67D3D8B8-C259-3D2B-569B-385432210317}"/>
                  </a:ext>
                </a:extLst>
              </p:cNvPr>
              <p:cNvSpPr/>
              <p:nvPr/>
            </p:nvSpPr>
            <p:spPr>
              <a:xfrm>
                <a:off x="3793799" y="1924272"/>
                <a:ext cx="61211" cy="10189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E749725-9991-3818-C681-F395D89CAA7E}"/>
                  </a:ext>
                </a:extLst>
              </p:cNvPr>
              <p:cNvSpPr/>
              <p:nvPr/>
            </p:nvSpPr>
            <p:spPr>
              <a:xfrm rot="5400000">
                <a:off x="3797305" y="1906792"/>
                <a:ext cx="45719" cy="4683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51BD774-FD4E-6B65-30D9-EEE90780E283}"/>
                  </a:ext>
                </a:extLst>
              </p:cNvPr>
              <p:cNvSpPr/>
              <p:nvPr/>
            </p:nvSpPr>
            <p:spPr>
              <a:xfrm>
                <a:off x="3641274" y="2079689"/>
                <a:ext cx="97237" cy="1682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605DAE1-834A-F61A-C830-71D85A4D9664}"/>
                  </a:ext>
                </a:extLst>
              </p:cNvPr>
              <p:cNvSpPr/>
              <p:nvPr/>
            </p:nvSpPr>
            <p:spPr>
              <a:xfrm>
                <a:off x="3942084" y="2069884"/>
                <a:ext cx="45719" cy="30343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10CDB076-EA64-6C50-596C-7ED3508DE29E}"/>
                </a:ext>
              </a:extLst>
            </p:cNvPr>
            <p:cNvGrpSpPr/>
            <p:nvPr/>
          </p:nvGrpSpPr>
          <p:grpSpPr>
            <a:xfrm>
              <a:off x="5889335" y="2048021"/>
              <a:ext cx="694858" cy="596757"/>
              <a:chOff x="2913744" y="2211770"/>
              <a:chExt cx="694858" cy="596757"/>
            </a:xfrm>
          </p:grpSpPr>
          <p:grpSp>
            <p:nvGrpSpPr>
              <p:cNvPr id="8" name="Group 7">
                <a:extLst>
                  <a:ext uri="{FF2B5EF4-FFF2-40B4-BE49-F238E27FC236}">
                    <a16:creationId xmlns:a16="http://schemas.microsoft.com/office/drawing/2014/main" id="{2A870E05-FCED-CDED-8961-F95F8CFD3392}"/>
                  </a:ext>
                </a:extLst>
              </p:cNvPr>
              <p:cNvGrpSpPr/>
              <p:nvPr/>
            </p:nvGrpSpPr>
            <p:grpSpPr>
              <a:xfrm>
                <a:off x="2913744" y="2416607"/>
                <a:ext cx="694858" cy="391920"/>
                <a:chOff x="340314" y="959725"/>
                <a:chExt cx="710987" cy="333816"/>
              </a:xfrm>
            </p:grpSpPr>
            <p:sp>
              <p:nvSpPr>
                <p:cNvPr id="10" name="Oval 9">
                  <a:extLst>
                    <a:ext uri="{FF2B5EF4-FFF2-40B4-BE49-F238E27FC236}">
                      <a16:creationId xmlns:a16="http://schemas.microsoft.com/office/drawing/2014/main" id="{BC0665BB-E3D0-7EBF-22C8-5A74192BF69F}"/>
                    </a:ext>
                  </a:extLst>
                </p:cNvPr>
                <p:cNvSpPr/>
                <p:nvPr/>
              </p:nvSpPr>
              <p:spPr>
                <a:xfrm flipV="1">
                  <a:off x="340314" y="1069853"/>
                  <a:ext cx="710987" cy="22368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47669227-6E80-0F4D-3C5C-C55457B0E0CA}"/>
                    </a:ext>
                  </a:extLst>
                </p:cNvPr>
                <p:cNvGrpSpPr/>
                <p:nvPr/>
              </p:nvGrpSpPr>
              <p:grpSpPr>
                <a:xfrm>
                  <a:off x="519850" y="1126797"/>
                  <a:ext cx="319417" cy="141293"/>
                  <a:chOff x="7493876" y="2774731"/>
                  <a:chExt cx="1481958" cy="894622"/>
                </a:xfrm>
              </p:grpSpPr>
              <p:sp>
                <p:nvSpPr>
                  <p:cNvPr id="13" name="Freeform 12">
                    <a:extLst>
                      <a:ext uri="{FF2B5EF4-FFF2-40B4-BE49-F238E27FC236}">
                        <a16:creationId xmlns:a16="http://schemas.microsoft.com/office/drawing/2014/main" id="{3651E58B-1B54-28D8-FF95-124083B98F6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4" name="Oval 13">
                    <a:extLst>
                      <a:ext uri="{FF2B5EF4-FFF2-40B4-BE49-F238E27FC236}">
                        <a16:creationId xmlns:a16="http://schemas.microsoft.com/office/drawing/2014/main" id="{D842A422-DF25-AAAE-F89C-2BE0021D61A7}"/>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5" name="Group 14">
                    <a:extLst>
                      <a:ext uri="{FF2B5EF4-FFF2-40B4-BE49-F238E27FC236}">
                        <a16:creationId xmlns:a16="http://schemas.microsoft.com/office/drawing/2014/main" id="{EF5177FF-1229-4494-C8A9-2F6884EA4D1D}"/>
                      </a:ext>
                    </a:extLst>
                  </p:cNvPr>
                  <p:cNvGrpSpPr/>
                  <p:nvPr/>
                </p:nvGrpSpPr>
                <p:grpSpPr>
                  <a:xfrm>
                    <a:off x="7713663" y="2848339"/>
                    <a:ext cx="1042107" cy="425543"/>
                    <a:chOff x="7786941" y="2884917"/>
                    <a:chExt cx="897649" cy="353919"/>
                  </a:xfrm>
                </p:grpSpPr>
                <p:sp>
                  <p:nvSpPr>
                    <p:cNvPr id="16" name="Freeform 15">
                      <a:extLst>
                        <a:ext uri="{FF2B5EF4-FFF2-40B4-BE49-F238E27FC236}">
                          <a16:creationId xmlns:a16="http://schemas.microsoft.com/office/drawing/2014/main" id="{6638058E-5CD8-331C-8043-5D7305BC58BD}"/>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CA1F5288-8B8A-9050-AF63-1CADD1EFA72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17">
                      <a:extLst>
                        <a:ext uri="{FF2B5EF4-FFF2-40B4-BE49-F238E27FC236}">
                          <a16:creationId xmlns:a16="http://schemas.microsoft.com/office/drawing/2014/main" id="{D7A73EAC-B844-C55A-A918-7D540852040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18">
                      <a:extLst>
                        <a:ext uri="{FF2B5EF4-FFF2-40B4-BE49-F238E27FC236}">
                          <a16:creationId xmlns:a16="http://schemas.microsoft.com/office/drawing/2014/main" id="{BDACE6BC-9412-867E-2CF6-2B9A4802992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2" name="Can 11">
                  <a:extLst>
                    <a:ext uri="{FF2B5EF4-FFF2-40B4-BE49-F238E27FC236}">
                      <a16:creationId xmlns:a16="http://schemas.microsoft.com/office/drawing/2014/main" id="{248C2BB9-7F01-DDB4-E575-B7D72C039AD2}"/>
                    </a:ext>
                  </a:extLst>
                </p:cNvPr>
                <p:cNvSpPr/>
                <p:nvPr/>
              </p:nvSpPr>
              <p:spPr>
                <a:xfrm>
                  <a:off x="790311" y="959725"/>
                  <a:ext cx="174480" cy="184305"/>
                </a:xfrm>
                <a:prstGeom prst="can">
                  <a:avLst/>
                </a:prstGeom>
                <a:solidFill>
                  <a:srgbClr val="0012A0">
                    <a:alpha val="8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9" name="Picture 8" descr="A screen shot of a computer&#10;&#10;Description automatically generated">
                <a:extLst>
                  <a:ext uri="{FF2B5EF4-FFF2-40B4-BE49-F238E27FC236}">
                    <a16:creationId xmlns:a16="http://schemas.microsoft.com/office/drawing/2014/main" id="{F1262982-58C7-3577-5C4E-1514337751B3}"/>
                  </a:ext>
                </a:extLst>
              </p:cNvPr>
              <p:cNvPicPr>
                <a:picLocks noChangeAspect="1"/>
              </p:cNvPicPr>
              <p:nvPr/>
            </p:nvPicPr>
            <p:blipFill>
              <a:blip r:embed="rId3"/>
              <a:stretch>
                <a:fillRect/>
              </a:stretch>
            </p:blipFill>
            <p:spPr>
              <a:xfrm>
                <a:off x="2939352" y="2211770"/>
                <a:ext cx="249527" cy="465445"/>
              </a:xfrm>
              <a:prstGeom prst="rect">
                <a:avLst/>
              </a:prstGeom>
            </p:spPr>
          </p:pic>
        </p:grpSp>
      </p:grpSp>
      <p:grpSp>
        <p:nvGrpSpPr>
          <p:cNvPr id="32" name="Group 31">
            <a:extLst>
              <a:ext uri="{FF2B5EF4-FFF2-40B4-BE49-F238E27FC236}">
                <a16:creationId xmlns:a16="http://schemas.microsoft.com/office/drawing/2014/main" id="{9859785D-98E6-BAFE-3A36-5597432545E9}"/>
              </a:ext>
            </a:extLst>
          </p:cNvPr>
          <p:cNvGrpSpPr/>
          <p:nvPr/>
        </p:nvGrpSpPr>
        <p:grpSpPr>
          <a:xfrm>
            <a:off x="6396785" y="3054002"/>
            <a:ext cx="569103" cy="870251"/>
            <a:chOff x="5889335" y="1626817"/>
            <a:chExt cx="694858" cy="1017961"/>
          </a:xfrm>
        </p:grpSpPr>
        <p:grpSp>
          <p:nvGrpSpPr>
            <p:cNvPr id="33" name="Group 817">
              <a:extLst>
                <a:ext uri="{FF2B5EF4-FFF2-40B4-BE49-F238E27FC236}">
                  <a16:creationId xmlns:a16="http://schemas.microsoft.com/office/drawing/2014/main" id="{E2B3D669-323C-69F4-8439-1D0A9113C710}"/>
                </a:ext>
              </a:extLst>
            </p:cNvPr>
            <p:cNvGrpSpPr>
              <a:grpSpLocks/>
            </p:cNvGrpSpPr>
            <p:nvPr/>
          </p:nvGrpSpPr>
          <p:grpSpPr bwMode="auto">
            <a:xfrm>
              <a:off x="5971949" y="1626817"/>
              <a:ext cx="466245" cy="405864"/>
              <a:chOff x="2920" y="1445"/>
              <a:chExt cx="326" cy="299"/>
            </a:xfrm>
          </p:grpSpPr>
          <p:sp>
            <p:nvSpPr>
              <p:cNvPr id="52" name="Oval 818">
                <a:extLst>
                  <a:ext uri="{FF2B5EF4-FFF2-40B4-BE49-F238E27FC236}">
                    <a16:creationId xmlns:a16="http://schemas.microsoft.com/office/drawing/2014/main" id="{22681AA4-92B9-BAC6-C860-A79360175632}"/>
                  </a:ext>
                </a:extLst>
              </p:cNvPr>
              <p:cNvSpPr>
                <a:spLocks noChangeArrowheads="1"/>
              </p:cNvSpPr>
              <p:nvPr/>
            </p:nvSpPr>
            <p:spPr bwMode="auto">
              <a:xfrm>
                <a:off x="2920" y="1445"/>
                <a:ext cx="326" cy="289"/>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nvGrpSpPr>
              <p:cNvPr id="53" name="Group 819">
                <a:extLst>
                  <a:ext uri="{FF2B5EF4-FFF2-40B4-BE49-F238E27FC236}">
                    <a16:creationId xmlns:a16="http://schemas.microsoft.com/office/drawing/2014/main" id="{223AD9EF-D0A8-6008-A39E-F0696E4F0117}"/>
                  </a:ext>
                </a:extLst>
              </p:cNvPr>
              <p:cNvGrpSpPr>
                <a:grpSpLocks/>
              </p:cNvGrpSpPr>
              <p:nvPr/>
            </p:nvGrpSpPr>
            <p:grpSpPr bwMode="auto">
              <a:xfrm>
                <a:off x="2949" y="1476"/>
                <a:ext cx="265" cy="228"/>
                <a:chOff x="2949" y="1476"/>
                <a:chExt cx="265" cy="228"/>
              </a:xfrm>
            </p:grpSpPr>
            <p:sp>
              <p:nvSpPr>
                <p:cNvPr id="55" name="Oval 820">
                  <a:extLst>
                    <a:ext uri="{FF2B5EF4-FFF2-40B4-BE49-F238E27FC236}">
                      <a16:creationId xmlns:a16="http://schemas.microsoft.com/office/drawing/2014/main" id="{472F6A83-CF28-4133-D14C-1BD20F374888}"/>
                    </a:ext>
                  </a:extLst>
                </p:cNvPr>
                <p:cNvSpPr>
                  <a:spLocks noChangeArrowheads="1"/>
                </p:cNvSpPr>
                <p:nvPr/>
              </p:nvSpPr>
              <p:spPr bwMode="auto">
                <a:xfrm>
                  <a:off x="3030" y="1545"/>
                  <a:ext cx="107" cy="92"/>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6" name="Oval 821">
                  <a:extLst>
                    <a:ext uri="{FF2B5EF4-FFF2-40B4-BE49-F238E27FC236}">
                      <a16:creationId xmlns:a16="http://schemas.microsoft.com/office/drawing/2014/main" id="{8255691A-3DF0-CE0E-87F9-A0D4682E4CA4}"/>
                    </a:ext>
                  </a:extLst>
                </p:cNvPr>
                <p:cNvSpPr>
                  <a:spLocks noChangeArrowheads="1"/>
                </p:cNvSpPr>
                <p:nvPr/>
              </p:nvSpPr>
              <p:spPr bwMode="auto">
                <a:xfrm>
                  <a:off x="3006" y="1525"/>
                  <a:ext cx="154" cy="131"/>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7" name="Oval 822">
                  <a:extLst>
                    <a:ext uri="{FF2B5EF4-FFF2-40B4-BE49-F238E27FC236}">
                      <a16:creationId xmlns:a16="http://schemas.microsoft.com/office/drawing/2014/main" id="{AEC89C70-F14F-9776-1D04-1640C8945F3C}"/>
                    </a:ext>
                  </a:extLst>
                </p:cNvPr>
                <p:cNvSpPr>
                  <a:spLocks noChangeArrowheads="1"/>
                </p:cNvSpPr>
                <p:nvPr/>
              </p:nvSpPr>
              <p:spPr bwMode="auto">
                <a:xfrm>
                  <a:off x="2983" y="1501"/>
                  <a:ext cx="203" cy="179"/>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8" name="Oval 823">
                  <a:extLst>
                    <a:ext uri="{FF2B5EF4-FFF2-40B4-BE49-F238E27FC236}">
                      <a16:creationId xmlns:a16="http://schemas.microsoft.com/office/drawing/2014/main" id="{D396F27F-A371-9BF1-FDB4-F4EC1A510396}"/>
                    </a:ext>
                  </a:extLst>
                </p:cNvPr>
                <p:cNvSpPr>
                  <a:spLocks noChangeArrowheads="1"/>
                </p:cNvSpPr>
                <p:nvPr/>
              </p:nvSpPr>
              <p:spPr bwMode="auto">
                <a:xfrm>
                  <a:off x="2949" y="1476"/>
                  <a:ext cx="265" cy="228"/>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sp>
            <p:nvSpPr>
              <p:cNvPr id="54" name="Freeform 825">
                <a:extLst>
                  <a:ext uri="{FF2B5EF4-FFF2-40B4-BE49-F238E27FC236}">
                    <a16:creationId xmlns:a16="http://schemas.microsoft.com/office/drawing/2014/main" id="{8147DE55-3693-CE69-415E-71F12EB7B1CC}"/>
                  </a:ext>
                </a:extLst>
              </p:cNvPr>
              <p:cNvSpPr>
                <a:spLocks/>
              </p:cNvSpPr>
              <p:nvPr/>
            </p:nvSpPr>
            <p:spPr bwMode="auto">
              <a:xfrm>
                <a:off x="2995" y="1615"/>
                <a:ext cx="178" cy="129"/>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chemeClr val="bg1"/>
              </a:solidFill>
              <a:ln w="19050" cmpd="sng">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grpSp>
          <p:nvGrpSpPr>
            <p:cNvPr id="34" name="Group 33">
              <a:extLst>
                <a:ext uri="{FF2B5EF4-FFF2-40B4-BE49-F238E27FC236}">
                  <a16:creationId xmlns:a16="http://schemas.microsoft.com/office/drawing/2014/main" id="{5C93B9E1-6858-2F69-5BED-C9EDEDF44A33}"/>
                </a:ext>
              </a:extLst>
            </p:cNvPr>
            <p:cNvGrpSpPr/>
            <p:nvPr/>
          </p:nvGrpSpPr>
          <p:grpSpPr>
            <a:xfrm>
              <a:off x="5988685" y="1818858"/>
              <a:ext cx="437474" cy="596272"/>
              <a:chOff x="3585986" y="1924272"/>
              <a:chExt cx="468358" cy="1018983"/>
            </a:xfrm>
          </p:grpSpPr>
          <p:sp>
            <p:nvSpPr>
              <p:cNvPr id="48" name="Rectangle 47">
                <a:extLst>
                  <a:ext uri="{FF2B5EF4-FFF2-40B4-BE49-F238E27FC236}">
                    <a16:creationId xmlns:a16="http://schemas.microsoft.com/office/drawing/2014/main" id="{95D40186-7B27-A46C-D1B1-1498E78EC2B3}"/>
                  </a:ext>
                </a:extLst>
              </p:cNvPr>
              <p:cNvSpPr/>
              <p:nvPr/>
            </p:nvSpPr>
            <p:spPr>
              <a:xfrm>
                <a:off x="3793799" y="1924272"/>
                <a:ext cx="61211" cy="10189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B094DF0-9897-C39A-B4E4-DEE543D09A28}"/>
                  </a:ext>
                </a:extLst>
              </p:cNvPr>
              <p:cNvSpPr/>
              <p:nvPr/>
            </p:nvSpPr>
            <p:spPr>
              <a:xfrm rot="5400000">
                <a:off x="3797305" y="1906792"/>
                <a:ext cx="45719" cy="4683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F070736-7CA6-FE6F-74E8-B3366B90BF42}"/>
                  </a:ext>
                </a:extLst>
              </p:cNvPr>
              <p:cNvSpPr/>
              <p:nvPr/>
            </p:nvSpPr>
            <p:spPr>
              <a:xfrm>
                <a:off x="3641274" y="2079689"/>
                <a:ext cx="97237" cy="1682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8F50E68-D118-775F-DD55-E04F9C0EEAEC}"/>
                  </a:ext>
                </a:extLst>
              </p:cNvPr>
              <p:cNvSpPr/>
              <p:nvPr/>
            </p:nvSpPr>
            <p:spPr>
              <a:xfrm>
                <a:off x="3942084" y="2069884"/>
                <a:ext cx="45719" cy="30343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92B2C8F6-77BE-F0C6-2157-19E4109E4BB4}"/>
                </a:ext>
              </a:extLst>
            </p:cNvPr>
            <p:cNvGrpSpPr/>
            <p:nvPr/>
          </p:nvGrpSpPr>
          <p:grpSpPr>
            <a:xfrm>
              <a:off x="5889335" y="2048021"/>
              <a:ext cx="694858" cy="596757"/>
              <a:chOff x="2913744" y="2211770"/>
              <a:chExt cx="694858" cy="596757"/>
            </a:xfrm>
          </p:grpSpPr>
          <p:grpSp>
            <p:nvGrpSpPr>
              <p:cNvPr id="36" name="Group 35">
                <a:extLst>
                  <a:ext uri="{FF2B5EF4-FFF2-40B4-BE49-F238E27FC236}">
                    <a16:creationId xmlns:a16="http://schemas.microsoft.com/office/drawing/2014/main" id="{C2945C8E-409B-68BF-8513-AB0B2BB5D581}"/>
                  </a:ext>
                </a:extLst>
              </p:cNvPr>
              <p:cNvGrpSpPr/>
              <p:nvPr/>
            </p:nvGrpSpPr>
            <p:grpSpPr>
              <a:xfrm>
                <a:off x="2913744" y="2416607"/>
                <a:ext cx="694858" cy="391920"/>
                <a:chOff x="340314" y="959725"/>
                <a:chExt cx="710987" cy="333816"/>
              </a:xfrm>
            </p:grpSpPr>
            <p:sp>
              <p:nvSpPr>
                <p:cNvPr id="38" name="Oval 37">
                  <a:extLst>
                    <a:ext uri="{FF2B5EF4-FFF2-40B4-BE49-F238E27FC236}">
                      <a16:creationId xmlns:a16="http://schemas.microsoft.com/office/drawing/2014/main" id="{D1E9B466-D679-BE8B-0592-D8C56B1EF496}"/>
                    </a:ext>
                  </a:extLst>
                </p:cNvPr>
                <p:cNvSpPr/>
                <p:nvPr/>
              </p:nvSpPr>
              <p:spPr>
                <a:xfrm flipV="1">
                  <a:off x="340314" y="1069853"/>
                  <a:ext cx="710987" cy="22368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9" name="Group 38">
                  <a:extLst>
                    <a:ext uri="{FF2B5EF4-FFF2-40B4-BE49-F238E27FC236}">
                      <a16:creationId xmlns:a16="http://schemas.microsoft.com/office/drawing/2014/main" id="{645468DD-8EE4-7804-970E-8572622E1053}"/>
                    </a:ext>
                  </a:extLst>
                </p:cNvPr>
                <p:cNvGrpSpPr/>
                <p:nvPr/>
              </p:nvGrpSpPr>
              <p:grpSpPr>
                <a:xfrm>
                  <a:off x="519850" y="1126797"/>
                  <a:ext cx="319417" cy="141293"/>
                  <a:chOff x="7493876" y="2774731"/>
                  <a:chExt cx="1481958" cy="894622"/>
                </a:xfrm>
              </p:grpSpPr>
              <p:sp>
                <p:nvSpPr>
                  <p:cNvPr id="41" name="Freeform 40">
                    <a:extLst>
                      <a:ext uri="{FF2B5EF4-FFF2-40B4-BE49-F238E27FC236}">
                        <a16:creationId xmlns:a16="http://schemas.microsoft.com/office/drawing/2014/main" id="{C1AF71AC-339C-2989-3D6E-6EB5DC5D86C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2" name="Oval 41">
                    <a:extLst>
                      <a:ext uri="{FF2B5EF4-FFF2-40B4-BE49-F238E27FC236}">
                        <a16:creationId xmlns:a16="http://schemas.microsoft.com/office/drawing/2014/main" id="{736DC76E-74A6-D2B5-95A4-37AB8613167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43" name="Group 42">
                    <a:extLst>
                      <a:ext uri="{FF2B5EF4-FFF2-40B4-BE49-F238E27FC236}">
                        <a16:creationId xmlns:a16="http://schemas.microsoft.com/office/drawing/2014/main" id="{90988EA5-06CC-EAC7-7139-EA4156E85ED7}"/>
                      </a:ext>
                    </a:extLst>
                  </p:cNvPr>
                  <p:cNvGrpSpPr/>
                  <p:nvPr/>
                </p:nvGrpSpPr>
                <p:grpSpPr>
                  <a:xfrm>
                    <a:off x="7713663" y="2848339"/>
                    <a:ext cx="1042107" cy="425543"/>
                    <a:chOff x="7786941" y="2884917"/>
                    <a:chExt cx="897649" cy="353919"/>
                  </a:xfrm>
                </p:grpSpPr>
                <p:sp>
                  <p:nvSpPr>
                    <p:cNvPr id="44" name="Freeform 43">
                      <a:extLst>
                        <a:ext uri="{FF2B5EF4-FFF2-40B4-BE49-F238E27FC236}">
                          <a16:creationId xmlns:a16="http://schemas.microsoft.com/office/drawing/2014/main" id="{2F12704C-84A6-54BD-78DB-5127C6A23C9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44">
                      <a:extLst>
                        <a:ext uri="{FF2B5EF4-FFF2-40B4-BE49-F238E27FC236}">
                          <a16:creationId xmlns:a16="http://schemas.microsoft.com/office/drawing/2014/main" id="{4563E247-1DE6-3CDA-00C4-E1F493C6132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45">
                      <a:extLst>
                        <a:ext uri="{FF2B5EF4-FFF2-40B4-BE49-F238E27FC236}">
                          <a16:creationId xmlns:a16="http://schemas.microsoft.com/office/drawing/2014/main" id="{B74AF1A5-A599-5ECE-81D5-193E6333121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reeform 46">
                      <a:extLst>
                        <a:ext uri="{FF2B5EF4-FFF2-40B4-BE49-F238E27FC236}">
                          <a16:creationId xmlns:a16="http://schemas.microsoft.com/office/drawing/2014/main" id="{5665C67A-5531-E296-73C5-5C4E040B870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40" name="Can 39">
                  <a:extLst>
                    <a:ext uri="{FF2B5EF4-FFF2-40B4-BE49-F238E27FC236}">
                      <a16:creationId xmlns:a16="http://schemas.microsoft.com/office/drawing/2014/main" id="{A58849CC-435A-708F-89E0-60C3DD38C05E}"/>
                    </a:ext>
                  </a:extLst>
                </p:cNvPr>
                <p:cNvSpPr/>
                <p:nvPr/>
              </p:nvSpPr>
              <p:spPr>
                <a:xfrm>
                  <a:off x="790311" y="959725"/>
                  <a:ext cx="174480" cy="184305"/>
                </a:xfrm>
                <a:prstGeom prst="can">
                  <a:avLst/>
                </a:prstGeom>
                <a:solidFill>
                  <a:srgbClr val="0012A0">
                    <a:alpha val="8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7" name="Picture 36" descr="A screen shot of a computer&#10;&#10;Description automatically generated">
                <a:extLst>
                  <a:ext uri="{FF2B5EF4-FFF2-40B4-BE49-F238E27FC236}">
                    <a16:creationId xmlns:a16="http://schemas.microsoft.com/office/drawing/2014/main" id="{2BB26EF6-368B-32B3-67D4-0FDBB17B408F}"/>
                  </a:ext>
                </a:extLst>
              </p:cNvPr>
              <p:cNvPicPr>
                <a:picLocks noChangeAspect="1"/>
              </p:cNvPicPr>
              <p:nvPr/>
            </p:nvPicPr>
            <p:blipFill>
              <a:blip r:embed="rId3"/>
              <a:stretch>
                <a:fillRect/>
              </a:stretch>
            </p:blipFill>
            <p:spPr>
              <a:xfrm>
                <a:off x="2939352" y="2211770"/>
                <a:ext cx="249527" cy="465445"/>
              </a:xfrm>
              <a:prstGeom prst="rect">
                <a:avLst/>
              </a:prstGeom>
            </p:spPr>
          </p:pic>
        </p:grpSp>
      </p:grpSp>
      <p:sp>
        <p:nvSpPr>
          <p:cNvPr id="2" name="Title 1">
            <a:extLst>
              <a:ext uri="{FF2B5EF4-FFF2-40B4-BE49-F238E27FC236}">
                <a16:creationId xmlns:a16="http://schemas.microsoft.com/office/drawing/2014/main" id="{A95E8B54-121C-8149-86C0-E5DFC27DE8BB}"/>
              </a:ext>
            </a:extLst>
          </p:cNvPr>
          <p:cNvSpPr>
            <a:spLocks noGrp="1"/>
          </p:cNvSpPr>
          <p:nvPr>
            <p:ph type="title"/>
          </p:nvPr>
        </p:nvSpPr>
        <p:spPr>
          <a:xfrm>
            <a:off x="464457" y="451821"/>
            <a:ext cx="10889343" cy="894622"/>
          </a:xfrm>
        </p:spPr>
        <p:txBody>
          <a:bodyPr>
            <a:normAutofit/>
          </a:bodyPr>
          <a:lstStyle/>
          <a:p>
            <a:r>
              <a:rPr lang="en-US" dirty="0"/>
              <a:t>Mobility in 5G networks: major mobility tasks</a:t>
            </a:r>
          </a:p>
        </p:txBody>
      </p:sp>
      <p:sp>
        <p:nvSpPr>
          <p:cNvPr id="94" name="TextBox 93">
            <a:extLst>
              <a:ext uri="{FF2B5EF4-FFF2-40B4-BE49-F238E27FC236}">
                <a16:creationId xmlns:a16="http://schemas.microsoft.com/office/drawing/2014/main" id="{5C5C79B2-0A91-0F40-A203-604979AB9D93}"/>
              </a:ext>
            </a:extLst>
          </p:cNvPr>
          <p:cNvSpPr txBox="1"/>
          <p:nvPr/>
        </p:nvSpPr>
        <p:spPr>
          <a:xfrm>
            <a:off x="5358074" y="3803946"/>
            <a:ext cx="153284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Visited network</a:t>
            </a:r>
          </a:p>
        </p:txBody>
      </p:sp>
      <p:sp>
        <p:nvSpPr>
          <p:cNvPr id="95" name="Freeform 94">
            <a:extLst>
              <a:ext uri="{FF2B5EF4-FFF2-40B4-BE49-F238E27FC236}">
                <a16:creationId xmlns:a16="http://schemas.microsoft.com/office/drawing/2014/main" id="{FD5DF6EA-133B-F34D-868C-BDF626D2AE6B}"/>
              </a:ext>
            </a:extLst>
          </p:cNvPr>
          <p:cNvSpPr/>
          <p:nvPr/>
        </p:nvSpPr>
        <p:spPr>
          <a:xfrm>
            <a:off x="765040" y="1746655"/>
            <a:ext cx="2270374" cy="1401203"/>
          </a:xfrm>
          <a:custGeom>
            <a:avLst/>
            <a:gdLst>
              <a:gd name="connsiteX0" fmla="*/ 910971 w 2479694"/>
              <a:gd name="connsiteY0" fmla="*/ 57599 h 2518288"/>
              <a:gd name="connsiteX1" fmla="*/ 459082 w 2479694"/>
              <a:gd name="connsiteY1" fmla="*/ 200298 h 2518288"/>
              <a:gd name="connsiteX2" fmla="*/ 154652 w 2479694"/>
              <a:gd name="connsiteY2" fmla="*/ 647420 h 2518288"/>
              <a:gd name="connsiteX3" fmla="*/ 7194 w 2479694"/>
              <a:gd name="connsiteY3" fmla="*/ 1151621 h 2518288"/>
              <a:gd name="connsiteX4" fmla="*/ 50004 w 2479694"/>
              <a:gd name="connsiteY4" fmla="*/ 1679605 h 2518288"/>
              <a:gd name="connsiteX5" fmla="*/ 283084 w 2479694"/>
              <a:gd name="connsiteY5" fmla="*/ 2236129 h 2518288"/>
              <a:gd name="connsiteX6" fmla="*/ 929997 w 2479694"/>
              <a:gd name="connsiteY6" fmla="*/ 2502500 h 2518288"/>
              <a:gd name="connsiteX7" fmla="*/ 1434210 w 2479694"/>
              <a:gd name="connsiteY7" fmla="*/ 2483473 h 2518288"/>
              <a:gd name="connsiteX8" fmla="*/ 1919395 w 2479694"/>
              <a:gd name="connsiteY8" fmla="*/ 2450177 h 2518288"/>
              <a:gd name="connsiteX9" fmla="*/ 2380797 w 2479694"/>
              <a:gd name="connsiteY9" fmla="*/ 1831817 h 2518288"/>
              <a:gd name="connsiteX10" fmla="*/ 2471174 w 2479694"/>
              <a:gd name="connsiteY10" fmla="*/ 1246753 h 2518288"/>
              <a:gd name="connsiteX11" fmla="*/ 2242852 w 2479694"/>
              <a:gd name="connsiteY11" fmla="*/ 675959 h 2518288"/>
              <a:gd name="connsiteX12" fmla="*/ 2066853 w 2479694"/>
              <a:gd name="connsiteY12" fmla="*/ 371536 h 2518288"/>
              <a:gd name="connsiteX13" fmla="*/ 1838531 w 2479694"/>
              <a:gd name="connsiteY13" fmla="*/ 86139 h 2518288"/>
              <a:gd name="connsiteX14" fmla="*/ 1258211 w 2479694"/>
              <a:gd name="connsiteY14" fmla="*/ 520 h 2518288"/>
              <a:gd name="connsiteX15" fmla="*/ 910971 w 2479694"/>
              <a:gd name="connsiteY15" fmla="*/ 57599 h 2518288"/>
              <a:gd name="connsiteX0" fmla="*/ 910971 w 2491918"/>
              <a:gd name="connsiteY0" fmla="*/ 57599 h 2518288"/>
              <a:gd name="connsiteX1" fmla="*/ 459082 w 2491918"/>
              <a:gd name="connsiteY1" fmla="*/ 200298 h 2518288"/>
              <a:gd name="connsiteX2" fmla="*/ 154652 w 2491918"/>
              <a:gd name="connsiteY2" fmla="*/ 647420 h 2518288"/>
              <a:gd name="connsiteX3" fmla="*/ 7194 w 2491918"/>
              <a:gd name="connsiteY3" fmla="*/ 1151621 h 2518288"/>
              <a:gd name="connsiteX4" fmla="*/ 50004 w 2491918"/>
              <a:gd name="connsiteY4" fmla="*/ 1679605 h 2518288"/>
              <a:gd name="connsiteX5" fmla="*/ 283084 w 2491918"/>
              <a:gd name="connsiteY5" fmla="*/ 2236129 h 2518288"/>
              <a:gd name="connsiteX6" fmla="*/ 929997 w 2491918"/>
              <a:gd name="connsiteY6" fmla="*/ 2502500 h 2518288"/>
              <a:gd name="connsiteX7" fmla="*/ 1434210 w 2491918"/>
              <a:gd name="connsiteY7" fmla="*/ 2483473 h 2518288"/>
              <a:gd name="connsiteX8" fmla="*/ 1919395 w 2491918"/>
              <a:gd name="connsiteY8" fmla="*/ 2450177 h 2518288"/>
              <a:gd name="connsiteX9" fmla="*/ 2380797 w 2491918"/>
              <a:gd name="connsiteY9" fmla="*/ 1831817 h 2518288"/>
              <a:gd name="connsiteX10" fmla="*/ 2471174 w 2491918"/>
              <a:gd name="connsiteY10" fmla="*/ 1246753 h 2518288"/>
              <a:gd name="connsiteX11" fmla="*/ 2452444 w 2491918"/>
              <a:gd name="connsiteY11" fmla="*/ 688289 h 2518288"/>
              <a:gd name="connsiteX12" fmla="*/ 2066853 w 2491918"/>
              <a:gd name="connsiteY12" fmla="*/ 371536 h 2518288"/>
              <a:gd name="connsiteX13" fmla="*/ 1838531 w 2491918"/>
              <a:gd name="connsiteY13" fmla="*/ 86139 h 2518288"/>
              <a:gd name="connsiteX14" fmla="*/ 1258211 w 2491918"/>
              <a:gd name="connsiteY14" fmla="*/ 520 h 2518288"/>
              <a:gd name="connsiteX15" fmla="*/ 910971 w 2491918"/>
              <a:gd name="connsiteY15" fmla="*/ 57599 h 2518288"/>
              <a:gd name="connsiteX0" fmla="*/ 910971 w 2518269"/>
              <a:gd name="connsiteY0" fmla="*/ 57599 h 2518288"/>
              <a:gd name="connsiteX1" fmla="*/ 459082 w 2518269"/>
              <a:gd name="connsiteY1" fmla="*/ 200298 h 2518288"/>
              <a:gd name="connsiteX2" fmla="*/ 154652 w 2518269"/>
              <a:gd name="connsiteY2" fmla="*/ 647420 h 2518288"/>
              <a:gd name="connsiteX3" fmla="*/ 7194 w 2518269"/>
              <a:gd name="connsiteY3" fmla="*/ 1151621 h 2518288"/>
              <a:gd name="connsiteX4" fmla="*/ 50004 w 2518269"/>
              <a:gd name="connsiteY4" fmla="*/ 1679605 h 2518288"/>
              <a:gd name="connsiteX5" fmla="*/ 283084 w 2518269"/>
              <a:gd name="connsiteY5" fmla="*/ 2236129 h 2518288"/>
              <a:gd name="connsiteX6" fmla="*/ 929997 w 2518269"/>
              <a:gd name="connsiteY6" fmla="*/ 2502500 h 2518288"/>
              <a:gd name="connsiteX7" fmla="*/ 1434210 w 2518269"/>
              <a:gd name="connsiteY7" fmla="*/ 2483473 h 2518288"/>
              <a:gd name="connsiteX8" fmla="*/ 1919395 w 2518269"/>
              <a:gd name="connsiteY8" fmla="*/ 2450177 h 2518288"/>
              <a:gd name="connsiteX9" fmla="*/ 2380797 w 2518269"/>
              <a:gd name="connsiteY9" fmla="*/ 1831817 h 2518288"/>
              <a:gd name="connsiteX10" fmla="*/ 2471174 w 2518269"/>
              <a:gd name="connsiteY10" fmla="*/ 1246753 h 2518288"/>
              <a:gd name="connsiteX11" fmla="*/ 2452444 w 2518269"/>
              <a:gd name="connsiteY11" fmla="*/ 688289 h 2518288"/>
              <a:gd name="connsiteX12" fmla="*/ 2066853 w 2518269"/>
              <a:gd name="connsiteY12" fmla="*/ 371536 h 2518288"/>
              <a:gd name="connsiteX13" fmla="*/ 1838531 w 2518269"/>
              <a:gd name="connsiteY13" fmla="*/ 86139 h 2518288"/>
              <a:gd name="connsiteX14" fmla="*/ 1258211 w 2518269"/>
              <a:gd name="connsiteY14" fmla="*/ 520 h 2518288"/>
              <a:gd name="connsiteX15" fmla="*/ 910971 w 2518269"/>
              <a:gd name="connsiteY15" fmla="*/ 57599 h 2518288"/>
              <a:gd name="connsiteX0" fmla="*/ 910971 w 2536501"/>
              <a:gd name="connsiteY0" fmla="*/ 57599 h 2518288"/>
              <a:gd name="connsiteX1" fmla="*/ 459082 w 2536501"/>
              <a:gd name="connsiteY1" fmla="*/ 200298 h 2518288"/>
              <a:gd name="connsiteX2" fmla="*/ 154652 w 2536501"/>
              <a:gd name="connsiteY2" fmla="*/ 647420 h 2518288"/>
              <a:gd name="connsiteX3" fmla="*/ 7194 w 2536501"/>
              <a:gd name="connsiteY3" fmla="*/ 1151621 h 2518288"/>
              <a:gd name="connsiteX4" fmla="*/ 50004 w 2536501"/>
              <a:gd name="connsiteY4" fmla="*/ 1679605 h 2518288"/>
              <a:gd name="connsiteX5" fmla="*/ 283084 w 2536501"/>
              <a:gd name="connsiteY5" fmla="*/ 2236129 h 2518288"/>
              <a:gd name="connsiteX6" fmla="*/ 929997 w 2536501"/>
              <a:gd name="connsiteY6" fmla="*/ 2502500 h 2518288"/>
              <a:gd name="connsiteX7" fmla="*/ 1434210 w 2536501"/>
              <a:gd name="connsiteY7" fmla="*/ 2483473 h 2518288"/>
              <a:gd name="connsiteX8" fmla="*/ 1919395 w 2536501"/>
              <a:gd name="connsiteY8" fmla="*/ 2450177 h 2518288"/>
              <a:gd name="connsiteX9" fmla="*/ 2380797 w 2536501"/>
              <a:gd name="connsiteY9" fmla="*/ 1831817 h 2518288"/>
              <a:gd name="connsiteX10" fmla="*/ 2532819 w 2536501"/>
              <a:gd name="connsiteY10" fmla="*/ 1394709 h 2518288"/>
              <a:gd name="connsiteX11" fmla="*/ 2452444 w 2536501"/>
              <a:gd name="connsiteY11" fmla="*/ 688289 h 2518288"/>
              <a:gd name="connsiteX12" fmla="*/ 2066853 w 2536501"/>
              <a:gd name="connsiteY12" fmla="*/ 371536 h 2518288"/>
              <a:gd name="connsiteX13" fmla="*/ 1838531 w 2536501"/>
              <a:gd name="connsiteY13" fmla="*/ 86139 h 2518288"/>
              <a:gd name="connsiteX14" fmla="*/ 1258211 w 2536501"/>
              <a:gd name="connsiteY14" fmla="*/ 520 h 2518288"/>
              <a:gd name="connsiteX15" fmla="*/ 910971 w 2536501"/>
              <a:gd name="connsiteY15" fmla="*/ 57599 h 2518288"/>
              <a:gd name="connsiteX0" fmla="*/ 910971 w 2534205"/>
              <a:gd name="connsiteY0" fmla="*/ 123745 h 2584434"/>
              <a:gd name="connsiteX1" fmla="*/ 459082 w 2534205"/>
              <a:gd name="connsiteY1" fmla="*/ 266444 h 2584434"/>
              <a:gd name="connsiteX2" fmla="*/ 154652 w 2534205"/>
              <a:gd name="connsiteY2" fmla="*/ 713566 h 2584434"/>
              <a:gd name="connsiteX3" fmla="*/ 7194 w 2534205"/>
              <a:gd name="connsiteY3" fmla="*/ 1217767 h 2584434"/>
              <a:gd name="connsiteX4" fmla="*/ 50004 w 2534205"/>
              <a:gd name="connsiteY4" fmla="*/ 1745751 h 2584434"/>
              <a:gd name="connsiteX5" fmla="*/ 283084 w 2534205"/>
              <a:gd name="connsiteY5" fmla="*/ 2302275 h 2584434"/>
              <a:gd name="connsiteX6" fmla="*/ 929997 w 2534205"/>
              <a:gd name="connsiteY6" fmla="*/ 2568646 h 2584434"/>
              <a:gd name="connsiteX7" fmla="*/ 1434210 w 2534205"/>
              <a:gd name="connsiteY7" fmla="*/ 2549619 h 2584434"/>
              <a:gd name="connsiteX8" fmla="*/ 1919395 w 2534205"/>
              <a:gd name="connsiteY8" fmla="*/ 2516323 h 2584434"/>
              <a:gd name="connsiteX9" fmla="*/ 2380797 w 2534205"/>
              <a:gd name="connsiteY9" fmla="*/ 1897963 h 2584434"/>
              <a:gd name="connsiteX10" fmla="*/ 2532819 w 2534205"/>
              <a:gd name="connsiteY10" fmla="*/ 1460855 h 2584434"/>
              <a:gd name="connsiteX11" fmla="*/ 2452444 w 2534205"/>
              <a:gd name="connsiteY11" fmla="*/ 754435 h 2584434"/>
              <a:gd name="connsiteX12" fmla="*/ 2389702 w 2534205"/>
              <a:gd name="connsiteY12" fmla="*/ 21115 h 2584434"/>
              <a:gd name="connsiteX13" fmla="*/ 1838531 w 2534205"/>
              <a:gd name="connsiteY13" fmla="*/ 152285 h 2584434"/>
              <a:gd name="connsiteX14" fmla="*/ 1258211 w 2534205"/>
              <a:gd name="connsiteY14" fmla="*/ 66666 h 2584434"/>
              <a:gd name="connsiteX15" fmla="*/ 910971 w 2534205"/>
              <a:gd name="connsiteY15" fmla="*/ 123745 h 2584434"/>
              <a:gd name="connsiteX0" fmla="*/ 910971 w 2534205"/>
              <a:gd name="connsiteY0" fmla="*/ 149565 h 2610254"/>
              <a:gd name="connsiteX1" fmla="*/ 459082 w 2534205"/>
              <a:gd name="connsiteY1" fmla="*/ 292264 h 2610254"/>
              <a:gd name="connsiteX2" fmla="*/ 154652 w 2534205"/>
              <a:gd name="connsiteY2" fmla="*/ 739386 h 2610254"/>
              <a:gd name="connsiteX3" fmla="*/ 7194 w 2534205"/>
              <a:gd name="connsiteY3" fmla="*/ 1243587 h 2610254"/>
              <a:gd name="connsiteX4" fmla="*/ 50004 w 2534205"/>
              <a:gd name="connsiteY4" fmla="*/ 1771571 h 2610254"/>
              <a:gd name="connsiteX5" fmla="*/ 283084 w 2534205"/>
              <a:gd name="connsiteY5" fmla="*/ 2328095 h 2610254"/>
              <a:gd name="connsiteX6" fmla="*/ 929997 w 2534205"/>
              <a:gd name="connsiteY6" fmla="*/ 2594466 h 2610254"/>
              <a:gd name="connsiteX7" fmla="*/ 1434210 w 2534205"/>
              <a:gd name="connsiteY7" fmla="*/ 2575439 h 2610254"/>
              <a:gd name="connsiteX8" fmla="*/ 1919395 w 2534205"/>
              <a:gd name="connsiteY8" fmla="*/ 2542143 h 2610254"/>
              <a:gd name="connsiteX9" fmla="*/ 2380797 w 2534205"/>
              <a:gd name="connsiteY9" fmla="*/ 1923783 h 2610254"/>
              <a:gd name="connsiteX10" fmla="*/ 2532819 w 2534205"/>
              <a:gd name="connsiteY10" fmla="*/ 1486675 h 2610254"/>
              <a:gd name="connsiteX11" fmla="*/ 2452444 w 2534205"/>
              <a:gd name="connsiteY11" fmla="*/ 780255 h 2610254"/>
              <a:gd name="connsiteX12" fmla="*/ 2389702 w 2534205"/>
              <a:gd name="connsiteY12" fmla="*/ 46935 h 2610254"/>
              <a:gd name="connsiteX13" fmla="*/ 1784723 w 2534205"/>
              <a:gd name="connsiteY13" fmla="*/ 31080 h 2610254"/>
              <a:gd name="connsiteX14" fmla="*/ 1258211 w 2534205"/>
              <a:gd name="connsiteY14" fmla="*/ 92486 h 2610254"/>
              <a:gd name="connsiteX15" fmla="*/ 910971 w 2534205"/>
              <a:gd name="connsiteY15" fmla="*/ 149565 h 2610254"/>
              <a:gd name="connsiteX0" fmla="*/ 910971 w 2534205"/>
              <a:gd name="connsiteY0" fmla="*/ 175386 h 2636075"/>
              <a:gd name="connsiteX1" fmla="*/ 333531 w 2534205"/>
              <a:gd name="connsiteY1" fmla="*/ 24037 h 2636075"/>
              <a:gd name="connsiteX2" fmla="*/ 154652 w 2534205"/>
              <a:gd name="connsiteY2" fmla="*/ 765207 h 2636075"/>
              <a:gd name="connsiteX3" fmla="*/ 7194 w 2534205"/>
              <a:gd name="connsiteY3" fmla="*/ 1269408 h 2636075"/>
              <a:gd name="connsiteX4" fmla="*/ 50004 w 2534205"/>
              <a:gd name="connsiteY4" fmla="*/ 1797392 h 2636075"/>
              <a:gd name="connsiteX5" fmla="*/ 283084 w 2534205"/>
              <a:gd name="connsiteY5" fmla="*/ 2353916 h 2636075"/>
              <a:gd name="connsiteX6" fmla="*/ 929997 w 2534205"/>
              <a:gd name="connsiteY6" fmla="*/ 2620287 h 2636075"/>
              <a:gd name="connsiteX7" fmla="*/ 1434210 w 2534205"/>
              <a:gd name="connsiteY7" fmla="*/ 2601260 h 2636075"/>
              <a:gd name="connsiteX8" fmla="*/ 1919395 w 2534205"/>
              <a:gd name="connsiteY8" fmla="*/ 2567964 h 2636075"/>
              <a:gd name="connsiteX9" fmla="*/ 2380797 w 2534205"/>
              <a:gd name="connsiteY9" fmla="*/ 1949604 h 2636075"/>
              <a:gd name="connsiteX10" fmla="*/ 2532819 w 2534205"/>
              <a:gd name="connsiteY10" fmla="*/ 1512496 h 2636075"/>
              <a:gd name="connsiteX11" fmla="*/ 2452444 w 2534205"/>
              <a:gd name="connsiteY11" fmla="*/ 806076 h 2636075"/>
              <a:gd name="connsiteX12" fmla="*/ 2389702 w 2534205"/>
              <a:gd name="connsiteY12" fmla="*/ 72756 h 2636075"/>
              <a:gd name="connsiteX13" fmla="*/ 1784723 w 2534205"/>
              <a:gd name="connsiteY13" fmla="*/ 56901 h 2636075"/>
              <a:gd name="connsiteX14" fmla="*/ 1258211 w 2534205"/>
              <a:gd name="connsiteY14" fmla="*/ 118307 h 2636075"/>
              <a:gd name="connsiteX15" fmla="*/ 910971 w 2534205"/>
              <a:gd name="connsiteY15" fmla="*/ 175386 h 2636075"/>
              <a:gd name="connsiteX0" fmla="*/ 955434 w 2578668"/>
              <a:gd name="connsiteY0" fmla="*/ 168385 h 2629074"/>
              <a:gd name="connsiteX1" fmla="*/ 377994 w 2578668"/>
              <a:gd name="connsiteY1" fmla="*/ 17036 h 2629074"/>
              <a:gd name="connsiteX2" fmla="*/ 19754 w 2578668"/>
              <a:gd name="connsiteY2" fmla="*/ 635685 h 2629074"/>
              <a:gd name="connsiteX3" fmla="*/ 51657 w 2578668"/>
              <a:gd name="connsiteY3" fmla="*/ 1262407 h 2629074"/>
              <a:gd name="connsiteX4" fmla="*/ 94467 w 2578668"/>
              <a:gd name="connsiteY4" fmla="*/ 1790391 h 2629074"/>
              <a:gd name="connsiteX5" fmla="*/ 327547 w 2578668"/>
              <a:gd name="connsiteY5" fmla="*/ 2346915 h 2629074"/>
              <a:gd name="connsiteX6" fmla="*/ 974460 w 2578668"/>
              <a:gd name="connsiteY6" fmla="*/ 2613286 h 2629074"/>
              <a:gd name="connsiteX7" fmla="*/ 1478673 w 2578668"/>
              <a:gd name="connsiteY7" fmla="*/ 2594259 h 2629074"/>
              <a:gd name="connsiteX8" fmla="*/ 1963858 w 2578668"/>
              <a:gd name="connsiteY8" fmla="*/ 2560963 h 2629074"/>
              <a:gd name="connsiteX9" fmla="*/ 2425260 w 2578668"/>
              <a:gd name="connsiteY9" fmla="*/ 1942603 h 2629074"/>
              <a:gd name="connsiteX10" fmla="*/ 2577282 w 2578668"/>
              <a:gd name="connsiteY10" fmla="*/ 1505495 h 2629074"/>
              <a:gd name="connsiteX11" fmla="*/ 2496907 w 2578668"/>
              <a:gd name="connsiteY11" fmla="*/ 799075 h 2629074"/>
              <a:gd name="connsiteX12" fmla="*/ 2434165 w 2578668"/>
              <a:gd name="connsiteY12" fmla="*/ 65755 h 2629074"/>
              <a:gd name="connsiteX13" fmla="*/ 1829186 w 2578668"/>
              <a:gd name="connsiteY13" fmla="*/ 49900 h 2629074"/>
              <a:gd name="connsiteX14" fmla="*/ 1302674 w 2578668"/>
              <a:gd name="connsiteY14" fmla="*/ 111306 h 2629074"/>
              <a:gd name="connsiteX15" fmla="*/ 955434 w 2578668"/>
              <a:gd name="connsiteY15" fmla="*/ 168385 h 2629074"/>
              <a:gd name="connsiteX0" fmla="*/ 1009242 w 2578668"/>
              <a:gd name="connsiteY0" fmla="*/ 37478 h 2669694"/>
              <a:gd name="connsiteX1" fmla="*/ 377994 w 2578668"/>
              <a:gd name="connsiteY1" fmla="*/ 57656 h 2669694"/>
              <a:gd name="connsiteX2" fmla="*/ 19754 w 2578668"/>
              <a:gd name="connsiteY2" fmla="*/ 676305 h 2669694"/>
              <a:gd name="connsiteX3" fmla="*/ 51657 w 2578668"/>
              <a:gd name="connsiteY3" fmla="*/ 1303027 h 2669694"/>
              <a:gd name="connsiteX4" fmla="*/ 94467 w 2578668"/>
              <a:gd name="connsiteY4" fmla="*/ 1831011 h 2669694"/>
              <a:gd name="connsiteX5" fmla="*/ 327547 w 2578668"/>
              <a:gd name="connsiteY5" fmla="*/ 2387535 h 2669694"/>
              <a:gd name="connsiteX6" fmla="*/ 974460 w 2578668"/>
              <a:gd name="connsiteY6" fmla="*/ 2653906 h 2669694"/>
              <a:gd name="connsiteX7" fmla="*/ 1478673 w 2578668"/>
              <a:gd name="connsiteY7" fmla="*/ 2634879 h 2669694"/>
              <a:gd name="connsiteX8" fmla="*/ 1963858 w 2578668"/>
              <a:gd name="connsiteY8" fmla="*/ 2601583 h 2669694"/>
              <a:gd name="connsiteX9" fmla="*/ 2425260 w 2578668"/>
              <a:gd name="connsiteY9" fmla="*/ 1983223 h 2669694"/>
              <a:gd name="connsiteX10" fmla="*/ 2577282 w 2578668"/>
              <a:gd name="connsiteY10" fmla="*/ 1546115 h 2669694"/>
              <a:gd name="connsiteX11" fmla="*/ 2496907 w 2578668"/>
              <a:gd name="connsiteY11" fmla="*/ 839695 h 2669694"/>
              <a:gd name="connsiteX12" fmla="*/ 2434165 w 2578668"/>
              <a:gd name="connsiteY12" fmla="*/ 106375 h 2669694"/>
              <a:gd name="connsiteX13" fmla="*/ 1829186 w 2578668"/>
              <a:gd name="connsiteY13" fmla="*/ 90520 h 2669694"/>
              <a:gd name="connsiteX14" fmla="*/ 1302674 w 2578668"/>
              <a:gd name="connsiteY14" fmla="*/ 151926 h 2669694"/>
              <a:gd name="connsiteX15" fmla="*/ 1009242 w 2578668"/>
              <a:gd name="connsiteY15" fmla="*/ 37478 h 2669694"/>
              <a:gd name="connsiteX0" fmla="*/ 996792 w 2566218"/>
              <a:gd name="connsiteY0" fmla="*/ 55078 h 2687294"/>
              <a:gd name="connsiteX1" fmla="*/ 186182 w 2566218"/>
              <a:gd name="connsiteY1" fmla="*/ 50753 h 2687294"/>
              <a:gd name="connsiteX2" fmla="*/ 7304 w 2566218"/>
              <a:gd name="connsiteY2" fmla="*/ 693905 h 2687294"/>
              <a:gd name="connsiteX3" fmla="*/ 39207 w 2566218"/>
              <a:gd name="connsiteY3" fmla="*/ 1320627 h 2687294"/>
              <a:gd name="connsiteX4" fmla="*/ 82017 w 2566218"/>
              <a:gd name="connsiteY4" fmla="*/ 1848611 h 2687294"/>
              <a:gd name="connsiteX5" fmla="*/ 315097 w 2566218"/>
              <a:gd name="connsiteY5" fmla="*/ 2405135 h 2687294"/>
              <a:gd name="connsiteX6" fmla="*/ 962010 w 2566218"/>
              <a:gd name="connsiteY6" fmla="*/ 2671506 h 2687294"/>
              <a:gd name="connsiteX7" fmla="*/ 1466223 w 2566218"/>
              <a:gd name="connsiteY7" fmla="*/ 2652479 h 2687294"/>
              <a:gd name="connsiteX8" fmla="*/ 1951408 w 2566218"/>
              <a:gd name="connsiteY8" fmla="*/ 2619183 h 2687294"/>
              <a:gd name="connsiteX9" fmla="*/ 2412810 w 2566218"/>
              <a:gd name="connsiteY9" fmla="*/ 2000823 h 2687294"/>
              <a:gd name="connsiteX10" fmla="*/ 2564832 w 2566218"/>
              <a:gd name="connsiteY10" fmla="*/ 1563715 h 2687294"/>
              <a:gd name="connsiteX11" fmla="*/ 2484457 w 2566218"/>
              <a:gd name="connsiteY11" fmla="*/ 857295 h 2687294"/>
              <a:gd name="connsiteX12" fmla="*/ 2421715 w 2566218"/>
              <a:gd name="connsiteY12" fmla="*/ 123975 h 2687294"/>
              <a:gd name="connsiteX13" fmla="*/ 1816736 w 2566218"/>
              <a:gd name="connsiteY13" fmla="*/ 108120 h 2687294"/>
              <a:gd name="connsiteX14" fmla="*/ 1290224 w 2566218"/>
              <a:gd name="connsiteY14" fmla="*/ 169526 h 2687294"/>
              <a:gd name="connsiteX15" fmla="*/ 996792 w 2566218"/>
              <a:gd name="connsiteY15" fmla="*/ 55078 h 2687294"/>
              <a:gd name="connsiteX0" fmla="*/ 996792 w 2566218"/>
              <a:gd name="connsiteY0" fmla="*/ 55078 h 2687294"/>
              <a:gd name="connsiteX1" fmla="*/ 186182 w 2566218"/>
              <a:gd name="connsiteY1" fmla="*/ 50753 h 2687294"/>
              <a:gd name="connsiteX2" fmla="*/ 7304 w 2566218"/>
              <a:gd name="connsiteY2" fmla="*/ 693905 h 2687294"/>
              <a:gd name="connsiteX3" fmla="*/ 39207 w 2566218"/>
              <a:gd name="connsiteY3" fmla="*/ 1320627 h 2687294"/>
              <a:gd name="connsiteX4" fmla="*/ 82017 w 2566218"/>
              <a:gd name="connsiteY4" fmla="*/ 1848611 h 2687294"/>
              <a:gd name="connsiteX5" fmla="*/ 315097 w 2566218"/>
              <a:gd name="connsiteY5" fmla="*/ 2405135 h 2687294"/>
              <a:gd name="connsiteX6" fmla="*/ 962010 w 2566218"/>
              <a:gd name="connsiteY6" fmla="*/ 2671506 h 2687294"/>
              <a:gd name="connsiteX7" fmla="*/ 1466223 w 2566218"/>
              <a:gd name="connsiteY7" fmla="*/ 2652479 h 2687294"/>
              <a:gd name="connsiteX8" fmla="*/ 1951408 w 2566218"/>
              <a:gd name="connsiteY8" fmla="*/ 2619183 h 2687294"/>
              <a:gd name="connsiteX9" fmla="*/ 2412810 w 2566218"/>
              <a:gd name="connsiteY9" fmla="*/ 2000823 h 2687294"/>
              <a:gd name="connsiteX10" fmla="*/ 2564832 w 2566218"/>
              <a:gd name="connsiteY10" fmla="*/ 1563715 h 2687294"/>
              <a:gd name="connsiteX11" fmla="*/ 2484457 w 2566218"/>
              <a:gd name="connsiteY11" fmla="*/ 857295 h 2687294"/>
              <a:gd name="connsiteX12" fmla="*/ 2421715 w 2566218"/>
              <a:gd name="connsiteY12" fmla="*/ 123975 h 2687294"/>
              <a:gd name="connsiteX13" fmla="*/ 1816736 w 2566218"/>
              <a:gd name="connsiteY13" fmla="*/ 108120 h 2687294"/>
              <a:gd name="connsiteX14" fmla="*/ 1290224 w 2566218"/>
              <a:gd name="connsiteY14" fmla="*/ 169526 h 2687294"/>
              <a:gd name="connsiteX15" fmla="*/ 996792 w 2566218"/>
              <a:gd name="connsiteY15" fmla="*/ 55078 h 268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6218" h="2687294">
                <a:moveTo>
                  <a:pt x="996792" y="55078"/>
                </a:moveTo>
                <a:cubicBezTo>
                  <a:pt x="812785" y="35283"/>
                  <a:pt x="351097" y="-55718"/>
                  <a:pt x="186182" y="50753"/>
                </a:cubicBezTo>
                <a:cubicBezTo>
                  <a:pt x="21267" y="157224"/>
                  <a:pt x="31800" y="482259"/>
                  <a:pt x="7304" y="693905"/>
                </a:cubicBezTo>
                <a:cubicBezTo>
                  <a:pt x="-17192" y="905551"/>
                  <a:pt x="26755" y="1128176"/>
                  <a:pt x="39207" y="1320627"/>
                </a:cubicBezTo>
                <a:cubicBezTo>
                  <a:pt x="51659" y="1513078"/>
                  <a:pt x="36035" y="1667860"/>
                  <a:pt x="82017" y="1848611"/>
                </a:cubicBezTo>
                <a:cubicBezTo>
                  <a:pt x="127999" y="2029362"/>
                  <a:pt x="168432" y="2267986"/>
                  <a:pt x="315097" y="2405135"/>
                </a:cubicBezTo>
                <a:cubicBezTo>
                  <a:pt x="461762" y="2542284"/>
                  <a:pt x="770156" y="2630282"/>
                  <a:pt x="962010" y="2671506"/>
                </a:cubicBezTo>
                <a:cubicBezTo>
                  <a:pt x="1153864" y="2712730"/>
                  <a:pt x="1301323" y="2661199"/>
                  <a:pt x="1466223" y="2652479"/>
                </a:cubicBezTo>
                <a:cubicBezTo>
                  <a:pt x="1631123" y="2643759"/>
                  <a:pt x="1793644" y="2727792"/>
                  <a:pt x="1951408" y="2619183"/>
                </a:cubicBezTo>
                <a:cubicBezTo>
                  <a:pt x="2109173" y="2510574"/>
                  <a:pt x="2310573" y="2176734"/>
                  <a:pt x="2412810" y="2000823"/>
                </a:cubicBezTo>
                <a:cubicBezTo>
                  <a:pt x="2515047" y="1824912"/>
                  <a:pt x="2552891" y="1754303"/>
                  <a:pt x="2564832" y="1563715"/>
                </a:cubicBezTo>
                <a:cubicBezTo>
                  <a:pt x="2576773" y="1373127"/>
                  <a:pt x="2508310" y="1097252"/>
                  <a:pt x="2484457" y="857295"/>
                </a:cubicBezTo>
                <a:cubicBezTo>
                  <a:pt x="2460604" y="617338"/>
                  <a:pt x="2640618" y="395860"/>
                  <a:pt x="2421715" y="123975"/>
                </a:cubicBezTo>
                <a:cubicBezTo>
                  <a:pt x="2202812" y="-147910"/>
                  <a:pt x="1951510" y="169956"/>
                  <a:pt x="1816736" y="108120"/>
                </a:cubicBezTo>
                <a:cubicBezTo>
                  <a:pt x="1681962" y="46284"/>
                  <a:pt x="1426881" y="178366"/>
                  <a:pt x="1290224" y="169526"/>
                </a:cubicBezTo>
                <a:cubicBezTo>
                  <a:pt x="1153567" y="160686"/>
                  <a:pt x="1180799" y="74874"/>
                  <a:pt x="996792" y="55078"/>
                </a:cubicBezTo>
                <a:close/>
              </a:path>
            </a:pathLst>
          </a:custGeom>
          <a:solidFill>
            <a:srgbClr val="9AE0FF"/>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96" name="Freeform 95">
            <a:extLst>
              <a:ext uri="{FF2B5EF4-FFF2-40B4-BE49-F238E27FC236}">
                <a16:creationId xmlns:a16="http://schemas.microsoft.com/office/drawing/2014/main" id="{12FE0573-EEFD-9A4B-A826-5DA74F6EBF53}"/>
              </a:ext>
            </a:extLst>
          </p:cNvPr>
          <p:cNvSpPr/>
          <p:nvPr/>
        </p:nvSpPr>
        <p:spPr>
          <a:xfrm flipV="1">
            <a:off x="2211838" y="4424820"/>
            <a:ext cx="2158078" cy="744479"/>
          </a:xfrm>
          <a:custGeom>
            <a:avLst/>
            <a:gdLst>
              <a:gd name="connsiteX0" fmla="*/ 793763 w 1763990"/>
              <a:gd name="connsiteY0" fmla="*/ 21490 h 1007767"/>
              <a:gd name="connsiteX1" fmla="*/ 343771 w 1763990"/>
              <a:gd name="connsiteY1" fmla="*/ 101492 h 1007767"/>
              <a:gd name="connsiteX2" fmla="*/ 133775 w 1763990"/>
              <a:gd name="connsiteY2" fmla="*/ 356499 h 1007767"/>
              <a:gd name="connsiteX3" fmla="*/ 3777 w 1763990"/>
              <a:gd name="connsiteY3" fmla="*/ 616506 h 1007767"/>
              <a:gd name="connsiteX4" fmla="*/ 278772 w 1763990"/>
              <a:gd name="connsiteY4" fmla="*/ 951515 h 1007767"/>
              <a:gd name="connsiteX5" fmla="*/ 868762 w 1763990"/>
              <a:gd name="connsiteY5" fmla="*/ 1006517 h 1007767"/>
              <a:gd name="connsiteX6" fmla="*/ 1228755 w 1763990"/>
              <a:gd name="connsiteY6" fmla="*/ 941515 h 1007767"/>
              <a:gd name="connsiteX7" fmla="*/ 1688747 w 1763990"/>
              <a:gd name="connsiteY7" fmla="*/ 916514 h 1007767"/>
              <a:gd name="connsiteX8" fmla="*/ 1743746 w 1763990"/>
              <a:gd name="connsiteY8" fmla="*/ 556504 h 1007767"/>
              <a:gd name="connsiteX9" fmla="*/ 1483750 w 1763990"/>
              <a:gd name="connsiteY9" fmla="*/ 156493 h 1007767"/>
              <a:gd name="connsiteX10" fmla="*/ 1013759 w 1763990"/>
              <a:gd name="connsiteY10" fmla="*/ 11489 h 1007767"/>
              <a:gd name="connsiteX11" fmla="*/ 793763 w 1763990"/>
              <a:gd name="connsiteY11" fmla="*/ 21490 h 100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990" h="1007767">
                <a:moveTo>
                  <a:pt x="793763" y="21490"/>
                </a:moveTo>
                <a:cubicBezTo>
                  <a:pt x="682098" y="36490"/>
                  <a:pt x="453769" y="45657"/>
                  <a:pt x="343771" y="101492"/>
                </a:cubicBezTo>
                <a:cubicBezTo>
                  <a:pt x="233773" y="157327"/>
                  <a:pt x="190441" y="270663"/>
                  <a:pt x="133775" y="356499"/>
                </a:cubicBezTo>
                <a:cubicBezTo>
                  <a:pt x="77109" y="442335"/>
                  <a:pt x="-20389" y="517337"/>
                  <a:pt x="3777" y="616506"/>
                </a:cubicBezTo>
                <a:cubicBezTo>
                  <a:pt x="27943" y="715675"/>
                  <a:pt x="134608" y="886513"/>
                  <a:pt x="278772" y="951515"/>
                </a:cubicBezTo>
                <a:cubicBezTo>
                  <a:pt x="422936" y="1016517"/>
                  <a:pt x="710432" y="1008184"/>
                  <a:pt x="868762" y="1006517"/>
                </a:cubicBezTo>
                <a:cubicBezTo>
                  <a:pt x="1027092" y="1004850"/>
                  <a:pt x="1092091" y="956516"/>
                  <a:pt x="1228755" y="941515"/>
                </a:cubicBezTo>
                <a:cubicBezTo>
                  <a:pt x="1365419" y="926515"/>
                  <a:pt x="1602915" y="980683"/>
                  <a:pt x="1688747" y="916514"/>
                </a:cubicBezTo>
                <a:cubicBezTo>
                  <a:pt x="1774579" y="852346"/>
                  <a:pt x="1777912" y="683174"/>
                  <a:pt x="1743746" y="556504"/>
                </a:cubicBezTo>
                <a:cubicBezTo>
                  <a:pt x="1709580" y="429834"/>
                  <a:pt x="1605415" y="247329"/>
                  <a:pt x="1483750" y="156493"/>
                </a:cubicBezTo>
                <a:cubicBezTo>
                  <a:pt x="1362086" y="65657"/>
                  <a:pt x="1130423" y="35656"/>
                  <a:pt x="1013759" y="11489"/>
                </a:cubicBezTo>
                <a:cubicBezTo>
                  <a:pt x="897095" y="-12678"/>
                  <a:pt x="905428" y="6490"/>
                  <a:pt x="793763" y="21490"/>
                </a:cubicBezTo>
                <a:close/>
              </a:path>
            </a:pathLst>
          </a:custGeom>
          <a:solidFill>
            <a:srgbClr val="9AE0FF"/>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98" name="TextBox 97">
            <a:extLst>
              <a:ext uri="{FF2B5EF4-FFF2-40B4-BE49-F238E27FC236}">
                <a16:creationId xmlns:a16="http://schemas.microsoft.com/office/drawing/2014/main" id="{780CD554-4BB3-EA4F-AEA2-2218F551C454}"/>
              </a:ext>
            </a:extLst>
          </p:cNvPr>
          <p:cNvSpPr txBox="1"/>
          <p:nvPr/>
        </p:nvSpPr>
        <p:spPr>
          <a:xfrm>
            <a:off x="3292487" y="4553881"/>
            <a:ext cx="1007652" cy="441275"/>
          </a:xfrm>
          <a:prstGeom prst="rect">
            <a:avLst/>
          </a:prstGeom>
          <a:noFill/>
        </p:spPr>
        <p:txBody>
          <a:bodyPr wrap="square" rtlCol="0">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Streaming server</a:t>
            </a:r>
          </a:p>
        </p:txBody>
      </p:sp>
      <p:grpSp>
        <p:nvGrpSpPr>
          <p:cNvPr id="101" name="Group 100">
            <a:extLst>
              <a:ext uri="{FF2B5EF4-FFF2-40B4-BE49-F238E27FC236}">
                <a16:creationId xmlns:a16="http://schemas.microsoft.com/office/drawing/2014/main" id="{AFBA1EF6-A95A-5844-A525-7458D92B8F32}"/>
              </a:ext>
            </a:extLst>
          </p:cNvPr>
          <p:cNvGrpSpPr/>
          <p:nvPr/>
        </p:nvGrpSpPr>
        <p:grpSpPr>
          <a:xfrm>
            <a:off x="2674706" y="3116401"/>
            <a:ext cx="1438063" cy="1007767"/>
            <a:chOff x="2611175" y="5012905"/>
            <a:chExt cx="1763990" cy="1007767"/>
          </a:xfrm>
        </p:grpSpPr>
        <p:sp>
          <p:nvSpPr>
            <p:cNvPr id="102" name="Rectangle 101">
              <a:extLst>
                <a:ext uri="{FF2B5EF4-FFF2-40B4-BE49-F238E27FC236}">
                  <a16:creationId xmlns:a16="http://schemas.microsoft.com/office/drawing/2014/main" id="{70B55E2E-5C46-224A-BFA5-735021741389}"/>
                </a:ext>
              </a:extLst>
            </p:cNvPr>
            <p:cNvSpPr/>
            <p:nvPr/>
          </p:nvSpPr>
          <p:spPr>
            <a:xfrm>
              <a:off x="3161857" y="5183726"/>
              <a:ext cx="733868" cy="333063"/>
            </a:xfrm>
            <a:prstGeom prst="rect">
              <a:avLst/>
            </a:prstGeom>
            <a:solidFill>
              <a:srgbClr val="E0EAF1"/>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103" name="Straight Connector 102">
              <a:extLst>
                <a:ext uri="{FF2B5EF4-FFF2-40B4-BE49-F238E27FC236}">
                  <a16:creationId xmlns:a16="http://schemas.microsoft.com/office/drawing/2014/main" id="{CFC5A2FB-D1DA-D348-8081-542EACD43DA1}"/>
                </a:ext>
              </a:extLst>
            </p:cNvPr>
            <p:cNvCxnSpPr/>
            <p:nvPr/>
          </p:nvCxnSpPr>
          <p:spPr>
            <a:xfrm>
              <a:off x="3462434" y="5820469"/>
              <a:ext cx="0" cy="189913"/>
            </a:xfrm>
            <a:prstGeom prst="line">
              <a:avLst/>
            </a:prstGeom>
            <a:noFill/>
            <a:ln w="15875" cap="flat" cmpd="sng" algn="ctr">
              <a:solidFill>
                <a:sysClr val="windowText" lastClr="000000"/>
              </a:solidFill>
              <a:prstDash val="solid"/>
            </a:ln>
            <a:effectLst/>
          </p:spPr>
        </p:cxnSp>
        <p:sp>
          <p:nvSpPr>
            <p:cNvPr id="104" name="Freeform 103">
              <a:extLst>
                <a:ext uri="{FF2B5EF4-FFF2-40B4-BE49-F238E27FC236}">
                  <a16:creationId xmlns:a16="http://schemas.microsoft.com/office/drawing/2014/main" id="{B30E5D85-ADAC-D341-BD2E-AB9A164C06C9}"/>
                </a:ext>
              </a:extLst>
            </p:cNvPr>
            <p:cNvSpPr/>
            <p:nvPr/>
          </p:nvSpPr>
          <p:spPr>
            <a:xfrm>
              <a:off x="2611175" y="5012905"/>
              <a:ext cx="1763990" cy="1007767"/>
            </a:xfrm>
            <a:custGeom>
              <a:avLst/>
              <a:gdLst>
                <a:gd name="connsiteX0" fmla="*/ 793763 w 1763990"/>
                <a:gd name="connsiteY0" fmla="*/ 21490 h 1007767"/>
                <a:gd name="connsiteX1" fmla="*/ 343771 w 1763990"/>
                <a:gd name="connsiteY1" fmla="*/ 101492 h 1007767"/>
                <a:gd name="connsiteX2" fmla="*/ 133775 w 1763990"/>
                <a:gd name="connsiteY2" fmla="*/ 356499 h 1007767"/>
                <a:gd name="connsiteX3" fmla="*/ 3777 w 1763990"/>
                <a:gd name="connsiteY3" fmla="*/ 616506 h 1007767"/>
                <a:gd name="connsiteX4" fmla="*/ 278772 w 1763990"/>
                <a:gd name="connsiteY4" fmla="*/ 951515 h 1007767"/>
                <a:gd name="connsiteX5" fmla="*/ 868762 w 1763990"/>
                <a:gd name="connsiteY5" fmla="*/ 1006517 h 1007767"/>
                <a:gd name="connsiteX6" fmla="*/ 1228755 w 1763990"/>
                <a:gd name="connsiteY6" fmla="*/ 941515 h 1007767"/>
                <a:gd name="connsiteX7" fmla="*/ 1688747 w 1763990"/>
                <a:gd name="connsiteY7" fmla="*/ 916514 h 1007767"/>
                <a:gd name="connsiteX8" fmla="*/ 1743746 w 1763990"/>
                <a:gd name="connsiteY8" fmla="*/ 556504 h 1007767"/>
                <a:gd name="connsiteX9" fmla="*/ 1483750 w 1763990"/>
                <a:gd name="connsiteY9" fmla="*/ 156493 h 1007767"/>
                <a:gd name="connsiteX10" fmla="*/ 1013759 w 1763990"/>
                <a:gd name="connsiteY10" fmla="*/ 11489 h 1007767"/>
                <a:gd name="connsiteX11" fmla="*/ 793763 w 1763990"/>
                <a:gd name="connsiteY11" fmla="*/ 21490 h 100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990" h="1007767">
                  <a:moveTo>
                    <a:pt x="793763" y="21490"/>
                  </a:moveTo>
                  <a:cubicBezTo>
                    <a:pt x="682098" y="36490"/>
                    <a:pt x="453769" y="45657"/>
                    <a:pt x="343771" y="101492"/>
                  </a:cubicBezTo>
                  <a:cubicBezTo>
                    <a:pt x="233773" y="157327"/>
                    <a:pt x="190441" y="270663"/>
                    <a:pt x="133775" y="356499"/>
                  </a:cubicBezTo>
                  <a:cubicBezTo>
                    <a:pt x="77109" y="442335"/>
                    <a:pt x="-20389" y="517337"/>
                    <a:pt x="3777" y="616506"/>
                  </a:cubicBezTo>
                  <a:cubicBezTo>
                    <a:pt x="27943" y="715675"/>
                    <a:pt x="134608" y="886513"/>
                    <a:pt x="278772" y="951515"/>
                  </a:cubicBezTo>
                  <a:cubicBezTo>
                    <a:pt x="422936" y="1016517"/>
                    <a:pt x="710432" y="1008184"/>
                    <a:pt x="868762" y="1006517"/>
                  </a:cubicBezTo>
                  <a:cubicBezTo>
                    <a:pt x="1027092" y="1004850"/>
                    <a:pt x="1092091" y="956516"/>
                    <a:pt x="1228755" y="941515"/>
                  </a:cubicBezTo>
                  <a:cubicBezTo>
                    <a:pt x="1365419" y="926515"/>
                    <a:pt x="1602915" y="980683"/>
                    <a:pt x="1688747" y="916514"/>
                  </a:cubicBezTo>
                  <a:cubicBezTo>
                    <a:pt x="1774579" y="852346"/>
                    <a:pt x="1777912" y="683174"/>
                    <a:pt x="1743746" y="556504"/>
                  </a:cubicBezTo>
                  <a:cubicBezTo>
                    <a:pt x="1709580" y="429834"/>
                    <a:pt x="1605415" y="247329"/>
                    <a:pt x="1483750" y="156493"/>
                  </a:cubicBezTo>
                  <a:cubicBezTo>
                    <a:pt x="1362086" y="65657"/>
                    <a:pt x="1130423" y="35656"/>
                    <a:pt x="1013759" y="11489"/>
                  </a:cubicBezTo>
                  <a:cubicBezTo>
                    <a:pt x="897095" y="-12678"/>
                    <a:pt x="905428" y="6490"/>
                    <a:pt x="793763" y="21490"/>
                  </a:cubicBezTo>
                  <a:close/>
                </a:path>
              </a:pathLst>
            </a:custGeom>
            <a:solidFill>
              <a:srgbClr val="9AE0FF"/>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5" name="TextBox 104">
            <a:extLst>
              <a:ext uri="{FF2B5EF4-FFF2-40B4-BE49-F238E27FC236}">
                <a16:creationId xmlns:a16="http://schemas.microsoft.com/office/drawing/2014/main" id="{46FE1F92-1146-8F46-80A2-6CBFB0613F01}"/>
              </a:ext>
            </a:extLst>
          </p:cNvPr>
          <p:cNvSpPr txBox="1"/>
          <p:nvPr/>
        </p:nvSpPr>
        <p:spPr>
          <a:xfrm>
            <a:off x="1348543" y="3308612"/>
            <a:ext cx="2023601" cy="491225"/>
          </a:xfrm>
          <a:prstGeom prst="rect">
            <a:avLst/>
          </a:prstGeom>
          <a:noFill/>
        </p:spPr>
        <p:txBody>
          <a:bodyPr wrap="square" rtlCol="0">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Home </a:t>
            </a:r>
          </a:p>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network</a:t>
            </a:r>
          </a:p>
        </p:txBody>
      </p:sp>
      <p:sp>
        <p:nvSpPr>
          <p:cNvPr id="106" name="TextBox 105">
            <a:extLst>
              <a:ext uri="{FF2B5EF4-FFF2-40B4-BE49-F238E27FC236}">
                <a16:creationId xmlns:a16="http://schemas.microsoft.com/office/drawing/2014/main" id="{6839DC1E-155A-094E-837E-0380C112217C}"/>
              </a:ext>
            </a:extLst>
          </p:cNvPr>
          <p:cNvSpPr txBox="1"/>
          <p:nvPr/>
        </p:nvSpPr>
        <p:spPr>
          <a:xfrm>
            <a:off x="2697672" y="3472900"/>
            <a:ext cx="153284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Internet</a:t>
            </a:r>
          </a:p>
        </p:txBody>
      </p:sp>
      <p:grpSp>
        <p:nvGrpSpPr>
          <p:cNvPr id="156" name="Group 155">
            <a:extLst>
              <a:ext uri="{FF2B5EF4-FFF2-40B4-BE49-F238E27FC236}">
                <a16:creationId xmlns:a16="http://schemas.microsoft.com/office/drawing/2014/main" id="{0539C14D-9686-C041-A0C9-2320F732F8AD}"/>
              </a:ext>
            </a:extLst>
          </p:cNvPr>
          <p:cNvGrpSpPr/>
          <p:nvPr/>
        </p:nvGrpSpPr>
        <p:grpSpPr>
          <a:xfrm>
            <a:off x="6184507" y="2122386"/>
            <a:ext cx="668534" cy="338554"/>
            <a:chOff x="5504898" y="2800672"/>
            <a:chExt cx="668534" cy="338554"/>
          </a:xfrm>
        </p:grpSpPr>
        <p:cxnSp>
          <p:nvCxnSpPr>
            <p:cNvPr id="157" name="Straight Connector 156">
              <a:extLst>
                <a:ext uri="{FF2B5EF4-FFF2-40B4-BE49-F238E27FC236}">
                  <a16:creationId xmlns:a16="http://schemas.microsoft.com/office/drawing/2014/main" id="{E92567FA-9547-D94C-95A5-01B1DDC0051C}"/>
                </a:ext>
              </a:extLst>
            </p:cNvPr>
            <p:cNvCxnSpPr/>
            <p:nvPr/>
          </p:nvCxnSpPr>
          <p:spPr>
            <a:xfrm flipV="1">
              <a:off x="5504898" y="2991028"/>
              <a:ext cx="668534" cy="1"/>
            </a:xfrm>
            <a:prstGeom prst="line">
              <a:avLst/>
            </a:prstGeom>
            <a:noFill/>
            <a:ln w="25400" cap="flat" cmpd="sng" algn="ctr">
              <a:solidFill>
                <a:srgbClr val="C00000"/>
              </a:solidFill>
              <a:prstDash val="solid"/>
              <a:headEnd type="triangle"/>
              <a:tailEnd type="triangle"/>
            </a:ln>
            <a:effectLst/>
          </p:spPr>
        </p:cxnSp>
        <p:grpSp>
          <p:nvGrpSpPr>
            <p:cNvPr id="158" name="Group 157">
              <a:extLst>
                <a:ext uri="{FF2B5EF4-FFF2-40B4-BE49-F238E27FC236}">
                  <a16:creationId xmlns:a16="http://schemas.microsoft.com/office/drawing/2014/main" id="{64D464D0-572B-864F-B3E0-19E407779BA5}"/>
                </a:ext>
              </a:extLst>
            </p:cNvPr>
            <p:cNvGrpSpPr/>
            <p:nvPr/>
          </p:nvGrpSpPr>
          <p:grpSpPr>
            <a:xfrm>
              <a:off x="5692943" y="2800672"/>
              <a:ext cx="291138" cy="338554"/>
              <a:chOff x="2641317" y="2175013"/>
              <a:chExt cx="291138" cy="338554"/>
            </a:xfrm>
          </p:grpSpPr>
          <p:sp>
            <p:nvSpPr>
              <p:cNvPr id="159" name="Oval 158">
                <a:extLst>
                  <a:ext uri="{FF2B5EF4-FFF2-40B4-BE49-F238E27FC236}">
                    <a16:creationId xmlns:a16="http://schemas.microsoft.com/office/drawing/2014/main" id="{4B9FACCA-5DDA-E04F-B5CA-B1F953091C96}"/>
                  </a:ext>
                </a:extLst>
              </p:cNvPr>
              <p:cNvSpPr/>
              <p:nvPr/>
            </p:nvSpPr>
            <p:spPr>
              <a:xfrm>
                <a:off x="2641317" y="2224712"/>
                <a:ext cx="291138" cy="258162"/>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160" name="TextBox 159">
                <a:extLst>
                  <a:ext uri="{FF2B5EF4-FFF2-40B4-BE49-F238E27FC236}">
                    <a16:creationId xmlns:a16="http://schemas.microsoft.com/office/drawing/2014/main" id="{4AF1C38A-BB21-FA43-BDB0-54391CE70144}"/>
                  </a:ext>
                </a:extLst>
              </p:cNvPr>
              <p:cNvSpPr txBox="1"/>
              <p:nvPr/>
            </p:nvSpPr>
            <p:spPr>
              <a:xfrm>
                <a:off x="2642700" y="2175013"/>
                <a:ext cx="23985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C00000"/>
                    </a:solidFill>
                    <a:effectLst/>
                    <a:uLnTx/>
                    <a:uFillTx/>
                    <a:latin typeface="Calibri" panose="020F0502020204030204"/>
                    <a:ea typeface="+mn-ea"/>
                    <a:cs typeface="+mn-cs"/>
                  </a:rPr>
                  <a:t>1</a:t>
                </a:r>
              </a:p>
            </p:txBody>
          </p:sp>
        </p:grpSp>
      </p:grpSp>
      <p:grpSp>
        <p:nvGrpSpPr>
          <p:cNvPr id="166" name="Group 165">
            <a:extLst>
              <a:ext uri="{FF2B5EF4-FFF2-40B4-BE49-F238E27FC236}">
                <a16:creationId xmlns:a16="http://schemas.microsoft.com/office/drawing/2014/main" id="{0D4CE805-BBFB-BB4C-9AD8-17EFBB6ACDBC}"/>
              </a:ext>
            </a:extLst>
          </p:cNvPr>
          <p:cNvGrpSpPr/>
          <p:nvPr/>
        </p:nvGrpSpPr>
        <p:grpSpPr>
          <a:xfrm>
            <a:off x="3246805" y="-403700"/>
            <a:ext cx="291138" cy="338554"/>
            <a:chOff x="2637271" y="2166921"/>
            <a:chExt cx="291138" cy="338554"/>
          </a:xfrm>
        </p:grpSpPr>
        <p:sp>
          <p:nvSpPr>
            <p:cNvPr id="167" name="Oval 166">
              <a:extLst>
                <a:ext uri="{FF2B5EF4-FFF2-40B4-BE49-F238E27FC236}">
                  <a16:creationId xmlns:a16="http://schemas.microsoft.com/office/drawing/2014/main" id="{15435795-47D3-C64C-819F-C37B4FFB25A5}"/>
                </a:ext>
              </a:extLst>
            </p:cNvPr>
            <p:cNvSpPr/>
            <p:nvPr/>
          </p:nvSpPr>
          <p:spPr>
            <a:xfrm>
              <a:off x="2637271" y="2212574"/>
              <a:ext cx="291138" cy="258162"/>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168" name="TextBox 167">
              <a:extLst>
                <a:ext uri="{FF2B5EF4-FFF2-40B4-BE49-F238E27FC236}">
                  <a16:creationId xmlns:a16="http://schemas.microsoft.com/office/drawing/2014/main" id="{56196B45-4A8D-DD44-A300-062B2BDEE6FD}"/>
                </a:ext>
              </a:extLst>
            </p:cNvPr>
            <p:cNvSpPr txBox="1"/>
            <p:nvPr/>
          </p:nvSpPr>
          <p:spPr>
            <a:xfrm>
              <a:off x="2642700" y="2166921"/>
              <a:ext cx="23985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C00000"/>
                  </a:solidFill>
                  <a:effectLst/>
                  <a:uLnTx/>
                  <a:uFillTx/>
                  <a:latin typeface="Calibri" panose="020F0502020204030204"/>
                  <a:ea typeface="+mn-ea"/>
                  <a:cs typeface="+mn-cs"/>
                </a:rPr>
                <a:t>3</a:t>
              </a:r>
            </a:p>
          </p:txBody>
        </p:sp>
      </p:grpSp>
      <p:grpSp>
        <p:nvGrpSpPr>
          <p:cNvPr id="361" name="Group 360">
            <a:extLst>
              <a:ext uri="{FF2B5EF4-FFF2-40B4-BE49-F238E27FC236}">
                <a16:creationId xmlns:a16="http://schemas.microsoft.com/office/drawing/2014/main" id="{9E5E935C-0FD7-E048-8977-9C640ED4F4DE}"/>
              </a:ext>
            </a:extLst>
          </p:cNvPr>
          <p:cNvGrpSpPr/>
          <p:nvPr/>
        </p:nvGrpSpPr>
        <p:grpSpPr>
          <a:xfrm>
            <a:off x="6439511" y="2702941"/>
            <a:ext cx="571920" cy="707046"/>
            <a:chOff x="6439511" y="2702941"/>
            <a:chExt cx="571920" cy="707046"/>
          </a:xfrm>
        </p:grpSpPr>
        <p:sp>
          <p:nvSpPr>
            <p:cNvPr id="169" name="Freeform 168">
              <a:extLst>
                <a:ext uri="{FF2B5EF4-FFF2-40B4-BE49-F238E27FC236}">
                  <a16:creationId xmlns:a16="http://schemas.microsoft.com/office/drawing/2014/main" id="{902675ED-5ABC-1044-9EE9-FD6DE86A851C}"/>
                </a:ext>
              </a:extLst>
            </p:cNvPr>
            <p:cNvSpPr/>
            <p:nvPr/>
          </p:nvSpPr>
          <p:spPr>
            <a:xfrm rot="16200000">
              <a:off x="6379747" y="2778302"/>
              <a:ext cx="707046" cy="556323"/>
            </a:xfrm>
            <a:custGeom>
              <a:avLst/>
              <a:gdLst>
                <a:gd name="connsiteX0" fmla="*/ 0 w 2931692"/>
                <a:gd name="connsiteY0" fmla="*/ 14640 h 197639"/>
                <a:gd name="connsiteX1" fmla="*/ 2723069 w 2931692"/>
                <a:gd name="connsiteY1" fmla="*/ 0 h 197639"/>
                <a:gd name="connsiteX2" fmla="*/ 2931692 w 2931692"/>
                <a:gd name="connsiteY2" fmla="*/ 197639 h 197639"/>
                <a:gd name="connsiteX0" fmla="*/ 0 w 2931692"/>
                <a:gd name="connsiteY0" fmla="*/ 14640 h 197639"/>
                <a:gd name="connsiteX1" fmla="*/ 1005476 w 2931692"/>
                <a:gd name="connsiteY1" fmla="*/ 11027 h 197639"/>
                <a:gd name="connsiteX2" fmla="*/ 2723069 w 2931692"/>
                <a:gd name="connsiteY2" fmla="*/ 0 h 197639"/>
                <a:gd name="connsiteX3" fmla="*/ 2931692 w 2931692"/>
                <a:gd name="connsiteY3" fmla="*/ 197639 h 197639"/>
                <a:gd name="connsiteX0" fmla="*/ 1030876 w 1926216"/>
                <a:gd name="connsiteY0" fmla="*/ 311103 h 311103"/>
                <a:gd name="connsiteX1" fmla="*/ 0 w 1926216"/>
                <a:gd name="connsiteY1" fmla="*/ 11027 h 311103"/>
                <a:gd name="connsiteX2" fmla="*/ 1717593 w 1926216"/>
                <a:gd name="connsiteY2" fmla="*/ 0 h 311103"/>
                <a:gd name="connsiteX3" fmla="*/ 1926216 w 1926216"/>
                <a:gd name="connsiteY3" fmla="*/ 197639 h 311103"/>
                <a:gd name="connsiteX0" fmla="*/ 1377055 w 2272395"/>
                <a:gd name="connsiteY0" fmla="*/ 311103 h 311103"/>
                <a:gd name="connsiteX1" fmla="*/ -1 w 2272395"/>
                <a:gd name="connsiteY1" fmla="*/ 14690 h 311103"/>
                <a:gd name="connsiteX2" fmla="*/ 2063772 w 2272395"/>
                <a:gd name="connsiteY2" fmla="*/ 0 h 311103"/>
                <a:gd name="connsiteX3" fmla="*/ 2272395 w 2272395"/>
                <a:gd name="connsiteY3" fmla="*/ 197639 h 311103"/>
                <a:gd name="connsiteX0" fmla="*/ 1377055 w 2272395"/>
                <a:gd name="connsiteY0" fmla="*/ 600246 h 600246"/>
                <a:gd name="connsiteX1" fmla="*/ -1 w 2272395"/>
                <a:gd name="connsiteY1" fmla="*/ 303833 h 600246"/>
                <a:gd name="connsiteX2" fmla="*/ 1849953 w 2272395"/>
                <a:gd name="connsiteY2" fmla="*/ 0 h 600246"/>
                <a:gd name="connsiteX3" fmla="*/ 2272395 w 2272395"/>
                <a:gd name="connsiteY3" fmla="*/ 486782 h 600246"/>
                <a:gd name="connsiteX0" fmla="*/ 1387237 w 2282577"/>
                <a:gd name="connsiteY0" fmla="*/ 600246 h 600246"/>
                <a:gd name="connsiteX1" fmla="*/ -1 w 2282577"/>
                <a:gd name="connsiteY1" fmla="*/ 237955 h 600246"/>
                <a:gd name="connsiteX2" fmla="*/ 1860135 w 2282577"/>
                <a:gd name="connsiteY2" fmla="*/ 0 h 600246"/>
                <a:gd name="connsiteX3" fmla="*/ 2282577 w 2282577"/>
                <a:gd name="connsiteY3" fmla="*/ 486782 h 600246"/>
                <a:gd name="connsiteX0" fmla="*/ 1387237 w 2282577"/>
                <a:gd name="connsiteY0" fmla="*/ 556323 h 556323"/>
                <a:gd name="connsiteX1" fmla="*/ -1 w 2282577"/>
                <a:gd name="connsiteY1" fmla="*/ 194032 h 556323"/>
                <a:gd name="connsiteX2" fmla="*/ 1941588 w 2282577"/>
                <a:gd name="connsiteY2" fmla="*/ 0 h 556323"/>
                <a:gd name="connsiteX3" fmla="*/ 2282577 w 2282577"/>
                <a:gd name="connsiteY3" fmla="*/ 442859 h 556323"/>
                <a:gd name="connsiteX0" fmla="*/ 1387237 w 1966943"/>
                <a:gd name="connsiteY0" fmla="*/ 556323 h 556323"/>
                <a:gd name="connsiteX1" fmla="*/ -1 w 1966943"/>
                <a:gd name="connsiteY1" fmla="*/ 194032 h 556323"/>
                <a:gd name="connsiteX2" fmla="*/ 1941588 w 1966943"/>
                <a:gd name="connsiteY2" fmla="*/ 0 h 556323"/>
                <a:gd name="connsiteX3" fmla="*/ 1966943 w 1966943"/>
                <a:gd name="connsiteY3" fmla="*/ 439199 h 556323"/>
              </a:gdLst>
              <a:ahLst/>
              <a:cxnLst>
                <a:cxn ang="0">
                  <a:pos x="connsiteX0" y="connsiteY0"/>
                </a:cxn>
                <a:cxn ang="0">
                  <a:pos x="connsiteX1" y="connsiteY1"/>
                </a:cxn>
                <a:cxn ang="0">
                  <a:pos x="connsiteX2" y="connsiteY2"/>
                </a:cxn>
                <a:cxn ang="0">
                  <a:pos x="connsiteX3" y="connsiteY3"/>
                </a:cxn>
              </a:cxnLst>
              <a:rect l="l" t="t" r="r" b="b"/>
              <a:pathLst>
                <a:path w="1966943" h="556323">
                  <a:moveTo>
                    <a:pt x="1387237" y="556323"/>
                  </a:moveTo>
                  <a:lnTo>
                    <a:pt x="-1" y="194032"/>
                  </a:lnTo>
                  <a:lnTo>
                    <a:pt x="1941588" y="0"/>
                  </a:lnTo>
                  <a:lnTo>
                    <a:pt x="1966943" y="439199"/>
                  </a:lnTo>
                </a:path>
              </a:pathLst>
            </a:custGeom>
            <a:noFill/>
            <a:ln w="25400" cap="flat" cmpd="sng" algn="ctr">
              <a:solidFill>
                <a:srgbClr val="C00000"/>
              </a:solidFill>
              <a:prstDash val="solid"/>
              <a:headEnd type="triangle"/>
              <a:tailEnd type="triangle"/>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grpSp>
          <p:nvGrpSpPr>
            <p:cNvPr id="332" name="Group 331">
              <a:extLst>
                <a:ext uri="{FF2B5EF4-FFF2-40B4-BE49-F238E27FC236}">
                  <a16:creationId xmlns:a16="http://schemas.microsoft.com/office/drawing/2014/main" id="{8EA92217-9396-F84E-8639-926AB465EF43}"/>
                </a:ext>
              </a:extLst>
            </p:cNvPr>
            <p:cNvGrpSpPr/>
            <p:nvPr/>
          </p:nvGrpSpPr>
          <p:grpSpPr>
            <a:xfrm>
              <a:off x="6439511" y="2994586"/>
              <a:ext cx="291138" cy="338554"/>
              <a:chOff x="7860550" y="3254078"/>
              <a:chExt cx="291138" cy="338554"/>
            </a:xfrm>
          </p:grpSpPr>
          <p:sp>
            <p:nvSpPr>
              <p:cNvPr id="171" name="Oval 170">
                <a:extLst>
                  <a:ext uri="{FF2B5EF4-FFF2-40B4-BE49-F238E27FC236}">
                    <a16:creationId xmlns:a16="http://schemas.microsoft.com/office/drawing/2014/main" id="{9C48B737-3FF8-F446-8A4A-52F3958FB5F7}"/>
                  </a:ext>
                </a:extLst>
              </p:cNvPr>
              <p:cNvSpPr/>
              <p:nvPr/>
            </p:nvSpPr>
            <p:spPr>
              <a:xfrm>
                <a:off x="7860550" y="3299731"/>
                <a:ext cx="291138" cy="258162"/>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172" name="TextBox 171">
                <a:extLst>
                  <a:ext uri="{FF2B5EF4-FFF2-40B4-BE49-F238E27FC236}">
                    <a16:creationId xmlns:a16="http://schemas.microsoft.com/office/drawing/2014/main" id="{6ECB3BE0-DF10-344B-8607-7D4960667C4A}"/>
                  </a:ext>
                </a:extLst>
              </p:cNvPr>
              <p:cNvSpPr txBox="1"/>
              <p:nvPr/>
            </p:nvSpPr>
            <p:spPr>
              <a:xfrm>
                <a:off x="7865979" y="3254078"/>
                <a:ext cx="23985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C00000"/>
                    </a:solidFill>
                    <a:effectLst/>
                    <a:uLnTx/>
                    <a:uFillTx/>
                    <a:latin typeface="Calibri" panose="020F0502020204030204"/>
                    <a:ea typeface="+mn-ea"/>
                    <a:cs typeface="+mn-cs"/>
                  </a:rPr>
                  <a:t>4</a:t>
                </a:r>
              </a:p>
            </p:txBody>
          </p:sp>
        </p:grpSp>
      </p:grpSp>
      <p:grpSp>
        <p:nvGrpSpPr>
          <p:cNvPr id="306" name="Group 652">
            <a:extLst>
              <a:ext uri="{FF2B5EF4-FFF2-40B4-BE49-F238E27FC236}">
                <a16:creationId xmlns:a16="http://schemas.microsoft.com/office/drawing/2014/main" id="{039EEAC4-AC12-434F-82AD-B34712849298}"/>
              </a:ext>
            </a:extLst>
          </p:cNvPr>
          <p:cNvGrpSpPr>
            <a:grpSpLocks/>
          </p:cNvGrpSpPr>
          <p:nvPr/>
        </p:nvGrpSpPr>
        <p:grpSpPr bwMode="auto">
          <a:xfrm>
            <a:off x="6606502" y="1964725"/>
            <a:ext cx="955821" cy="840257"/>
            <a:chOff x="2751" y="1851"/>
            <a:chExt cx="462" cy="478"/>
          </a:xfrm>
        </p:grpSpPr>
        <p:pic>
          <p:nvPicPr>
            <p:cNvPr id="307" name="Picture 653" descr="iphone_stylized_small">
              <a:extLst>
                <a:ext uri="{FF2B5EF4-FFF2-40B4-BE49-F238E27FC236}">
                  <a16:creationId xmlns:a16="http://schemas.microsoft.com/office/drawing/2014/main" id="{42E9439E-E195-E344-A111-E676D1CFCF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 name="Picture 654" descr="antenna_radiation_stylized">
              <a:extLst>
                <a:ext uri="{FF2B5EF4-FFF2-40B4-BE49-F238E27FC236}">
                  <a16:creationId xmlns:a16="http://schemas.microsoft.com/office/drawing/2014/main" id="{0BA4CE33-D2E3-3B4D-908C-27E59F1571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1" name="Picture 330" descr="A screen shot of a computer&#10;&#10;Description automatically generated">
            <a:extLst>
              <a:ext uri="{FF2B5EF4-FFF2-40B4-BE49-F238E27FC236}">
                <a16:creationId xmlns:a16="http://schemas.microsoft.com/office/drawing/2014/main" id="{42F1824A-E27C-694B-96EC-B7F17C4B3800}"/>
              </a:ext>
            </a:extLst>
          </p:cNvPr>
          <p:cNvPicPr>
            <a:picLocks noChangeAspect="1"/>
          </p:cNvPicPr>
          <p:nvPr/>
        </p:nvPicPr>
        <p:blipFill>
          <a:blip r:embed="rId3"/>
          <a:stretch>
            <a:fillRect/>
          </a:stretch>
        </p:blipFill>
        <p:spPr>
          <a:xfrm>
            <a:off x="3033588" y="4451521"/>
            <a:ext cx="347811" cy="656928"/>
          </a:xfrm>
          <a:prstGeom prst="rect">
            <a:avLst/>
          </a:prstGeom>
        </p:spPr>
      </p:pic>
      <p:grpSp>
        <p:nvGrpSpPr>
          <p:cNvPr id="355" name="Group 354">
            <a:extLst>
              <a:ext uri="{FF2B5EF4-FFF2-40B4-BE49-F238E27FC236}">
                <a16:creationId xmlns:a16="http://schemas.microsoft.com/office/drawing/2014/main" id="{6B401DFA-C5BE-1142-BACC-6CB2D06D539B}"/>
              </a:ext>
            </a:extLst>
          </p:cNvPr>
          <p:cNvGrpSpPr/>
          <p:nvPr/>
        </p:nvGrpSpPr>
        <p:grpSpPr>
          <a:xfrm>
            <a:off x="7628143" y="1517824"/>
            <a:ext cx="4563857" cy="2123658"/>
            <a:chOff x="7768186" y="2075943"/>
            <a:chExt cx="4563857" cy="2123658"/>
          </a:xfrm>
        </p:grpSpPr>
        <p:sp>
          <p:nvSpPr>
            <p:cNvPr id="334" name="TextBox 333">
              <a:extLst>
                <a:ext uri="{FF2B5EF4-FFF2-40B4-BE49-F238E27FC236}">
                  <a16:creationId xmlns:a16="http://schemas.microsoft.com/office/drawing/2014/main" id="{A1C7A544-F7C8-CF43-9CE6-14DBCF26730A}"/>
                </a:ext>
              </a:extLst>
            </p:cNvPr>
            <p:cNvSpPr txBox="1"/>
            <p:nvPr/>
          </p:nvSpPr>
          <p:spPr>
            <a:xfrm>
              <a:off x="8117951" y="2075943"/>
              <a:ext cx="4214092"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 association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220663" algn="l" defTabSz="914400" rtl="0" eaLnBrk="1" fontAlgn="auto" latinLnBrk="0" hangingPunct="1">
                <a:lnSpc>
                  <a:spcPct val="100000"/>
                </a:lnSpc>
                <a:spcBef>
                  <a:spcPts val="0"/>
                </a:spcBef>
                <a:spcAft>
                  <a:spcPts val="0"/>
                </a:spcAft>
                <a:buClr>
                  <a:srgbClr val="011199"/>
                </a:buClr>
                <a:buSzTx/>
                <a:buFont typeface="Wingdings" pitchFamily="2" charset="2"/>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mobile  provides IMSI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identifying itself, home network</a:t>
              </a:r>
            </a:p>
            <a:p>
              <a:pPr marL="342900" marR="0" lvl="0" indent="-220663" algn="l" defTabSz="914400" rtl="0" eaLnBrk="1" fontAlgn="auto" latinLnBrk="0" hangingPunct="1">
                <a:lnSpc>
                  <a:spcPct val="100000"/>
                </a:lnSpc>
                <a:spcBef>
                  <a:spcPts val="0"/>
                </a:spcBef>
                <a:spcAft>
                  <a:spcPts val="0"/>
                </a:spcAft>
                <a:buClr>
                  <a:srgbClr val="011199"/>
                </a:buClr>
                <a:buSzTx/>
                <a:buFont typeface="Wingdings" pitchFamily="2" charset="2"/>
                <a:buChar char="§"/>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0663" algn="l" defTabSz="914400" rtl="0" eaLnBrk="1" fontAlgn="auto" latinLnBrk="0" hangingPunct="1">
                <a:lnSpc>
                  <a:spcPct val="100000"/>
                </a:lnSpc>
                <a:spcBef>
                  <a:spcPts val="0"/>
                </a:spcBef>
                <a:spcAft>
                  <a:spcPts val="0"/>
                </a:spcAft>
                <a:buClr>
                  <a:srgbClr val="011199"/>
                </a:buClr>
                <a:buSzTx/>
                <a:buFont typeface="Wingdings" pitchFamily="2" charset="2"/>
                <a:buChar char="§"/>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0663" algn="l" defTabSz="914400" rtl="0" eaLnBrk="1" fontAlgn="auto" latinLnBrk="0" hangingPunct="1">
                <a:lnSpc>
                  <a:spcPct val="100000"/>
                </a:lnSpc>
                <a:spcBef>
                  <a:spcPts val="0"/>
                </a:spcBef>
                <a:spcAft>
                  <a:spcPts val="0"/>
                </a:spcAft>
                <a:buClr>
                  <a:srgbClr val="011199"/>
                </a:buClr>
                <a:buSzTx/>
                <a:buFont typeface="Wingdings" pitchFamily="2" charset="2"/>
                <a:buChar char="§"/>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42" name="Group 341">
              <a:extLst>
                <a:ext uri="{FF2B5EF4-FFF2-40B4-BE49-F238E27FC236}">
                  <a16:creationId xmlns:a16="http://schemas.microsoft.com/office/drawing/2014/main" id="{6A2C267E-6558-C045-B540-4BB3B6ED9020}"/>
                </a:ext>
              </a:extLst>
            </p:cNvPr>
            <p:cNvGrpSpPr/>
            <p:nvPr/>
          </p:nvGrpSpPr>
          <p:grpSpPr>
            <a:xfrm>
              <a:off x="7768186" y="2117241"/>
              <a:ext cx="332771" cy="400110"/>
              <a:chOff x="2630642" y="2290491"/>
              <a:chExt cx="347383" cy="400110"/>
            </a:xfrm>
          </p:grpSpPr>
          <p:sp>
            <p:nvSpPr>
              <p:cNvPr id="343" name="Oval 342">
                <a:extLst>
                  <a:ext uri="{FF2B5EF4-FFF2-40B4-BE49-F238E27FC236}">
                    <a16:creationId xmlns:a16="http://schemas.microsoft.com/office/drawing/2014/main" id="{857DB811-3510-7E49-A856-01D4D172AC8C}"/>
                  </a:ext>
                </a:extLst>
              </p:cNvPr>
              <p:cNvSpPr/>
              <p:nvPr/>
            </p:nvSpPr>
            <p:spPr>
              <a:xfrm>
                <a:off x="2630642" y="2342494"/>
                <a:ext cx="347383" cy="308036"/>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344" name="TextBox 343">
                <a:extLst>
                  <a:ext uri="{FF2B5EF4-FFF2-40B4-BE49-F238E27FC236}">
                    <a16:creationId xmlns:a16="http://schemas.microsoft.com/office/drawing/2014/main" id="{048A7444-AAFA-1742-B100-F2F471EEF879}"/>
                  </a:ext>
                </a:extLst>
              </p:cNvPr>
              <p:cNvSpPr txBox="1"/>
              <p:nvPr/>
            </p:nvSpPr>
            <p:spPr>
              <a:xfrm>
                <a:off x="2642700" y="2290491"/>
                <a:ext cx="23985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C00000"/>
                    </a:solidFill>
                    <a:effectLst/>
                    <a:uLnTx/>
                    <a:uFillTx/>
                    <a:latin typeface="Calibri" panose="020F0502020204030204"/>
                    <a:ea typeface="+mn-ea"/>
                    <a:cs typeface="+mn-cs"/>
                  </a:rPr>
                  <a:t>1</a:t>
                </a:r>
              </a:p>
            </p:txBody>
          </p:sp>
        </p:grpSp>
      </p:grpSp>
      <p:grpSp>
        <p:nvGrpSpPr>
          <p:cNvPr id="356" name="Group 355">
            <a:extLst>
              <a:ext uri="{FF2B5EF4-FFF2-40B4-BE49-F238E27FC236}">
                <a16:creationId xmlns:a16="http://schemas.microsoft.com/office/drawing/2014/main" id="{3B4417A2-0FE1-BA47-9BD8-EFA78D493E11}"/>
              </a:ext>
            </a:extLst>
          </p:cNvPr>
          <p:cNvGrpSpPr/>
          <p:nvPr/>
        </p:nvGrpSpPr>
        <p:grpSpPr>
          <a:xfrm>
            <a:off x="7678674" y="2798761"/>
            <a:ext cx="4604094" cy="1652760"/>
            <a:chOff x="7760472" y="2817867"/>
            <a:chExt cx="4604094" cy="1652760"/>
          </a:xfrm>
        </p:grpSpPr>
        <p:sp>
          <p:nvSpPr>
            <p:cNvPr id="333" name="TextBox 332">
              <a:extLst>
                <a:ext uri="{FF2B5EF4-FFF2-40B4-BE49-F238E27FC236}">
                  <a16:creationId xmlns:a16="http://schemas.microsoft.com/office/drawing/2014/main" id="{8C5AE47E-31BC-BD45-A1CF-0CB6534FECC4}"/>
                </a:ext>
              </a:extLst>
            </p:cNvPr>
            <p:cNvSpPr txBox="1"/>
            <p:nvPr/>
          </p:nvSpPr>
          <p:spPr>
            <a:xfrm>
              <a:off x="8154189" y="2817867"/>
              <a:ext cx="4210377" cy="16527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control-plane configuration:</a:t>
              </a:r>
            </a:p>
            <a:p>
              <a:pPr marL="342900" marR="0" lvl="0" indent="-220663" algn="l" defTabSz="914400" rtl="0" eaLnBrk="1" fontAlgn="auto" latinLnBrk="0" hangingPunct="1">
                <a:lnSpc>
                  <a:spcPct val="90000"/>
                </a:lnSpc>
                <a:spcBef>
                  <a:spcPts val="0"/>
                </a:spcBef>
                <a:spcAft>
                  <a:spcPts val="0"/>
                </a:spcAft>
                <a:buClr>
                  <a:srgbClr val="011199"/>
                </a:buClr>
                <a:buSzTx/>
                <a:buFont typeface="Wingdings" pitchFamily="2" charset="2"/>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AMF, visited UDM, home UDM establish control-plane state: mobile in visited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45" name="Group 344">
              <a:extLst>
                <a:ext uri="{FF2B5EF4-FFF2-40B4-BE49-F238E27FC236}">
                  <a16:creationId xmlns:a16="http://schemas.microsoft.com/office/drawing/2014/main" id="{39B479E7-7A01-F44B-97CC-CB48621FDB2E}"/>
                </a:ext>
              </a:extLst>
            </p:cNvPr>
            <p:cNvGrpSpPr/>
            <p:nvPr/>
          </p:nvGrpSpPr>
          <p:grpSpPr>
            <a:xfrm>
              <a:off x="7760472" y="2862763"/>
              <a:ext cx="332771" cy="400110"/>
              <a:chOff x="2630642" y="2166921"/>
              <a:chExt cx="347383" cy="400110"/>
            </a:xfrm>
          </p:grpSpPr>
          <p:sp>
            <p:nvSpPr>
              <p:cNvPr id="346" name="Oval 345">
                <a:extLst>
                  <a:ext uri="{FF2B5EF4-FFF2-40B4-BE49-F238E27FC236}">
                    <a16:creationId xmlns:a16="http://schemas.microsoft.com/office/drawing/2014/main" id="{23485D65-5B53-7D4A-A0AE-56080369EE72}"/>
                  </a:ext>
                </a:extLst>
              </p:cNvPr>
              <p:cNvSpPr/>
              <p:nvPr/>
            </p:nvSpPr>
            <p:spPr>
              <a:xfrm>
                <a:off x="2630642" y="2218924"/>
                <a:ext cx="347383" cy="308036"/>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347" name="TextBox 346">
                <a:extLst>
                  <a:ext uri="{FF2B5EF4-FFF2-40B4-BE49-F238E27FC236}">
                    <a16:creationId xmlns:a16="http://schemas.microsoft.com/office/drawing/2014/main" id="{0A45CB14-CC3A-C24E-A2F6-64AC37611292}"/>
                  </a:ext>
                </a:extLst>
              </p:cNvPr>
              <p:cNvSpPr txBox="1"/>
              <p:nvPr/>
            </p:nvSpPr>
            <p:spPr>
              <a:xfrm>
                <a:off x="2642700" y="2166921"/>
                <a:ext cx="23985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C00000"/>
                    </a:solidFill>
                    <a:effectLst/>
                    <a:uLnTx/>
                    <a:uFillTx/>
                    <a:latin typeface="Calibri" panose="020F0502020204030204"/>
                    <a:ea typeface="+mn-ea"/>
                    <a:cs typeface="+mn-cs"/>
                  </a:rPr>
                  <a:t>2</a:t>
                </a:r>
              </a:p>
            </p:txBody>
          </p:sp>
        </p:grpSp>
      </p:grpSp>
      <p:grpSp>
        <p:nvGrpSpPr>
          <p:cNvPr id="357" name="Group 356">
            <a:extLst>
              <a:ext uri="{FF2B5EF4-FFF2-40B4-BE49-F238E27FC236}">
                <a16:creationId xmlns:a16="http://schemas.microsoft.com/office/drawing/2014/main" id="{C38D921D-2FE1-EC48-A666-C12B8C57B45F}"/>
              </a:ext>
            </a:extLst>
          </p:cNvPr>
          <p:cNvGrpSpPr/>
          <p:nvPr/>
        </p:nvGrpSpPr>
        <p:grpSpPr>
          <a:xfrm>
            <a:off x="5416808" y="4588479"/>
            <a:ext cx="6606316" cy="1652760"/>
            <a:chOff x="5416808" y="4588479"/>
            <a:chExt cx="6606316" cy="1652760"/>
          </a:xfrm>
        </p:grpSpPr>
        <p:sp>
          <p:nvSpPr>
            <p:cNvPr id="335" name="TextBox 334">
              <a:extLst>
                <a:ext uri="{FF2B5EF4-FFF2-40B4-BE49-F238E27FC236}">
                  <a16:creationId xmlns:a16="http://schemas.microsoft.com/office/drawing/2014/main" id="{CEE39575-FF5C-2F4F-B51E-7AD5499DF1D1}"/>
                </a:ext>
              </a:extLst>
            </p:cNvPr>
            <p:cNvSpPr txBox="1"/>
            <p:nvPr/>
          </p:nvSpPr>
          <p:spPr>
            <a:xfrm>
              <a:off x="5774724" y="4588479"/>
              <a:ext cx="6248400" cy="16527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data-plane configuration:</a:t>
              </a:r>
            </a:p>
            <a:p>
              <a:pPr marL="344488" marR="0" lvl="0" indent="-223838" algn="l" defTabSz="914400" rtl="0" eaLnBrk="1" fontAlgn="auto" latinLnBrk="0" hangingPunct="1">
                <a:lnSpc>
                  <a:spcPct val="90000"/>
                </a:lnSpc>
                <a:spcBef>
                  <a:spcPts val="0"/>
                </a:spcBef>
                <a:spcAft>
                  <a:spcPts val="0"/>
                </a:spcAft>
                <a:buClr>
                  <a:srgbClr val="011199"/>
                </a:buClr>
                <a:buSzTx/>
                <a:buFont typeface="Wingdings" pitchFamily="2" charset="2"/>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AMF, SMF configures forwarding tunnels</a:t>
              </a:r>
            </a:p>
            <a:p>
              <a:pPr marL="344488" marR="0" lvl="0" indent="-223838" algn="l" defTabSz="914400" rtl="0" eaLnBrk="1" fontAlgn="auto" latinLnBrk="0" hangingPunct="1">
                <a:lnSpc>
                  <a:spcPct val="90000"/>
                </a:lnSpc>
                <a:spcBef>
                  <a:spcPts val="0"/>
                </a:spcBef>
                <a:spcAft>
                  <a:spcPts val="0"/>
                </a:spcAft>
                <a:buClr>
                  <a:srgbClr val="011199"/>
                </a:buClr>
                <a:buSzTx/>
                <a:buFont typeface="Wingdings" pitchFamily="2" charset="2"/>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visited, home network establish tunnels from home to mobile, </a:t>
              </a:r>
              <a:r>
                <a:rPr kumimoji="0" lang="en-US" sz="2200" b="0" i="1" u="none" strike="noStrike" kern="1200" cap="none" spc="0" normalizeH="0" baseline="0" noProof="0" dirty="0">
                  <a:ln>
                    <a:noFill/>
                  </a:ln>
                  <a:solidFill>
                    <a:srgbClr val="0A12A0"/>
                  </a:solidFill>
                  <a:effectLst/>
                  <a:uLnTx/>
                  <a:uFillTx/>
                  <a:latin typeface="Calibri" panose="020F0502020204030204"/>
                  <a:ea typeface="+mn-ea"/>
                  <a:cs typeface="+mn-cs"/>
                </a:rPr>
                <a:t>only if home-routed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48" name="Group 347">
              <a:extLst>
                <a:ext uri="{FF2B5EF4-FFF2-40B4-BE49-F238E27FC236}">
                  <a16:creationId xmlns:a16="http://schemas.microsoft.com/office/drawing/2014/main" id="{28580F8A-B514-5A4B-818D-58CD2ECF8899}"/>
                </a:ext>
              </a:extLst>
            </p:cNvPr>
            <p:cNvGrpSpPr/>
            <p:nvPr/>
          </p:nvGrpSpPr>
          <p:grpSpPr>
            <a:xfrm>
              <a:off x="5416808" y="4609187"/>
              <a:ext cx="332771" cy="400110"/>
              <a:chOff x="2630642" y="2166921"/>
              <a:chExt cx="347383" cy="400110"/>
            </a:xfrm>
          </p:grpSpPr>
          <p:sp>
            <p:nvSpPr>
              <p:cNvPr id="349" name="Oval 348">
                <a:extLst>
                  <a:ext uri="{FF2B5EF4-FFF2-40B4-BE49-F238E27FC236}">
                    <a16:creationId xmlns:a16="http://schemas.microsoft.com/office/drawing/2014/main" id="{8419A69A-75BB-C34A-9000-B5DFD57688C9}"/>
                  </a:ext>
                </a:extLst>
              </p:cNvPr>
              <p:cNvSpPr/>
              <p:nvPr/>
            </p:nvSpPr>
            <p:spPr>
              <a:xfrm>
                <a:off x="2630642" y="2218924"/>
                <a:ext cx="347383" cy="308036"/>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350" name="TextBox 349">
                <a:extLst>
                  <a:ext uri="{FF2B5EF4-FFF2-40B4-BE49-F238E27FC236}">
                    <a16:creationId xmlns:a16="http://schemas.microsoft.com/office/drawing/2014/main" id="{3123F943-D9C8-5942-847A-1BB79890FA58}"/>
                  </a:ext>
                </a:extLst>
              </p:cNvPr>
              <p:cNvSpPr txBox="1"/>
              <p:nvPr/>
            </p:nvSpPr>
            <p:spPr>
              <a:xfrm>
                <a:off x="2642700" y="2166921"/>
                <a:ext cx="23985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C00000"/>
                    </a:solidFill>
                    <a:effectLst/>
                    <a:uLnTx/>
                    <a:uFillTx/>
                    <a:latin typeface="Calibri" panose="020F0502020204030204"/>
                    <a:ea typeface="+mn-ea"/>
                    <a:cs typeface="+mn-cs"/>
                  </a:rPr>
                  <a:t>3</a:t>
                </a:r>
              </a:p>
            </p:txBody>
          </p:sp>
        </p:grpSp>
      </p:grpSp>
      <p:grpSp>
        <p:nvGrpSpPr>
          <p:cNvPr id="358" name="Group 357">
            <a:extLst>
              <a:ext uri="{FF2B5EF4-FFF2-40B4-BE49-F238E27FC236}">
                <a16:creationId xmlns:a16="http://schemas.microsoft.com/office/drawing/2014/main" id="{906765FE-657C-6A4C-BAEE-545ABE1B8A24}"/>
              </a:ext>
            </a:extLst>
          </p:cNvPr>
          <p:cNvGrpSpPr/>
          <p:nvPr/>
        </p:nvGrpSpPr>
        <p:grpSpPr>
          <a:xfrm>
            <a:off x="2751122" y="5584963"/>
            <a:ext cx="8666580" cy="800219"/>
            <a:chOff x="2157940" y="5655274"/>
            <a:chExt cx="8666580" cy="800219"/>
          </a:xfrm>
        </p:grpSpPr>
        <p:sp>
          <p:nvSpPr>
            <p:cNvPr id="336" name="TextBox 335">
              <a:extLst>
                <a:ext uri="{FF2B5EF4-FFF2-40B4-BE49-F238E27FC236}">
                  <a16:creationId xmlns:a16="http://schemas.microsoft.com/office/drawing/2014/main" id="{48232AE0-BCFD-2D48-AA78-793058368563}"/>
                </a:ext>
              </a:extLst>
            </p:cNvPr>
            <p:cNvSpPr txBox="1"/>
            <p:nvPr/>
          </p:nvSpPr>
          <p:spPr>
            <a:xfrm>
              <a:off x="2491946" y="5655274"/>
              <a:ext cx="8332574"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mobile handover:</a:t>
              </a:r>
            </a:p>
            <a:p>
              <a:pPr marL="342900" marR="0" lvl="0" indent="-220663" algn="l" defTabSz="914400" rtl="0" eaLnBrk="1" fontAlgn="auto" latinLnBrk="0" hangingPunct="1">
                <a:lnSpc>
                  <a:spcPct val="100000"/>
                </a:lnSpc>
                <a:spcBef>
                  <a:spcPts val="0"/>
                </a:spcBef>
                <a:spcAft>
                  <a:spcPts val="0"/>
                </a:spcAft>
                <a:buClr>
                  <a:srgbClr val="011199"/>
                </a:buClr>
                <a:buSzTx/>
                <a:buFont typeface="Wingdings" pitchFamily="2" charset="2"/>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mobile device changes its point of attachment to visited network</a:t>
              </a:r>
            </a:p>
          </p:txBody>
        </p:sp>
        <p:grpSp>
          <p:nvGrpSpPr>
            <p:cNvPr id="351" name="Group 350">
              <a:extLst>
                <a:ext uri="{FF2B5EF4-FFF2-40B4-BE49-F238E27FC236}">
                  <a16:creationId xmlns:a16="http://schemas.microsoft.com/office/drawing/2014/main" id="{AA2B2954-94B5-E142-94C9-590977F111D1}"/>
                </a:ext>
              </a:extLst>
            </p:cNvPr>
            <p:cNvGrpSpPr/>
            <p:nvPr/>
          </p:nvGrpSpPr>
          <p:grpSpPr>
            <a:xfrm>
              <a:off x="2157940" y="5675984"/>
              <a:ext cx="333577" cy="400110"/>
              <a:chOff x="2629801" y="2166921"/>
              <a:chExt cx="348224" cy="400110"/>
            </a:xfrm>
          </p:grpSpPr>
          <p:sp>
            <p:nvSpPr>
              <p:cNvPr id="352" name="Oval 351">
                <a:extLst>
                  <a:ext uri="{FF2B5EF4-FFF2-40B4-BE49-F238E27FC236}">
                    <a16:creationId xmlns:a16="http://schemas.microsoft.com/office/drawing/2014/main" id="{B9211D6D-B8EA-9348-B242-357D9F62BCA5}"/>
                  </a:ext>
                </a:extLst>
              </p:cNvPr>
              <p:cNvSpPr/>
              <p:nvPr/>
            </p:nvSpPr>
            <p:spPr>
              <a:xfrm>
                <a:off x="2630642" y="2218924"/>
                <a:ext cx="347383" cy="308036"/>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353" name="TextBox 352">
                <a:extLst>
                  <a:ext uri="{FF2B5EF4-FFF2-40B4-BE49-F238E27FC236}">
                    <a16:creationId xmlns:a16="http://schemas.microsoft.com/office/drawing/2014/main" id="{AF6AB557-1221-7749-86C7-13A6B557DC81}"/>
                  </a:ext>
                </a:extLst>
              </p:cNvPr>
              <p:cNvSpPr txBox="1"/>
              <p:nvPr/>
            </p:nvSpPr>
            <p:spPr>
              <a:xfrm>
                <a:off x="2629801" y="2166921"/>
                <a:ext cx="23985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C00000"/>
                    </a:solidFill>
                    <a:effectLst/>
                    <a:uLnTx/>
                    <a:uFillTx/>
                    <a:latin typeface="Calibri" panose="020F0502020204030204"/>
                    <a:ea typeface="+mn-ea"/>
                    <a:cs typeface="+mn-cs"/>
                  </a:rPr>
                  <a:t>4</a:t>
                </a:r>
              </a:p>
            </p:txBody>
          </p:sp>
        </p:grpSp>
      </p:grpSp>
      <p:sp>
        <p:nvSpPr>
          <p:cNvPr id="3" name="Slide Number Placeholder 3">
            <a:extLst>
              <a:ext uri="{FF2B5EF4-FFF2-40B4-BE49-F238E27FC236}">
                <a16:creationId xmlns:a16="http://schemas.microsoft.com/office/drawing/2014/main" id="{8D7997B8-9AAB-33BA-211E-8D7541F404F2}"/>
              </a:ext>
            </a:extLst>
          </p:cNvPr>
          <p:cNvSpPr>
            <a:spLocks noGrp="1"/>
          </p:cNvSpPr>
          <p:nvPr>
            <p:ph type="sldNum" sz="quarter" idx="4"/>
          </p:nvPr>
        </p:nvSpPr>
        <p:spPr>
          <a:xfrm>
            <a:off x="9219616" y="644308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Mobility </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pSp>
        <p:nvGrpSpPr>
          <p:cNvPr id="60" name="Group 59">
            <a:extLst>
              <a:ext uri="{FF2B5EF4-FFF2-40B4-BE49-F238E27FC236}">
                <a16:creationId xmlns:a16="http://schemas.microsoft.com/office/drawing/2014/main" id="{AE585D46-A58E-E8AF-BAA1-8847E3F726F5}"/>
              </a:ext>
            </a:extLst>
          </p:cNvPr>
          <p:cNvGrpSpPr/>
          <p:nvPr/>
        </p:nvGrpSpPr>
        <p:grpSpPr>
          <a:xfrm>
            <a:off x="4421293" y="2625154"/>
            <a:ext cx="1709285" cy="1082230"/>
            <a:chOff x="4516158" y="2300885"/>
            <a:chExt cx="4292795" cy="2192180"/>
          </a:xfrm>
        </p:grpSpPr>
        <p:sp>
          <p:nvSpPr>
            <p:cNvPr id="61" name="Rectangle 60">
              <a:extLst>
                <a:ext uri="{FF2B5EF4-FFF2-40B4-BE49-F238E27FC236}">
                  <a16:creationId xmlns:a16="http://schemas.microsoft.com/office/drawing/2014/main" id="{1ECF27C5-CD08-D759-19FF-C4B81BD5A90B}"/>
                </a:ext>
              </a:extLst>
            </p:cNvPr>
            <p:cNvSpPr/>
            <p:nvPr/>
          </p:nvSpPr>
          <p:spPr>
            <a:xfrm>
              <a:off x="4516158" y="2300885"/>
              <a:ext cx="4292795" cy="2192180"/>
            </a:xfrm>
            <a:prstGeom prst="rect">
              <a:avLst/>
            </a:prstGeom>
            <a:solidFill>
              <a:schemeClr val="accent5">
                <a:lumMod val="60000"/>
                <a:lumOff val="4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oup 61">
              <a:extLst>
                <a:ext uri="{FF2B5EF4-FFF2-40B4-BE49-F238E27FC236}">
                  <a16:creationId xmlns:a16="http://schemas.microsoft.com/office/drawing/2014/main" id="{23270577-AD19-619B-E8AA-02D9AD82026F}"/>
                </a:ext>
              </a:extLst>
            </p:cNvPr>
            <p:cNvGrpSpPr/>
            <p:nvPr/>
          </p:nvGrpSpPr>
          <p:grpSpPr>
            <a:xfrm>
              <a:off x="7663312" y="3034235"/>
              <a:ext cx="1083058" cy="590841"/>
              <a:chOff x="5696605" y="395865"/>
              <a:chExt cx="1083058" cy="590841"/>
            </a:xfrm>
          </p:grpSpPr>
          <p:sp>
            <p:nvSpPr>
              <p:cNvPr id="81" name="Rectangle 80">
                <a:extLst>
                  <a:ext uri="{FF2B5EF4-FFF2-40B4-BE49-F238E27FC236}">
                    <a16:creationId xmlns:a16="http://schemas.microsoft.com/office/drawing/2014/main" id="{1317B938-03AF-EFEA-3990-0842A6D4B355}"/>
                  </a:ext>
                </a:extLst>
              </p:cNvPr>
              <p:cNvSpPr/>
              <p:nvPr/>
            </p:nvSpPr>
            <p:spPr>
              <a:xfrm>
                <a:off x="5772003" y="395865"/>
                <a:ext cx="962429" cy="590841"/>
              </a:xfrm>
              <a:prstGeom prst="rect">
                <a:avLst/>
              </a:prstGeom>
              <a:solidFill>
                <a:srgbClr val="0012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2" name="TextBox 81">
                <a:extLst>
                  <a:ext uri="{FF2B5EF4-FFF2-40B4-BE49-F238E27FC236}">
                    <a16:creationId xmlns:a16="http://schemas.microsoft.com/office/drawing/2014/main" id="{291EE491-2D6B-5E4F-B707-A31EED0F8DD8}"/>
                  </a:ext>
                </a:extLst>
              </p:cNvPr>
              <p:cNvSpPr txBox="1"/>
              <p:nvPr/>
            </p:nvSpPr>
            <p:spPr>
              <a:xfrm>
                <a:off x="5696605" y="558870"/>
                <a:ext cx="1083058" cy="296992"/>
              </a:xfrm>
              <a:prstGeom prst="rect">
                <a:avLst/>
              </a:prstGeom>
              <a:noFill/>
            </p:spPr>
            <p:txBody>
              <a:bodyPr wrap="square" rtlCol="0">
                <a:spAutoFit/>
              </a:bodyPr>
              <a:lstStyle/>
              <a:p>
                <a:pPr algn="ctr">
                  <a:lnSpc>
                    <a:spcPct val="80000"/>
                  </a:lnSpc>
                </a:pPr>
                <a:r>
                  <a:rPr lang="en-US" sz="700" b="1" dirty="0">
                    <a:solidFill>
                      <a:schemeClr val="bg1"/>
                    </a:solidFill>
                  </a:rPr>
                  <a:t>AMF</a:t>
                </a:r>
                <a:endParaRPr lang="en-US" sz="100" dirty="0">
                  <a:solidFill>
                    <a:schemeClr val="bg1"/>
                  </a:solidFill>
                </a:endParaRPr>
              </a:p>
            </p:txBody>
          </p:sp>
        </p:grpSp>
        <p:grpSp>
          <p:nvGrpSpPr>
            <p:cNvPr id="63" name="Group 62">
              <a:extLst>
                <a:ext uri="{FF2B5EF4-FFF2-40B4-BE49-F238E27FC236}">
                  <a16:creationId xmlns:a16="http://schemas.microsoft.com/office/drawing/2014/main" id="{06700566-65E2-DB82-09DE-9377CFAC4123}"/>
                </a:ext>
              </a:extLst>
            </p:cNvPr>
            <p:cNvGrpSpPr/>
            <p:nvPr/>
          </p:nvGrpSpPr>
          <p:grpSpPr>
            <a:xfrm>
              <a:off x="6643036" y="3560087"/>
              <a:ext cx="1083058" cy="590841"/>
              <a:chOff x="5707457" y="395865"/>
              <a:chExt cx="1083058" cy="590841"/>
            </a:xfrm>
          </p:grpSpPr>
          <p:sp>
            <p:nvSpPr>
              <p:cNvPr id="79" name="Rectangle 78">
                <a:extLst>
                  <a:ext uri="{FF2B5EF4-FFF2-40B4-BE49-F238E27FC236}">
                    <a16:creationId xmlns:a16="http://schemas.microsoft.com/office/drawing/2014/main" id="{4C6A8F04-BA20-A8BF-F5AD-05B02B5EDFD7}"/>
                  </a:ext>
                </a:extLst>
              </p:cNvPr>
              <p:cNvSpPr/>
              <p:nvPr/>
            </p:nvSpPr>
            <p:spPr>
              <a:xfrm>
                <a:off x="5772003" y="395865"/>
                <a:ext cx="962429" cy="590841"/>
              </a:xfrm>
              <a:prstGeom prst="rect">
                <a:avLst/>
              </a:prstGeom>
              <a:solidFill>
                <a:srgbClr val="0012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0" name="TextBox 79">
                <a:extLst>
                  <a:ext uri="{FF2B5EF4-FFF2-40B4-BE49-F238E27FC236}">
                    <a16:creationId xmlns:a16="http://schemas.microsoft.com/office/drawing/2014/main" id="{9A5E8580-D1DB-CD5B-F05A-7557EE93F38D}"/>
                  </a:ext>
                </a:extLst>
              </p:cNvPr>
              <p:cNvSpPr txBox="1"/>
              <p:nvPr/>
            </p:nvSpPr>
            <p:spPr>
              <a:xfrm>
                <a:off x="5707457" y="553185"/>
                <a:ext cx="1083058" cy="296992"/>
              </a:xfrm>
              <a:prstGeom prst="rect">
                <a:avLst/>
              </a:prstGeom>
              <a:noFill/>
            </p:spPr>
            <p:txBody>
              <a:bodyPr wrap="square" rtlCol="0">
                <a:spAutoFit/>
              </a:bodyPr>
              <a:lstStyle/>
              <a:p>
                <a:pPr algn="ctr">
                  <a:lnSpc>
                    <a:spcPct val="80000"/>
                  </a:lnSpc>
                </a:pPr>
                <a:r>
                  <a:rPr lang="en-US" sz="700" b="1" dirty="0">
                    <a:solidFill>
                      <a:schemeClr val="bg1"/>
                    </a:solidFill>
                  </a:rPr>
                  <a:t>AUSF</a:t>
                </a:r>
              </a:p>
            </p:txBody>
          </p:sp>
        </p:grpSp>
        <p:grpSp>
          <p:nvGrpSpPr>
            <p:cNvPr id="64" name="Group 63">
              <a:extLst>
                <a:ext uri="{FF2B5EF4-FFF2-40B4-BE49-F238E27FC236}">
                  <a16:creationId xmlns:a16="http://schemas.microsoft.com/office/drawing/2014/main" id="{2E5D3F94-FF42-CB7D-1531-0D11955B56D3}"/>
                </a:ext>
              </a:extLst>
            </p:cNvPr>
            <p:cNvGrpSpPr/>
            <p:nvPr/>
          </p:nvGrpSpPr>
          <p:grpSpPr>
            <a:xfrm>
              <a:off x="5657623" y="2599028"/>
              <a:ext cx="983808" cy="595992"/>
              <a:chOff x="6507286" y="-181540"/>
              <a:chExt cx="983808" cy="595992"/>
            </a:xfrm>
          </p:grpSpPr>
          <p:sp>
            <p:nvSpPr>
              <p:cNvPr id="77" name="Rectangle 76">
                <a:extLst>
                  <a:ext uri="{FF2B5EF4-FFF2-40B4-BE49-F238E27FC236}">
                    <a16:creationId xmlns:a16="http://schemas.microsoft.com/office/drawing/2014/main" id="{9396E6DA-D1A6-6BFD-5E63-99D75B971FB9}"/>
                  </a:ext>
                </a:extLst>
              </p:cNvPr>
              <p:cNvSpPr/>
              <p:nvPr/>
            </p:nvSpPr>
            <p:spPr>
              <a:xfrm>
                <a:off x="6528665" y="-181540"/>
                <a:ext cx="962429" cy="595992"/>
              </a:xfrm>
              <a:prstGeom prst="rect">
                <a:avLst/>
              </a:prstGeom>
              <a:solidFill>
                <a:srgbClr val="0012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TextBox 77">
                <a:extLst>
                  <a:ext uri="{FF2B5EF4-FFF2-40B4-BE49-F238E27FC236}">
                    <a16:creationId xmlns:a16="http://schemas.microsoft.com/office/drawing/2014/main" id="{56BDD193-D593-C1BA-631A-2E5209BE9437}"/>
                  </a:ext>
                </a:extLst>
              </p:cNvPr>
              <p:cNvSpPr txBox="1"/>
              <p:nvPr/>
            </p:nvSpPr>
            <p:spPr>
              <a:xfrm>
                <a:off x="6507286" y="-39760"/>
                <a:ext cx="960045" cy="296991"/>
              </a:xfrm>
              <a:prstGeom prst="rect">
                <a:avLst/>
              </a:prstGeom>
              <a:noFill/>
            </p:spPr>
            <p:txBody>
              <a:bodyPr wrap="square" rtlCol="0">
                <a:spAutoFit/>
              </a:bodyPr>
              <a:lstStyle/>
              <a:p>
                <a:pPr algn="ctr">
                  <a:lnSpc>
                    <a:spcPct val="80000"/>
                  </a:lnSpc>
                </a:pPr>
                <a:r>
                  <a:rPr lang="en-US" sz="700" b="1" dirty="0">
                    <a:solidFill>
                      <a:schemeClr val="bg1"/>
                    </a:solidFill>
                  </a:rPr>
                  <a:t>SMF</a:t>
                </a:r>
              </a:p>
            </p:txBody>
          </p:sp>
        </p:grpSp>
        <p:grpSp>
          <p:nvGrpSpPr>
            <p:cNvPr id="65" name="Group 64">
              <a:extLst>
                <a:ext uri="{FF2B5EF4-FFF2-40B4-BE49-F238E27FC236}">
                  <a16:creationId xmlns:a16="http://schemas.microsoft.com/office/drawing/2014/main" id="{9175A3FC-D365-05B8-B59F-86FBA8FDC235}"/>
                </a:ext>
              </a:extLst>
            </p:cNvPr>
            <p:cNvGrpSpPr/>
            <p:nvPr/>
          </p:nvGrpSpPr>
          <p:grpSpPr>
            <a:xfrm>
              <a:off x="5647275" y="3555783"/>
              <a:ext cx="982101" cy="595992"/>
              <a:chOff x="6616943" y="-181540"/>
              <a:chExt cx="982101" cy="595992"/>
            </a:xfrm>
          </p:grpSpPr>
          <p:sp>
            <p:nvSpPr>
              <p:cNvPr id="75" name="Rectangle 74">
                <a:extLst>
                  <a:ext uri="{FF2B5EF4-FFF2-40B4-BE49-F238E27FC236}">
                    <a16:creationId xmlns:a16="http://schemas.microsoft.com/office/drawing/2014/main" id="{04D8200D-6357-E08B-B0F7-4191248A49EA}"/>
                  </a:ext>
                </a:extLst>
              </p:cNvPr>
              <p:cNvSpPr/>
              <p:nvPr/>
            </p:nvSpPr>
            <p:spPr>
              <a:xfrm>
                <a:off x="6636615" y="-181540"/>
                <a:ext cx="962429" cy="595992"/>
              </a:xfrm>
              <a:prstGeom prst="rect">
                <a:avLst/>
              </a:prstGeom>
              <a:solidFill>
                <a:srgbClr val="0012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TextBox 75">
                <a:extLst>
                  <a:ext uri="{FF2B5EF4-FFF2-40B4-BE49-F238E27FC236}">
                    <a16:creationId xmlns:a16="http://schemas.microsoft.com/office/drawing/2014/main" id="{162DFDB6-6F4A-E65B-A063-FA4790DF4598}"/>
                  </a:ext>
                </a:extLst>
              </p:cNvPr>
              <p:cNvSpPr txBox="1"/>
              <p:nvPr/>
            </p:nvSpPr>
            <p:spPr>
              <a:xfrm>
                <a:off x="6616943" y="-46368"/>
                <a:ext cx="960045" cy="296991"/>
              </a:xfrm>
              <a:prstGeom prst="rect">
                <a:avLst/>
              </a:prstGeom>
              <a:noFill/>
            </p:spPr>
            <p:txBody>
              <a:bodyPr wrap="square" rtlCol="0">
                <a:spAutoFit/>
              </a:bodyPr>
              <a:lstStyle/>
              <a:p>
                <a:pPr algn="ctr">
                  <a:lnSpc>
                    <a:spcPct val="80000"/>
                  </a:lnSpc>
                </a:pPr>
                <a:r>
                  <a:rPr lang="en-US" sz="700" b="1" dirty="0">
                    <a:solidFill>
                      <a:schemeClr val="bg1"/>
                    </a:solidFill>
                  </a:rPr>
                  <a:t>PCF</a:t>
                </a:r>
              </a:p>
            </p:txBody>
          </p:sp>
        </p:grpSp>
        <p:grpSp>
          <p:nvGrpSpPr>
            <p:cNvPr id="66" name="Group 65">
              <a:extLst>
                <a:ext uri="{FF2B5EF4-FFF2-40B4-BE49-F238E27FC236}">
                  <a16:creationId xmlns:a16="http://schemas.microsoft.com/office/drawing/2014/main" id="{CB3B86AB-5762-08A6-357E-722AB8DAEAE8}"/>
                </a:ext>
              </a:extLst>
            </p:cNvPr>
            <p:cNvGrpSpPr/>
            <p:nvPr/>
          </p:nvGrpSpPr>
          <p:grpSpPr>
            <a:xfrm>
              <a:off x="6643036" y="2596506"/>
              <a:ext cx="1083058" cy="590841"/>
              <a:chOff x="6930852" y="2766833"/>
              <a:chExt cx="1083058" cy="590841"/>
            </a:xfrm>
          </p:grpSpPr>
          <p:sp>
            <p:nvSpPr>
              <p:cNvPr id="73" name="Rectangle 72">
                <a:extLst>
                  <a:ext uri="{FF2B5EF4-FFF2-40B4-BE49-F238E27FC236}">
                    <a16:creationId xmlns:a16="http://schemas.microsoft.com/office/drawing/2014/main" id="{A2DD2BBE-284F-3635-1C17-71380C2D0AF2}"/>
                  </a:ext>
                </a:extLst>
              </p:cNvPr>
              <p:cNvSpPr/>
              <p:nvPr/>
            </p:nvSpPr>
            <p:spPr>
              <a:xfrm>
                <a:off x="6991167" y="2766833"/>
                <a:ext cx="962429" cy="590841"/>
              </a:xfrm>
              <a:prstGeom prst="rect">
                <a:avLst/>
              </a:prstGeom>
              <a:solidFill>
                <a:srgbClr val="0012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TextBox 73">
                <a:extLst>
                  <a:ext uri="{FF2B5EF4-FFF2-40B4-BE49-F238E27FC236}">
                    <a16:creationId xmlns:a16="http://schemas.microsoft.com/office/drawing/2014/main" id="{15488A99-D293-5A35-9374-EDC70E48A56B}"/>
                  </a:ext>
                </a:extLst>
              </p:cNvPr>
              <p:cNvSpPr txBox="1"/>
              <p:nvPr/>
            </p:nvSpPr>
            <p:spPr>
              <a:xfrm>
                <a:off x="6930852" y="2919074"/>
                <a:ext cx="1083058" cy="296992"/>
              </a:xfrm>
              <a:prstGeom prst="rect">
                <a:avLst/>
              </a:prstGeom>
              <a:noFill/>
            </p:spPr>
            <p:txBody>
              <a:bodyPr wrap="square" rtlCol="0">
                <a:spAutoFit/>
              </a:bodyPr>
              <a:lstStyle/>
              <a:p>
                <a:pPr algn="ctr">
                  <a:lnSpc>
                    <a:spcPct val="80000"/>
                  </a:lnSpc>
                </a:pPr>
                <a:r>
                  <a:rPr lang="en-US" sz="700" b="1" dirty="0">
                    <a:solidFill>
                      <a:schemeClr val="bg1"/>
                    </a:solidFill>
                  </a:rPr>
                  <a:t>UDM</a:t>
                </a:r>
              </a:p>
            </p:txBody>
          </p:sp>
        </p:grpSp>
        <p:grpSp>
          <p:nvGrpSpPr>
            <p:cNvPr id="67" name="Group 66">
              <a:extLst>
                <a:ext uri="{FF2B5EF4-FFF2-40B4-BE49-F238E27FC236}">
                  <a16:creationId xmlns:a16="http://schemas.microsoft.com/office/drawing/2014/main" id="{0FEE610D-1066-6C57-E0C8-778C0328C096}"/>
                </a:ext>
              </a:extLst>
            </p:cNvPr>
            <p:cNvGrpSpPr/>
            <p:nvPr/>
          </p:nvGrpSpPr>
          <p:grpSpPr>
            <a:xfrm>
              <a:off x="4638168" y="3050777"/>
              <a:ext cx="962429" cy="590841"/>
              <a:chOff x="5822803" y="395865"/>
              <a:chExt cx="962429" cy="590841"/>
            </a:xfrm>
          </p:grpSpPr>
          <p:sp>
            <p:nvSpPr>
              <p:cNvPr id="71" name="Rectangle 70">
                <a:extLst>
                  <a:ext uri="{FF2B5EF4-FFF2-40B4-BE49-F238E27FC236}">
                    <a16:creationId xmlns:a16="http://schemas.microsoft.com/office/drawing/2014/main" id="{8F503899-2DD7-9372-7F5F-413A02F5E59A}"/>
                  </a:ext>
                </a:extLst>
              </p:cNvPr>
              <p:cNvSpPr/>
              <p:nvPr/>
            </p:nvSpPr>
            <p:spPr>
              <a:xfrm>
                <a:off x="5822803" y="395865"/>
                <a:ext cx="962429" cy="590841"/>
              </a:xfrm>
              <a:prstGeom prst="rect">
                <a:avLst/>
              </a:prstGeom>
              <a:solidFill>
                <a:srgbClr val="0012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TextBox 71">
                <a:extLst>
                  <a:ext uri="{FF2B5EF4-FFF2-40B4-BE49-F238E27FC236}">
                    <a16:creationId xmlns:a16="http://schemas.microsoft.com/office/drawing/2014/main" id="{FB036697-A796-0D9D-BA6F-0C77EB9D17D3}"/>
                  </a:ext>
                </a:extLst>
              </p:cNvPr>
              <p:cNvSpPr txBox="1"/>
              <p:nvPr/>
            </p:nvSpPr>
            <p:spPr>
              <a:xfrm>
                <a:off x="5854598" y="518930"/>
                <a:ext cx="910085" cy="296991"/>
              </a:xfrm>
              <a:prstGeom prst="rect">
                <a:avLst/>
              </a:prstGeom>
              <a:noFill/>
            </p:spPr>
            <p:txBody>
              <a:bodyPr wrap="square" rtlCol="0">
                <a:spAutoFit/>
              </a:bodyPr>
              <a:lstStyle/>
              <a:p>
                <a:pPr algn="ctr">
                  <a:lnSpc>
                    <a:spcPct val="80000"/>
                  </a:lnSpc>
                </a:pPr>
                <a:r>
                  <a:rPr lang="en-US" sz="700" b="1" dirty="0">
                    <a:solidFill>
                      <a:schemeClr val="bg1"/>
                    </a:solidFill>
                  </a:rPr>
                  <a:t>SEPP</a:t>
                </a:r>
              </a:p>
            </p:txBody>
          </p:sp>
        </p:grpSp>
        <p:cxnSp>
          <p:nvCxnSpPr>
            <p:cNvPr id="68" name="Straight Connector 67">
              <a:extLst>
                <a:ext uri="{FF2B5EF4-FFF2-40B4-BE49-F238E27FC236}">
                  <a16:creationId xmlns:a16="http://schemas.microsoft.com/office/drawing/2014/main" id="{2ACB0422-FAF5-FA40-2E7F-22BAE3EDBD4F}"/>
                </a:ext>
              </a:extLst>
            </p:cNvPr>
            <p:cNvCxnSpPr>
              <a:cxnSpLocks/>
            </p:cNvCxnSpPr>
            <p:nvPr/>
          </p:nvCxnSpPr>
          <p:spPr>
            <a:xfrm>
              <a:off x="5590167" y="3350134"/>
              <a:ext cx="2143844" cy="0"/>
            </a:xfrm>
            <a:prstGeom prst="line">
              <a:avLst/>
            </a:prstGeom>
            <a:ln w="34925">
              <a:solidFill>
                <a:srgbClr val="0A12A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9890241-8BC2-D87F-24FB-F8FA4CDF36D1}"/>
                </a:ext>
              </a:extLst>
            </p:cNvPr>
            <p:cNvCxnSpPr>
              <a:cxnSpLocks/>
              <a:endCxn id="75" idx="0"/>
            </p:cNvCxnSpPr>
            <p:nvPr/>
          </p:nvCxnSpPr>
          <p:spPr>
            <a:xfrm>
              <a:off x="6142397" y="3169223"/>
              <a:ext cx="5765" cy="386560"/>
            </a:xfrm>
            <a:prstGeom prst="line">
              <a:avLst/>
            </a:prstGeom>
            <a:ln w="19050">
              <a:solidFill>
                <a:srgbClr val="0A12A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48763FC-B519-A358-6338-06A057C15AE4}"/>
                </a:ext>
              </a:extLst>
            </p:cNvPr>
            <p:cNvCxnSpPr>
              <a:cxnSpLocks/>
            </p:cNvCxnSpPr>
            <p:nvPr/>
          </p:nvCxnSpPr>
          <p:spPr>
            <a:xfrm>
              <a:off x="7176501" y="3179963"/>
              <a:ext cx="0" cy="431349"/>
            </a:xfrm>
            <a:prstGeom prst="line">
              <a:avLst/>
            </a:prstGeom>
            <a:ln w="19050">
              <a:solidFill>
                <a:srgbClr val="0A12A0"/>
              </a:solidFil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283D088C-04D0-FFBD-41F5-4C8321DB87DB}"/>
              </a:ext>
            </a:extLst>
          </p:cNvPr>
          <p:cNvGrpSpPr/>
          <p:nvPr/>
        </p:nvGrpSpPr>
        <p:grpSpPr>
          <a:xfrm>
            <a:off x="5862191" y="2488001"/>
            <a:ext cx="291138" cy="511886"/>
            <a:chOff x="5692943" y="2651161"/>
            <a:chExt cx="291138" cy="511886"/>
          </a:xfrm>
        </p:grpSpPr>
        <p:cxnSp>
          <p:nvCxnSpPr>
            <p:cNvPr id="84" name="Straight Connector 83">
              <a:extLst>
                <a:ext uri="{FF2B5EF4-FFF2-40B4-BE49-F238E27FC236}">
                  <a16:creationId xmlns:a16="http://schemas.microsoft.com/office/drawing/2014/main" id="{769EA745-7782-A3D3-6833-581E546FBE8B}"/>
                </a:ext>
              </a:extLst>
            </p:cNvPr>
            <p:cNvCxnSpPr>
              <a:cxnSpLocks/>
            </p:cNvCxnSpPr>
            <p:nvPr/>
          </p:nvCxnSpPr>
          <p:spPr>
            <a:xfrm flipV="1">
              <a:off x="5826861" y="2651161"/>
              <a:ext cx="0" cy="511886"/>
            </a:xfrm>
            <a:prstGeom prst="line">
              <a:avLst/>
            </a:prstGeom>
            <a:noFill/>
            <a:ln w="25400" cap="flat" cmpd="sng" algn="ctr">
              <a:solidFill>
                <a:srgbClr val="C00000"/>
              </a:solidFill>
              <a:prstDash val="solid"/>
              <a:headEnd type="triangle"/>
              <a:tailEnd type="triangle"/>
            </a:ln>
            <a:effectLst/>
          </p:spPr>
        </p:cxnSp>
        <p:grpSp>
          <p:nvGrpSpPr>
            <p:cNvPr id="85" name="Group 84">
              <a:extLst>
                <a:ext uri="{FF2B5EF4-FFF2-40B4-BE49-F238E27FC236}">
                  <a16:creationId xmlns:a16="http://schemas.microsoft.com/office/drawing/2014/main" id="{0C325B09-D674-7734-B329-29F10455580D}"/>
                </a:ext>
              </a:extLst>
            </p:cNvPr>
            <p:cNvGrpSpPr/>
            <p:nvPr/>
          </p:nvGrpSpPr>
          <p:grpSpPr>
            <a:xfrm>
              <a:off x="5692943" y="2749218"/>
              <a:ext cx="291138" cy="338554"/>
              <a:chOff x="2641317" y="2123559"/>
              <a:chExt cx="291138" cy="338554"/>
            </a:xfrm>
          </p:grpSpPr>
          <p:sp>
            <p:nvSpPr>
              <p:cNvPr id="86" name="Oval 85">
                <a:extLst>
                  <a:ext uri="{FF2B5EF4-FFF2-40B4-BE49-F238E27FC236}">
                    <a16:creationId xmlns:a16="http://schemas.microsoft.com/office/drawing/2014/main" id="{E1C7BA3C-24F5-ECE9-B6B7-4C4FAFAF177A}"/>
                  </a:ext>
                </a:extLst>
              </p:cNvPr>
              <p:cNvSpPr/>
              <p:nvPr/>
            </p:nvSpPr>
            <p:spPr>
              <a:xfrm>
                <a:off x="2641317" y="2161384"/>
                <a:ext cx="291138" cy="258162"/>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87" name="TextBox 86">
                <a:extLst>
                  <a:ext uri="{FF2B5EF4-FFF2-40B4-BE49-F238E27FC236}">
                    <a16:creationId xmlns:a16="http://schemas.microsoft.com/office/drawing/2014/main" id="{1275D547-A17F-A35B-1420-098D5BAA39FB}"/>
                  </a:ext>
                </a:extLst>
              </p:cNvPr>
              <p:cNvSpPr txBox="1"/>
              <p:nvPr/>
            </p:nvSpPr>
            <p:spPr>
              <a:xfrm>
                <a:off x="2642700" y="2123559"/>
                <a:ext cx="23985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C00000"/>
                    </a:solidFill>
                    <a:effectLst/>
                    <a:uLnTx/>
                    <a:uFillTx/>
                    <a:latin typeface="Calibri" panose="020F0502020204030204"/>
                    <a:ea typeface="+mn-ea"/>
                    <a:cs typeface="+mn-cs"/>
                  </a:rPr>
                  <a:t>1</a:t>
                </a:r>
              </a:p>
            </p:txBody>
          </p:sp>
        </p:grpSp>
      </p:grpSp>
      <p:sp>
        <p:nvSpPr>
          <p:cNvPr id="92" name="Rectangle 91">
            <a:extLst>
              <a:ext uri="{FF2B5EF4-FFF2-40B4-BE49-F238E27FC236}">
                <a16:creationId xmlns:a16="http://schemas.microsoft.com/office/drawing/2014/main" id="{EE3A94C9-E793-6180-99BD-4B074923D702}"/>
              </a:ext>
            </a:extLst>
          </p:cNvPr>
          <p:cNvSpPr/>
          <p:nvPr/>
        </p:nvSpPr>
        <p:spPr>
          <a:xfrm>
            <a:off x="1033351" y="1895292"/>
            <a:ext cx="1709285" cy="1007767"/>
          </a:xfrm>
          <a:prstGeom prst="rect">
            <a:avLst/>
          </a:prstGeom>
          <a:solidFill>
            <a:schemeClr val="accent5">
              <a:lumMod val="60000"/>
              <a:lumOff val="4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3" name="Group 92">
            <a:extLst>
              <a:ext uri="{FF2B5EF4-FFF2-40B4-BE49-F238E27FC236}">
                <a16:creationId xmlns:a16="http://schemas.microsoft.com/office/drawing/2014/main" id="{805FBD46-1530-4465-BB5D-01EAE72D4B66}"/>
              </a:ext>
            </a:extLst>
          </p:cNvPr>
          <p:cNvGrpSpPr/>
          <p:nvPr/>
        </p:nvGrpSpPr>
        <p:grpSpPr>
          <a:xfrm>
            <a:off x="1037105" y="2230761"/>
            <a:ext cx="431247" cy="291685"/>
            <a:chOff x="5696605" y="395865"/>
            <a:chExt cx="1083058" cy="590841"/>
          </a:xfrm>
        </p:grpSpPr>
        <p:sp>
          <p:nvSpPr>
            <p:cNvPr id="125" name="Rectangle 124">
              <a:extLst>
                <a:ext uri="{FF2B5EF4-FFF2-40B4-BE49-F238E27FC236}">
                  <a16:creationId xmlns:a16="http://schemas.microsoft.com/office/drawing/2014/main" id="{FFA67314-F73F-5E9C-2480-DABB791DE87E}"/>
                </a:ext>
              </a:extLst>
            </p:cNvPr>
            <p:cNvSpPr/>
            <p:nvPr/>
          </p:nvSpPr>
          <p:spPr>
            <a:xfrm>
              <a:off x="5772003" y="395865"/>
              <a:ext cx="962429" cy="590841"/>
            </a:xfrm>
            <a:prstGeom prst="rect">
              <a:avLst/>
            </a:prstGeom>
            <a:solidFill>
              <a:srgbClr val="0012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TextBox 125">
              <a:extLst>
                <a:ext uri="{FF2B5EF4-FFF2-40B4-BE49-F238E27FC236}">
                  <a16:creationId xmlns:a16="http://schemas.microsoft.com/office/drawing/2014/main" id="{7F617111-E231-0B00-79AF-827902ACD4FD}"/>
                </a:ext>
              </a:extLst>
            </p:cNvPr>
            <p:cNvSpPr txBox="1"/>
            <p:nvPr/>
          </p:nvSpPr>
          <p:spPr>
            <a:xfrm>
              <a:off x="5696605" y="558870"/>
              <a:ext cx="1083058" cy="296992"/>
            </a:xfrm>
            <a:prstGeom prst="rect">
              <a:avLst/>
            </a:prstGeom>
            <a:noFill/>
          </p:spPr>
          <p:txBody>
            <a:bodyPr wrap="square" rtlCol="0">
              <a:spAutoFit/>
            </a:bodyPr>
            <a:lstStyle/>
            <a:p>
              <a:pPr algn="ctr">
                <a:lnSpc>
                  <a:spcPct val="80000"/>
                </a:lnSpc>
              </a:pPr>
              <a:r>
                <a:rPr lang="en-US" sz="700" b="1" dirty="0">
                  <a:solidFill>
                    <a:schemeClr val="bg1"/>
                  </a:solidFill>
                </a:rPr>
                <a:t>AMF</a:t>
              </a:r>
              <a:endParaRPr lang="en-US" sz="100" dirty="0">
                <a:solidFill>
                  <a:schemeClr val="bg1"/>
                </a:solidFill>
              </a:endParaRPr>
            </a:p>
          </p:txBody>
        </p:sp>
      </p:grpSp>
      <p:grpSp>
        <p:nvGrpSpPr>
          <p:cNvPr id="99" name="Group 98">
            <a:extLst>
              <a:ext uri="{FF2B5EF4-FFF2-40B4-BE49-F238E27FC236}">
                <a16:creationId xmlns:a16="http://schemas.microsoft.com/office/drawing/2014/main" id="{D0435490-A62C-4136-80F1-47A7F3E9F210}"/>
              </a:ext>
            </a:extLst>
          </p:cNvPr>
          <p:cNvGrpSpPr/>
          <p:nvPr/>
        </p:nvGrpSpPr>
        <p:grpSpPr>
          <a:xfrm>
            <a:off x="1880221" y="2516932"/>
            <a:ext cx="431247" cy="291685"/>
            <a:chOff x="5707457" y="395865"/>
            <a:chExt cx="1083058" cy="590841"/>
          </a:xfrm>
        </p:grpSpPr>
        <p:sp>
          <p:nvSpPr>
            <p:cNvPr id="123" name="Rectangle 122">
              <a:extLst>
                <a:ext uri="{FF2B5EF4-FFF2-40B4-BE49-F238E27FC236}">
                  <a16:creationId xmlns:a16="http://schemas.microsoft.com/office/drawing/2014/main" id="{55DADDAF-9DBF-1F45-FB1C-9AE3A2E5B61E}"/>
                </a:ext>
              </a:extLst>
            </p:cNvPr>
            <p:cNvSpPr/>
            <p:nvPr/>
          </p:nvSpPr>
          <p:spPr>
            <a:xfrm>
              <a:off x="5772003" y="395865"/>
              <a:ext cx="962429" cy="590841"/>
            </a:xfrm>
            <a:prstGeom prst="rect">
              <a:avLst/>
            </a:prstGeom>
            <a:solidFill>
              <a:srgbClr val="0012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TextBox 123">
              <a:extLst>
                <a:ext uri="{FF2B5EF4-FFF2-40B4-BE49-F238E27FC236}">
                  <a16:creationId xmlns:a16="http://schemas.microsoft.com/office/drawing/2014/main" id="{A314976D-0655-9FE6-C26B-FB8DD10388C3}"/>
                </a:ext>
              </a:extLst>
            </p:cNvPr>
            <p:cNvSpPr txBox="1"/>
            <p:nvPr/>
          </p:nvSpPr>
          <p:spPr>
            <a:xfrm>
              <a:off x="5707457" y="553185"/>
              <a:ext cx="1083058" cy="296992"/>
            </a:xfrm>
            <a:prstGeom prst="rect">
              <a:avLst/>
            </a:prstGeom>
            <a:noFill/>
          </p:spPr>
          <p:txBody>
            <a:bodyPr wrap="square" rtlCol="0">
              <a:spAutoFit/>
            </a:bodyPr>
            <a:lstStyle/>
            <a:p>
              <a:pPr algn="ctr">
                <a:lnSpc>
                  <a:spcPct val="80000"/>
                </a:lnSpc>
              </a:pPr>
              <a:r>
                <a:rPr lang="en-US" sz="700" b="1" dirty="0">
                  <a:solidFill>
                    <a:schemeClr val="bg1"/>
                  </a:solidFill>
                </a:rPr>
                <a:t>AUSF</a:t>
              </a:r>
            </a:p>
          </p:txBody>
        </p:sp>
      </p:grpSp>
      <p:grpSp>
        <p:nvGrpSpPr>
          <p:cNvPr id="100" name="Group 99">
            <a:extLst>
              <a:ext uri="{FF2B5EF4-FFF2-40B4-BE49-F238E27FC236}">
                <a16:creationId xmlns:a16="http://schemas.microsoft.com/office/drawing/2014/main" id="{22B4B207-538A-6EF1-4AD2-5EE221EFABED}"/>
              </a:ext>
            </a:extLst>
          </p:cNvPr>
          <p:cNvGrpSpPr/>
          <p:nvPr/>
        </p:nvGrpSpPr>
        <p:grpSpPr>
          <a:xfrm>
            <a:off x="1487854" y="2042478"/>
            <a:ext cx="391728" cy="294228"/>
            <a:chOff x="6507286" y="-181540"/>
            <a:chExt cx="983808" cy="595992"/>
          </a:xfrm>
        </p:grpSpPr>
        <p:sp>
          <p:nvSpPr>
            <p:cNvPr id="121" name="Rectangle 120">
              <a:extLst>
                <a:ext uri="{FF2B5EF4-FFF2-40B4-BE49-F238E27FC236}">
                  <a16:creationId xmlns:a16="http://schemas.microsoft.com/office/drawing/2014/main" id="{5F16E3D6-7CBA-B8DB-4F13-F85C9AE37F82}"/>
                </a:ext>
              </a:extLst>
            </p:cNvPr>
            <p:cNvSpPr/>
            <p:nvPr/>
          </p:nvSpPr>
          <p:spPr>
            <a:xfrm>
              <a:off x="6528665" y="-181540"/>
              <a:ext cx="962429" cy="595992"/>
            </a:xfrm>
            <a:prstGeom prst="rect">
              <a:avLst/>
            </a:prstGeom>
            <a:solidFill>
              <a:srgbClr val="0012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TextBox 121">
              <a:extLst>
                <a:ext uri="{FF2B5EF4-FFF2-40B4-BE49-F238E27FC236}">
                  <a16:creationId xmlns:a16="http://schemas.microsoft.com/office/drawing/2014/main" id="{04CD1E86-89B4-266A-2C70-A69B7FD9DE75}"/>
                </a:ext>
              </a:extLst>
            </p:cNvPr>
            <p:cNvSpPr txBox="1"/>
            <p:nvPr/>
          </p:nvSpPr>
          <p:spPr>
            <a:xfrm>
              <a:off x="6507286" y="-39760"/>
              <a:ext cx="960045" cy="296991"/>
            </a:xfrm>
            <a:prstGeom prst="rect">
              <a:avLst/>
            </a:prstGeom>
            <a:noFill/>
          </p:spPr>
          <p:txBody>
            <a:bodyPr wrap="square" rtlCol="0">
              <a:spAutoFit/>
            </a:bodyPr>
            <a:lstStyle/>
            <a:p>
              <a:pPr algn="ctr">
                <a:lnSpc>
                  <a:spcPct val="80000"/>
                </a:lnSpc>
              </a:pPr>
              <a:r>
                <a:rPr lang="en-US" sz="700" b="1" dirty="0">
                  <a:solidFill>
                    <a:schemeClr val="bg1"/>
                  </a:solidFill>
                </a:rPr>
                <a:t>SMF</a:t>
              </a:r>
            </a:p>
          </p:txBody>
        </p:sp>
      </p:grpSp>
      <p:grpSp>
        <p:nvGrpSpPr>
          <p:cNvPr id="108" name="Group 107">
            <a:extLst>
              <a:ext uri="{FF2B5EF4-FFF2-40B4-BE49-F238E27FC236}">
                <a16:creationId xmlns:a16="http://schemas.microsoft.com/office/drawing/2014/main" id="{A230E75E-D80C-823B-E1EA-FEAEF7B1E1E2}"/>
              </a:ext>
            </a:extLst>
          </p:cNvPr>
          <p:cNvGrpSpPr/>
          <p:nvPr/>
        </p:nvGrpSpPr>
        <p:grpSpPr>
          <a:xfrm>
            <a:off x="1483734" y="2514807"/>
            <a:ext cx="391048" cy="294228"/>
            <a:chOff x="6616943" y="-181540"/>
            <a:chExt cx="982101" cy="595992"/>
          </a:xfrm>
        </p:grpSpPr>
        <p:sp>
          <p:nvSpPr>
            <p:cNvPr id="119" name="Rectangle 118">
              <a:extLst>
                <a:ext uri="{FF2B5EF4-FFF2-40B4-BE49-F238E27FC236}">
                  <a16:creationId xmlns:a16="http://schemas.microsoft.com/office/drawing/2014/main" id="{5B934F2E-9DCD-2B09-92D8-21359811518E}"/>
                </a:ext>
              </a:extLst>
            </p:cNvPr>
            <p:cNvSpPr/>
            <p:nvPr/>
          </p:nvSpPr>
          <p:spPr>
            <a:xfrm>
              <a:off x="6636615" y="-181540"/>
              <a:ext cx="962429" cy="595992"/>
            </a:xfrm>
            <a:prstGeom prst="rect">
              <a:avLst/>
            </a:prstGeom>
            <a:solidFill>
              <a:srgbClr val="0012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TextBox 119">
              <a:extLst>
                <a:ext uri="{FF2B5EF4-FFF2-40B4-BE49-F238E27FC236}">
                  <a16:creationId xmlns:a16="http://schemas.microsoft.com/office/drawing/2014/main" id="{1096847E-3468-9E4A-C850-2B640E2A6F2D}"/>
                </a:ext>
              </a:extLst>
            </p:cNvPr>
            <p:cNvSpPr txBox="1"/>
            <p:nvPr/>
          </p:nvSpPr>
          <p:spPr>
            <a:xfrm>
              <a:off x="6616943" y="-46368"/>
              <a:ext cx="960045" cy="296991"/>
            </a:xfrm>
            <a:prstGeom prst="rect">
              <a:avLst/>
            </a:prstGeom>
            <a:noFill/>
          </p:spPr>
          <p:txBody>
            <a:bodyPr wrap="square" rtlCol="0">
              <a:spAutoFit/>
            </a:bodyPr>
            <a:lstStyle/>
            <a:p>
              <a:pPr algn="ctr">
                <a:lnSpc>
                  <a:spcPct val="80000"/>
                </a:lnSpc>
              </a:pPr>
              <a:r>
                <a:rPr lang="en-US" sz="700" b="1" dirty="0">
                  <a:solidFill>
                    <a:schemeClr val="bg1"/>
                  </a:solidFill>
                </a:rPr>
                <a:t>PCF</a:t>
              </a:r>
            </a:p>
          </p:txBody>
        </p:sp>
      </p:grpSp>
      <p:grpSp>
        <p:nvGrpSpPr>
          <p:cNvPr id="109" name="Group 108">
            <a:extLst>
              <a:ext uri="{FF2B5EF4-FFF2-40B4-BE49-F238E27FC236}">
                <a16:creationId xmlns:a16="http://schemas.microsoft.com/office/drawing/2014/main" id="{577E9035-0C40-B763-8B45-F36AF8B6C7FE}"/>
              </a:ext>
            </a:extLst>
          </p:cNvPr>
          <p:cNvGrpSpPr/>
          <p:nvPr/>
        </p:nvGrpSpPr>
        <p:grpSpPr>
          <a:xfrm>
            <a:off x="1880221" y="2041233"/>
            <a:ext cx="431247" cy="291685"/>
            <a:chOff x="6930852" y="2766833"/>
            <a:chExt cx="1083058" cy="590841"/>
          </a:xfrm>
        </p:grpSpPr>
        <p:sp>
          <p:nvSpPr>
            <p:cNvPr id="117" name="Rectangle 116">
              <a:extLst>
                <a:ext uri="{FF2B5EF4-FFF2-40B4-BE49-F238E27FC236}">
                  <a16:creationId xmlns:a16="http://schemas.microsoft.com/office/drawing/2014/main" id="{CA9E7C14-E8E0-D707-BAF4-C7394C11D525}"/>
                </a:ext>
              </a:extLst>
            </p:cNvPr>
            <p:cNvSpPr/>
            <p:nvPr/>
          </p:nvSpPr>
          <p:spPr>
            <a:xfrm>
              <a:off x="6991167" y="2766833"/>
              <a:ext cx="962429" cy="590841"/>
            </a:xfrm>
            <a:prstGeom prst="rect">
              <a:avLst/>
            </a:prstGeom>
            <a:solidFill>
              <a:srgbClr val="0012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8" name="TextBox 117">
              <a:extLst>
                <a:ext uri="{FF2B5EF4-FFF2-40B4-BE49-F238E27FC236}">
                  <a16:creationId xmlns:a16="http://schemas.microsoft.com/office/drawing/2014/main" id="{5A3908F2-F8C4-E882-5F43-A64C2BF92B14}"/>
                </a:ext>
              </a:extLst>
            </p:cNvPr>
            <p:cNvSpPr txBox="1"/>
            <p:nvPr/>
          </p:nvSpPr>
          <p:spPr>
            <a:xfrm>
              <a:off x="6930852" y="2919074"/>
              <a:ext cx="1083058" cy="296992"/>
            </a:xfrm>
            <a:prstGeom prst="rect">
              <a:avLst/>
            </a:prstGeom>
            <a:noFill/>
          </p:spPr>
          <p:txBody>
            <a:bodyPr wrap="square" rtlCol="0">
              <a:spAutoFit/>
            </a:bodyPr>
            <a:lstStyle/>
            <a:p>
              <a:pPr algn="ctr">
                <a:lnSpc>
                  <a:spcPct val="80000"/>
                </a:lnSpc>
              </a:pPr>
              <a:r>
                <a:rPr lang="en-US" sz="700" b="1" dirty="0">
                  <a:solidFill>
                    <a:schemeClr val="bg1"/>
                  </a:solidFill>
                </a:rPr>
                <a:t>UDM</a:t>
              </a:r>
            </a:p>
          </p:txBody>
        </p:sp>
      </p:grpSp>
      <p:grpSp>
        <p:nvGrpSpPr>
          <p:cNvPr id="110" name="Group 109">
            <a:extLst>
              <a:ext uri="{FF2B5EF4-FFF2-40B4-BE49-F238E27FC236}">
                <a16:creationId xmlns:a16="http://schemas.microsoft.com/office/drawing/2014/main" id="{6D2799F8-471C-1F66-BF4B-1C871C1A73C0}"/>
              </a:ext>
            </a:extLst>
          </p:cNvPr>
          <p:cNvGrpSpPr/>
          <p:nvPr/>
        </p:nvGrpSpPr>
        <p:grpSpPr>
          <a:xfrm>
            <a:off x="2297597" y="2273180"/>
            <a:ext cx="383215" cy="291685"/>
            <a:chOff x="5822803" y="395865"/>
            <a:chExt cx="962429" cy="590841"/>
          </a:xfrm>
        </p:grpSpPr>
        <p:sp>
          <p:nvSpPr>
            <p:cNvPr id="114" name="Rectangle 113">
              <a:extLst>
                <a:ext uri="{FF2B5EF4-FFF2-40B4-BE49-F238E27FC236}">
                  <a16:creationId xmlns:a16="http://schemas.microsoft.com/office/drawing/2014/main" id="{82D1DA24-40E8-665C-8F9A-76CC50968CAB}"/>
                </a:ext>
              </a:extLst>
            </p:cNvPr>
            <p:cNvSpPr/>
            <p:nvPr/>
          </p:nvSpPr>
          <p:spPr>
            <a:xfrm>
              <a:off x="5822803" y="395865"/>
              <a:ext cx="962429" cy="590841"/>
            </a:xfrm>
            <a:prstGeom prst="rect">
              <a:avLst/>
            </a:prstGeom>
            <a:solidFill>
              <a:srgbClr val="0012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6" name="TextBox 115">
              <a:extLst>
                <a:ext uri="{FF2B5EF4-FFF2-40B4-BE49-F238E27FC236}">
                  <a16:creationId xmlns:a16="http://schemas.microsoft.com/office/drawing/2014/main" id="{A7E20D75-DB87-5D93-ABF2-E331828BB0DD}"/>
                </a:ext>
              </a:extLst>
            </p:cNvPr>
            <p:cNvSpPr txBox="1"/>
            <p:nvPr/>
          </p:nvSpPr>
          <p:spPr>
            <a:xfrm>
              <a:off x="5854598" y="518930"/>
              <a:ext cx="910085" cy="296991"/>
            </a:xfrm>
            <a:prstGeom prst="rect">
              <a:avLst/>
            </a:prstGeom>
            <a:noFill/>
          </p:spPr>
          <p:txBody>
            <a:bodyPr wrap="square" rtlCol="0">
              <a:spAutoFit/>
            </a:bodyPr>
            <a:lstStyle/>
            <a:p>
              <a:pPr algn="ctr">
                <a:lnSpc>
                  <a:spcPct val="80000"/>
                </a:lnSpc>
              </a:pPr>
              <a:r>
                <a:rPr lang="en-US" sz="700" b="1" dirty="0">
                  <a:solidFill>
                    <a:schemeClr val="bg1"/>
                  </a:solidFill>
                </a:rPr>
                <a:t>SEPP</a:t>
              </a:r>
            </a:p>
          </p:txBody>
        </p:sp>
      </p:grpSp>
      <p:cxnSp>
        <p:nvCxnSpPr>
          <p:cNvPr id="111" name="Straight Connector 110">
            <a:extLst>
              <a:ext uri="{FF2B5EF4-FFF2-40B4-BE49-F238E27FC236}">
                <a16:creationId xmlns:a16="http://schemas.microsoft.com/office/drawing/2014/main" id="{8F50DE4A-89E8-BF6D-199D-CBCB7F3CC8FB}"/>
              </a:ext>
            </a:extLst>
          </p:cNvPr>
          <p:cNvCxnSpPr>
            <a:cxnSpLocks/>
          </p:cNvCxnSpPr>
          <p:nvPr/>
        </p:nvCxnSpPr>
        <p:spPr>
          <a:xfrm>
            <a:off x="1460995" y="2413283"/>
            <a:ext cx="853626" cy="0"/>
          </a:xfrm>
          <a:prstGeom prst="line">
            <a:avLst/>
          </a:prstGeom>
          <a:ln w="34925">
            <a:solidFill>
              <a:srgbClr val="0A12A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6AABEBA-9196-FDF4-2665-78AE1ADE114B}"/>
              </a:ext>
            </a:extLst>
          </p:cNvPr>
          <p:cNvCxnSpPr>
            <a:cxnSpLocks/>
            <a:endCxn id="119" idx="0"/>
          </p:cNvCxnSpPr>
          <p:nvPr/>
        </p:nvCxnSpPr>
        <p:spPr>
          <a:xfrm>
            <a:off x="1680879" y="2323971"/>
            <a:ext cx="2295" cy="190836"/>
          </a:xfrm>
          <a:prstGeom prst="line">
            <a:avLst/>
          </a:prstGeom>
          <a:ln w="19050">
            <a:solidFill>
              <a:srgbClr val="0A12A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BE2C16E4-206E-99AB-6370-CD525B86A9E9}"/>
              </a:ext>
            </a:extLst>
          </p:cNvPr>
          <p:cNvCxnSpPr>
            <a:cxnSpLocks/>
          </p:cNvCxnSpPr>
          <p:nvPr/>
        </p:nvCxnSpPr>
        <p:spPr>
          <a:xfrm>
            <a:off x="2092634" y="2329273"/>
            <a:ext cx="0" cy="212947"/>
          </a:xfrm>
          <a:prstGeom prst="line">
            <a:avLst/>
          </a:prstGeom>
          <a:ln w="19050">
            <a:solidFill>
              <a:srgbClr val="0A12A0"/>
            </a:solidFill>
          </a:ln>
        </p:spPr>
        <p:style>
          <a:lnRef idx="1">
            <a:schemeClr val="accent1"/>
          </a:lnRef>
          <a:fillRef idx="0">
            <a:schemeClr val="accent1"/>
          </a:fillRef>
          <a:effectRef idx="0">
            <a:schemeClr val="accent1"/>
          </a:effectRef>
          <a:fontRef idx="minor">
            <a:schemeClr val="tx1"/>
          </a:fontRef>
        </p:style>
      </p:cxnSp>
      <p:grpSp>
        <p:nvGrpSpPr>
          <p:cNvPr id="359" name="Group 358">
            <a:extLst>
              <a:ext uri="{FF2B5EF4-FFF2-40B4-BE49-F238E27FC236}">
                <a16:creationId xmlns:a16="http://schemas.microsoft.com/office/drawing/2014/main" id="{7B7D0575-A913-2A4E-B25A-F137F6B2E516}"/>
              </a:ext>
            </a:extLst>
          </p:cNvPr>
          <p:cNvGrpSpPr/>
          <p:nvPr/>
        </p:nvGrpSpPr>
        <p:grpSpPr>
          <a:xfrm>
            <a:off x="2074318" y="2174932"/>
            <a:ext cx="3806128" cy="961228"/>
            <a:chOff x="3098580" y="1582150"/>
            <a:chExt cx="3806128" cy="961228"/>
          </a:xfrm>
        </p:grpSpPr>
        <p:sp>
          <p:nvSpPr>
            <p:cNvPr id="161" name="Freeform 160">
              <a:extLst>
                <a:ext uri="{FF2B5EF4-FFF2-40B4-BE49-F238E27FC236}">
                  <a16:creationId xmlns:a16="http://schemas.microsoft.com/office/drawing/2014/main" id="{9C60FBF6-8286-0444-A85B-332C8DAE308D}"/>
                </a:ext>
              </a:extLst>
            </p:cNvPr>
            <p:cNvSpPr/>
            <p:nvPr/>
          </p:nvSpPr>
          <p:spPr>
            <a:xfrm>
              <a:off x="3098580" y="1582150"/>
              <a:ext cx="3806128" cy="961228"/>
            </a:xfrm>
            <a:custGeom>
              <a:avLst/>
              <a:gdLst>
                <a:gd name="connsiteX0" fmla="*/ 0 w 2931692"/>
                <a:gd name="connsiteY0" fmla="*/ 14640 h 197639"/>
                <a:gd name="connsiteX1" fmla="*/ 2723069 w 2931692"/>
                <a:gd name="connsiteY1" fmla="*/ 0 h 197639"/>
                <a:gd name="connsiteX2" fmla="*/ 2931692 w 2931692"/>
                <a:gd name="connsiteY2" fmla="*/ 197639 h 197639"/>
                <a:gd name="connsiteX0" fmla="*/ 0 w 2931692"/>
                <a:gd name="connsiteY0" fmla="*/ 14640 h 197639"/>
                <a:gd name="connsiteX1" fmla="*/ 2723069 w 2931692"/>
                <a:gd name="connsiteY1" fmla="*/ 0 h 197639"/>
                <a:gd name="connsiteX2" fmla="*/ 2838833 w 2931692"/>
                <a:gd name="connsiteY2" fmla="*/ 101520 h 197639"/>
                <a:gd name="connsiteX3" fmla="*/ 2931692 w 2931692"/>
                <a:gd name="connsiteY3" fmla="*/ 197639 h 197639"/>
                <a:gd name="connsiteX0" fmla="*/ 0 w 3671766"/>
                <a:gd name="connsiteY0" fmla="*/ 14640 h 171271"/>
                <a:gd name="connsiteX1" fmla="*/ 2723069 w 3671766"/>
                <a:gd name="connsiteY1" fmla="*/ 0 h 171271"/>
                <a:gd name="connsiteX2" fmla="*/ 2838833 w 3671766"/>
                <a:gd name="connsiteY2" fmla="*/ 101520 h 171271"/>
                <a:gd name="connsiteX3" fmla="*/ 3671766 w 3671766"/>
                <a:gd name="connsiteY3" fmla="*/ 171271 h 171271"/>
                <a:gd name="connsiteX0" fmla="*/ 0 w 3671766"/>
                <a:gd name="connsiteY0" fmla="*/ 14640 h 171833"/>
                <a:gd name="connsiteX1" fmla="*/ 2723069 w 3671766"/>
                <a:gd name="connsiteY1" fmla="*/ 0 h 171833"/>
                <a:gd name="connsiteX2" fmla="*/ 2838833 w 3671766"/>
                <a:gd name="connsiteY2" fmla="*/ 101520 h 171833"/>
                <a:gd name="connsiteX3" fmla="*/ 2887706 w 3671766"/>
                <a:gd name="connsiteY3" fmla="*/ 171833 h 171833"/>
                <a:gd name="connsiteX4" fmla="*/ 3671766 w 3671766"/>
                <a:gd name="connsiteY4" fmla="*/ 171271 h 171833"/>
                <a:gd name="connsiteX0" fmla="*/ 0 w 3671766"/>
                <a:gd name="connsiteY0" fmla="*/ 14640 h 171833"/>
                <a:gd name="connsiteX1" fmla="*/ 2723069 w 3671766"/>
                <a:gd name="connsiteY1" fmla="*/ 0 h 171833"/>
                <a:gd name="connsiteX2" fmla="*/ 2887706 w 3671766"/>
                <a:gd name="connsiteY2" fmla="*/ 171833 h 171833"/>
                <a:gd name="connsiteX3" fmla="*/ 3671766 w 3671766"/>
                <a:gd name="connsiteY3" fmla="*/ 171271 h 171833"/>
                <a:gd name="connsiteX0" fmla="*/ 0 w 3671766"/>
                <a:gd name="connsiteY0" fmla="*/ 14640 h 171271"/>
                <a:gd name="connsiteX1" fmla="*/ 2723069 w 3671766"/>
                <a:gd name="connsiteY1" fmla="*/ 0 h 171271"/>
                <a:gd name="connsiteX2" fmla="*/ 3331419 w 3671766"/>
                <a:gd name="connsiteY2" fmla="*/ 664 h 171271"/>
                <a:gd name="connsiteX3" fmla="*/ 3671766 w 3671766"/>
                <a:gd name="connsiteY3" fmla="*/ 171271 h 171271"/>
                <a:gd name="connsiteX0" fmla="*/ 0 w 3671766"/>
                <a:gd name="connsiteY0" fmla="*/ 13977 h 215550"/>
                <a:gd name="connsiteX1" fmla="*/ 3173938 w 3671766"/>
                <a:gd name="connsiteY1" fmla="*/ 215550 h 215550"/>
                <a:gd name="connsiteX2" fmla="*/ 3331419 w 3671766"/>
                <a:gd name="connsiteY2" fmla="*/ 1 h 215550"/>
                <a:gd name="connsiteX3" fmla="*/ 3671766 w 3671766"/>
                <a:gd name="connsiteY3" fmla="*/ 170608 h 215550"/>
                <a:gd name="connsiteX0" fmla="*/ 0 w 3671766"/>
                <a:gd name="connsiteY0" fmla="*/ 17778 h 219351"/>
                <a:gd name="connsiteX1" fmla="*/ 3173938 w 3671766"/>
                <a:gd name="connsiteY1" fmla="*/ 219351 h 219351"/>
                <a:gd name="connsiteX2" fmla="*/ 3331419 w 3671766"/>
                <a:gd name="connsiteY2" fmla="*/ 3802 h 219351"/>
                <a:gd name="connsiteX3" fmla="*/ 3671766 w 3671766"/>
                <a:gd name="connsiteY3" fmla="*/ 174409 h 219351"/>
                <a:gd name="connsiteX0" fmla="*/ 0 w 3671766"/>
                <a:gd name="connsiteY0" fmla="*/ 13977 h 215550"/>
                <a:gd name="connsiteX1" fmla="*/ 3173938 w 3671766"/>
                <a:gd name="connsiteY1" fmla="*/ 215550 h 215550"/>
                <a:gd name="connsiteX2" fmla="*/ 3331419 w 3671766"/>
                <a:gd name="connsiteY2" fmla="*/ 1 h 215550"/>
                <a:gd name="connsiteX3" fmla="*/ 3671766 w 3671766"/>
                <a:gd name="connsiteY3" fmla="*/ 170608 h 215550"/>
                <a:gd name="connsiteX0" fmla="*/ 0 w 3671766"/>
                <a:gd name="connsiteY0" fmla="*/ 18480 h 220053"/>
                <a:gd name="connsiteX1" fmla="*/ 3173938 w 3671766"/>
                <a:gd name="connsiteY1" fmla="*/ 220053 h 220053"/>
                <a:gd name="connsiteX2" fmla="*/ 3356467 w 3671766"/>
                <a:gd name="connsiteY2" fmla="*/ 0 h 220053"/>
                <a:gd name="connsiteX3" fmla="*/ 3671766 w 3671766"/>
                <a:gd name="connsiteY3" fmla="*/ 175111 h 220053"/>
                <a:gd name="connsiteX0" fmla="*/ 0 w 3671766"/>
                <a:gd name="connsiteY0" fmla="*/ 18480 h 220053"/>
                <a:gd name="connsiteX1" fmla="*/ 2207670 w 3671766"/>
                <a:gd name="connsiteY1" fmla="*/ 164718 h 220053"/>
                <a:gd name="connsiteX2" fmla="*/ 3173938 w 3671766"/>
                <a:gd name="connsiteY2" fmla="*/ 220053 h 220053"/>
                <a:gd name="connsiteX3" fmla="*/ 3356467 w 3671766"/>
                <a:gd name="connsiteY3" fmla="*/ 0 h 220053"/>
                <a:gd name="connsiteX4" fmla="*/ 3671766 w 3671766"/>
                <a:gd name="connsiteY4" fmla="*/ 175111 h 220053"/>
                <a:gd name="connsiteX0" fmla="*/ 0 w 3671766"/>
                <a:gd name="connsiteY0" fmla="*/ 18480 h 220053"/>
                <a:gd name="connsiteX1" fmla="*/ 2269134 w 3671766"/>
                <a:gd name="connsiteY1" fmla="*/ 206921 h 220053"/>
                <a:gd name="connsiteX2" fmla="*/ 3173938 w 3671766"/>
                <a:gd name="connsiteY2" fmla="*/ 220053 h 220053"/>
                <a:gd name="connsiteX3" fmla="*/ 3356467 w 3671766"/>
                <a:gd name="connsiteY3" fmla="*/ 0 h 220053"/>
                <a:gd name="connsiteX4" fmla="*/ 3671766 w 3671766"/>
                <a:gd name="connsiteY4" fmla="*/ 175111 h 220053"/>
                <a:gd name="connsiteX0" fmla="*/ 0 w 3671766"/>
                <a:gd name="connsiteY0" fmla="*/ 18480 h 220053"/>
                <a:gd name="connsiteX1" fmla="*/ 2269134 w 3671766"/>
                <a:gd name="connsiteY1" fmla="*/ 206921 h 220053"/>
                <a:gd name="connsiteX2" fmla="*/ 3173938 w 3671766"/>
                <a:gd name="connsiteY2" fmla="*/ 220053 h 220053"/>
                <a:gd name="connsiteX3" fmla="*/ 3356467 w 3671766"/>
                <a:gd name="connsiteY3" fmla="*/ 0 h 220053"/>
                <a:gd name="connsiteX4" fmla="*/ 3671766 w 3671766"/>
                <a:gd name="connsiteY4" fmla="*/ 175111 h 220053"/>
                <a:gd name="connsiteX0" fmla="*/ 0 w 3671766"/>
                <a:gd name="connsiteY0" fmla="*/ 18480 h 220053"/>
                <a:gd name="connsiteX1" fmla="*/ 1157183 w 3671766"/>
                <a:gd name="connsiteY1" fmla="*/ 101413 h 220053"/>
                <a:gd name="connsiteX2" fmla="*/ 2269134 w 3671766"/>
                <a:gd name="connsiteY2" fmla="*/ 206921 h 220053"/>
                <a:gd name="connsiteX3" fmla="*/ 3173938 w 3671766"/>
                <a:gd name="connsiteY3" fmla="*/ 220053 h 220053"/>
                <a:gd name="connsiteX4" fmla="*/ 3356467 w 3671766"/>
                <a:gd name="connsiteY4" fmla="*/ 0 h 220053"/>
                <a:gd name="connsiteX5" fmla="*/ 3671766 w 3671766"/>
                <a:gd name="connsiteY5" fmla="*/ 175111 h 220053"/>
                <a:gd name="connsiteX0" fmla="*/ 0 w 3671766"/>
                <a:gd name="connsiteY0" fmla="*/ 507910 h 709483"/>
                <a:gd name="connsiteX1" fmla="*/ 1213060 w 3671766"/>
                <a:gd name="connsiteY1" fmla="*/ 0 h 709483"/>
                <a:gd name="connsiteX2" fmla="*/ 2269134 w 3671766"/>
                <a:gd name="connsiteY2" fmla="*/ 696351 h 709483"/>
                <a:gd name="connsiteX3" fmla="*/ 3173938 w 3671766"/>
                <a:gd name="connsiteY3" fmla="*/ 709483 h 709483"/>
                <a:gd name="connsiteX4" fmla="*/ 3356467 w 3671766"/>
                <a:gd name="connsiteY4" fmla="*/ 489430 h 709483"/>
                <a:gd name="connsiteX5" fmla="*/ 3671766 w 3671766"/>
                <a:gd name="connsiteY5" fmla="*/ 664541 h 709483"/>
                <a:gd name="connsiteX0" fmla="*/ 0 w 3023593"/>
                <a:gd name="connsiteY0" fmla="*/ 0 h 961228"/>
                <a:gd name="connsiteX1" fmla="*/ 564887 w 3023593"/>
                <a:gd name="connsiteY1" fmla="*/ 251745 h 961228"/>
                <a:gd name="connsiteX2" fmla="*/ 1620961 w 3023593"/>
                <a:gd name="connsiteY2" fmla="*/ 948096 h 961228"/>
                <a:gd name="connsiteX3" fmla="*/ 2525765 w 3023593"/>
                <a:gd name="connsiteY3" fmla="*/ 961228 h 961228"/>
                <a:gd name="connsiteX4" fmla="*/ 2708294 w 3023593"/>
                <a:gd name="connsiteY4" fmla="*/ 741175 h 961228"/>
                <a:gd name="connsiteX5" fmla="*/ 3023593 w 3023593"/>
                <a:gd name="connsiteY5" fmla="*/ 916286 h 961228"/>
                <a:gd name="connsiteX0" fmla="*/ 0 w 3023593"/>
                <a:gd name="connsiteY0" fmla="*/ 0 h 961228"/>
                <a:gd name="connsiteX1" fmla="*/ 246388 w 3023593"/>
                <a:gd name="connsiteY1" fmla="*/ 111068 h 961228"/>
                <a:gd name="connsiteX2" fmla="*/ 564887 w 3023593"/>
                <a:gd name="connsiteY2" fmla="*/ 251745 h 961228"/>
                <a:gd name="connsiteX3" fmla="*/ 1620961 w 3023593"/>
                <a:gd name="connsiteY3" fmla="*/ 948096 h 961228"/>
                <a:gd name="connsiteX4" fmla="*/ 2525765 w 3023593"/>
                <a:gd name="connsiteY4" fmla="*/ 961228 h 961228"/>
                <a:gd name="connsiteX5" fmla="*/ 2708294 w 3023593"/>
                <a:gd name="connsiteY5" fmla="*/ 741175 h 961228"/>
                <a:gd name="connsiteX6" fmla="*/ 3023593 w 3023593"/>
                <a:gd name="connsiteY6" fmla="*/ 916286 h 961228"/>
                <a:gd name="connsiteX0" fmla="*/ 0 w 3023593"/>
                <a:gd name="connsiteY0" fmla="*/ 0 h 961228"/>
                <a:gd name="connsiteX1" fmla="*/ 529 w 3023593"/>
                <a:gd name="connsiteY1" fmla="*/ 237677 h 961228"/>
                <a:gd name="connsiteX2" fmla="*/ 564887 w 3023593"/>
                <a:gd name="connsiteY2" fmla="*/ 251745 h 961228"/>
                <a:gd name="connsiteX3" fmla="*/ 1620961 w 3023593"/>
                <a:gd name="connsiteY3" fmla="*/ 948096 h 961228"/>
                <a:gd name="connsiteX4" fmla="*/ 2525765 w 3023593"/>
                <a:gd name="connsiteY4" fmla="*/ 961228 h 961228"/>
                <a:gd name="connsiteX5" fmla="*/ 2708294 w 3023593"/>
                <a:gd name="connsiteY5" fmla="*/ 741175 h 961228"/>
                <a:gd name="connsiteX6" fmla="*/ 3023593 w 3023593"/>
                <a:gd name="connsiteY6" fmla="*/ 916286 h 96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593" h="961228">
                  <a:moveTo>
                    <a:pt x="0" y="0"/>
                  </a:moveTo>
                  <a:cubicBezTo>
                    <a:pt x="176" y="79226"/>
                    <a:pt x="353" y="158451"/>
                    <a:pt x="529" y="237677"/>
                  </a:cubicBezTo>
                  <a:lnTo>
                    <a:pt x="564887" y="251745"/>
                  </a:lnTo>
                  <a:lnTo>
                    <a:pt x="1620961" y="948096"/>
                  </a:lnTo>
                  <a:lnTo>
                    <a:pt x="2525765" y="961228"/>
                  </a:lnTo>
                  <a:cubicBezTo>
                    <a:pt x="2578259" y="889378"/>
                    <a:pt x="2530559" y="740954"/>
                    <a:pt x="2708294" y="741175"/>
                  </a:cubicBezTo>
                  <a:cubicBezTo>
                    <a:pt x="2969647" y="740988"/>
                    <a:pt x="2762240" y="916473"/>
                    <a:pt x="3023593" y="916286"/>
                  </a:cubicBezTo>
                </a:path>
              </a:pathLst>
            </a:custGeom>
            <a:noFill/>
            <a:ln w="25400" cap="flat" cmpd="sng" algn="ctr">
              <a:solidFill>
                <a:srgbClr val="C00000"/>
              </a:solidFill>
              <a:prstDash val="solid"/>
              <a:headEnd type="triangle"/>
              <a:tailEnd type="triangle"/>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grpSp>
          <p:nvGrpSpPr>
            <p:cNvPr id="162" name="Group 161">
              <a:extLst>
                <a:ext uri="{FF2B5EF4-FFF2-40B4-BE49-F238E27FC236}">
                  <a16:creationId xmlns:a16="http://schemas.microsoft.com/office/drawing/2014/main" id="{0C387E03-7D4E-5441-8BDD-D745E34CDAAB}"/>
                </a:ext>
              </a:extLst>
            </p:cNvPr>
            <p:cNvGrpSpPr/>
            <p:nvPr/>
          </p:nvGrpSpPr>
          <p:grpSpPr>
            <a:xfrm>
              <a:off x="5408976" y="2136912"/>
              <a:ext cx="291138" cy="338554"/>
              <a:chOff x="2641317" y="2166921"/>
              <a:chExt cx="291138" cy="338554"/>
            </a:xfrm>
          </p:grpSpPr>
          <p:sp>
            <p:nvSpPr>
              <p:cNvPr id="163" name="Oval 162">
                <a:extLst>
                  <a:ext uri="{FF2B5EF4-FFF2-40B4-BE49-F238E27FC236}">
                    <a16:creationId xmlns:a16="http://schemas.microsoft.com/office/drawing/2014/main" id="{F11433B9-53FE-9A4D-8F82-68A419EDB868}"/>
                  </a:ext>
                </a:extLst>
              </p:cNvPr>
              <p:cNvSpPr/>
              <p:nvPr/>
            </p:nvSpPr>
            <p:spPr>
              <a:xfrm>
                <a:off x="2641317" y="2208528"/>
                <a:ext cx="291138" cy="258162"/>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164" name="TextBox 163">
                <a:extLst>
                  <a:ext uri="{FF2B5EF4-FFF2-40B4-BE49-F238E27FC236}">
                    <a16:creationId xmlns:a16="http://schemas.microsoft.com/office/drawing/2014/main" id="{8C234C8A-893F-6446-A241-AF454F150035}"/>
                  </a:ext>
                </a:extLst>
              </p:cNvPr>
              <p:cNvSpPr txBox="1"/>
              <p:nvPr/>
            </p:nvSpPr>
            <p:spPr>
              <a:xfrm>
                <a:off x="2642700" y="2166921"/>
                <a:ext cx="23985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C00000"/>
                    </a:solidFill>
                    <a:effectLst/>
                    <a:uLnTx/>
                    <a:uFillTx/>
                    <a:latin typeface="Calibri" panose="020F0502020204030204"/>
                    <a:ea typeface="+mn-ea"/>
                    <a:cs typeface="+mn-cs"/>
                  </a:rPr>
                  <a:t>2</a:t>
                </a:r>
              </a:p>
            </p:txBody>
          </p:sp>
        </p:grpSp>
      </p:grpSp>
      <p:grpSp>
        <p:nvGrpSpPr>
          <p:cNvPr id="128" name="Group 127">
            <a:extLst>
              <a:ext uri="{FF2B5EF4-FFF2-40B4-BE49-F238E27FC236}">
                <a16:creationId xmlns:a16="http://schemas.microsoft.com/office/drawing/2014/main" id="{80812C05-3E29-6B4A-34A7-BDC7548ACD9C}"/>
              </a:ext>
            </a:extLst>
          </p:cNvPr>
          <p:cNvGrpSpPr/>
          <p:nvPr/>
        </p:nvGrpSpPr>
        <p:grpSpPr>
          <a:xfrm>
            <a:off x="1673270" y="2119805"/>
            <a:ext cx="3526141" cy="1005149"/>
            <a:chOff x="1673270" y="2119805"/>
            <a:chExt cx="3526141" cy="1005149"/>
          </a:xfrm>
        </p:grpSpPr>
        <p:sp>
          <p:nvSpPr>
            <p:cNvPr id="165" name="Freeform 164">
              <a:extLst>
                <a:ext uri="{FF2B5EF4-FFF2-40B4-BE49-F238E27FC236}">
                  <a16:creationId xmlns:a16="http://schemas.microsoft.com/office/drawing/2014/main" id="{4666F570-ACDD-A344-86FF-757FE78A8C28}"/>
                </a:ext>
              </a:extLst>
            </p:cNvPr>
            <p:cNvSpPr/>
            <p:nvPr/>
          </p:nvSpPr>
          <p:spPr>
            <a:xfrm rot="10800000" flipH="1">
              <a:off x="1673270" y="2119805"/>
              <a:ext cx="390254" cy="292935"/>
            </a:xfrm>
            <a:custGeom>
              <a:avLst/>
              <a:gdLst>
                <a:gd name="connsiteX0" fmla="*/ 0 w 2931692"/>
                <a:gd name="connsiteY0" fmla="*/ 14640 h 197639"/>
                <a:gd name="connsiteX1" fmla="*/ 2723069 w 2931692"/>
                <a:gd name="connsiteY1" fmla="*/ 0 h 197639"/>
                <a:gd name="connsiteX2" fmla="*/ 2931692 w 2931692"/>
                <a:gd name="connsiteY2" fmla="*/ 197639 h 197639"/>
                <a:gd name="connsiteX0" fmla="*/ 0 w 2723069"/>
                <a:gd name="connsiteY0" fmla="*/ 14640 h 14640"/>
                <a:gd name="connsiteX1" fmla="*/ 2723069 w 2723069"/>
                <a:gd name="connsiteY1" fmla="*/ 0 h 14640"/>
                <a:gd name="connsiteX0" fmla="*/ 0 w 2723069"/>
                <a:gd name="connsiteY0" fmla="*/ 14640 h 14640"/>
                <a:gd name="connsiteX1" fmla="*/ 1062082 w 2723069"/>
                <a:gd name="connsiteY1" fmla="*/ 10146 h 14640"/>
                <a:gd name="connsiteX2" fmla="*/ 2723069 w 2723069"/>
                <a:gd name="connsiteY2" fmla="*/ 0 h 14640"/>
                <a:gd name="connsiteX0" fmla="*/ 0 w 2723069"/>
                <a:gd name="connsiteY0" fmla="*/ 298692 h 298692"/>
                <a:gd name="connsiteX1" fmla="*/ 9035 w 2723069"/>
                <a:gd name="connsiteY1" fmla="*/ 0 h 298692"/>
                <a:gd name="connsiteX2" fmla="*/ 2723069 w 2723069"/>
                <a:gd name="connsiteY2" fmla="*/ 284052 h 298692"/>
                <a:gd name="connsiteX0" fmla="*/ 0 w 400652"/>
                <a:gd name="connsiteY0" fmla="*/ 298692 h 298692"/>
                <a:gd name="connsiteX1" fmla="*/ 9035 w 400652"/>
                <a:gd name="connsiteY1" fmla="*/ 0 h 298692"/>
                <a:gd name="connsiteX2" fmla="*/ 400652 w 400652"/>
                <a:gd name="connsiteY2" fmla="*/ 5757 h 298692"/>
                <a:gd name="connsiteX0" fmla="*/ 0 w 400652"/>
                <a:gd name="connsiteY0" fmla="*/ 292935 h 292935"/>
                <a:gd name="connsiteX1" fmla="*/ 4955 w 400652"/>
                <a:gd name="connsiteY1" fmla="*/ 2195 h 292935"/>
                <a:gd name="connsiteX2" fmla="*/ 400652 w 400652"/>
                <a:gd name="connsiteY2" fmla="*/ 0 h 292935"/>
              </a:gdLst>
              <a:ahLst/>
              <a:cxnLst>
                <a:cxn ang="0">
                  <a:pos x="connsiteX0" y="connsiteY0"/>
                </a:cxn>
                <a:cxn ang="0">
                  <a:pos x="connsiteX1" y="connsiteY1"/>
                </a:cxn>
                <a:cxn ang="0">
                  <a:pos x="connsiteX2" y="connsiteY2"/>
                </a:cxn>
              </a:cxnLst>
              <a:rect l="l" t="t" r="r" b="b"/>
              <a:pathLst>
                <a:path w="400652" h="292935">
                  <a:moveTo>
                    <a:pt x="0" y="292935"/>
                  </a:moveTo>
                  <a:cubicBezTo>
                    <a:pt x="1652" y="196022"/>
                    <a:pt x="3303" y="99108"/>
                    <a:pt x="4955" y="2195"/>
                  </a:cubicBezTo>
                  <a:lnTo>
                    <a:pt x="400652" y="0"/>
                  </a:lnTo>
                </a:path>
              </a:pathLst>
            </a:custGeom>
            <a:noFill/>
            <a:ln w="25400" cap="flat" cmpd="sng" algn="ctr">
              <a:solidFill>
                <a:srgbClr val="C00000"/>
              </a:solidFill>
              <a:prstDash val="solid"/>
              <a:headEnd type="triangle"/>
              <a:tailEnd type="triangle"/>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27" name="Freeform 126">
              <a:extLst>
                <a:ext uri="{FF2B5EF4-FFF2-40B4-BE49-F238E27FC236}">
                  <a16:creationId xmlns:a16="http://schemas.microsoft.com/office/drawing/2014/main" id="{57C97F5B-A686-B629-A25B-7C6A4B4FD048}"/>
                </a:ext>
              </a:extLst>
            </p:cNvPr>
            <p:cNvSpPr/>
            <p:nvPr/>
          </p:nvSpPr>
          <p:spPr>
            <a:xfrm rot="10800000" flipH="1">
              <a:off x="4955127" y="2912536"/>
              <a:ext cx="244284" cy="212418"/>
            </a:xfrm>
            <a:custGeom>
              <a:avLst/>
              <a:gdLst>
                <a:gd name="connsiteX0" fmla="*/ 0 w 2931692"/>
                <a:gd name="connsiteY0" fmla="*/ 14640 h 197639"/>
                <a:gd name="connsiteX1" fmla="*/ 2723069 w 2931692"/>
                <a:gd name="connsiteY1" fmla="*/ 0 h 197639"/>
                <a:gd name="connsiteX2" fmla="*/ 2931692 w 2931692"/>
                <a:gd name="connsiteY2" fmla="*/ 197639 h 197639"/>
                <a:gd name="connsiteX0" fmla="*/ 0 w 2723069"/>
                <a:gd name="connsiteY0" fmla="*/ 14640 h 14640"/>
                <a:gd name="connsiteX1" fmla="*/ 2723069 w 2723069"/>
                <a:gd name="connsiteY1" fmla="*/ 0 h 14640"/>
                <a:gd name="connsiteX0" fmla="*/ 0 w 2723069"/>
                <a:gd name="connsiteY0" fmla="*/ 14640 h 14640"/>
                <a:gd name="connsiteX1" fmla="*/ 1062082 w 2723069"/>
                <a:gd name="connsiteY1" fmla="*/ 10146 h 14640"/>
                <a:gd name="connsiteX2" fmla="*/ 2723069 w 2723069"/>
                <a:gd name="connsiteY2" fmla="*/ 0 h 14640"/>
                <a:gd name="connsiteX0" fmla="*/ 0 w 2723069"/>
                <a:gd name="connsiteY0" fmla="*/ 298692 h 298692"/>
                <a:gd name="connsiteX1" fmla="*/ 9035 w 2723069"/>
                <a:gd name="connsiteY1" fmla="*/ 0 h 298692"/>
                <a:gd name="connsiteX2" fmla="*/ 2723069 w 2723069"/>
                <a:gd name="connsiteY2" fmla="*/ 284052 h 298692"/>
                <a:gd name="connsiteX0" fmla="*/ 0 w 400652"/>
                <a:gd name="connsiteY0" fmla="*/ 298692 h 298692"/>
                <a:gd name="connsiteX1" fmla="*/ 9035 w 400652"/>
                <a:gd name="connsiteY1" fmla="*/ 0 h 298692"/>
                <a:gd name="connsiteX2" fmla="*/ 400652 w 400652"/>
                <a:gd name="connsiteY2" fmla="*/ 5757 h 298692"/>
                <a:gd name="connsiteX0" fmla="*/ 0 w 400652"/>
                <a:gd name="connsiteY0" fmla="*/ 292935 h 292935"/>
                <a:gd name="connsiteX1" fmla="*/ 4955 w 400652"/>
                <a:gd name="connsiteY1" fmla="*/ 2195 h 292935"/>
                <a:gd name="connsiteX2" fmla="*/ 400652 w 400652"/>
                <a:gd name="connsiteY2" fmla="*/ 0 h 292935"/>
                <a:gd name="connsiteX0" fmla="*/ 0 w 400652"/>
                <a:gd name="connsiteY0" fmla="*/ 292935 h 292935"/>
                <a:gd name="connsiteX1" fmla="*/ 4955 w 400652"/>
                <a:gd name="connsiteY1" fmla="*/ 2195 h 292935"/>
                <a:gd name="connsiteX2" fmla="*/ 336981 w 400652"/>
                <a:gd name="connsiteY2" fmla="*/ 287003 h 292935"/>
                <a:gd name="connsiteX3" fmla="*/ 400652 w 400652"/>
                <a:gd name="connsiteY3" fmla="*/ 0 h 292935"/>
                <a:gd name="connsiteX0" fmla="*/ 0 w 400652"/>
                <a:gd name="connsiteY0" fmla="*/ 293642 h 293642"/>
                <a:gd name="connsiteX1" fmla="*/ 4955 w 400652"/>
                <a:gd name="connsiteY1" fmla="*/ 2902 h 293642"/>
                <a:gd name="connsiteX2" fmla="*/ 173717 w 400652"/>
                <a:gd name="connsiteY2" fmla="*/ 152538 h 293642"/>
                <a:gd name="connsiteX3" fmla="*/ 336981 w 400652"/>
                <a:gd name="connsiteY3" fmla="*/ 287710 h 293642"/>
                <a:gd name="connsiteX4" fmla="*/ 400652 w 400652"/>
                <a:gd name="connsiteY4" fmla="*/ 707 h 293642"/>
                <a:gd name="connsiteX0" fmla="*/ 0 w 400652"/>
                <a:gd name="connsiteY0" fmla="*/ 292935 h 308333"/>
                <a:gd name="connsiteX1" fmla="*/ 4955 w 400652"/>
                <a:gd name="connsiteY1" fmla="*/ 2195 h 308333"/>
                <a:gd name="connsiteX2" fmla="*/ 161473 w 400652"/>
                <a:gd name="connsiteY2" fmla="*/ 275076 h 308333"/>
                <a:gd name="connsiteX3" fmla="*/ 336981 w 400652"/>
                <a:gd name="connsiteY3" fmla="*/ 287003 h 308333"/>
                <a:gd name="connsiteX4" fmla="*/ 400652 w 400652"/>
                <a:gd name="connsiteY4" fmla="*/ 0 h 308333"/>
                <a:gd name="connsiteX0" fmla="*/ 0 w 400652"/>
                <a:gd name="connsiteY0" fmla="*/ 292935 h 308333"/>
                <a:gd name="connsiteX1" fmla="*/ 4955 w 400652"/>
                <a:gd name="connsiteY1" fmla="*/ 2195 h 308333"/>
                <a:gd name="connsiteX2" fmla="*/ 161473 w 400652"/>
                <a:gd name="connsiteY2" fmla="*/ 275076 h 308333"/>
                <a:gd name="connsiteX3" fmla="*/ 336981 w 400652"/>
                <a:gd name="connsiteY3" fmla="*/ 287003 h 308333"/>
                <a:gd name="connsiteX4" fmla="*/ 400652 w 400652"/>
                <a:gd name="connsiteY4" fmla="*/ 0 h 308333"/>
                <a:gd name="connsiteX0" fmla="*/ 0 w 400652"/>
                <a:gd name="connsiteY0" fmla="*/ 292935 h 295782"/>
                <a:gd name="connsiteX1" fmla="*/ 4955 w 400652"/>
                <a:gd name="connsiteY1" fmla="*/ 2195 h 295782"/>
                <a:gd name="connsiteX2" fmla="*/ 161473 w 400652"/>
                <a:gd name="connsiteY2" fmla="*/ 275076 h 295782"/>
                <a:gd name="connsiteX3" fmla="*/ 336981 w 400652"/>
                <a:gd name="connsiteY3" fmla="*/ 287003 h 295782"/>
                <a:gd name="connsiteX4" fmla="*/ 400652 w 400652"/>
                <a:gd name="connsiteY4" fmla="*/ 0 h 295782"/>
                <a:gd name="connsiteX0" fmla="*/ 0 w 400652"/>
                <a:gd name="connsiteY0" fmla="*/ 292935 h 300685"/>
                <a:gd name="connsiteX1" fmla="*/ 4955 w 400652"/>
                <a:gd name="connsiteY1" fmla="*/ 2195 h 300685"/>
                <a:gd name="connsiteX2" fmla="*/ 173717 w 400652"/>
                <a:gd name="connsiteY2" fmla="*/ 294954 h 300685"/>
                <a:gd name="connsiteX3" fmla="*/ 336981 w 400652"/>
                <a:gd name="connsiteY3" fmla="*/ 287003 h 300685"/>
                <a:gd name="connsiteX4" fmla="*/ 400652 w 400652"/>
                <a:gd name="connsiteY4" fmla="*/ 0 h 300685"/>
                <a:gd name="connsiteX0" fmla="*/ 0 w 400652"/>
                <a:gd name="connsiteY0" fmla="*/ 294142 h 301892"/>
                <a:gd name="connsiteX1" fmla="*/ 4955 w 400652"/>
                <a:gd name="connsiteY1" fmla="*/ 3402 h 301892"/>
                <a:gd name="connsiteX2" fmla="*/ 75759 w 400652"/>
                <a:gd name="connsiteY2" fmla="*/ 145086 h 301892"/>
                <a:gd name="connsiteX3" fmla="*/ 173717 w 400652"/>
                <a:gd name="connsiteY3" fmla="*/ 296161 h 301892"/>
                <a:gd name="connsiteX4" fmla="*/ 336981 w 400652"/>
                <a:gd name="connsiteY4" fmla="*/ 288210 h 301892"/>
                <a:gd name="connsiteX5" fmla="*/ 400652 w 400652"/>
                <a:gd name="connsiteY5" fmla="*/ 1207 h 301892"/>
                <a:gd name="connsiteX0" fmla="*/ 0 w 400652"/>
                <a:gd name="connsiteY0" fmla="*/ 309349 h 335055"/>
                <a:gd name="connsiteX1" fmla="*/ 4955 w 400652"/>
                <a:gd name="connsiteY1" fmla="*/ 18609 h 335055"/>
                <a:gd name="connsiteX2" fmla="*/ 194125 w 400652"/>
                <a:gd name="connsiteY2" fmla="*/ 37048 h 335055"/>
                <a:gd name="connsiteX3" fmla="*/ 173717 w 400652"/>
                <a:gd name="connsiteY3" fmla="*/ 311368 h 335055"/>
                <a:gd name="connsiteX4" fmla="*/ 336981 w 400652"/>
                <a:gd name="connsiteY4" fmla="*/ 303417 h 335055"/>
                <a:gd name="connsiteX5" fmla="*/ 400652 w 400652"/>
                <a:gd name="connsiteY5" fmla="*/ 16414 h 335055"/>
                <a:gd name="connsiteX0" fmla="*/ 0 w 400652"/>
                <a:gd name="connsiteY0" fmla="*/ 325151 h 352882"/>
                <a:gd name="connsiteX1" fmla="*/ 4955 w 400652"/>
                <a:gd name="connsiteY1" fmla="*/ 34411 h 352882"/>
                <a:gd name="connsiteX2" fmla="*/ 198207 w 400652"/>
                <a:gd name="connsiteY2" fmla="*/ 25021 h 352882"/>
                <a:gd name="connsiteX3" fmla="*/ 173717 w 400652"/>
                <a:gd name="connsiteY3" fmla="*/ 327170 h 352882"/>
                <a:gd name="connsiteX4" fmla="*/ 336981 w 400652"/>
                <a:gd name="connsiteY4" fmla="*/ 319219 h 352882"/>
                <a:gd name="connsiteX5" fmla="*/ 400652 w 400652"/>
                <a:gd name="connsiteY5" fmla="*/ 32216 h 352882"/>
                <a:gd name="connsiteX0" fmla="*/ 0 w 584323"/>
                <a:gd name="connsiteY0" fmla="*/ 70709 h 352882"/>
                <a:gd name="connsiteX1" fmla="*/ 188626 w 584323"/>
                <a:gd name="connsiteY1" fmla="*/ 34411 h 352882"/>
                <a:gd name="connsiteX2" fmla="*/ 381878 w 584323"/>
                <a:gd name="connsiteY2" fmla="*/ 25021 h 352882"/>
                <a:gd name="connsiteX3" fmla="*/ 357388 w 584323"/>
                <a:gd name="connsiteY3" fmla="*/ 327170 h 352882"/>
                <a:gd name="connsiteX4" fmla="*/ 520652 w 584323"/>
                <a:gd name="connsiteY4" fmla="*/ 319219 h 352882"/>
                <a:gd name="connsiteX5" fmla="*/ 584323 w 584323"/>
                <a:gd name="connsiteY5" fmla="*/ 32216 h 352882"/>
                <a:gd name="connsiteX0" fmla="*/ 0 w 395697"/>
                <a:gd name="connsiteY0" fmla="*/ 34411 h 352882"/>
                <a:gd name="connsiteX1" fmla="*/ 193252 w 395697"/>
                <a:gd name="connsiteY1" fmla="*/ 25021 h 352882"/>
                <a:gd name="connsiteX2" fmla="*/ 168762 w 395697"/>
                <a:gd name="connsiteY2" fmla="*/ 327170 h 352882"/>
                <a:gd name="connsiteX3" fmla="*/ 332026 w 395697"/>
                <a:gd name="connsiteY3" fmla="*/ 319219 h 352882"/>
                <a:gd name="connsiteX4" fmla="*/ 395697 w 395697"/>
                <a:gd name="connsiteY4" fmla="*/ 32216 h 352882"/>
                <a:gd name="connsiteX0" fmla="*/ 0 w 526308"/>
                <a:gd name="connsiteY0" fmla="*/ 26782 h 357180"/>
                <a:gd name="connsiteX1" fmla="*/ 323863 w 526308"/>
                <a:gd name="connsiteY1" fmla="*/ 29319 h 357180"/>
                <a:gd name="connsiteX2" fmla="*/ 299373 w 526308"/>
                <a:gd name="connsiteY2" fmla="*/ 331468 h 357180"/>
                <a:gd name="connsiteX3" fmla="*/ 462637 w 526308"/>
                <a:gd name="connsiteY3" fmla="*/ 323517 h 357180"/>
                <a:gd name="connsiteX4" fmla="*/ 526308 w 526308"/>
                <a:gd name="connsiteY4" fmla="*/ 36514 h 357180"/>
                <a:gd name="connsiteX0" fmla="*/ 28951 w 231396"/>
                <a:gd name="connsiteY0" fmla="*/ 0 h 327861"/>
                <a:gd name="connsiteX1" fmla="*/ 4461 w 231396"/>
                <a:gd name="connsiteY1" fmla="*/ 302149 h 327861"/>
                <a:gd name="connsiteX2" fmla="*/ 167725 w 231396"/>
                <a:gd name="connsiteY2" fmla="*/ 294198 h 327861"/>
                <a:gd name="connsiteX3" fmla="*/ 231396 w 231396"/>
                <a:gd name="connsiteY3" fmla="*/ 7195 h 327861"/>
                <a:gd name="connsiteX0" fmla="*/ 33012 w 245256"/>
                <a:gd name="connsiteY0" fmla="*/ 0 h 333134"/>
                <a:gd name="connsiteX1" fmla="*/ 8522 w 245256"/>
                <a:gd name="connsiteY1" fmla="*/ 302149 h 333134"/>
                <a:gd name="connsiteX2" fmla="*/ 245255 w 245256"/>
                <a:gd name="connsiteY2" fmla="*/ 306125 h 333134"/>
                <a:gd name="connsiteX3" fmla="*/ 235457 w 245256"/>
                <a:gd name="connsiteY3" fmla="*/ 7195 h 333134"/>
                <a:gd name="connsiteX0" fmla="*/ 0 w 334691"/>
                <a:gd name="connsiteY0" fmla="*/ 4732 h 325123"/>
                <a:gd name="connsiteX1" fmla="*/ 97958 w 334691"/>
                <a:gd name="connsiteY1" fmla="*/ 294954 h 325123"/>
                <a:gd name="connsiteX2" fmla="*/ 334691 w 334691"/>
                <a:gd name="connsiteY2" fmla="*/ 298930 h 325123"/>
                <a:gd name="connsiteX3" fmla="*/ 324893 w 334691"/>
                <a:gd name="connsiteY3" fmla="*/ 0 h 325123"/>
                <a:gd name="connsiteX0" fmla="*/ 0 w 334691"/>
                <a:gd name="connsiteY0" fmla="*/ 4732 h 298931"/>
                <a:gd name="connsiteX1" fmla="*/ 334691 w 334691"/>
                <a:gd name="connsiteY1" fmla="*/ 298930 h 298931"/>
                <a:gd name="connsiteX2" fmla="*/ 324893 w 334691"/>
                <a:gd name="connsiteY2" fmla="*/ 0 h 298931"/>
                <a:gd name="connsiteX0" fmla="*/ 0 w 324893"/>
                <a:gd name="connsiteY0" fmla="*/ 4732 h 298931"/>
                <a:gd name="connsiteX1" fmla="*/ 159183 w 324893"/>
                <a:gd name="connsiteY1" fmla="*/ 298930 h 298931"/>
                <a:gd name="connsiteX2" fmla="*/ 324893 w 324893"/>
                <a:gd name="connsiteY2" fmla="*/ 0 h 298931"/>
                <a:gd name="connsiteX0" fmla="*/ 0 w 324893"/>
                <a:gd name="connsiteY0" fmla="*/ 4732 h 317425"/>
                <a:gd name="connsiteX1" fmla="*/ 159183 w 324893"/>
                <a:gd name="connsiteY1" fmla="*/ 298930 h 317425"/>
                <a:gd name="connsiteX2" fmla="*/ 324893 w 324893"/>
                <a:gd name="connsiteY2" fmla="*/ 0 h 317425"/>
                <a:gd name="connsiteX0" fmla="*/ 0 w 324893"/>
                <a:gd name="connsiteY0" fmla="*/ 4732 h 298980"/>
                <a:gd name="connsiteX1" fmla="*/ 159183 w 324893"/>
                <a:gd name="connsiteY1" fmla="*/ 298930 h 298980"/>
                <a:gd name="connsiteX2" fmla="*/ 324893 w 324893"/>
                <a:gd name="connsiteY2" fmla="*/ 0 h 298980"/>
                <a:gd name="connsiteX0" fmla="*/ 0 w 324893"/>
                <a:gd name="connsiteY0" fmla="*/ 4732 h 298980"/>
                <a:gd name="connsiteX1" fmla="*/ 159183 w 324893"/>
                <a:gd name="connsiteY1" fmla="*/ 298930 h 298980"/>
                <a:gd name="connsiteX2" fmla="*/ 324893 w 324893"/>
                <a:gd name="connsiteY2" fmla="*/ 0 h 298980"/>
                <a:gd name="connsiteX0" fmla="*/ 0 w 324893"/>
                <a:gd name="connsiteY0" fmla="*/ 4732 h 298981"/>
                <a:gd name="connsiteX1" fmla="*/ 159183 w 324893"/>
                <a:gd name="connsiteY1" fmla="*/ 298930 h 298981"/>
                <a:gd name="connsiteX2" fmla="*/ 324893 w 324893"/>
                <a:gd name="connsiteY2" fmla="*/ 0 h 298981"/>
              </a:gdLst>
              <a:ahLst/>
              <a:cxnLst>
                <a:cxn ang="0">
                  <a:pos x="connsiteX0" y="connsiteY0"/>
                </a:cxn>
                <a:cxn ang="0">
                  <a:pos x="connsiteX1" y="connsiteY1"/>
                </a:cxn>
                <a:cxn ang="0">
                  <a:pos x="connsiteX2" y="connsiteY2"/>
                </a:cxn>
              </a:cxnLst>
              <a:rect l="l" t="t" r="r" b="b"/>
              <a:pathLst>
                <a:path w="324893" h="298981">
                  <a:moveTo>
                    <a:pt x="0" y="4732"/>
                  </a:moveTo>
                  <a:cubicBezTo>
                    <a:pt x="8504" y="105779"/>
                    <a:pt x="-30747" y="295206"/>
                    <a:pt x="159183" y="298930"/>
                  </a:cubicBezTo>
                  <a:cubicBezTo>
                    <a:pt x="349113" y="302654"/>
                    <a:pt x="310472" y="103619"/>
                    <a:pt x="324893" y="0"/>
                  </a:cubicBezTo>
                </a:path>
              </a:pathLst>
            </a:custGeom>
            <a:noFill/>
            <a:ln w="25400" cap="flat" cmpd="sng" algn="ctr">
              <a:solidFill>
                <a:srgbClr val="C00000"/>
              </a:solidFill>
              <a:prstDash val="solid"/>
              <a:headEnd type="triangle"/>
              <a:tailEnd type="triangle"/>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84687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dissolve">
                                      <p:cBhvr>
                                        <p:cTn id="7" dur="500"/>
                                        <p:tgtEl>
                                          <p:spTgt spid="156"/>
                                        </p:tgtEl>
                                      </p:cBhvr>
                                    </p:animEffect>
                                  </p:childTnLst>
                                </p:cTn>
                              </p:par>
                              <p:par>
                                <p:cTn id="8" presetID="9" presetClass="entr" presetSubtype="0" fill="hold" nodeType="withEffect">
                                  <p:stCondLst>
                                    <p:cond delay="0"/>
                                  </p:stCondLst>
                                  <p:childTnLst>
                                    <p:set>
                                      <p:cBhvr>
                                        <p:cTn id="9" dur="1" fill="hold">
                                          <p:stCondLst>
                                            <p:cond delay="0"/>
                                          </p:stCondLst>
                                        </p:cTn>
                                        <p:tgtEl>
                                          <p:spTgt spid="355"/>
                                        </p:tgtEl>
                                        <p:attrNameLst>
                                          <p:attrName>style.visibility</p:attrName>
                                        </p:attrNameLst>
                                      </p:cBhvr>
                                      <p:to>
                                        <p:strVal val="visible"/>
                                      </p:to>
                                    </p:set>
                                    <p:animEffect transition="in" filter="dissolve">
                                      <p:cBhvr>
                                        <p:cTn id="10" dur="500"/>
                                        <p:tgtEl>
                                          <p:spTgt spid="355"/>
                                        </p:tgtEl>
                                      </p:cBhvr>
                                    </p:animEffect>
                                  </p:childTnLst>
                                </p:cTn>
                              </p:par>
                              <p:par>
                                <p:cTn id="11" presetID="9" presetClass="entr" presetSubtype="0" fill="hold" nodeType="with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dissolve">
                                      <p:cBhvr>
                                        <p:cTn id="13" dur="500"/>
                                        <p:tgtEl>
                                          <p:spTgt spid="8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59"/>
                                        </p:tgtEl>
                                        <p:attrNameLst>
                                          <p:attrName>style.visibility</p:attrName>
                                        </p:attrNameLst>
                                      </p:cBhvr>
                                      <p:to>
                                        <p:strVal val="visible"/>
                                      </p:to>
                                    </p:set>
                                    <p:animEffect transition="in" filter="dissolve">
                                      <p:cBhvr>
                                        <p:cTn id="18" dur="500"/>
                                        <p:tgtEl>
                                          <p:spTgt spid="359"/>
                                        </p:tgtEl>
                                      </p:cBhvr>
                                    </p:animEffect>
                                  </p:childTnLst>
                                </p:cTn>
                              </p:par>
                              <p:par>
                                <p:cTn id="19" presetID="9" presetClass="entr" presetSubtype="0" fill="hold" nodeType="withEffect">
                                  <p:stCondLst>
                                    <p:cond delay="0"/>
                                  </p:stCondLst>
                                  <p:childTnLst>
                                    <p:set>
                                      <p:cBhvr>
                                        <p:cTn id="20" dur="1" fill="hold">
                                          <p:stCondLst>
                                            <p:cond delay="0"/>
                                          </p:stCondLst>
                                        </p:cTn>
                                        <p:tgtEl>
                                          <p:spTgt spid="356"/>
                                        </p:tgtEl>
                                        <p:attrNameLst>
                                          <p:attrName>style.visibility</p:attrName>
                                        </p:attrNameLst>
                                      </p:cBhvr>
                                      <p:to>
                                        <p:strVal val="visible"/>
                                      </p:to>
                                    </p:set>
                                    <p:animEffect transition="in" filter="dissolve">
                                      <p:cBhvr>
                                        <p:cTn id="21" dur="500"/>
                                        <p:tgtEl>
                                          <p:spTgt spid="35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57"/>
                                        </p:tgtEl>
                                        <p:attrNameLst>
                                          <p:attrName>style.visibility</p:attrName>
                                        </p:attrNameLst>
                                      </p:cBhvr>
                                      <p:to>
                                        <p:strVal val="visible"/>
                                      </p:to>
                                    </p:set>
                                    <p:animEffect transition="in" filter="dissolve">
                                      <p:cBhvr>
                                        <p:cTn id="26" dur="500"/>
                                        <p:tgtEl>
                                          <p:spTgt spid="357"/>
                                        </p:tgtEl>
                                      </p:cBhvr>
                                    </p:animEffect>
                                  </p:childTnLst>
                                </p:cTn>
                              </p:par>
                              <p:par>
                                <p:cTn id="27" presetID="9" presetClass="entr" presetSubtype="0" fill="hold" nodeType="withEffect">
                                  <p:stCondLst>
                                    <p:cond delay="0"/>
                                  </p:stCondLst>
                                  <p:childTnLst>
                                    <p:set>
                                      <p:cBhvr>
                                        <p:cTn id="28" dur="1" fill="hold">
                                          <p:stCondLst>
                                            <p:cond delay="0"/>
                                          </p:stCondLst>
                                        </p:cTn>
                                        <p:tgtEl>
                                          <p:spTgt spid="128"/>
                                        </p:tgtEl>
                                        <p:attrNameLst>
                                          <p:attrName>style.visibility</p:attrName>
                                        </p:attrNameLst>
                                      </p:cBhvr>
                                      <p:to>
                                        <p:strVal val="visible"/>
                                      </p:to>
                                    </p:set>
                                    <p:animEffect transition="in" filter="dissolve">
                                      <p:cBhvr>
                                        <p:cTn id="29" dur="500"/>
                                        <p:tgtEl>
                                          <p:spTgt spid="128"/>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361"/>
                                        </p:tgtEl>
                                        <p:attrNameLst>
                                          <p:attrName>style.visibility</p:attrName>
                                        </p:attrNameLst>
                                      </p:cBhvr>
                                      <p:to>
                                        <p:strVal val="visible"/>
                                      </p:to>
                                    </p:set>
                                    <p:animEffect transition="in" filter="dissolve">
                                      <p:cBhvr>
                                        <p:cTn id="34" dur="500"/>
                                        <p:tgtEl>
                                          <p:spTgt spid="361"/>
                                        </p:tgtEl>
                                      </p:cBhvr>
                                    </p:animEffect>
                                  </p:childTnLst>
                                </p:cTn>
                              </p:par>
                              <p:par>
                                <p:cTn id="35" presetID="9" presetClass="entr" presetSubtype="0" fill="hold" nodeType="withEffect">
                                  <p:stCondLst>
                                    <p:cond delay="0"/>
                                  </p:stCondLst>
                                  <p:childTnLst>
                                    <p:set>
                                      <p:cBhvr>
                                        <p:cTn id="36" dur="1" fill="hold">
                                          <p:stCondLst>
                                            <p:cond delay="0"/>
                                          </p:stCondLst>
                                        </p:cTn>
                                        <p:tgtEl>
                                          <p:spTgt spid="358"/>
                                        </p:tgtEl>
                                        <p:attrNameLst>
                                          <p:attrName>style.visibility</p:attrName>
                                        </p:attrNameLst>
                                      </p:cBhvr>
                                      <p:to>
                                        <p:strVal val="visible"/>
                                      </p:to>
                                    </p:set>
                                    <p:animEffect transition="in" filter="dissolve">
                                      <p:cBhvr>
                                        <p:cTn id="37" dur="500"/>
                                        <p:tgtEl>
                                          <p:spTgt spid="35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dissolve">
                                      <p:cBhvr>
                                        <p:cTn id="42"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B4E05-0578-2426-FFAC-5A2890FBB42C}"/>
            </a:ext>
          </a:extLst>
        </p:cNvPr>
        <p:cNvGrpSpPr/>
        <p:nvPr/>
      </p:nvGrpSpPr>
      <p:grpSpPr>
        <a:xfrm>
          <a:off x="0" y="0"/>
          <a:ext cx="0" cy="0"/>
          <a:chOff x="0" y="0"/>
          <a:chExt cx="0" cy="0"/>
        </a:xfrm>
      </p:grpSpPr>
      <p:sp>
        <p:nvSpPr>
          <p:cNvPr id="6" name="Rectangle 3">
            <a:extLst>
              <a:ext uri="{FF2B5EF4-FFF2-40B4-BE49-F238E27FC236}">
                <a16:creationId xmlns:a16="http://schemas.microsoft.com/office/drawing/2014/main" id="{85EE5A3A-F134-B287-6F70-14C83AEE5E51}"/>
              </a:ext>
            </a:extLst>
          </p:cNvPr>
          <p:cNvSpPr>
            <a:spLocks noChangeArrowheads="1"/>
          </p:cNvSpPr>
          <p:nvPr/>
        </p:nvSpPr>
        <p:spPr bwMode="auto">
          <a:xfrm>
            <a:off x="990460" y="164365"/>
            <a:ext cx="10972356"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4400" b="1" dirty="0">
                <a:solidFill>
                  <a:srgbClr val="000099"/>
                </a:solidFill>
                <a:latin typeface="+mj-lt"/>
              </a:rPr>
              <a:t>Overview of today’s REU seminar</a:t>
            </a:r>
            <a:endParaRPr lang="en-US" altLang="en-US" sz="4400" b="1" dirty="0">
              <a:solidFill>
                <a:srgbClr val="C00000"/>
              </a:solidFill>
              <a:latin typeface="+mj-lt"/>
            </a:endParaRPr>
          </a:p>
        </p:txBody>
      </p:sp>
      <p:sp>
        <p:nvSpPr>
          <p:cNvPr id="2" name="TextBox 1">
            <a:extLst>
              <a:ext uri="{FF2B5EF4-FFF2-40B4-BE49-F238E27FC236}">
                <a16:creationId xmlns:a16="http://schemas.microsoft.com/office/drawing/2014/main" id="{6F77631B-3119-B2F6-8D18-DB918B0F9E8D}"/>
              </a:ext>
            </a:extLst>
          </p:cNvPr>
          <p:cNvSpPr txBox="1"/>
          <p:nvPr/>
        </p:nvSpPr>
        <p:spPr>
          <a:xfrm>
            <a:off x="990460" y="1724506"/>
            <a:ext cx="8802468" cy="2046714"/>
          </a:xfrm>
          <a:prstGeom prst="rect">
            <a:avLst/>
          </a:prstGeom>
          <a:noFill/>
        </p:spPr>
        <p:txBody>
          <a:bodyPr wrap="square" rtlCol="0">
            <a:spAutoFit/>
          </a:bodyPr>
          <a:lstStyle/>
          <a:p>
            <a:pPr marL="296863" indent="-296863">
              <a:spcBef>
                <a:spcPts val="600"/>
              </a:spcBef>
              <a:buClr>
                <a:schemeClr val="bg1">
                  <a:lumMod val="75000"/>
                </a:schemeClr>
              </a:buClr>
              <a:buFont typeface="Wingdings" pitchFamily="2" charset="2"/>
              <a:buChar char="§"/>
            </a:pPr>
            <a:r>
              <a:rPr lang="en-US" sz="2800" dirty="0">
                <a:solidFill>
                  <a:schemeClr val="bg1">
                    <a:lumMod val="85000"/>
                  </a:schemeClr>
                </a:solidFill>
              </a:rPr>
              <a:t>Wireless (5G, </a:t>
            </a:r>
            <a:r>
              <a:rPr lang="en-US" sz="2800" dirty="0" err="1">
                <a:solidFill>
                  <a:schemeClr val="bg1">
                    <a:lumMod val="85000"/>
                  </a:schemeClr>
                </a:solidFill>
              </a:rPr>
              <a:t>nG</a:t>
            </a:r>
            <a:r>
              <a:rPr lang="en-US" sz="2800" dirty="0">
                <a:solidFill>
                  <a:schemeClr val="bg1">
                    <a:lumMod val="85000"/>
                  </a:schemeClr>
                </a:solidFill>
              </a:rPr>
              <a:t>) networks: review</a:t>
            </a:r>
          </a:p>
          <a:p>
            <a:pPr marL="296863" indent="-296863">
              <a:spcBef>
                <a:spcPts val="600"/>
              </a:spcBef>
              <a:buClr>
                <a:srgbClr val="0012A0"/>
              </a:buClr>
              <a:buFont typeface="Wingdings" pitchFamily="2" charset="2"/>
              <a:buChar char="§"/>
            </a:pPr>
            <a:r>
              <a:rPr lang="en-US" sz="2800" dirty="0">
                <a:solidFill>
                  <a:srgbClr val="C00000"/>
                </a:solidFill>
              </a:rPr>
              <a:t>network software-i-zation</a:t>
            </a:r>
          </a:p>
          <a:p>
            <a:pPr marL="296863" indent="-296863">
              <a:spcBef>
                <a:spcPts val="600"/>
              </a:spcBef>
              <a:buClr>
                <a:schemeClr val="bg1">
                  <a:lumMod val="75000"/>
                </a:schemeClr>
              </a:buClr>
              <a:buFont typeface="Wingdings" pitchFamily="2" charset="2"/>
              <a:buChar char="§"/>
            </a:pPr>
            <a:r>
              <a:rPr lang="en-US" sz="2800" dirty="0">
                <a:solidFill>
                  <a:schemeClr val="bg1">
                    <a:lumMod val="85000"/>
                  </a:schemeClr>
                </a:solidFill>
              </a:rPr>
              <a:t>Three 5G/</a:t>
            </a:r>
            <a:r>
              <a:rPr lang="en-US" sz="2800" dirty="0" err="1">
                <a:solidFill>
                  <a:schemeClr val="bg1">
                    <a:lumMod val="85000"/>
                  </a:schemeClr>
                </a:solidFill>
              </a:rPr>
              <a:t>nG</a:t>
            </a:r>
            <a:r>
              <a:rPr lang="en-US" sz="2800" dirty="0">
                <a:solidFill>
                  <a:schemeClr val="bg1">
                    <a:lumMod val="85000"/>
                  </a:schemeClr>
                </a:solidFill>
              </a:rPr>
              <a:t> network control/management challenges </a:t>
            </a:r>
          </a:p>
          <a:p>
            <a:pPr marL="349250">
              <a:spcBef>
                <a:spcPts val="600"/>
              </a:spcBef>
              <a:buClr>
                <a:schemeClr val="bg1">
                  <a:lumMod val="75000"/>
                </a:schemeClr>
              </a:buClr>
            </a:pPr>
            <a:r>
              <a:rPr lang="en-US" sz="2800" dirty="0">
                <a:solidFill>
                  <a:schemeClr val="bg1">
                    <a:lumMod val="85000"/>
                  </a:schemeClr>
                </a:solidFill>
              </a:rPr>
              <a:t>... and opportunities for AI/ML</a:t>
            </a:r>
          </a:p>
        </p:txBody>
      </p:sp>
      <p:sp>
        <p:nvSpPr>
          <p:cNvPr id="3" name="Slide Number Placeholder 3">
            <a:extLst>
              <a:ext uri="{FF2B5EF4-FFF2-40B4-BE49-F238E27FC236}">
                <a16:creationId xmlns:a16="http://schemas.microsoft.com/office/drawing/2014/main" id="{2AB1517E-DCA4-CE77-4785-B8788B929891}"/>
              </a:ext>
            </a:extLst>
          </p:cNvPr>
          <p:cNvSpPr>
            <a:spLocks noGrp="1"/>
          </p:cNvSpPr>
          <p:nvPr>
            <p:ph type="sldNum" sz="quarter" idx="4"/>
          </p:nvPr>
        </p:nvSpPr>
        <p:spPr>
          <a:xfrm>
            <a:off x="9219616" y="6443089"/>
            <a:ext cx="2743200" cy="365125"/>
          </a:xfrm>
        </p:spPr>
        <p:txBody>
          <a:bodyPr/>
          <a:lstStyle/>
          <a:p>
            <a:r>
              <a:rPr lang="en-US" dirty="0"/>
              <a:t> Overview, Introduction </a:t>
            </a:r>
            <a:fld id="{C4204591-24BD-A542-B9D5-F8D8A88D2FEE}" type="slidenum">
              <a:rPr lang="en-US" smtClean="0"/>
              <a:pPr/>
              <a:t>12</a:t>
            </a:fld>
            <a:endParaRPr lang="en-US" dirty="0"/>
          </a:p>
        </p:txBody>
      </p:sp>
    </p:spTree>
    <p:extLst>
      <p:ext uri="{BB962C8B-B14F-4D97-AF65-F5344CB8AC3E}">
        <p14:creationId xmlns:p14="http://schemas.microsoft.com/office/powerpoint/2010/main" val="291227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A725AA-C560-96FD-03E9-47F01977E9C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38229" y="5235959"/>
            <a:ext cx="1293938" cy="1219999"/>
          </a:xfrm>
          <a:prstGeom prst="rect">
            <a:avLst/>
          </a:prstGeom>
        </p:spPr>
      </p:pic>
      <p:grpSp>
        <p:nvGrpSpPr>
          <p:cNvPr id="345" name="Group 344">
            <a:extLst>
              <a:ext uri="{FF2B5EF4-FFF2-40B4-BE49-F238E27FC236}">
                <a16:creationId xmlns:a16="http://schemas.microsoft.com/office/drawing/2014/main" id="{5E61AF0B-071E-9BC2-DAB2-3F5C998A350D}"/>
              </a:ext>
            </a:extLst>
          </p:cNvPr>
          <p:cNvGrpSpPr/>
          <p:nvPr/>
        </p:nvGrpSpPr>
        <p:grpSpPr>
          <a:xfrm>
            <a:off x="5885417" y="3525439"/>
            <a:ext cx="5832455" cy="2715285"/>
            <a:chOff x="5885417" y="3525439"/>
            <a:chExt cx="5832455" cy="2715285"/>
          </a:xfrm>
        </p:grpSpPr>
        <p:pic>
          <p:nvPicPr>
            <p:cNvPr id="3" name="Picture 2">
              <a:extLst>
                <a:ext uri="{FF2B5EF4-FFF2-40B4-BE49-F238E27FC236}">
                  <a16:creationId xmlns:a16="http://schemas.microsoft.com/office/drawing/2014/main" id="{FE53C6C5-F3F9-A029-D6EE-C56355629430}"/>
                </a:ext>
              </a:extLst>
            </p:cNvPr>
            <p:cNvPicPr>
              <a:picLocks noChangeAspect="1"/>
            </p:cNvPicPr>
            <p:nvPr/>
          </p:nvPicPr>
          <p:blipFill>
            <a:blip r:embed="rId4"/>
            <a:stretch>
              <a:fillRect/>
            </a:stretch>
          </p:blipFill>
          <p:spPr>
            <a:xfrm>
              <a:off x="6208419" y="3525439"/>
              <a:ext cx="5509453" cy="2145560"/>
            </a:xfrm>
            <a:prstGeom prst="rect">
              <a:avLst/>
            </a:prstGeom>
          </p:spPr>
        </p:pic>
        <p:sp>
          <p:nvSpPr>
            <p:cNvPr id="8" name="TextBox 7">
              <a:extLst>
                <a:ext uri="{FF2B5EF4-FFF2-40B4-BE49-F238E27FC236}">
                  <a16:creationId xmlns:a16="http://schemas.microsoft.com/office/drawing/2014/main" id="{48F85F20-FDB7-6B77-028E-0EFE19BCEE83}"/>
                </a:ext>
              </a:extLst>
            </p:cNvPr>
            <p:cNvSpPr txBox="1"/>
            <p:nvPr/>
          </p:nvSpPr>
          <p:spPr>
            <a:xfrm>
              <a:off x="5892255" y="5655949"/>
              <a:ext cx="5779339"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5G: microservice-like architecture</a:t>
              </a:r>
            </a:p>
          </p:txBody>
        </p:sp>
        <p:grpSp>
          <p:nvGrpSpPr>
            <p:cNvPr id="55" name="Group 54">
              <a:extLst>
                <a:ext uri="{FF2B5EF4-FFF2-40B4-BE49-F238E27FC236}">
                  <a16:creationId xmlns:a16="http://schemas.microsoft.com/office/drawing/2014/main" id="{11377D74-5A08-ABA0-B93A-DE0640EB39DA}"/>
                </a:ext>
              </a:extLst>
            </p:cNvPr>
            <p:cNvGrpSpPr/>
            <p:nvPr/>
          </p:nvGrpSpPr>
          <p:grpSpPr>
            <a:xfrm>
              <a:off x="10455053" y="4780993"/>
              <a:ext cx="1262819" cy="788702"/>
              <a:chOff x="5894782" y="3180763"/>
              <a:chExt cx="1262819" cy="788702"/>
            </a:xfrm>
          </p:grpSpPr>
          <p:sp>
            <p:nvSpPr>
              <p:cNvPr id="56" name="Freeform 55">
                <a:extLst>
                  <a:ext uri="{FF2B5EF4-FFF2-40B4-BE49-F238E27FC236}">
                    <a16:creationId xmlns:a16="http://schemas.microsoft.com/office/drawing/2014/main" id="{1ACAB08F-73FA-0B8A-A816-48AEDA001541}"/>
                  </a:ext>
                </a:extLst>
              </p:cNvPr>
              <p:cNvSpPr/>
              <p:nvPr/>
            </p:nvSpPr>
            <p:spPr>
              <a:xfrm>
                <a:off x="5894782" y="3180763"/>
                <a:ext cx="1262819" cy="788702"/>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82604 w 1558990"/>
                  <a:gd name="connsiteY0" fmla="*/ 534641 h 1810599"/>
                  <a:gd name="connsiteX1" fmla="*/ 22252 w 1558990"/>
                  <a:gd name="connsiteY1" fmla="*/ 940200 h 1810599"/>
                  <a:gd name="connsiteX2" fmla="*/ 167457 w 1558990"/>
                  <a:gd name="connsiteY2" fmla="*/ 1672556 h 1810599"/>
                  <a:gd name="connsiteX3" fmla="*/ 1208772 w 1558990"/>
                  <a:gd name="connsiteY3" fmla="*/ 1775650 h 1810599"/>
                  <a:gd name="connsiteX4" fmla="*/ 1543003 w 1558990"/>
                  <a:gd name="connsiteY4" fmla="*/ 1257671 h 1810599"/>
                  <a:gd name="connsiteX5" fmla="*/ 1490762 w 1558990"/>
                  <a:gd name="connsiteY5" fmla="*/ 672856 h 1810599"/>
                  <a:gd name="connsiteX6" fmla="*/ 1359176 w 1558990"/>
                  <a:gd name="connsiteY6" fmla="*/ 154877 h 1810599"/>
                  <a:gd name="connsiteX7" fmla="*/ 861336 w 1558990"/>
                  <a:gd name="connsiteY7" fmla="*/ 21205 h 1810599"/>
                  <a:gd name="connsiteX8" fmla="*/ 382604 w 1558990"/>
                  <a:gd name="connsiteY8" fmla="*/ 534641 h 1810599"/>
                  <a:gd name="connsiteX0" fmla="*/ 393458 w 1593840"/>
                  <a:gd name="connsiteY0" fmla="*/ 534641 h 1793264"/>
                  <a:gd name="connsiteX1" fmla="*/ 33106 w 1593840"/>
                  <a:gd name="connsiteY1" fmla="*/ 940200 h 1793264"/>
                  <a:gd name="connsiteX2" fmla="*/ 178311 w 1593840"/>
                  <a:gd name="connsiteY2" fmla="*/ 1672556 h 1793264"/>
                  <a:gd name="connsiteX3" fmla="*/ 1464139 w 1593840"/>
                  <a:gd name="connsiteY3" fmla="*/ 1752440 h 1793264"/>
                  <a:gd name="connsiteX4" fmla="*/ 1553857 w 1593840"/>
                  <a:gd name="connsiteY4" fmla="*/ 1257671 h 1793264"/>
                  <a:gd name="connsiteX5" fmla="*/ 1501616 w 1593840"/>
                  <a:gd name="connsiteY5" fmla="*/ 672856 h 1793264"/>
                  <a:gd name="connsiteX6" fmla="*/ 1370030 w 1593840"/>
                  <a:gd name="connsiteY6" fmla="*/ 154877 h 1793264"/>
                  <a:gd name="connsiteX7" fmla="*/ 872190 w 1593840"/>
                  <a:gd name="connsiteY7" fmla="*/ 21205 h 1793264"/>
                  <a:gd name="connsiteX8" fmla="*/ 393458 w 1593840"/>
                  <a:gd name="connsiteY8" fmla="*/ 534641 h 1793264"/>
                  <a:gd name="connsiteX0" fmla="*/ 393458 w 1566550"/>
                  <a:gd name="connsiteY0" fmla="*/ 534641 h 1840341"/>
                  <a:gd name="connsiteX1" fmla="*/ 33106 w 1566550"/>
                  <a:gd name="connsiteY1" fmla="*/ 940200 h 1840341"/>
                  <a:gd name="connsiteX2" fmla="*/ 178311 w 1566550"/>
                  <a:gd name="connsiteY2" fmla="*/ 1672556 h 1840341"/>
                  <a:gd name="connsiteX3" fmla="*/ 1464139 w 1566550"/>
                  <a:gd name="connsiteY3" fmla="*/ 1752440 h 1840341"/>
                  <a:gd name="connsiteX4" fmla="*/ 1553857 w 1566550"/>
                  <a:gd name="connsiteY4" fmla="*/ 1257671 h 1840341"/>
                  <a:gd name="connsiteX5" fmla="*/ 1501616 w 1566550"/>
                  <a:gd name="connsiteY5" fmla="*/ 672856 h 1840341"/>
                  <a:gd name="connsiteX6" fmla="*/ 1370030 w 1566550"/>
                  <a:gd name="connsiteY6" fmla="*/ 154877 h 1840341"/>
                  <a:gd name="connsiteX7" fmla="*/ 872190 w 1566550"/>
                  <a:gd name="connsiteY7" fmla="*/ 21205 h 1840341"/>
                  <a:gd name="connsiteX8" fmla="*/ 393458 w 1566550"/>
                  <a:gd name="connsiteY8" fmla="*/ 534641 h 1840341"/>
                  <a:gd name="connsiteX0" fmla="*/ 393458 w 1555557"/>
                  <a:gd name="connsiteY0" fmla="*/ 534641 h 1787187"/>
                  <a:gd name="connsiteX1" fmla="*/ 33106 w 1555557"/>
                  <a:gd name="connsiteY1" fmla="*/ 940200 h 1787187"/>
                  <a:gd name="connsiteX2" fmla="*/ 178311 w 1555557"/>
                  <a:gd name="connsiteY2" fmla="*/ 1672556 h 1787187"/>
                  <a:gd name="connsiteX3" fmla="*/ 1464139 w 1555557"/>
                  <a:gd name="connsiteY3" fmla="*/ 1752440 h 1787187"/>
                  <a:gd name="connsiteX4" fmla="*/ 1553857 w 1555557"/>
                  <a:gd name="connsiteY4" fmla="*/ 1257671 h 1787187"/>
                  <a:gd name="connsiteX5" fmla="*/ 1501616 w 1555557"/>
                  <a:gd name="connsiteY5" fmla="*/ 672856 h 1787187"/>
                  <a:gd name="connsiteX6" fmla="*/ 1370030 w 1555557"/>
                  <a:gd name="connsiteY6" fmla="*/ 154877 h 1787187"/>
                  <a:gd name="connsiteX7" fmla="*/ 872190 w 1555557"/>
                  <a:gd name="connsiteY7" fmla="*/ 21205 h 1787187"/>
                  <a:gd name="connsiteX8" fmla="*/ 393458 w 1555557"/>
                  <a:gd name="connsiteY8" fmla="*/ 534641 h 1787187"/>
                  <a:gd name="connsiteX0" fmla="*/ 401126 w 1664928"/>
                  <a:gd name="connsiteY0" fmla="*/ 534641 h 1783934"/>
                  <a:gd name="connsiteX1" fmla="*/ 40774 w 1664928"/>
                  <a:gd name="connsiteY1" fmla="*/ 940200 h 1783934"/>
                  <a:gd name="connsiteX2" fmla="*/ 185979 w 1664928"/>
                  <a:gd name="connsiteY2" fmla="*/ 1672556 h 1783934"/>
                  <a:gd name="connsiteX3" fmla="*/ 1618513 w 1664928"/>
                  <a:gd name="connsiteY3" fmla="*/ 1747798 h 1783934"/>
                  <a:gd name="connsiteX4" fmla="*/ 1561525 w 1664928"/>
                  <a:gd name="connsiteY4" fmla="*/ 1257671 h 1783934"/>
                  <a:gd name="connsiteX5" fmla="*/ 1509284 w 1664928"/>
                  <a:gd name="connsiteY5" fmla="*/ 672856 h 1783934"/>
                  <a:gd name="connsiteX6" fmla="*/ 1377698 w 1664928"/>
                  <a:gd name="connsiteY6" fmla="*/ 154877 h 1783934"/>
                  <a:gd name="connsiteX7" fmla="*/ 879858 w 1664928"/>
                  <a:gd name="connsiteY7" fmla="*/ 21205 h 1783934"/>
                  <a:gd name="connsiteX8" fmla="*/ 401126 w 1664928"/>
                  <a:gd name="connsiteY8" fmla="*/ 534641 h 1783934"/>
                  <a:gd name="connsiteX0" fmla="*/ 408119 w 1718774"/>
                  <a:gd name="connsiteY0" fmla="*/ 534641 h 1826522"/>
                  <a:gd name="connsiteX1" fmla="*/ 47767 w 1718774"/>
                  <a:gd name="connsiteY1" fmla="*/ 940200 h 1826522"/>
                  <a:gd name="connsiteX2" fmla="*/ 179001 w 1718774"/>
                  <a:gd name="connsiteY2" fmla="*/ 1742186 h 1826522"/>
                  <a:gd name="connsiteX3" fmla="*/ 1625506 w 1718774"/>
                  <a:gd name="connsiteY3" fmla="*/ 1747798 h 1826522"/>
                  <a:gd name="connsiteX4" fmla="*/ 1568518 w 1718774"/>
                  <a:gd name="connsiteY4" fmla="*/ 1257671 h 1826522"/>
                  <a:gd name="connsiteX5" fmla="*/ 1516277 w 1718774"/>
                  <a:gd name="connsiteY5" fmla="*/ 672856 h 1826522"/>
                  <a:gd name="connsiteX6" fmla="*/ 1384691 w 1718774"/>
                  <a:gd name="connsiteY6" fmla="*/ 154877 h 1826522"/>
                  <a:gd name="connsiteX7" fmla="*/ 886851 w 1718774"/>
                  <a:gd name="connsiteY7" fmla="*/ 21205 h 1826522"/>
                  <a:gd name="connsiteX8" fmla="*/ 408119 w 1718774"/>
                  <a:gd name="connsiteY8" fmla="*/ 534641 h 1826522"/>
                  <a:gd name="connsiteX0" fmla="*/ 477759 w 1796623"/>
                  <a:gd name="connsiteY0" fmla="*/ 534641 h 1818043"/>
                  <a:gd name="connsiteX1" fmla="*/ 117407 w 1796623"/>
                  <a:gd name="connsiteY1" fmla="*/ 940200 h 1818043"/>
                  <a:gd name="connsiteX2" fmla="*/ 136864 w 1796623"/>
                  <a:gd name="connsiteY2" fmla="*/ 1728260 h 1818043"/>
                  <a:gd name="connsiteX3" fmla="*/ 1695146 w 1796623"/>
                  <a:gd name="connsiteY3" fmla="*/ 1747798 h 1818043"/>
                  <a:gd name="connsiteX4" fmla="*/ 1638158 w 1796623"/>
                  <a:gd name="connsiteY4" fmla="*/ 1257671 h 1818043"/>
                  <a:gd name="connsiteX5" fmla="*/ 1585917 w 1796623"/>
                  <a:gd name="connsiteY5" fmla="*/ 672856 h 1818043"/>
                  <a:gd name="connsiteX6" fmla="*/ 1454331 w 1796623"/>
                  <a:gd name="connsiteY6" fmla="*/ 154877 h 1818043"/>
                  <a:gd name="connsiteX7" fmla="*/ 956491 w 1796623"/>
                  <a:gd name="connsiteY7" fmla="*/ 21205 h 1818043"/>
                  <a:gd name="connsiteX8" fmla="*/ 477759 w 1796623"/>
                  <a:gd name="connsiteY8" fmla="*/ 534641 h 1818043"/>
                  <a:gd name="connsiteX0" fmla="*/ 396783 w 1688820"/>
                  <a:gd name="connsiteY0" fmla="*/ 534641 h 1815615"/>
                  <a:gd name="connsiteX1" fmla="*/ 36431 w 1688820"/>
                  <a:gd name="connsiteY1" fmla="*/ 940200 h 1815615"/>
                  <a:gd name="connsiteX2" fmla="*/ 55888 w 1688820"/>
                  <a:gd name="connsiteY2" fmla="*/ 1728260 h 1815615"/>
                  <a:gd name="connsiteX3" fmla="*/ 421834 w 1688820"/>
                  <a:gd name="connsiteY3" fmla="*/ 1798118 h 1815615"/>
                  <a:gd name="connsiteX4" fmla="*/ 1614170 w 1688820"/>
                  <a:gd name="connsiteY4" fmla="*/ 1747798 h 1815615"/>
                  <a:gd name="connsiteX5" fmla="*/ 1557182 w 1688820"/>
                  <a:gd name="connsiteY5" fmla="*/ 1257671 h 1815615"/>
                  <a:gd name="connsiteX6" fmla="*/ 1504941 w 1688820"/>
                  <a:gd name="connsiteY6" fmla="*/ 672856 h 1815615"/>
                  <a:gd name="connsiteX7" fmla="*/ 1373355 w 1688820"/>
                  <a:gd name="connsiteY7" fmla="*/ 154877 h 1815615"/>
                  <a:gd name="connsiteX8" fmla="*/ 875515 w 1688820"/>
                  <a:gd name="connsiteY8" fmla="*/ 21205 h 1815615"/>
                  <a:gd name="connsiteX9" fmla="*/ 396783 w 1688820"/>
                  <a:gd name="connsiteY9" fmla="*/ 534641 h 1815615"/>
                  <a:gd name="connsiteX0" fmla="*/ 394951 w 1689541"/>
                  <a:gd name="connsiteY0" fmla="*/ 534641 h 1877271"/>
                  <a:gd name="connsiteX1" fmla="*/ 34599 w 1689541"/>
                  <a:gd name="connsiteY1" fmla="*/ 940200 h 1877271"/>
                  <a:gd name="connsiteX2" fmla="*/ 54056 w 1689541"/>
                  <a:gd name="connsiteY2" fmla="*/ 1728260 h 1877271"/>
                  <a:gd name="connsiteX3" fmla="*/ 385071 w 1689541"/>
                  <a:gd name="connsiteY3" fmla="*/ 1877032 h 1877271"/>
                  <a:gd name="connsiteX4" fmla="*/ 1612338 w 1689541"/>
                  <a:gd name="connsiteY4" fmla="*/ 1747798 h 1877271"/>
                  <a:gd name="connsiteX5" fmla="*/ 1555350 w 1689541"/>
                  <a:gd name="connsiteY5" fmla="*/ 1257671 h 1877271"/>
                  <a:gd name="connsiteX6" fmla="*/ 1503109 w 1689541"/>
                  <a:gd name="connsiteY6" fmla="*/ 672856 h 1877271"/>
                  <a:gd name="connsiteX7" fmla="*/ 1371523 w 1689541"/>
                  <a:gd name="connsiteY7" fmla="*/ 154877 h 1877271"/>
                  <a:gd name="connsiteX8" fmla="*/ 873683 w 1689541"/>
                  <a:gd name="connsiteY8" fmla="*/ 21205 h 1877271"/>
                  <a:gd name="connsiteX9" fmla="*/ 394951 w 1689541"/>
                  <a:gd name="connsiteY9" fmla="*/ 534641 h 1877271"/>
                  <a:gd name="connsiteX0" fmla="*/ 394949 w 1689541"/>
                  <a:gd name="connsiteY0" fmla="*/ 534641 h 1877032"/>
                  <a:gd name="connsiteX1" fmla="*/ 34597 w 1689541"/>
                  <a:gd name="connsiteY1" fmla="*/ 940200 h 1877032"/>
                  <a:gd name="connsiteX2" fmla="*/ 54054 w 1689541"/>
                  <a:gd name="connsiteY2" fmla="*/ 1728260 h 1877032"/>
                  <a:gd name="connsiteX3" fmla="*/ 385069 w 1689541"/>
                  <a:gd name="connsiteY3" fmla="*/ 1877032 h 1877032"/>
                  <a:gd name="connsiteX4" fmla="*/ 1612336 w 1689541"/>
                  <a:gd name="connsiteY4" fmla="*/ 1747798 h 1877032"/>
                  <a:gd name="connsiteX5" fmla="*/ 1555348 w 1689541"/>
                  <a:gd name="connsiteY5" fmla="*/ 1257671 h 1877032"/>
                  <a:gd name="connsiteX6" fmla="*/ 1503107 w 1689541"/>
                  <a:gd name="connsiteY6" fmla="*/ 672856 h 1877032"/>
                  <a:gd name="connsiteX7" fmla="*/ 1371521 w 1689541"/>
                  <a:gd name="connsiteY7" fmla="*/ 154877 h 1877032"/>
                  <a:gd name="connsiteX8" fmla="*/ 873681 w 1689541"/>
                  <a:gd name="connsiteY8" fmla="*/ 21205 h 1877032"/>
                  <a:gd name="connsiteX9" fmla="*/ 394949 w 1689541"/>
                  <a:gd name="connsiteY9" fmla="*/ 534641 h 1877032"/>
                  <a:gd name="connsiteX0" fmla="*/ 394949 w 1683795"/>
                  <a:gd name="connsiteY0" fmla="*/ 534641 h 1877032"/>
                  <a:gd name="connsiteX1" fmla="*/ 34597 w 1683795"/>
                  <a:gd name="connsiteY1" fmla="*/ 940200 h 1877032"/>
                  <a:gd name="connsiteX2" fmla="*/ 54054 w 1683795"/>
                  <a:gd name="connsiteY2" fmla="*/ 1728260 h 1877032"/>
                  <a:gd name="connsiteX3" fmla="*/ 385069 w 1683795"/>
                  <a:gd name="connsiteY3" fmla="*/ 1877032 h 1877032"/>
                  <a:gd name="connsiteX4" fmla="*/ 1605349 w 1683795"/>
                  <a:gd name="connsiteY4" fmla="*/ 1798860 h 1877032"/>
                  <a:gd name="connsiteX5" fmla="*/ 1555348 w 1683795"/>
                  <a:gd name="connsiteY5" fmla="*/ 1257671 h 1877032"/>
                  <a:gd name="connsiteX6" fmla="*/ 1503107 w 1683795"/>
                  <a:gd name="connsiteY6" fmla="*/ 672856 h 1877032"/>
                  <a:gd name="connsiteX7" fmla="*/ 1371521 w 1683795"/>
                  <a:gd name="connsiteY7" fmla="*/ 154877 h 1877032"/>
                  <a:gd name="connsiteX8" fmla="*/ 873681 w 1683795"/>
                  <a:gd name="connsiteY8" fmla="*/ 21205 h 1877032"/>
                  <a:gd name="connsiteX9" fmla="*/ 394949 w 1683795"/>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671512"/>
                  <a:gd name="connsiteY0" fmla="*/ 534641 h 1877032"/>
                  <a:gd name="connsiteX1" fmla="*/ 34597 w 1671512"/>
                  <a:gd name="connsiteY1" fmla="*/ 940200 h 1877032"/>
                  <a:gd name="connsiteX2" fmla="*/ 54054 w 1671512"/>
                  <a:gd name="connsiteY2" fmla="*/ 1728260 h 1877032"/>
                  <a:gd name="connsiteX3" fmla="*/ 385069 w 1671512"/>
                  <a:gd name="connsiteY3" fmla="*/ 1877032 h 1877032"/>
                  <a:gd name="connsiteX4" fmla="*/ 1605349 w 1671512"/>
                  <a:gd name="connsiteY4" fmla="*/ 1798860 h 1877032"/>
                  <a:gd name="connsiteX5" fmla="*/ 1555348 w 1671512"/>
                  <a:gd name="connsiteY5" fmla="*/ 1257671 h 1877032"/>
                  <a:gd name="connsiteX6" fmla="*/ 1503107 w 1671512"/>
                  <a:gd name="connsiteY6" fmla="*/ 672856 h 1877032"/>
                  <a:gd name="connsiteX7" fmla="*/ 1371521 w 1671512"/>
                  <a:gd name="connsiteY7" fmla="*/ 154877 h 1877032"/>
                  <a:gd name="connsiteX8" fmla="*/ 873681 w 1671512"/>
                  <a:gd name="connsiteY8" fmla="*/ 21205 h 1877032"/>
                  <a:gd name="connsiteX9" fmla="*/ 394949 w 1671512"/>
                  <a:gd name="connsiteY9" fmla="*/ 534641 h 1877032"/>
                  <a:gd name="connsiteX0" fmla="*/ 394949 w 1677296"/>
                  <a:gd name="connsiteY0" fmla="*/ 534641 h 1877032"/>
                  <a:gd name="connsiteX1" fmla="*/ 34597 w 1677296"/>
                  <a:gd name="connsiteY1" fmla="*/ 940200 h 1877032"/>
                  <a:gd name="connsiteX2" fmla="*/ 54054 w 1677296"/>
                  <a:gd name="connsiteY2" fmla="*/ 1728260 h 1877032"/>
                  <a:gd name="connsiteX3" fmla="*/ 385069 w 1677296"/>
                  <a:gd name="connsiteY3" fmla="*/ 1877032 h 1877032"/>
                  <a:gd name="connsiteX4" fmla="*/ 1612334 w 1677296"/>
                  <a:gd name="connsiteY4" fmla="*/ 1840637 h 1877032"/>
                  <a:gd name="connsiteX5" fmla="*/ 1555348 w 1677296"/>
                  <a:gd name="connsiteY5" fmla="*/ 1257671 h 1877032"/>
                  <a:gd name="connsiteX6" fmla="*/ 1503107 w 1677296"/>
                  <a:gd name="connsiteY6" fmla="*/ 672856 h 1877032"/>
                  <a:gd name="connsiteX7" fmla="*/ 1371521 w 1677296"/>
                  <a:gd name="connsiteY7" fmla="*/ 154877 h 1877032"/>
                  <a:gd name="connsiteX8" fmla="*/ 873681 w 1677296"/>
                  <a:gd name="connsiteY8" fmla="*/ 21205 h 1877032"/>
                  <a:gd name="connsiteX9" fmla="*/ 394949 w 1677296"/>
                  <a:gd name="connsiteY9" fmla="*/ 534641 h 1877032"/>
                  <a:gd name="connsiteX0" fmla="*/ 394949 w 1677298"/>
                  <a:gd name="connsiteY0" fmla="*/ 534641 h 1877032"/>
                  <a:gd name="connsiteX1" fmla="*/ 34597 w 1677298"/>
                  <a:gd name="connsiteY1" fmla="*/ 940200 h 1877032"/>
                  <a:gd name="connsiteX2" fmla="*/ 54054 w 1677298"/>
                  <a:gd name="connsiteY2" fmla="*/ 1728260 h 1877032"/>
                  <a:gd name="connsiteX3" fmla="*/ 385069 w 1677298"/>
                  <a:gd name="connsiteY3" fmla="*/ 1877032 h 1877032"/>
                  <a:gd name="connsiteX4" fmla="*/ 1612334 w 1677298"/>
                  <a:gd name="connsiteY4" fmla="*/ 1840637 h 1877032"/>
                  <a:gd name="connsiteX5" fmla="*/ 1555348 w 1677298"/>
                  <a:gd name="connsiteY5" fmla="*/ 1257671 h 1877032"/>
                  <a:gd name="connsiteX6" fmla="*/ 1503107 w 1677298"/>
                  <a:gd name="connsiteY6" fmla="*/ 672856 h 1877032"/>
                  <a:gd name="connsiteX7" fmla="*/ 1371521 w 1677298"/>
                  <a:gd name="connsiteY7" fmla="*/ 154877 h 1877032"/>
                  <a:gd name="connsiteX8" fmla="*/ 873681 w 1677298"/>
                  <a:gd name="connsiteY8" fmla="*/ 21205 h 1877032"/>
                  <a:gd name="connsiteX9" fmla="*/ 394949 w 1677298"/>
                  <a:gd name="connsiteY9" fmla="*/ 534641 h 1877032"/>
                  <a:gd name="connsiteX0" fmla="*/ 394949 w 1677296"/>
                  <a:gd name="connsiteY0" fmla="*/ 534641 h 1904936"/>
                  <a:gd name="connsiteX1" fmla="*/ 34597 w 1677296"/>
                  <a:gd name="connsiteY1" fmla="*/ 940200 h 1904936"/>
                  <a:gd name="connsiteX2" fmla="*/ 54054 w 1677296"/>
                  <a:gd name="connsiteY2" fmla="*/ 1728260 h 1904936"/>
                  <a:gd name="connsiteX3" fmla="*/ 385069 w 1677296"/>
                  <a:gd name="connsiteY3" fmla="*/ 1877032 h 1904936"/>
                  <a:gd name="connsiteX4" fmla="*/ 1612334 w 1677296"/>
                  <a:gd name="connsiteY4" fmla="*/ 1840637 h 1904936"/>
                  <a:gd name="connsiteX5" fmla="*/ 1555348 w 1677296"/>
                  <a:gd name="connsiteY5" fmla="*/ 1257671 h 1904936"/>
                  <a:gd name="connsiteX6" fmla="*/ 1503107 w 1677296"/>
                  <a:gd name="connsiteY6" fmla="*/ 672856 h 1904936"/>
                  <a:gd name="connsiteX7" fmla="*/ 1371521 w 1677296"/>
                  <a:gd name="connsiteY7" fmla="*/ 154877 h 1904936"/>
                  <a:gd name="connsiteX8" fmla="*/ 873681 w 1677296"/>
                  <a:gd name="connsiteY8" fmla="*/ 21205 h 1904936"/>
                  <a:gd name="connsiteX9" fmla="*/ 394949 w 1677296"/>
                  <a:gd name="connsiteY9" fmla="*/ 534641 h 1904936"/>
                  <a:gd name="connsiteX0" fmla="*/ 461539 w 1743887"/>
                  <a:gd name="connsiteY0" fmla="*/ 534641 h 1904936"/>
                  <a:gd name="connsiteX1" fmla="*/ 101187 w 1743887"/>
                  <a:gd name="connsiteY1" fmla="*/ 940200 h 1904936"/>
                  <a:gd name="connsiteX2" fmla="*/ 22840 w 1743887"/>
                  <a:gd name="connsiteY2" fmla="*/ 1737812 h 1904936"/>
                  <a:gd name="connsiteX3" fmla="*/ 451659 w 1743887"/>
                  <a:gd name="connsiteY3" fmla="*/ 1877032 h 1904936"/>
                  <a:gd name="connsiteX4" fmla="*/ 1678924 w 1743887"/>
                  <a:gd name="connsiteY4" fmla="*/ 1840637 h 1904936"/>
                  <a:gd name="connsiteX5" fmla="*/ 1621938 w 1743887"/>
                  <a:gd name="connsiteY5" fmla="*/ 1257671 h 1904936"/>
                  <a:gd name="connsiteX6" fmla="*/ 1569697 w 1743887"/>
                  <a:gd name="connsiteY6" fmla="*/ 672856 h 1904936"/>
                  <a:gd name="connsiteX7" fmla="*/ 1438111 w 1743887"/>
                  <a:gd name="connsiteY7" fmla="*/ 154877 h 1904936"/>
                  <a:gd name="connsiteX8" fmla="*/ 940271 w 1743887"/>
                  <a:gd name="connsiteY8" fmla="*/ 21205 h 1904936"/>
                  <a:gd name="connsiteX9" fmla="*/ 461539 w 1743887"/>
                  <a:gd name="connsiteY9" fmla="*/ 534641 h 1904936"/>
                  <a:gd name="connsiteX0" fmla="*/ 452050 w 1756359"/>
                  <a:gd name="connsiteY0" fmla="*/ 534641 h 1891359"/>
                  <a:gd name="connsiteX1" fmla="*/ 91698 w 1756359"/>
                  <a:gd name="connsiteY1" fmla="*/ 940200 h 1891359"/>
                  <a:gd name="connsiteX2" fmla="*/ 13351 w 1756359"/>
                  <a:gd name="connsiteY2" fmla="*/ 1737812 h 1891359"/>
                  <a:gd name="connsiteX3" fmla="*/ 309435 w 1756359"/>
                  <a:gd name="connsiteY3" fmla="*/ 1891359 h 1891359"/>
                  <a:gd name="connsiteX4" fmla="*/ 1669435 w 1756359"/>
                  <a:gd name="connsiteY4" fmla="*/ 1840637 h 1891359"/>
                  <a:gd name="connsiteX5" fmla="*/ 1612449 w 1756359"/>
                  <a:gd name="connsiteY5" fmla="*/ 1257671 h 1891359"/>
                  <a:gd name="connsiteX6" fmla="*/ 1560208 w 1756359"/>
                  <a:gd name="connsiteY6" fmla="*/ 672856 h 1891359"/>
                  <a:gd name="connsiteX7" fmla="*/ 1428622 w 1756359"/>
                  <a:gd name="connsiteY7" fmla="*/ 154877 h 1891359"/>
                  <a:gd name="connsiteX8" fmla="*/ 930782 w 1756359"/>
                  <a:gd name="connsiteY8" fmla="*/ 21205 h 1891359"/>
                  <a:gd name="connsiteX9" fmla="*/ 452050 w 1756359"/>
                  <a:gd name="connsiteY9" fmla="*/ 534641 h 1891359"/>
                  <a:gd name="connsiteX0" fmla="*/ 452050 w 1756257"/>
                  <a:gd name="connsiteY0" fmla="*/ 534641 h 1891359"/>
                  <a:gd name="connsiteX1" fmla="*/ 91698 w 1756257"/>
                  <a:gd name="connsiteY1" fmla="*/ 940200 h 1891359"/>
                  <a:gd name="connsiteX2" fmla="*/ 13351 w 1756257"/>
                  <a:gd name="connsiteY2" fmla="*/ 1737812 h 1891359"/>
                  <a:gd name="connsiteX3" fmla="*/ 309435 w 1756257"/>
                  <a:gd name="connsiteY3" fmla="*/ 1891359 h 1891359"/>
                  <a:gd name="connsiteX4" fmla="*/ 1669435 w 1756257"/>
                  <a:gd name="connsiteY4" fmla="*/ 1840637 h 1891359"/>
                  <a:gd name="connsiteX5" fmla="*/ 1612449 w 1756257"/>
                  <a:gd name="connsiteY5" fmla="*/ 1257671 h 1891359"/>
                  <a:gd name="connsiteX6" fmla="*/ 1563496 w 1756257"/>
                  <a:gd name="connsiteY6" fmla="*/ 959631 h 1891359"/>
                  <a:gd name="connsiteX7" fmla="*/ 1560208 w 1756257"/>
                  <a:gd name="connsiteY7" fmla="*/ 672856 h 1891359"/>
                  <a:gd name="connsiteX8" fmla="*/ 1428622 w 1756257"/>
                  <a:gd name="connsiteY8" fmla="*/ 154877 h 1891359"/>
                  <a:gd name="connsiteX9" fmla="*/ 930782 w 1756257"/>
                  <a:gd name="connsiteY9" fmla="*/ 21205 h 1891359"/>
                  <a:gd name="connsiteX10" fmla="*/ 452050 w 1756257"/>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64592"/>
                  <a:gd name="connsiteY0" fmla="*/ 534641 h 1891359"/>
                  <a:gd name="connsiteX1" fmla="*/ 91698 w 1764592"/>
                  <a:gd name="connsiteY1" fmla="*/ 940200 h 1891359"/>
                  <a:gd name="connsiteX2" fmla="*/ 13351 w 1764592"/>
                  <a:gd name="connsiteY2" fmla="*/ 1737812 h 1891359"/>
                  <a:gd name="connsiteX3" fmla="*/ 309435 w 1764592"/>
                  <a:gd name="connsiteY3" fmla="*/ 1891359 h 1891359"/>
                  <a:gd name="connsiteX4" fmla="*/ 1669435 w 1764592"/>
                  <a:gd name="connsiteY4" fmla="*/ 1840637 h 1891359"/>
                  <a:gd name="connsiteX5" fmla="*/ 1612449 w 1764592"/>
                  <a:gd name="connsiteY5" fmla="*/ 1257671 h 1891359"/>
                  <a:gd name="connsiteX6" fmla="*/ 1309780 w 1764592"/>
                  <a:gd name="connsiteY6" fmla="*/ 1046341 h 1891359"/>
                  <a:gd name="connsiteX7" fmla="*/ 1560208 w 1764592"/>
                  <a:gd name="connsiteY7" fmla="*/ 672856 h 1891359"/>
                  <a:gd name="connsiteX8" fmla="*/ 1428622 w 1764592"/>
                  <a:gd name="connsiteY8" fmla="*/ 154877 h 1891359"/>
                  <a:gd name="connsiteX9" fmla="*/ 930782 w 1764592"/>
                  <a:gd name="connsiteY9" fmla="*/ 21205 h 1891359"/>
                  <a:gd name="connsiteX10" fmla="*/ 452050 w 1764592"/>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92731"/>
                  <a:gd name="connsiteY0" fmla="*/ 534641 h 1891359"/>
                  <a:gd name="connsiteX1" fmla="*/ 91698 w 1792731"/>
                  <a:gd name="connsiteY1" fmla="*/ 940200 h 1891359"/>
                  <a:gd name="connsiteX2" fmla="*/ 13351 w 1792731"/>
                  <a:gd name="connsiteY2" fmla="*/ 1737812 h 1891359"/>
                  <a:gd name="connsiteX3" fmla="*/ 309435 w 1792731"/>
                  <a:gd name="connsiteY3" fmla="*/ 1891359 h 1891359"/>
                  <a:gd name="connsiteX4" fmla="*/ 1669435 w 1792731"/>
                  <a:gd name="connsiteY4" fmla="*/ 1840637 h 1891359"/>
                  <a:gd name="connsiteX5" fmla="*/ 1688563 w 1792731"/>
                  <a:gd name="connsiteY5" fmla="*/ 1292355 h 1891359"/>
                  <a:gd name="connsiteX6" fmla="*/ 1309780 w 1792731"/>
                  <a:gd name="connsiteY6" fmla="*/ 1046341 h 1891359"/>
                  <a:gd name="connsiteX7" fmla="*/ 1560208 w 1792731"/>
                  <a:gd name="connsiteY7" fmla="*/ 672856 h 1891359"/>
                  <a:gd name="connsiteX8" fmla="*/ 1428622 w 1792731"/>
                  <a:gd name="connsiteY8" fmla="*/ 154877 h 1891359"/>
                  <a:gd name="connsiteX9" fmla="*/ 930782 w 1792731"/>
                  <a:gd name="connsiteY9" fmla="*/ 21205 h 1891359"/>
                  <a:gd name="connsiteX10" fmla="*/ 452050 w 1792731"/>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560208 w 1814809"/>
                  <a:gd name="connsiteY7" fmla="*/ 672856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619996 w 1814809"/>
                  <a:gd name="connsiteY7" fmla="*/ 526399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42872 h 1899590"/>
                  <a:gd name="connsiteX1" fmla="*/ 91698 w 1814809"/>
                  <a:gd name="connsiteY1" fmla="*/ 948431 h 1899590"/>
                  <a:gd name="connsiteX2" fmla="*/ 13351 w 1814809"/>
                  <a:gd name="connsiteY2" fmla="*/ 1746043 h 1899590"/>
                  <a:gd name="connsiteX3" fmla="*/ 309435 w 1814809"/>
                  <a:gd name="connsiteY3" fmla="*/ 1899590 h 1899590"/>
                  <a:gd name="connsiteX4" fmla="*/ 1669435 w 1814809"/>
                  <a:gd name="connsiteY4" fmla="*/ 1848868 h 1899590"/>
                  <a:gd name="connsiteX5" fmla="*/ 1688563 w 1814809"/>
                  <a:gd name="connsiteY5" fmla="*/ 1300586 h 1899590"/>
                  <a:gd name="connsiteX6" fmla="*/ 1309780 w 1814809"/>
                  <a:gd name="connsiteY6" fmla="*/ 1054572 h 1899590"/>
                  <a:gd name="connsiteX7" fmla="*/ 1619996 w 1814809"/>
                  <a:gd name="connsiteY7" fmla="*/ 534630 h 1899590"/>
                  <a:gd name="connsiteX8" fmla="*/ 1488411 w 1814809"/>
                  <a:gd name="connsiteY8" fmla="*/ 129049 h 1899590"/>
                  <a:gd name="connsiteX9" fmla="*/ 930782 w 1814809"/>
                  <a:gd name="connsiteY9" fmla="*/ 29436 h 1899590"/>
                  <a:gd name="connsiteX10" fmla="*/ 452050 w 1814809"/>
                  <a:gd name="connsiteY10" fmla="*/ 542872 h 1899590"/>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551784 w 1934789"/>
                  <a:gd name="connsiteY0" fmla="*/ 540513 h 1886326"/>
                  <a:gd name="connsiteX1" fmla="*/ 191432 w 1934789"/>
                  <a:gd name="connsiteY1" fmla="*/ 946072 h 1886326"/>
                  <a:gd name="connsiteX2" fmla="*/ 113085 w 1934789"/>
                  <a:gd name="connsiteY2" fmla="*/ 1743684 h 1886326"/>
                  <a:gd name="connsiteX3" fmla="*/ 1769169 w 1934789"/>
                  <a:gd name="connsiteY3" fmla="*/ 1846509 h 1886326"/>
                  <a:gd name="connsiteX4" fmla="*/ 1788297 w 1934789"/>
                  <a:gd name="connsiteY4" fmla="*/ 1298227 h 1886326"/>
                  <a:gd name="connsiteX5" fmla="*/ 1409514 w 1934789"/>
                  <a:gd name="connsiteY5" fmla="*/ 1052213 h 1886326"/>
                  <a:gd name="connsiteX6" fmla="*/ 1719730 w 1934789"/>
                  <a:gd name="connsiteY6" fmla="*/ 532271 h 1886326"/>
                  <a:gd name="connsiteX7" fmla="*/ 1588145 w 1934789"/>
                  <a:gd name="connsiteY7" fmla="*/ 126690 h 1886326"/>
                  <a:gd name="connsiteX8" fmla="*/ 1030516 w 1934789"/>
                  <a:gd name="connsiteY8" fmla="*/ 27077 h 1886326"/>
                  <a:gd name="connsiteX9" fmla="*/ 551784 w 1934789"/>
                  <a:gd name="connsiteY9" fmla="*/ 540513 h 1886326"/>
                  <a:gd name="connsiteX0" fmla="*/ 551784 w 1900403"/>
                  <a:gd name="connsiteY0" fmla="*/ 540513 h 1886326"/>
                  <a:gd name="connsiteX1" fmla="*/ 191432 w 1900403"/>
                  <a:gd name="connsiteY1" fmla="*/ 946072 h 1886326"/>
                  <a:gd name="connsiteX2" fmla="*/ 113085 w 1900403"/>
                  <a:gd name="connsiteY2" fmla="*/ 1743684 h 1886326"/>
                  <a:gd name="connsiteX3" fmla="*/ 1769169 w 1900403"/>
                  <a:gd name="connsiteY3" fmla="*/ 1846509 h 1886326"/>
                  <a:gd name="connsiteX4" fmla="*/ 1788297 w 1900403"/>
                  <a:gd name="connsiteY4" fmla="*/ 1298227 h 1886326"/>
                  <a:gd name="connsiteX5" fmla="*/ 1719730 w 1900403"/>
                  <a:gd name="connsiteY5" fmla="*/ 532271 h 1886326"/>
                  <a:gd name="connsiteX6" fmla="*/ 1588145 w 1900403"/>
                  <a:gd name="connsiteY6" fmla="*/ 126690 h 1886326"/>
                  <a:gd name="connsiteX7" fmla="*/ 1030516 w 1900403"/>
                  <a:gd name="connsiteY7" fmla="*/ 27077 h 1886326"/>
                  <a:gd name="connsiteX8" fmla="*/ 551784 w 1900403"/>
                  <a:gd name="connsiteY8" fmla="*/ 540513 h 1886326"/>
                  <a:gd name="connsiteX0" fmla="*/ 551784 w 2140248"/>
                  <a:gd name="connsiteY0" fmla="*/ 540513 h 1886326"/>
                  <a:gd name="connsiteX1" fmla="*/ 191432 w 2140248"/>
                  <a:gd name="connsiteY1" fmla="*/ 946072 h 1886326"/>
                  <a:gd name="connsiteX2" fmla="*/ 113085 w 2140248"/>
                  <a:gd name="connsiteY2" fmla="*/ 1743684 h 1886326"/>
                  <a:gd name="connsiteX3" fmla="*/ 1769169 w 2140248"/>
                  <a:gd name="connsiteY3" fmla="*/ 1846509 h 1886326"/>
                  <a:gd name="connsiteX4" fmla="*/ 1788297 w 2140248"/>
                  <a:gd name="connsiteY4" fmla="*/ 1298227 h 1886326"/>
                  <a:gd name="connsiteX5" fmla="*/ 2137828 w 2140248"/>
                  <a:gd name="connsiteY5" fmla="*/ 516390 h 1886326"/>
                  <a:gd name="connsiteX6" fmla="*/ 1588145 w 2140248"/>
                  <a:gd name="connsiteY6" fmla="*/ 126690 h 1886326"/>
                  <a:gd name="connsiteX7" fmla="*/ 1030516 w 2140248"/>
                  <a:gd name="connsiteY7" fmla="*/ 27077 h 1886326"/>
                  <a:gd name="connsiteX8" fmla="*/ 551784 w 2140248"/>
                  <a:gd name="connsiteY8" fmla="*/ 540513 h 1886326"/>
                  <a:gd name="connsiteX0" fmla="*/ 839 w 2332590"/>
                  <a:gd name="connsiteY0" fmla="*/ 234577 h 1866234"/>
                  <a:gd name="connsiteX1" fmla="*/ 383774 w 2332590"/>
                  <a:gd name="connsiteY1" fmla="*/ 925980 h 1866234"/>
                  <a:gd name="connsiteX2" fmla="*/ 305427 w 2332590"/>
                  <a:gd name="connsiteY2" fmla="*/ 1723592 h 1866234"/>
                  <a:gd name="connsiteX3" fmla="*/ 1961511 w 2332590"/>
                  <a:gd name="connsiteY3" fmla="*/ 1826417 h 1866234"/>
                  <a:gd name="connsiteX4" fmla="*/ 1980639 w 2332590"/>
                  <a:gd name="connsiteY4" fmla="*/ 1278135 h 1866234"/>
                  <a:gd name="connsiteX5" fmla="*/ 2330170 w 2332590"/>
                  <a:gd name="connsiteY5" fmla="*/ 496298 h 1866234"/>
                  <a:gd name="connsiteX6" fmla="*/ 1780487 w 2332590"/>
                  <a:gd name="connsiteY6" fmla="*/ 106598 h 1866234"/>
                  <a:gd name="connsiteX7" fmla="*/ 1222858 w 2332590"/>
                  <a:gd name="connsiteY7" fmla="*/ 6985 h 1866234"/>
                  <a:gd name="connsiteX8" fmla="*/ 839 w 2332590"/>
                  <a:gd name="connsiteY8" fmla="*/ 234577 h 1866234"/>
                  <a:gd name="connsiteX0" fmla="*/ 169859 w 2501610"/>
                  <a:gd name="connsiteY0" fmla="*/ 234577 h 1866234"/>
                  <a:gd name="connsiteX1" fmla="*/ 41784 w 2501610"/>
                  <a:gd name="connsiteY1" fmla="*/ 925980 h 1866234"/>
                  <a:gd name="connsiteX2" fmla="*/ 474447 w 2501610"/>
                  <a:gd name="connsiteY2" fmla="*/ 1723592 h 1866234"/>
                  <a:gd name="connsiteX3" fmla="*/ 2130531 w 2501610"/>
                  <a:gd name="connsiteY3" fmla="*/ 1826417 h 1866234"/>
                  <a:gd name="connsiteX4" fmla="*/ 2149659 w 2501610"/>
                  <a:gd name="connsiteY4" fmla="*/ 1278135 h 1866234"/>
                  <a:gd name="connsiteX5" fmla="*/ 2499190 w 2501610"/>
                  <a:gd name="connsiteY5" fmla="*/ 496298 h 1866234"/>
                  <a:gd name="connsiteX6" fmla="*/ 1949507 w 2501610"/>
                  <a:gd name="connsiteY6" fmla="*/ 106598 h 1866234"/>
                  <a:gd name="connsiteX7" fmla="*/ 1391878 w 2501610"/>
                  <a:gd name="connsiteY7" fmla="*/ 6985 h 1866234"/>
                  <a:gd name="connsiteX8" fmla="*/ 169859 w 2501610"/>
                  <a:gd name="connsiteY8" fmla="*/ 234577 h 1866234"/>
                  <a:gd name="connsiteX0" fmla="*/ 169859 w 2521114"/>
                  <a:gd name="connsiteY0" fmla="*/ 234577 h 1866234"/>
                  <a:gd name="connsiteX1" fmla="*/ 41784 w 2521114"/>
                  <a:gd name="connsiteY1" fmla="*/ 925980 h 1866234"/>
                  <a:gd name="connsiteX2" fmla="*/ 474447 w 2521114"/>
                  <a:gd name="connsiteY2" fmla="*/ 1723592 h 1866234"/>
                  <a:gd name="connsiteX3" fmla="*/ 2130531 w 2521114"/>
                  <a:gd name="connsiteY3" fmla="*/ 1826417 h 1866234"/>
                  <a:gd name="connsiteX4" fmla="*/ 2149659 w 2521114"/>
                  <a:gd name="connsiteY4" fmla="*/ 1278135 h 1866234"/>
                  <a:gd name="connsiteX5" fmla="*/ 2386606 w 2521114"/>
                  <a:gd name="connsiteY5" fmla="*/ 1096675 h 1866234"/>
                  <a:gd name="connsiteX6" fmla="*/ 2499190 w 2521114"/>
                  <a:gd name="connsiteY6" fmla="*/ 496298 h 1866234"/>
                  <a:gd name="connsiteX7" fmla="*/ 1949507 w 2521114"/>
                  <a:gd name="connsiteY7" fmla="*/ 106598 h 1866234"/>
                  <a:gd name="connsiteX8" fmla="*/ 1391878 w 2521114"/>
                  <a:gd name="connsiteY8" fmla="*/ 6985 h 1866234"/>
                  <a:gd name="connsiteX9" fmla="*/ 169859 w 2521114"/>
                  <a:gd name="connsiteY9" fmla="*/ 234577 h 1866234"/>
                  <a:gd name="connsiteX0" fmla="*/ 76021 w 2427276"/>
                  <a:gd name="connsiteY0" fmla="*/ 234577 h 1866880"/>
                  <a:gd name="connsiteX1" fmla="*/ 156994 w 2427276"/>
                  <a:gd name="connsiteY1" fmla="*/ 910100 h 1866880"/>
                  <a:gd name="connsiteX2" fmla="*/ 380609 w 2427276"/>
                  <a:gd name="connsiteY2" fmla="*/ 1723592 h 1866880"/>
                  <a:gd name="connsiteX3" fmla="*/ 2036693 w 2427276"/>
                  <a:gd name="connsiteY3" fmla="*/ 1826417 h 1866880"/>
                  <a:gd name="connsiteX4" fmla="*/ 2055821 w 2427276"/>
                  <a:gd name="connsiteY4" fmla="*/ 1278135 h 1866880"/>
                  <a:gd name="connsiteX5" fmla="*/ 2292768 w 2427276"/>
                  <a:gd name="connsiteY5" fmla="*/ 1096675 h 1866880"/>
                  <a:gd name="connsiteX6" fmla="*/ 2405352 w 2427276"/>
                  <a:gd name="connsiteY6" fmla="*/ 496298 h 1866880"/>
                  <a:gd name="connsiteX7" fmla="*/ 1855669 w 2427276"/>
                  <a:gd name="connsiteY7" fmla="*/ 106598 h 1866880"/>
                  <a:gd name="connsiteX8" fmla="*/ 1298040 w 2427276"/>
                  <a:gd name="connsiteY8" fmla="*/ 6985 h 1866880"/>
                  <a:gd name="connsiteX9" fmla="*/ 76021 w 2427276"/>
                  <a:gd name="connsiteY9" fmla="*/ 234577 h 1866880"/>
                  <a:gd name="connsiteX0" fmla="*/ 65838 w 2417093"/>
                  <a:gd name="connsiteY0" fmla="*/ 146138 h 1778441"/>
                  <a:gd name="connsiteX1" fmla="*/ 146811 w 2417093"/>
                  <a:gd name="connsiteY1" fmla="*/ 821661 h 1778441"/>
                  <a:gd name="connsiteX2" fmla="*/ 370426 w 2417093"/>
                  <a:gd name="connsiteY2" fmla="*/ 1635153 h 1778441"/>
                  <a:gd name="connsiteX3" fmla="*/ 2026510 w 2417093"/>
                  <a:gd name="connsiteY3" fmla="*/ 1737978 h 1778441"/>
                  <a:gd name="connsiteX4" fmla="*/ 2045638 w 2417093"/>
                  <a:gd name="connsiteY4" fmla="*/ 1189696 h 1778441"/>
                  <a:gd name="connsiteX5" fmla="*/ 2282585 w 2417093"/>
                  <a:gd name="connsiteY5" fmla="*/ 1008236 h 1778441"/>
                  <a:gd name="connsiteX6" fmla="*/ 2395169 w 2417093"/>
                  <a:gd name="connsiteY6" fmla="*/ 407859 h 1778441"/>
                  <a:gd name="connsiteX7" fmla="*/ 1845486 w 2417093"/>
                  <a:gd name="connsiteY7" fmla="*/ 18159 h 1778441"/>
                  <a:gd name="connsiteX8" fmla="*/ 1148491 w 2417093"/>
                  <a:gd name="connsiteY8" fmla="*/ 252030 h 1778441"/>
                  <a:gd name="connsiteX9" fmla="*/ 65838 w 2417093"/>
                  <a:gd name="connsiteY9" fmla="*/ 146138 h 1778441"/>
                  <a:gd name="connsiteX0" fmla="*/ 171178 w 2522433"/>
                  <a:gd name="connsiteY0" fmla="*/ 146138 h 1778441"/>
                  <a:gd name="connsiteX1" fmla="*/ 252151 w 2522433"/>
                  <a:gd name="connsiteY1" fmla="*/ 821661 h 1778441"/>
                  <a:gd name="connsiteX2" fmla="*/ 475766 w 2522433"/>
                  <a:gd name="connsiteY2" fmla="*/ 1635153 h 1778441"/>
                  <a:gd name="connsiteX3" fmla="*/ 2131850 w 2522433"/>
                  <a:gd name="connsiteY3" fmla="*/ 1737978 h 1778441"/>
                  <a:gd name="connsiteX4" fmla="*/ 2150978 w 2522433"/>
                  <a:gd name="connsiteY4" fmla="*/ 1189696 h 1778441"/>
                  <a:gd name="connsiteX5" fmla="*/ 2387925 w 2522433"/>
                  <a:gd name="connsiteY5" fmla="*/ 1008236 h 1778441"/>
                  <a:gd name="connsiteX6" fmla="*/ 2500509 w 2522433"/>
                  <a:gd name="connsiteY6" fmla="*/ 407859 h 1778441"/>
                  <a:gd name="connsiteX7" fmla="*/ 1950826 w 2522433"/>
                  <a:gd name="connsiteY7" fmla="*/ 18159 h 1778441"/>
                  <a:gd name="connsiteX8" fmla="*/ 1253831 w 2522433"/>
                  <a:gd name="connsiteY8" fmla="*/ 252030 h 1778441"/>
                  <a:gd name="connsiteX9" fmla="*/ 171178 w 2522433"/>
                  <a:gd name="connsiteY9" fmla="*/ 146138 h 1778441"/>
                  <a:gd name="connsiteX0" fmla="*/ 171180 w 2522435"/>
                  <a:gd name="connsiteY0" fmla="*/ 128058 h 1760361"/>
                  <a:gd name="connsiteX1" fmla="*/ 252153 w 2522435"/>
                  <a:gd name="connsiteY1" fmla="*/ 803581 h 1760361"/>
                  <a:gd name="connsiteX2" fmla="*/ 475768 w 2522435"/>
                  <a:gd name="connsiteY2" fmla="*/ 1617073 h 1760361"/>
                  <a:gd name="connsiteX3" fmla="*/ 2131852 w 2522435"/>
                  <a:gd name="connsiteY3" fmla="*/ 1719898 h 1760361"/>
                  <a:gd name="connsiteX4" fmla="*/ 2150980 w 2522435"/>
                  <a:gd name="connsiteY4" fmla="*/ 1171616 h 1760361"/>
                  <a:gd name="connsiteX5" fmla="*/ 2387927 w 2522435"/>
                  <a:gd name="connsiteY5" fmla="*/ 990156 h 1760361"/>
                  <a:gd name="connsiteX6" fmla="*/ 2500511 w 2522435"/>
                  <a:gd name="connsiteY6" fmla="*/ 389779 h 1760361"/>
                  <a:gd name="connsiteX7" fmla="*/ 1950828 w 2522435"/>
                  <a:gd name="connsiteY7" fmla="*/ 79 h 1760361"/>
                  <a:gd name="connsiteX8" fmla="*/ 1253833 w 2522435"/>
                  <a:gd name="connsiteY8" fmla="*/ 233950 h 1760361"/>
                  <a:gd name="connsiteX9" fmla="*/ 171180 w 2522435"/>
                  <a:gd name="connsiteY9" fmla="*/ 128058 h 1760361"/>
                  <a:gd name="connsiteX0" fmla="*/ 171180 w 2522435"/>
                  <a:gd name="connsiteY0" fmla="*/ 128058 h 1760361"/>
                  <a:gd name="connsiteX1" fmla="*/ 252153 w 2522435"/>
                  <a:gd name="connsiteY1" fmla="*/ 803581 h 1760361"/>
                  <a:gd name="connsiteX2" fmla="*/ 475768 w 2522435"/>
                  <a:gd name="connsiteY2" fmla="*/ 1617073 h 1760361"/>
                  <a:gd name="connsiteX3" fmla="*/ 2131852 w 2522435"/>
                  <a:gd name="connsiteY3" fmla="*/ 1719898 h 1760361"/>
                  <a:gd name="connsiteX4" fmla="*/ 2150980 w 2522435"/>
                  <a:gd name="connsiteY4" fmla="*/ 1171616 h 1760361"/>
                  <a:gd name="connsiteX5" fmla="*/ 2387927 w 2522435"/>
                  <a:gd name="connsiteY5" fmla="*/ 990156 h 1760361"/>
                  <a:gd name="connsiteX6" fmla="*/ 2500511 w 2522435"/>
                  <a:gd name="connsiteY6" fmla="*/ 389779 h 1760361"/>
                  <a:gd name="connsiteX7" fmla="*/ 1950828 w 2522435"/>
                  <a:gd name="connsiteY7" fmla="*/ 79 h 1760361"/>
                  <a:gd name="connsiteX8" fmla="*/ 1253833 w 2522435"/>
                  <a:gd name="connsiteY8" fmla="*/ 233950 h 1760361"/>
                  <a:gd name="connsiteX9" fmla="*/ 171180 w 2522435"/>
                  <a:gd name="connsiteY9" fmla="*/ 128058 h 1760361"/>
                  <a:gd name="connsiteX0" fmla="*/ 171180 w 2502931"/>
                  <a:gd name="connsiteY0" fmla="*/ 128058 h 1760361"/>
                  <a:gd name="connsiteX1" fmla="*/ 252153 w 2502931"/>
                  <a:gd name="connsiteY1" fmla="*/ 803581 h 1760361"/>
                  <a:gd name="connsiteX2" fmla="*/ 475768 w 2502931"/>
                  <a:gd name="connsiteY2" fmla="*/ 1617073 h 1760361"/>
                  <a:gd name="connsiteX3" fmla="*/ 2131852 w 2502931"/>
                  <a:gd name="connsiteY3" fmla="*/ 1719898 h 1760361"/>
                  <a:gd name="connsiteX4" fmla="*/ 2150980 w 2502931"/>
                  <a:gd name="connsiteY4" fmla="*/ 1171616 h 1760361"/>
                  <a:gd name="connsiteX5" fmla="*/ 2500511 w 2502931"/>
                  <a:gd name="connsiteY5" fmla="*/ 389779 h 1760361"/>
                  <a:gd name="connsiteX6" fmla="*/ 1950828 w 2502931"/>
                  <a:gd name="connsiteY6" fmla="*/ 79 h 1760361"/>
                  <a:gd name="connsiteX7" fmla="*/ 1253833 w 2502931"/>
                  <a:gd name="connsiteY7" fmla="*/ 233950 h 1760361"/>
                  <a:gd name="connsiteX8" fmla="*/ 171180 w 2502931"/>
                  <a:gd name="connsiteY8" fmla="*/ 128058 h 1760361"/>
                  <a:gd name="connsiteX0" fmla="*/ 171180 w 2502931"/>
                  <a:gd name="connsiteY0" fmla="*/ 137721 h 1770024"/>
                  <a:gd name="connsiteX1" fmla="*/ 252153 w 2502931"/>
                  <a:gd name="connsiteY1" fmla="*/ 813244 h 1770024"/>
                  <a:gd name="connsiteX2" fmla="*/ 475768 w 2502931"/>
                  <a:gd name="connsiteY2" fmla="*/ 1626736 h 1770024"/>
                  <a:gd name="connsiteX3" fmla="*/ 2131852 w 2502931"/>
                  <a:gd name="connsiteY3" fmla="*/ 1729561 h 1770024"/>
                  <a:gd name="connsiteX4" fmla="*/ 2150980 w 2502931"/>
                  <a:gd name="connsiteY4" fmla="*/ 1181279 h 1770024"/>
                  <a:gd name="connsiteX5" fmla="*/ 2500511 w 2502931"/>
                  <a:gd name="connsiteY5" fmla="*/ 631296 h 1770024"/>
                  <a:gd name="connsiteX6" fmla="*/ 1950828 w 2502931"/>
                  <a:gd name="connsiteY6" fmla="*/ 9742 h 1770024"/>
                  <a:gd name="connsiteX7" fmla="*/ 1253833 w 2502931"/>
                  <a:gd name="connsiteY7" fmla="*/ 243613 h 1770024"/>
                  <a:gd name="connsiteX8" fmla="*/ 171180 w 2502931"/>
                  <a:gd name="connsiteY8" fmla="*/ 137721 h 1770024"/>
                  <a:gd name="connsiteX0" fmla="*/ 171180 w 2500973"/>
                  <a:gd name="connsiteY0" fmla="*/ 137721 h 1770024"/>
                  <a:gd name="connsiteX1" fmla="*/ 252153 w 2500973"/>
                  <a:gd name="connsiteY1" fmla="*/ 813244 h 1770024"/>
                  <a:gd name="connsiteX2" fmla="*/ 475768 w 2500973"/>
                  <a:gd name="connsiteY2" fmla="*/ 1626736 h 1770024"/>
                  <a:gd name="connsiteX3" fmla="*/ 2131852 w 2500973"/>
                  <a:gd name="connsiteY3" fmla="*/ 1729561 h 1770024"/>
                  <a:gd name="connsiteX4" fmla="*/ 2150980 w 2500973"/>
                  <a:gd name="connsiteY4" fmla="*/ 1181279 h 1770024"/>
                  <a:gd name="connsiteX5" fmla="*/ 2500511 w 2500973"/>
                  <a:gd name="connsiteY5" fmla="*/ 631296 h 1770024"/>
                  <a:gd name="connsiteX6" fmla="*/ 1950828 w 2500973"/>
                  <a:gd name="connsiteY6" fmla="*/ 9742 h 1770024"/>
                  <a:gd name="connsiteX7" fmla="*/ 1253833 w 2500973"/>
                  <a:gd name="connsiteY7" fmla="*/ 243613 h 1770024"/>
                  <a:gd name="connsiteX8" fmla="*/ 171180 w 2500973"/>
                  <a:gd name="connsiteY8" fmla="*/ 137721 h 1770024"/>
                  <a:gd name="connsiteX0" fmla="*/ 171180 w 2501811"/>
                  <a:gd name="connsiteY0" fmla="*/ 130586 h 1762889"/>
                  <a:gd name="connsiteX1" fmla="*/ 252153 w 2501811"/>
                  <a:gd name="connsiteY1" fmla="*/ 806109 h 1762889"/>
                  <a:gd name="connsiteX2" fmla="*/ 475768 w 2501811"/>
                  <a:gd name="connsiteY2" fmla="*/ 1619601 h 1762889"/>
                  <a:gd name="connsiteX3" fmla="*/ 2131852 w 2501811"/>
                  <a:gd name="connsiteY3" fmla="*/ 1722426 h 1762889"/>
                  <a:gd name="connsiteX4" fmla="*/ 2150980 w 2501811"/>
                  <a:gd name="connsiteY4" fmla="*/ 1174144 h 1762889"/>
                  <a:gd name="connsiteX5" fmla="*/ 2500511 w 2501811"/>
                  <a:gd name="connsiteY5" fmla="*/ 624161 h 1762889"/>
                  <a:gd name="connsiteX6" fmla="*/ 1950828 w 2501811"/>
                  <a:gd name="connsiteY6" fmla="*/ 2607 h 1762889"/>
                  <a:gd name="connsiteX7" fmla="*/ 1253833 w 2501811"/>
                  <a:gd name="connsiteY7" fmla="*/ 236478 h 1762889"/>
                  <a:gd name="connsiteX8" fmla="*/ 171180 w 2501811"/>
                  <a:gd name="connsiteY8" fmla="*/ 130586 h 1762889"/>
                  <a:gd name="connsiteX0" fmla="*/ 171180 w 2513555"/>
                  <a:gd name="connsiteY0" fmla="*/ 130586 h 1760577"/>
                  <a:gd name="connsiteX1" fmla="*/ 252153 w 2513555"/>
                  <a:gd name="connsiteY1" fmla="*/ 806109 h 1760577"/>
                  <a:gd name="connsiteX2" fmla="*/ 475768 w 2513555"/>
                  <a:gd name="connsiteY2" fmla="*/ 1619601 h 1760577"/>
                  <a:gd name="connsiteX3" fmla="*/ 2131852 w 2513555"/>
                  <a:gd name="connsiteY3" fmla="*/ 1722426 h 1760577"/>
                  <a:gd name="connsiteX4" fmla="*/ 2324097 w 2513555"/>
                  <a:gd name="connsiteY4" fmla="*/ 1205471 h 1760577"/>
                  <a:gd name="connsiteX5" fmla="*/ 2500511 w 2513555"/>
                  <a:gd name="connsiteY5" fmla="*/ 624161 h 1760577"/>
                  <a:gd name="connsiteX6" fmla="*/ 1950828 w 2513555"/>
                  <a:gd name="connsiteY6" fmla="*/ 2607 h 1760577"/>
                  <a:gd name="connsiteX7" fmla="*/ 1253833 w 2513555"/>
                  <a:gd name="connsiteY7" fmla="*/ 236478 h 1760577"/>
                  <a:gd name="connsiteX8" fmla="*/ 171180 w 2513555"/>
                  <a:gd name="connsiteY8" fmla="*/ 130586 h 1760577"/>
                  <a:gd name="connsiteX0" fmla="*/ 169093 w 2511468"/>
                  <a:gd name="connsiteY0" fmla="*/ 130586 h 1731316"/>
                  <a:gd name="connsiteX1" fmla="*/ 250066 w 2511468"/>
                  <a:gd name="connsiteY1" fmla="*/ 806109 h 1731316"/>
                  <a:gd name="connsiteX2" fmla="*/ 410729 w 2511468"/>
                  <a:gd name="connsiteY2" fmla="*/ 1478627 h 1731316"/>
                  <a:gd name="connsiteX3" fmla="*/ 2129765 w 2511468"/>
                  <a:gd name="connsiteY3" fmla="*/ 1722426 h 1731316"/>
                  <a:gd name="connsiteX4" fmla="*/ 2322010 w 2511468"/>
                  <a:gd name="connsiteY4" fmla="*/ 1205471 h 1731316"/>
                  <a:gd name="connsiteX5" fmla="*/ 2498424 w 2511468"/>
                  <a:gd name="connsiteY5" fmla="*/ 624161 h 1731316"/>
                  <a:gd name="connsiteX6" fmla="*/ 1948741 w 2511468"/>
                  <a:gd name="connsiteY6" fmla="*/ 2607 h 1731316"/>
                  <a:gd name="connsiteX7" fmla="*/ 1251746 w 2511468"/>
                  <a:gd name="connsiteY7" fmla="*/ 236478 h 1731316"/>
                  <a:gd name="connsiteX8" fmla="*/ 169093 w 2511468"/>
                  <a:gd name="connsiteY8" fmla="*/ 130586 h 1731316"/>
                  <a:gd name="connsiteX0" fmla="*/ 169092 w 2515686"/>
                  <a:gd name="connsiteY0" fmla="*/ 130586 h 1580338"/>
                  <a:gd name="connsiteX1" fmla="*/ 250065 w 2515686"/>
                  <a:gd name="connsiteY1" fmla="*/ 806109 h 1580338"/>
                  <a:gd name="connsiteX2" fmla="*/ 410728 w 2515686"/>
                  <a:gd name="connsiteY2" fmla="*/ 1478627 h 1580338"/>
                  <a:gd name="connsiteX3" fmla="*/ 1767791 w 2515686"/>
                  <a:gd name="connsiteY3" fmla="*/ 1550126 h 1580338"/>
                  <a:gd name="connsiteX4" fmla="*/ 2322009 w 2515686"/>
                  <a:gd name="connsiteY4" fmla="*/ 1205471 h 1580338"/>
                  <a:gd name="connsiteX5" fmla="*/ 2498423 w 2515686"/>
                  <a:gd name="connsiteY5" fmla="*/ 624161 h 1580338"/>
                  <a:gd name="connsiteX6" fmla="*/ 1948740 w 2515686"/>
                  <a:gd name="connsiteY6" fmla="*/ 2607 h 1580338"/>
                  <a:gd name="connsiteX7" fmla="*/ 1251745 w 2515686"/>
                  <a:gd name="connsiteY7" fmla="*/ 236478 h 1580338"/>
                  <a:gd name="connsiteX8" fmla="*/ 169092 w 2515686"/>
                  <a:gd name="connsiteY8" fmla="*/ 130586 h 1580338"/>
                  <a:gd name="connsiteX0" fmla="*/ 216909 w 2371233"/>
                  <a:gd name="connsiteY0" fmla="*/ 97731 h 1580287"/>
                  <a:gd name="connsiteX1" fmla="*/ 105612 w 2371233"/>
                  <a:gd name="connsiteY1" fmla="*/ 806058 h 1580287"/>
                  <a:gd name="connsiteX2" fmla="*/ 266275 w 2371233"/>
                  <a:gd name="connsiteY2" fmla="*/ 1478576 h 1580287"/>
                  <a:gd name="connsiteX3" fmla="*/ 1623338 w 2371233"/>
                  <a:gd name="connsiteY3" fmla="*/ 1550075 h 1580287"/>
                  <a:gd name="connsiteX4" fmla="*/ 2177556 w 2371233"/>
                  <a:gd name="connsiteY4" fmla="*/ 1205420 h 1580287"/>
                  <a:gd name="connsiteX5" fmla="*/ 2353970 w 2371233"/>
                  <a:gd name="connsiteY5" fmla="*/ 624110 h 1580287"/>
                  <a:gd name="connsiteX6" fmla="*/ 1804287 w 2371233"/>
                  <a:gd name="connsiteY6" fmla="*/ 2556 h 1580287"/>
                  <a:gd name="connsiteX7" fmla="*/ 1107292 w 2371233"/>
                  <a:gd name="connsiteY7" fmla="*/ 236427 h 1580287"/>
                  <a:gd name="connsiteX8" fmla="*/ 216909 w 2371233"/>
                  <a:gd name="connsiteY8" fmla="*/ 97731 h 1580287"/>
                  <a:gd name="connsiteX0" fmla="*/ 212838 w 2367162"/>
                  <a:gd name="connsiteY0" fmla="*/ 97731 h 1599445"/>
                  <a:gd name="connsiteX1" fmla="*/ 101541 w 2367162"/>
                  <a:gd name="connsiteY1" fmla="*/ 806058 h 1599445"/>
                  <a:gd name="connsiteX2" fmla="*/ 179803 w 2367162"/>
                  <a:gd name="connsiteY2" fmla="*/ 1516849 h 1599445"/>
                  <a:gd name="connsiteX3" fmla="*/ 1619267 w 2367162"/>
                  <a:gd name="connsiteY3" fmla="*/ 1550075 h 1599445"/>
                  <a:gd name="connsiteX4" fmla="*/ 2173485 w 2367162"/>
                  <a:gd name="connsiteY4" fmla="*/ 1205420 h 1599445"/>
                  <a:gd name="connsiteX5" fmla="*/ 2349899 w 2367162"/>
                  <a:gd name="connsiteY5" fmla="*/ 624110 h 1599445"/>
                  <a:gd name="connsiteX6" fmla="*/ 1800216 w 2367162"/>
                  <a:gd name="connsiteY6" fmla="*/ 2556 h 1599445"/>
                  <a:gd name="connsiteX7" fmla="*/ 1103221 w 2367162"/>
                  <a:gd name="connsiteY7" fmla="*/ 236427 h 1599445"/>
                  <a:gd name="connsiteX8" fmla="*/ 212838 w 2367162"/>
                  <a:gd name="connsiteY8" fmla="*/ 97731 h 1599445"/>
                  <a:gd name="connsiteX0" fmla="*/ 274217 w 2428541"/>
                  <a:gd name="connsiteY0" fmla="*/ 97731 h 1563328"/>
                  <a:gd name="connsiteX1" fmla="*/ 162920 w 2428541"/>
                  <a:gd name="connsiteY1" fmla="*/ 806058 h 1563328"/>
                  <a:gd name="connsiteX2" fmla="*/ 241182 w 2428541"/>
                  <a:gd name="connsiteY2" fmla="*/ 1516849 h 1563328"/>
                  <a:gd name="connsiteX3" fmla="*/ 1680646 w 2428541"/>
                  <a:gd name="connsiteY3" fmla="*/ 1550075 h 1563328"/>
                  <a:gd name="connsiteX4" fmla="*/ 2234864 w 2428541"/>
                  <a:gd name="connsiteY4" fmla="*/ 1205420 h 1563328"/>
                  <a:gd name="connsiteX5" fmla="*/ 2411278 w 2428541"/>
                  <a:gd name="connsiteY5" fmla="*/ 624110 h 1563328"/>
                  <a:gd name="connsiteX6" fmla="*/ 1861595 w 2428541"/>
                  <a:gd name="connsiteY6" fmla="*/ 2556 h 1563328"/>
                  <a:gd name="connsiteX7" fmla="*/ 1164600 w 2428541"/>
                  <a:gd name="connsiteY7" fmla="*/ 236427 h 1563328"/>
                  <a:gd name="connsiteX8" fmla="*/ 274217 w 2428541"/>
                  <a:gd name="connsiteY8" fmla="*/ 97731 h 156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541" h="1563328">
                    <a:moveTo>
                      <a:pt x="274217" y="97731"/>
                    </a:moveTo>
                    <a:cubicBezTo>
                      <a:pt x="-131398" y="291421"/>
                      <a:pt x="168426" y="569538"/>
                      <a:pt x="162920" y="806058"/>
                    </a:cubicBezTo>
                    <a:cubicBezTo>
                      <a:pt x="157414" y="1042578"/>
                      <a:pt x="-247990" y="1551404"/>
                      <a:pt x="241182" y="1516849"/>
                    </a:cubicBezTo>
                    <a:cubicBezTo>
                      <a:pt x="730354" y="1482294"/>
                      <a:pt x="1348366" y="1601980"/>
                      <a:pt x="1680646" y="1550075"/>
                    </a:cubicBezTo>
                    <a:cubicBezTo>
                      <a:pt x="2012926" y="1498170"/>
                      <a:pt x="2113092" y="1359748"/>
                      <a:pt x="2234864" y="1205420"/>
                    </a:cubicBezTo>
                    <a:cubicBezTo>
                      <a:pt x="2356636" y="1051093"/>
                      <a:pt x="2473489" y="824587"/>
                      <a:pt x="2411278" y="624110"/>
                    </a:cubicBezTo>
                    <a:cubicBezTo>
                      <a:pt x="2349067" y="423633"/>
                      <a:pt x="2314322" y="32821"/>
                      <a:pt x="1861595" y="2556"/>
                    </a:cubicBezTo>
                    <a:cubicBezTo>
                      <a:pt x="1408868" y="-27709"/>
                      <a:pt x="1429163" y="220565"/>
                      <a:pt x="1164600" y="236427"/>
                    </a:cubicBezTo>
                    <a:cubicBezTo>
                      <a:pt x="900037" y="252289"/>
                      <a:pt x="679832" y="-95959"/>
                      <a:pt x="274217" y="97731"/>
                    </a:cubicBezTo>
                    <a:close/>
                  </a:path>
                </a:pathLst>
              </a:custGeom>
              <a:solidFill>
                <a:srgbClr val="9AE0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7" name="TextBox 56">
                <a:extLst>
                  <a:ext uri="{FF2B5EF4-FFF2-40B4-BE49-F238E27FC236}">
                    <a16:creationId xmlns:a16="http://schemas.microsoft.com/office/drawing/2014/main" id="{89B77392-7CAF-AE10-6EBA-5039B75E1B1C}"/>
                  </a:ext>
                </a:extLst>
              </p:cNvPr>
              <p:cNvSpPr txBox="1"/>
              <p:nvPr/>
            </p:nvSpPr>
            <p:spPr>
              <a:xfrm>
                <a:off x="5950684" y="3339619"/>
                <a:ext cx="1160639" cy="539250"/>
              </a:xfrm>
              <a:prstGeom prst="rect">
                <a:avLst/>
              </a:prstGeom>
              <a:noFill/>
            </p:spPr>
            <p:txBody>
              <a:bodyPr wrap="non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public Internet</a:t>
                </a:r>
              </a:p>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and </a:t>
                </a:r>
              </a:p>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inter-carrier IPX</a:t>
                </a:r>
              </a:p>
            </p:txBody>
          </p:sp>
        </p:grpSp>
        <p:grpSp>
          <p:nvGrpSpPr>
            <p:cNvPr id="342" name="Group 652">
              <a:extLst>
                <a:ext uri="{FF2B5EF4-FFF2-40B4-BE49-F238E27FC236}">
                  <a16:creationId xmlns:a16="http://schemas.microsoft.com/office/drawing/2014/main" id="{59C4463C-71C9-A919-4FDD-633136EB01E5}"/>
                </a:ext>
              </a:extLst>
            </p:cNvPr>
            <p:cNvGrpSpPr>
              <a:grpSpLocks/>
            </p:cNvGrpSpPr>
            <p:nvPr/>
          </p:nvGrpSpPr>
          <p:grpSpPr bwMode="auto">
            <a:xfrm>
              <a:off x="5885417" y="4598219"/>
              <a:ext cx="376403" cy="410922"/>
              <a:chOff x="2751" y="1851"/>
              <a:chExt cx="462" cy="478"/>
            </a:xfrm>
          </p:grpSpPr>
          <p:pic>
            <p:nvPicPr>
              <p:cNvPr id="343" name="Picture 653" descr="iphone_stylized_small">
                <a:extLst>
                  <a:ext uri="{FF2B5EF4-FFF2-40B4-BE49-F238E27FC236}">
                    <a16:creationId xmlns:a16="http://schemas.microsoft.com/office/drawing/2014/main" id="{C939BB4E-7D73-4EA3-010D-2E2A5DAB81A1}"/>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4" name="Picture 654" descr="antenna_radiation_stylized">
                <a:extLst>
                  <a:ext uri="{FF2B5EF4-FFF2-40B4-BE49-F238E27FC236}">
                    <a16:creationId xmlns:a16="http://schemas.microsoft.com/office/drawing/2014/main" id="{07A94164-664C-EF33-1732-C7B0EA2B83A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itle 1">
            <a:extLst>
              <a:ext uri="{FF2B5EF4-FFF2-40B4-BE49-F238E27FC236}">
                <a16:creationId xmlns:a16="http://schemas.microsoft.com/office/drawing/2014/main" id="{3514CDCE-0C8F-C747-8D72-8526FD582AA6}"/>
              </a:ext>
            </a:extLst>
          </p:cNvPr>
          <p:cNvSpPr>
            <a:spLocks noGrp="1"/>
          </p:cNvSpPr>
          <p:nvPr>
            <p:ph type="title"/>
          </p:nvPr>
        </p:nvSpPr>
        <p:spPr>
          <a:xfrm>
            <a:off x="349624" y="274638"/>
            <a:ext cx="11842376" cy="1143000"/>
          </a:xfrm>
        </p:spPr>
        <p:txBody>
          <a:bodyPr>
            <a:noAutofit/>
          </a:bodyPr>
          <a:lstStyle/>
          <a:p>
            <a:r>
              <a:rPr lang="en-US" dirty="0">
                <a:latin typeface="Calibri Light" panose="020F0302020204030204" pitchFamily="34" charset="0"/>
                <a:cs typeface="Calibri Light" panose="020F0302020204030204" pitchFamily="34" charset="0"/>
              </a:rPr>
              <a:t>5G: migration away from “protocols” </a:t>
            </a:r>
            <a:r>
              <a:rPr lang="en-US" i="1" u="sng" dirty="0">
                <a:latin typeface="Calibri Light" panose="020F0302020204030204" pitchFamily="34" charset="0"/>
                <a:cs typeface="Calibri Light" panose="020F0302020204030204" pitchFamily="34" charset="0"/>
              </a:rPr>
              <a:t>is</a:t>
            </a:r>
            <a:r>
              <a:rPr lang="en-US" dirty="0">
                <a:latin typeface="Calibri Light" panose="020F0302020204030204" pitchFamily="34" charset="0"/>
                <a:cs typeface="Calibri Light" panose="020F0302020204030204" pitchFamily="34" charset="0"/>
              </a:rPr>
              <a:t> underway!</a:t>
            </a:r>
          </a:p>
        </p:txBody>
      </p:sp>
      <p:grpSp>
        <p:nvGrpSpPr>
          <p:cNvPr id="346" name="Group 345">
            <a:extLst>
              <a:ext uri="{FF2B5EF4-FFF2-40B4-BE49-F238E27FC236}">
                <a16:creationId xmlns:a16="http://schemas.microsoft.com/office/drawing/2014/main" id="{AC8F443C-0A24-3FC4-2903-9F56864323D4}"/>
              </a:ext>
            </a:extLst>
          </p:cNvPr>
          <p:cNvGrpSpPr/>
          <p:nvPr/>
        </p:nvGrpSpPr>
        <p:grpSpPr>
          <a:xfrm>
            <a:off x="410734" y="1666798"/>
            <a:ext cx="6570962" cy="3524403"/>
            <a:chOff x="900276" y="1651314"/>
            <a:chExt cx="6570962" cy="3524403"/>
          </a:xfrm>
        </p:grpSpPr>
        <p:pic>
          <p:nvPicPr>
            <p:cNvPr id="14" name="Picture 13">
              <a:extLst>
                <a:ext uri="{FF2B5EF4-FFF2-40B4-BE49-F238E27FC236}">
                  <a16:creationId xmlns:a16="http://schemas.microsoft.com/office/drawing/2014/main" id="{2A37C837-F271-CB30-80BB-511DB994D0C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189079" y="2174823"/>
              <a:ext cx="827619" cy="152011"/>
            </a:xfrm>
            <a:prstGeom prst="rect">
              <a:avLst/>
            </a:prstGeom>
          </p:spPr>
        </p:pic>
        <p:pic>
          <p:nvPicPr>
            <p:cNvPr id="15" name="Picture 14">
              <a:extLst>
                <a:ext uri="{FF2B5EF4-FFF2-40B4-BE49-F238E27FC236}">
                  <a16:creationId xmlns:a16="http://schemas.microsoft.com/office/drawing/2014/main" id="{F51CEE21-7080-53B7-F7A5-8DEF7C1290C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019713" y="2497738"/>
              <a:ext cx="849621" cy="438626"/>
            </a:xfrm>
            <a:prstGeom prst="rect">
              <a:avLst/>
            </a:prstGeom>
          </p:spPr>
        </p:pic>
        <p:grpSp>
          <p:nvGrpSpPr>
            <p:cNvPr id="17" name="Group 16">
              <a:extLst>
                <a:ext uri="{FF2B5EF4-FFF2-40B4-BE49-F238E27FC236}">
                  <a16:creationId xmlns:a16="http://schemas.microsoft.com/office/drawing/2014/main" id="{EC4529B1-5E72-2401-70E0-914B85AD170D}"/>
                </a:ext>
              </a:extLst>
            </p:cNvPr>
            <p:cNvGrpSpPr/>
            <p:nvPr/>
          </p:nvGrpSpPr>
          <p:grpSpPr>
            <a:xfrm>
              <a:off x="4472784" y="2067009"/>
              <a:ext cx="608482" cy="372450"/>
              <a:chOff x="7493876" y="2774731"/>
              <a:chExt cx="1481958" cy="894622"/>
            </a:xfrm>
          </p:grpSpPr>
          <p:sp>
            <p:nvSpPr>
              <p:cNvPr id="47" name="Freeform 46">
                <a:extLst>
                  <a:ext uri="{FF2B5EF4-FFF2-40B4-BE49-F238E27FC236}">
                    <a16:creationId xmlns:a16="http://schemas.microsoft.com/office/drawing/2014/main" id="{25A187A3-4A3D-B22F-36A9-DB70EE2C6D6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48" name="Oval 47">
                <a:extLst>
                  <a:ext uri="{FF2B5EF4-FFF2-40B4-BE49-F238E27FC236}">
                    <a16:creationId xmlns:a16="http://schemas.microsoft.com/office/drawing/2014/main" id="{1970809F-F886-EDA4-759A-48A30FFEC5B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49" name="Group 48">
                <a:extLst>
                  <a:ext uri="{FF2B5EF4-FFF2-40B4-BE49-F238E27FC236}">
                    <a16:creationId xmlns:a16="http://schemas.microsoft.com/office/drawing/2014/main" id="{CCC729C7-1FD2-B03B-7E7E-83653BD0A52A}"/>
                  </a:ext>
                </a:extLst>
              </p:cNvPr>
              <p:cNvGrpSpPr/>
              <p:nvPr/>
            </p:nvGrpSpPr>
            <p:grpSpPr>
              <a:xfrm>
                <a:off x="7713663" y="2848339"/>
                <a:ext cx="1042107" cy="425543"/>
                <a:chOff x="7786941" y="2884917"/>
                <a:chExt cx="897649" cy="353919"/>
              </a:xfrm>
            </p:grpSpPr>
            <p:sp>
              <p:nvSpPr>
                <p:cNvPr id="50" name="Freeform 49">
                  <a:extLst>
                    <a:ext uri="{FF2B5EF4-FFF2-40B4-BE49-F238E27FC236}">
                      <a16:creationId xmlns:a16="http://schemas.microsoft.com/office/drawing/2014/main" id="{C028CD4F-F680-9250-5FAB-53C48A82695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 name="Freeform 50">
                  <a:extLst>
                    <a:ext uri="{FF2B5EF4-FFF2-40B4-BE49-F238E27FC236}">
                      <a16:creationId xmlns:a16="http://schemas.microsoft.com/office/drawing/2014/main" id="{480C786E-032B-19B7-9B9F-466613E5180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 name="Freeform 51">
                  <a:extLst>
                    <a:ext uri="{FF2B5EF4-FFF2-40B4-BE49-F238E27FC236}">
                      <a16:creationId xmlns:a16="http://schemas.microsoft.com/office/drawing/2014/main" id="{EA41C1C8-EB79-93EE-7AB2-1C5A76C4D16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53" name="Freeform 52">
                  <a:extLst>
                    <a:ext uri="{FF2B5EF4-FFF2-40B4-BE49-F238E27FC236}">
                      <a16:creationId xmlns:a16="http://schemas.microsoft.com/office/drawing/2014/main" id="{F4ED2326-8836-C7C0-7FB8-14B4CB7EEB1D}"/>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grpSp>
        </p:grpSp>
        <p:sp>
          <p:nvSpPr>
            <p:cNvPr id="18" name="TextBox 17">
              <a:extLst>
                <a:ext uri="{FF2B5EF4-FFF2-40B4-BE49-F238E27FC236}">
                  <a16:creationId xmlns:a16="http://schemas.microsoft.com/office/drawing/2014/main" id="{08E2547D-9D2D-2A19-5BD0-0718711B900C}"/>
                </a:ext>
              </a:extLst>
            </p:cNvPr>
            <p:cNvSpPr txBox="1"/>
            <p:nvPr/>
          </p:nvSpPr>
          <p:spPr>
            <a:xfrm>
              <a:off x="2247904" y="4638672"/>
              <a:ext cx="1092888" cy="525272"/>
            </a:xfrm>
            <a:prstGeom prst="rect">
              <a:avLst/>
            </a:prstGeom>
            <a:noFill/>
          </p:spPr>
          <p:txBody>
            <a:bodyPr wrap="square" rtlCol="0">
              <a:spAutoFit/>
            </a:bodyPr>
            <a:lstStyle/>
            <a:p>
              <a:pPr marL="0" marR="0" lvl="0" indent="0" algn="l" defTabSz="457200" rtl="0" eaLnBrk="1" fontAlgn="auto" latinLnBrk="0" hangingPunct="1">
                <a:lnSpc>
                  <a:spcPct val="85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Mobility Management Entity (</a:t>
              </a:r>
              <a:r>
                <a:rPr kumimoji="0" lang="en-US" sz="1100" b="1" i="0" u="none" strike="noStrike" kern="1200" cap="none" spc="0" normalizeH="0" baseline="0" noProof="0" dirty="0">
                  <a:ln>
                    <a:noFill/>
                  </a:ln>
                  <a:solidFill>
                    <a:prstClr val="black"/>
                  </a:solidFill>
                  <a:effectLst/>
                  <a:uLnTx/>
                  <a:uFillTx/>
                  <a:latin typeface="Calibri"/>
                  <a:ea typeface="+mn-ea"/>
                  <a:cs typeface="+mn-cs"/>
                </a:rPr>
                <a:t>MME</a:t>
              </a:r>
              <a:r>
                <a:rPr kumimoji="0" lang="en-US" sz="11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19" name="Picture 18" descr="A screen shot of a computer&#10;&#10;Description automatically generated">
              <a:extLst>
                <a:ext uri="{FF2B5EF4-FFF2-40B4-BE49-F238E27FC236}">
                  <a16:creationId xmlns:a16="http://schemas.microsoft.com/office/drawing/2014/main" id="{983BE273-F077-571B-5ACE-C066A649B4A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904574" y="4054565"/>
              <a:ext cx="409289" cy="763448"/>
            </a:xfrm>
            <a:prstGeom prst="rect">
              <a:avLst/>
            </a:prstGeom>
          </p:spPr>
        </p:pic>
        <p:sp>
          <p:nvSpPr>
            <p:cNvPr id="20" name="TextBox 19">
              <a:extLst>
                <a:ext uri="{FF2B5EF4-FFF2-40B4-BE49-F238E27FC236}">
                  <a16:creationId xmlns:a16="http://schemas.microsoft.com/office/drawing/2014/main" id="{373D2EF3-B93E-4E00-B7BC-991DF0CCC5A9}"/>
                </a:ext>
              </a:extLst>
            </p:cNvPr>
            <p:cNvSpPr txBox="1"/>
            <p:nvPr/>
          </p:nvSpPr>
          <p:spPr>
            <a:xfrm>
              <a:off x="4221067" y="1778310"/>
              <a:ext cx="1533416" cy="237501"/>
            </a:xfrm>
            <a:prstGeom prst="rect">
              <a:avLst/>
            </a:prstGeom>
            <a:noFill/>
          </p:spPr>
          <p:txBody>
            <a:bodyPr wrap="square" rtlCol="0">
              <a:spAutoFit/>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PDN gateway (</a:t>
              </a:r>
              <a:r>
                <a:rPr kumimoji="0" lang="en-US" sz="1100" b="1" i="0" u="none" strike="noStrike" kern="1200" cap="none" spc="0" normalizeH="0" baseline="0" noProof="0" dirty="0">
                  <a:ln>
                    <a:noFill/>
                  </a:ln>
                  <a:solidFill>
                    <a:prstClr val="black"/>
                  </a:solidFill>
                  <a:effectLst/>
                  <a:uLnTx/>
                  <a:uFillTx/>
                  <a:latin typeface="Calibri"/>
                  <a:ea typeface="+mn-ea"/>
                  <a:cs typeface="+mn-cs"/>
                </a:rPr>
                <a:t>P-GW</a:t>
              </a:r>
              <a:r>
                <a:rPr kumimoji="0" lang="en-US" sz="1100" b="0" i="0" u="none" strike="noStrike" kern="1200" cap="none" spc="0" normalizeH="0" baseline="0" noProof="0" dirty="0">
                  <a:ln>
                    <a:noFill/>
                  </a:ln>
                  <a:solidFill>
                    <a:prstClr val="black"/>
                  </a:solidFill>
                  <a:effectLst/>
                  <a:uLnTx/>
                  <a:uFillTx/>
                  <a:latin typeface="Calibri"/>
                  <a:ea typeface="+mn-ea"/>
                  <a:cs typeface="+mn-cs"/>
                </a:rPr>
                <a:t>)</a:t>
              </a:r>
            </a:p>
          </p:txBody>
        </p:sp>
        <p:sp>
          <p:nvSpPr>
            <p:cNvPr id="21" name="TextBox 20">
              <a:extLst>
                <a:ext uri="{FF2B5EF4-FFF2-40B4-BE49-F238E27FC236}">
                  <a16:creationId xmlns:a16="http://schemas.microsoft.com/office/drawing/2014/main" id="{FFEBF000-D00B-85CE-6BD0-D7B4A8996D8B}"/>
                </a:ext>
              </a:extLst>
            </p:cNvPr>
            <p:cNvSpPr txBox="1"/>
            <p:nvPr/>
          </p:nvSpPr>
          <p:spPr>
            <a:xfrm>
              <a:off x="1819936" y="1757936"/>
              <a:ext cx="1947195" cy="237501"/>
            </a:xfrm>
            <a:prstGeom prst="rect">
              <a:avLst/>
            </a:prstGeom>
            <a:noFill/>
          </p:spPr>
          <p:txBody>
            <a:bodyPr wrap="square" rtlCol="0">
              <a:spAutoFit/>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Serving gateway (</a:t>
              </a:r>
              <a:r>
                <a:rPr kumimoji="0" lang="en-US" sz="1100" b="1" i="0" u="none" strike="noStrike" kern="1200" cap="none" spc="0" normalizeH="0" baseline="0" noProof="0" dirty="0">
                  <a:ln>
                    <a:noFill/>
                  </a:ln>
                  <a:solidFill>
                    <a:prstClr val="black"/>
                  </a:solidFill>
                  <a:effectLst/>
                  <a:uLnTx/>
                  <a:uFillTx/>
                  <a:latin typeface="Calibri"/>
                  <a:ea typeface="+mn-ea"/>
                  <a:cs typeface="+mn-cs"/>
                </a:rPr>
                <a:t>S-GW</a:t>
              </a:r>
              <a:r>
                <a:rPr kumimoji="0" lang="en-US" sz="1100" b="0" i="0" u="none" strike="noStrike" kern="1200" cap="none" spc="0" normalizeH="0" baseline="0" noProof="0" dirty="0">
                  <a:ln>
                    <a:noFill/>
                  </a:ln>
                  <a:solidFill>
                    <a:prstClr val="black"/>
                  </a:solidFill>
                  <a:effectLst/>
                  <a:uLnTx/>
                  <a:uFillTx/>
                  <a:latin typeface="Calibri"/>
                  <a:ea typeface="+mn-ea"/>
                  <a:cs typeface="+mn-cs"/>
                </a:rPr>
                <a:t>)</a:t>
              </a:r>
            </a:p>
          </p:txBody>
        </p:sp>
        <p:grpSp>
          <p:nvGrpSpPr>
            <p:cNvPr id="22" name="Group 21">
              <a:extLst>
                <a:ext uri="{FF2B5EF4-FFF2-40B4-BE49-F238E27FC236}">
                  <a16:creationId xmlns:a16="http://schemas.microsoft.com/office/drawing/2014/main" id="{63D4E537-87CD-E681-0834-238106ED4B31}"/>
                </a:ext>
              </a:extLst>
            </p:cNvPr>
            <p:cNvGrpSpPr/>
            <p:nvPr/>
          </p:nvGrpSpPr>
          <p:grpSpPr>
            <a:xfrm>
              <a:off x="2761949" y="2058151"/>
              <a:ext cx="608482" cy="372450"/>
              <a:chOff x="7493876" y="2774731"/>
              <a:chExt cx="1481958" cy="894622"/>
            </a:xfrm>
          </p:grpSpPr>
          <p:sp>
            <p:nvSpPr>
              <p:cNvPr id="40" name="Freeform 39">
                <a:extLst>
                  <a:ext uri="{FF2B5EF4-FFF2-40B4-BE49-F238E27FC236}">
                    <a16:creationId xmlns:a16="http://schemas.microsoft.com/office/drawing/2014/main" id="{C8CE3200-4B31-9AB7-AE34-F985654BC3D8}"/>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41" name="Oval 40">
                <a:extLst>
                  <a:ext uri="{FF2B5EF4-FFF2-40B4-BE49-F238E27FC236}">
                    <a16:creationId xmlns:a16="http://schemas.microsoft.com/office/drawing/2014/main" id="{EA41EE55-9EEA-6CA5-667F-5C450C341E6F}"/>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42" name="Group 41">
                <a:extLst>
                  <a:ext uri="{FF2B5EF4-FFF2-40B4-BE49-F238E27FC236}">
                    <a16:creationId xmlns:a16="http://schemas.microsoft.com/office/drawing/2014/main" id="{9889945A-4E0F-8764-1092-4C61C48D73BA}"/>
                  </a:ext>
                </a:extLst>
              </p:cNvPr>
              <p:cNvGrpSpPr/>
              <p:nvPr/>
            </p:nvGrpSpPr>
            <p:grpSpPr>
              <a:xfrm>
                <a:off x="7713663" y="2848339"/>
                <a:ext cx="1042107" cy="425543"/>
                <a:chOff x="7786941" y="2884917"/>
                <a:chExt cx="897649" cy="353919"/>
              </a:xfrm>
            </p:grpSpPr>
            <p:sp>
              <p:nvSpPr>
                <p:cNvPr id="43" name="Freeform 42">
                  <a:extLst>
                    <a:ext uri="{FF2B5EF4-FFF2-40B4-BE49-F238E27FC236}">
                      <a16:creationId xmlns:a16="http://schemas.microsoft.com/office/drawing/2014/main" id="{8ED261AA-BEAB-404B-19E8-A91D9974EC2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4" name="Freeform 43">
                  <a:extLst>
                    <a:ext uri="{FF2B5EF4-FFF2-40B4-BE49-F238E27FC236}">
                      <a16:creationId xmlns:a16="http://schemas.microsoft.com/office/drawing/2014/main" id="{40CF6C09-794D-139E-590C-E48020E43A8F}"/>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5" name="Freeform 44">
                  <a:extLst>
                    <a:ext uri="{FF2B5EF4-FFF2-40B4-BE49-F238E27FC236}">
                      <a16:creationId xmlns:a16="http://schemas.microsoft.com/office/drawing/2014/main" id="{AB57FFA8-3956-BD3F-75E4-03B0FA14521A}"/>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6" name="Freeform 45">
                  <a:extLst>
                    <a:ext uri="{FF2B5EF4-FFF2-40B4-BE49-F238E27FC236}">
                      <a16:creationId xmlns:a16="http://schemas.microsoft.com/office/drawing/2014/main" id="{F5D8E5DE-1F02-6D1B-7238-C070F5F2DEF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54" name="Group 53">
              <a:extLst>
                <a:ext uri="{FF2B5EF4-FFF2-40B4-BE49-F238E27FC236}">
                  <a16:creationId xmlns:a16="http://schemas.microsoft.com/office/drawing/2014/main" id="{715A2D3A-1151-9F57-5096-29C03E903A8F}"/>
                </a:ext>
              </a:extLst>
            </p:cNvPr>
            <p:cNvGrpSpPr/>
            <p:nvPr/>
          </p:nvGrpSpPr>
          <p:grpSpPr>
            <a:xfrm>
              <a:off x="6208419" y="1694445"/>
              <a:ext cx="1262819" cy="788702"/>
              <a:chOff x="5894782" y="3180763"/>
              <a:chExt cx="1262819" cy="788702"/>
            </a:xfrm>
          </p:grpSpPr>
          <p:sp>
            <p:nvSpPr>
              <p:cNvPr id="24" name="Freeform 23">
                <a:extLst>
                  <a:ext uri="{FF2B5EF4-FFF2-40B4-BE49-F238E27FC236}">
                    <a16:creationId xmlns:a16="http://schemas.microsoft.com/office/drawing/2014/main" id="{37F79612-2F22-B184-751C-71543B5334A3}"/>
                  </a:ext>
                </a:extLst>
              </p:cNvPr>
              <p:cNvSpPr/>
              <p:nvPr/>
            </p:nvSpPr>
            <p:spPr>
              <a:xfrm>
                <a:off x="5894782" y="3180763"/>
                <a:ext cx="1262819" cy="788702"/>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82604 w 1558990"/>
                  <a:gd name="connsiteY0" fmla="*/ 534641 h 1810599"/>
                  <a:gd name="connsiteX1" fmla="*/ 22252 w 1558990"/>
                  <a:gd name="connsiteY1" fmla="*/ 940200 h 1810599"/>
                  <a:gd name="connsiteX2" fmla="*/ 167457 w 1558990"/>
                  <a:gd name="connsiteY2" fmla="*/ 1672556 h 1810599"/>
                  <a:gd name="connsiteX3" fmla="*/ 1208772 w 1558990"/>
                  <a:gd name="connsiteY3" fmla="*/ 1775650 h 1810599"/>
                  <a:gd name="connsiteX4" fmla="*/ 1543003 w 1558990"/>
                  <a:gd name="connsiteY4" fmla="*/ 1257671 h 1810599"/>
                  <a:gd name="connsiteX5" fmla="*/ 1490762 w 1558990"/>
                  <a:gd name="connsiteY5" fmla="*/ 672856 h 1810599"/>
                  <a:gd name="connsiteX6" fmla="*/ 1359176 w 1558990"/>
                  <a:gd name="connsiteY6" fmla="*/ 154877 h 1810599"/>
                  <a:gd name="connsiteX7" fmla="*/ 861336 w 1558990"/>
                  <a:gd name="connsiteY7" fmla="*/ 21205 h 1810599"/>
                  <a:gd name="connsiteX8" fmla="*/ 382604 w 1558990"/>
                  <a:gd name="connsiteY8" fmla="*/ 534641 h 1810599"/>
                  <a:gd name="connsiteX0" fmla="*/ 393458 w 1593840"/>
                  <a:gd name="connsiteY0" fmla="*/ 534641 h 1793264"/>
                  <a:gd name="connsiteX1" fmla="*/ 33106 w 1593840"/>
                  <a:gd name="connsiteY1" fmla="*/ 940200 h 1793264"/>
                  <a:gd name="connsiteX2" fmla="*/ 178311 w 1593840"/>
                  <a:gd name="connsiteY2" fmla="*/ 1672556 h 1793264"/>
                  <a:gd name="connsiteX3" fmla="*/ 1464139 w 1593840"/>
                  <a:gd name="connsiteY3" fmla="*/ 1752440 h 1793264"/>
                  <a:gd name="connsiteX4" fmla="*/ 1553857 w 1593840"/>
                  <a:gd name="connsiteY4" fmla="*/ 1257671 h 1793264"/>
                  <a:gd name="connsiteX5" fmla="*/ 1501616 w 1593840"/>
                  <a:gd name="connsiteY5" fmla="*/ 672856 h 1793264"/>
                  <a:gd name="connsiteX6" fmla="*/ 1370030 w 1593840"/>
                  <a:gd name="connsiteY6" fmla="*/ 154877 h 1793264"/>
                  <a:gd name="connsiteX7" fmla="*/ 872190 w 1593840"/>
                  <a:gd name="connsiteY7" fmla="*/ 21205 h 1793264"/>
                  <a:gd name="connsiteX8" fmla="*/ 393458 w 1593840"/>
                  <a:gd name="connsiteY8" fmla="*/ 534641 h 1793264"/>
                  <a:gd name="connsiteX0" fmla="*/ 393458 w 1566550"/>
                  <a:gd name="connsiteY0" fmla="*/ 534641 h 1840341"/>
                  <a:gd name="connsiteX1" fmla="*/ 33106 w 1566550"/>
                  <a:gd name="connsiteY1" fmla="*/ 940200 h 1840341"/>
                  <a:gd name="connsiteX2" fmla="*/ 178311 w 1566550"/>
                  <a:gd name="connsiteY2" fmla="*/ 1672556 h 1840341"/>
                  <a:gd name="connsiteX3" fmla="*/ 1464139 w 1566550"/>
                  <a:gd name="connsiteY3" fmla="*/ 1752440 h 1840341"/>
                  <a:gd name="connsiteX4" fmla="*/ 1553857 w 1566550"/>
                  <a:gd name="connsiteY4" fmla="*/ 1257671 h 1840341"/>
                  <a:gd name="connsiteX5" fmla="*/ 1501616 w 1566550"/>
                  <a:gd name="connsiteY5" fmla="*/ 672856 h 1840341"/>
                  <a:gd name="connsiteX6" fmla="*/ 1370030 w 1566550"/>
                  <a:gd name="connsiteY6" fmla="*/ 154877 h 1840341"/>
                  <a:gd name="connsiteX7" fmla="*/ 872190 w 1566550"/>
                  <a:gd name="connsiteY7" fmla="*/ 21205 h 1840341"/>
                  <a:gd name="connsiteX8" fmla="*/ 393458 w 1566550"/>
                  <a:gd name="connsiteY8" fmla="*/ 534641 h 1840341"/>
                  <a:gd name="connsiteX0" fmla="*/ 393458 w 1555557"/>
                  <a:gd name="connsiteY0" fmla="*/ 534641 h 1787187"/>
                  <a:gd name="connsiteX1" fmla="*/ 33106 w 1555557"/>
                  <a:gd name="connsiteY1" fmla="*/ 940200 h 1787187"/>
                  <a:gd name="connsiteX2" fmla="*/ 178311 w 1555557"/>
                  <a:gd name="connsiteY2" fmla="*/ 1672556 h 1787187"/>
                  <a:gd name="connsiteX3" fmla="*/ 1464139 w 1555557"/>
                  <a:gd name="connsiteY3" fmla="*/ 1752440 h 1787187"/>
                  <a:gd name="connsiteX4" fmla="*/ 1553857 w 1555557"/>
                  <a:gd name="connsiteY4" fmla="*/ 1257671 h 1787187"/>
                  <a:gd name="connsiteX5" fmla="*/ 1501616 w 1555557"/>
                  <a:gd name="connsiteY5" fmla="*/ 672856 h 1787187"/>
                  <a:gd name="connsiteX6" fmla="*/ 1370030 w 1555557"/>
                  <a:gd name="connsiteY6" fmla="*/ 154877 h 1787187"/>
                  <a:gd name="connsiteX7" fmla="*/ 872190 w 1555557"/>
                  <a:gd name="connsiteY7" fmla="*/ 21205 h 1787187"/>
                  <a:gd name="connsiteX8" fmla="*/ 393458 w 1555557"/>
                  <a:gd name="connsiteY8" fmla="*/ 534641 h 1787187"/>
                  <a:gd name="connsiteX0" fmla="*/ 401126 w 1664928"/>
                  <a:gd name="connsiteY0" fmla="*/ 534641 h 1783934"/>
                  <a:gd name="connsiteX1" fmla="*/ 40774 w 1664928"/>
                  <a:gd name="connsiteY1" fmla="*/ 940200 h 1783934"/>
                  <a:gd name="connsiteX2" fmla="*/ 185979 w 1664928"/>
                  <a:gd name="connsiteY2" fmla="*/ 1672556 h 1783934"/>
                  <a:gd name="connsiteX3" fmla="*/ 1618513 w 1664928"/>
                  <a:gd name="connsiteY3" fmla="*/ 1747798 h 1783934"/>
                  <a:gd name="connsiteX4" fmla="*/ 1561525 w 1664928"/>
                  <a:gd name="connsiteY4" fmla="*/ 1257671 h 1783934"/>
                  <a:gd name="connsiteX5" fmla="*/ 1509284 w 1664928"/>
                  <a:gd name="connsiteY5" fmla="*/ 672856 h 1783934"/>
                  <a:gd name="connsiteX6" fmla="*/ 1377698 w 1664928"/>
                  <a:gd name="connsiteY6" fmla="*/ 154877 h 1783934"/>
                  <a:gd name="connsiteX7" fmla="*/ 879858 w 1664928"/>
                  <a:gd name="connsiteY7" fmla="*/ 21205 h 1783934"/>
                  <a:gd name="connsiteX8" fmla="*/ 401126 w 1664928"/>
                  <a:gd name="connsiteY8" fmla="*/ 534641 h 1783934"/>
                  <a:gd name="connsiteX0" fmla="*/ 408119 w 1718774"/>
                  <a:gd name="connsiteY0" fmla="*/ 534641 h 1826522"/>
                  <a:gd name="connsiteX1" fmla="*/ 47767 w 1718774"/>
                  <a:gd name="connsiteY1" fmla="*/ 940200 h 1826522"/>
                  <a:gd name="connsiteX2" fmla="*/ 179001 w 1718774"/>
                  <a:gd name="connsiteY2" fmla="*/ 1742186 h 1826522"/>
                  <a:gd name="connsiteX3" fmla="*/ 1625506 w 1718774"/>
                  <a:gd name="connsiteY3" fmla="*/ 1747798 h 1826522"/>
                  <a:gd name="connsiteX4" fmla="*/ 1568518 w 1718774"/>
                  <a:gd name="connsiteY4" fmla="*/ 1257671 h 1826522"/>
                  <a:gd name="connsiteX5" fmla="*/ 1516277 w 1718774"/>
                  <a:gd name="connsiteY5" fmla="*/ 672856 h 1826522"/>
                  <a:gd name="connsiteX6" fmla="*/ 1384691 w 1718774"/>
                  <a:gd name="connsiteY6" fmla="*/ 154877 h 1826522"/>
                  <a:gd name="connsiteX7" fmla="*/ 886851 w 1718774"/>
                  <a:gd name="connsiteY7" fmla="*/ 21205 h 1826522"/>
                  <a:gd name="connsiteX8" fmla="*/ 408119 w 1718774"/>
                  <a:gd name="connsiteY8" fmla="*/ 534641 h 1826522"/>
                  <a:gd name="connsiteX0" fmla="*/ 477759 w 1796623"/>
                  <a:gd name="connsiteY0" fmla="*/ 534641 h 1818043"/>
                  <a:gd name="connsiteX1" fmla="*/ 117407 w 1796623"/>
                  <a:gd name="connsiteY1" fmla="*/ 940200 h 1818043"/>
                  <a:gd name="connsiteX2" fmla="*/ 136864 w 1796623"/>
                  <a:gd name="connsiteY2" fmla="*/ 1728260 h 1818043"/>
                  <a:gd name="connsiteX3" fmla="*/ 1695146 w 1796623"/>
                  <a:gd name="connsiteY3" fmla="*/ 1747798 h 1818043"/>
                  <a:gd name="connsiteX4" fmla="*/ 1638158 w 1796623"/>
                  <a:gd name="connsiteY4" fmla="*/ 1257671 h 1818043"/>
                  <a:gd name="connsiteX5" fmla="*/ 1585917 w 1796623"/>
                  <a:gd name="connsiteY5" fmla="*/ 672856 h 1818043"/>
                  <a:gd name="connsiteX6" fmla="*/ 1454331 w 1796623"/>
                  <a:gd name="connsiteY6" fmla="*/ 154877 h 1818043"/>
                  <a:gd name="connsiteX7" fmla="*/ 956491 w 1796623"/>
                  <a:gd name="connsiteY7" fmla="*/ 21205 h 1818043"/>
                  <a:gd name="connsiteX8" fmla="*/ 477759 w 1796623"/>
                  <a:gd name="connsiteY8" fmla="*/ 534641 h 1818043"/>
                  <a:gd name="connsiteX0" fmla="*/ 396783 w 1688820"/>
                  <a:gd name="connsiteY0" fmla="*/ 534641 h 1815615"/>
                  <a:gd name="connsiteX1" fmla="*/ 36431 w 1688820"/>
                  <a:gd name="connsiteY1" fmla="*/ 940200 h 1815615"/>
                  <a:gd name="connsiteX2" fmla="*/ 55888 w 1688820"/>
                  <a:gd name="connsiteY2" fmla="*/ 1728260 h 1815615"/>
                  <a:gd name="connsiteX3" fmla="*/ 421834 w 1688820"/>
                  <a:gd name="connsiteY3" fmla="*/ 1798118 h 1815615"/>
                  <a:gd name="connsiteX4" fmla="*/ 1614170 w 1688820"/>
                  <a:gd name="connsiteY4" fmla="*/ 1747798 h 1815615"/>
                  <a:gd name="connsiteX5" fmla="*/ 1557182 w 1688820"/>
                  <a:gd name="connsiteY5" fmla="*/ 1257671 h 1815615"/>
                  <a:gd name="connsiteX6" fmla="*/ 1504941 w 1688820"/>
                  <a:gd name="connsiteY6" fmla="*/ 672856 h 1815615"/>
                  <a:gd name="connsiteX7" fmla="*/ 1373355 w 1688820"/>
                  <a:gd name="connsiteY7" fmla="*/ 154877 h 1815615"/>
                  <a:gd name="connsiteX8" fmla="*/ 875515 w 1688820"/>
                  <a:gd name="connsiteY8" fmla="*/ 21205 h 1815615"/>
                  <a:gd name="connsiteX9" fmla="*/ 396783 w 1688820"/>
                  <a:gd name="connsiteY9" fmla="*/ 534641 h 1815615"/>
                  <a:gd name="connsiteX0" fmla="*/ 394951 w 1689541"/>
                  <a:gd name="connsiteY0" fmla="*/ 534641 h 1877271"/>
                  <a:gd name="connsiteX1" fmla="*/ 34599 w 1689541"/>
                  <a:gd name="connsiteY1" fmla="*/ 940200 h 1877271"/>
                  <a:gd name="connsiteX2" fmla="*/ 54056 w 1689541"/>
                  <a:gd name="connsiteY2" fmla="*/ 1728260 h 1877271"/>
                  <a:gd name="connsiteX3" fmla="*/ 385071 w 1689541"/>
                  <a:gd name="connsiteY3" fmla="*/ 1877032 h 1877271"/>
                  <a:gd name="connsiteX4" fmla="*/ 1612338 w 1689541"/>
                  <a:gd name="connsiteY4" fmla="*/ 1747798 h 1877271"/>
                  <a:gd name="connsiteX5" fmla="*/ 1555350 w 1689541"/>
                  <a:gd name="connsiteY5" fmla="*/ 1257671 h 1877271"/>
                  <a:gd name="connsiteX6" fmla="*/ 1503109 w 1689541"/>
                  <a:gd name="connsiteY6" fmla="*/ 672856 h 1877271"/>
                  <a:gd name="connsiteX7" fmla="*/ 1371523 w 1689541"/>
                  <a:gd name="connsiteY7" fmla="*/ 154877 h 1877271"/>
                  <a:gd name="connsiteX8" fmla="*/ 873683 w 1689541"/>
                  <a:gd name="connsiteY8" fmla="*/ 21205 h 1877271"/>
                  <a:gd name="connsiteX9" fmla="*/ 394951 w 1689541"/>
                  <a:gd name="connsiteY9" fmla="*/ 534641 h 1877271"/>
                  <a:gd name="connsiteX0" fmla="*/ 394949 w 1689541"/>
                  <a:gd name="connsiteY0" fmla="*/ 534641 h 1877032"/>
                  <a:gd name="connsiteX1" fmla="*/ 34597 w 1689541"/>
                  <a:gd name="connsiteY1" fmla="*/ 940200 h 1877032"/>
                  <a:gd name="connsiteX2" fmla="*/ 54054 w 1689541"/>
                  <a:gd name="connsiteY2" fmla="*/ 1728260 h 1877032"/>
                  <a:gd name="connsiteX3" fmla="*/ 385069 w 1689541"/>
                  <a:gd name="connsiteY3" fmla="*/ 1877032 h 1877032"/>
                  <a:gd name="connsiteX4" fmla="*/ 1612336 w 1689541"/>
                  <a:gd name="connsiteY4" fmla="*/ 1747798 h 1877032"/>
                  <a:gd name="connsiteX5" fmla="*/ 1555348 w 1689541"/>
                  <a:gd name="connsiteY5" fmla="*/ 1257671 h 1877032"/>
                  <a:gd name="connsiteX6" fmla="*/ 1503107 w 1689541"/>
                  <a:gd name="connsiteY6" fmla="*/ 672856 h 1877032"/>
                  <a:gd name="connsiteX7" fmla="*/ 1371521 w 1689541"/>
                  <a:gd name="connsiteY7" fmla="*/ 154877 h 1877032"/>
                  <a:gd name="connsiteX8" fmla="*/ 873681 w 1689541"/>
                  <a:gd name="connsiteY8" fmla="*/ 21205 h 1877032"/>
                  <a:gd name="connsiteX9" fmla="*/ 394949 w 1689541"/>
                  <a:gd name="connsiteY9" fmla="*/ 534641 h 1877032"/>
                  <a:gd name="connsiteX0" fmla="*/ 394949 w 1683795"/>
                  <a:gd name="connsiteY0" fmla="*/ 534641 h 1877032"/>
                  <a:gd name="connsiteX1" fmla="*/ 34597 w 1683795"/>
                  <a:gd name="connsiteY1" fmla="*/ 940200 h 1877032"/>
                  <a:gd name="connsiteX2" fmla="*/ 54054 w 1683795"/>
                  <a:gd name="connsiteY2" fmla="*/ 1728260 h 1877032"/>
                  <a:gd name="connsiteX3" fmla="*/ 385069 w 1683795"/>
                  <a:gd name="connsiteY3" fmla="*/ 1877032 h 1877032"/>
                  <a:gd name="connsiteX4" fmla="*/ 1605349 w 1683795"/>
                  <a:gd name="connsiteY4" fmla="*/ 1798860 h 1877032"/>
                  <a:gd name="connsiteX5" fmla="*/ 1555348 w 1683795"/>
                  <a:gd name="connsiteY5" fmla="*/ 1257671 h 1877032"/>
                  <a:gd name="connsiteX6" fmla="*/ 1503107 w 1683795"/>
                  <a:gd name="connsiteY6" fmla="*/ 672856 h 1877032"/>
                  <a:gd name="connsiteX7" fmla="*/ 1371521 w 1683795"/>
                  <a:gd name="connsiteY7" fmla="*/ 154877 h 1877032"/>
                  <a:gd name="connsiteX8" fmla="*/ 873681 w 1683795"/>
                  <a:gd name="connsiteY8" fmla="*/ 21205 h 1877032"/>
                  <a:gd name="connsiteX9" fmla="*/ 394949 w 1683795"/>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671512"/>
                  <a:gd name="connsiteY0" fmla="*/ 534641 h 1877032"/>
                  <a:gd name="connsiteX1" fmla="*/ 34597 w 1671512"/>
                  <a:gd name="connsiteY1" fmla="*/ 940200 h 1877032"/>
                  <a:gd name="connsiteX2" fmla="*/ 54054 w 1671512"/>
                  <a:gd name="connsiteY2" fmla="*/ 1728260 h 1877032"/>
                  <a:gd name="connsiteX3" fmla="*/ 385069 w 1671512"/>
                  <a:gd name="connsiteY3" fmla="*/ 1877032 h 1877032"/>
                  <a:gd name="connsiteX4" fmla="*/ 1605349 w 1671512"/>
                  <a:gd name="connsiteY4" fmla="*/ 1798860 h 1877032"/>
                  <a:gd name="connsiteX5" fmla="*/ 1555348 w 1671512"/>
                  <a:gd name="connsiteY5" fmla="*/ 1257671 h 1877032"/>
                  <a:gd name="connsiteX6" fmla="*/ 1503107 w 1671512"/>
                  <a:gd name="connsiteY6" fmla="*/ 672856 h 1877032"/>
                  <a:gd name="connsiteX7" fmla="*/ 1371521 w 1671512"/>
                  <a:gd name="connsiteY7" fmla="*/ 154877 h 1877032"/>
                  <a:gd name="connsiteX8" fmla="*/ 873681 w 1671512"/>
                  <a:gd name="connsiteY8" fmla="*/ 21205 h 1877032"/>
                  <a:gd name="connsiteX9" fmla="*/ 394949 w 1671512"/>
                  <a:gd name="connsiteY9" fmla="*/ 534641 h 1877032"/>
                  <a:gd name="connsiteX0" fmla="*/ 394949 w 1677296"/>
                  <a:gd name="connsiteY0" fmla="*/ 534641 h 1877032"/>
                  <a:gd name="connsiteX1" fmla="*/ 34597 w 1677296"/>
                  <a:gd name="connsiteY1" fmla="*/ 940200 h 1877032"/>
                  <a:gd name="connsiteX2" fmla="*/ 54054 w 1677296"/>
                  <a:gd name="connsiteY2" fmla="*/ 1728260 h 1877032"/>
                  <a:gd name="connsiteX3" fmla="*/ 385069 w 1677296"/>
                  <a:gd name="connsiteY3" fmla="*/ 1877032 h 1877032"/>
                  <a:gd name="connsiteX4" fmla="*/ 1612334 w 1677296"/>
                  <a:gd name="connsiteY4" fmla="*/ 1840637 h 1877032"/>
                  <a:gd name="connsiteX5" fmla="*/ 1555348 w 1677296"/>
                  <a:gd name="connsiteY5" fmla="*/ 1257671 h 1877032"/>
                  <a:gd name="connsiteX6" fmla="*/ 1503107 w 1677296"/>
                  <a:gd name="connsiteY6" fmla="*/ 672856 h 1877032"/>
                  <a:gd name="connsiteX7" fmla="*/ 1371521 w 1677296"/>
                  <a:gd name="connsiteY7" fmla="*/ 154877 h 1877032"/>
                  <a:gd name="connsiteX8" fmla="*/ 873681 w 1677296"/>
                  <a:gd name="connsiteY8" fmla="*/ 21205 h 1877032"/>
                  <a:gd name="connsiteX9" fmla="*/ 394949 w 1677296"/>
                  <a:gd name="connsiteY9" fmla="*/ 534641 h 1877032"/>
                  <a:gd name="connsiteX0" fmla="*/ 394949 w 1677298"/>
                  <a:gd name="connsiteY0" fmla="*/ 534641 h 1877032"/>
                  <a:gd name="connsiteX1" fmla="*/ 34597 w 1677298"/>
                  <a:gd name="connsiteY1" fmla="*/ 940200 h 1877032"/>
                  <a:gd name="connsiteX2" fmla="*/ 54054 w 1677298"/>
                  <a:gd name="connsiteY2" fmla="*/ 1728260 h 1877032"/>
                  <a:gd name="connsiteX3" fmla="*/ 385069 w 1677298"/>
                  <a:gd name="connsiteY3" fmla="*/ 1877032 h 1877032"/>
                  <a:gd name="connsiteX4" fmla="*/ 1612334 w 1677298"/>
                  <a:gd name="connsiteY4" fmla="*/ 1840637 h 1877032"/>
                  <a:gd name="connsiteX5" fmla="*/ 1555348 w 1677298"/>
                  <a:gd name="connsiteY5" fmla="*/ 1257671 h 1877032"/>
                  <a:gd name="connsiteX6" fmla="*/ 1503107 w 1677298"/>
                  <a:gd name="connsiteY6" fmla="*/ 672856 h 1877032"/>
                  <a:gd name="connsiteX7" fmla="*/ 1371521 w 1677298"/>
                  <a:gd name="connsiteY7" fmla="*/ 154877 h 1877032"/>
                  <a:gd name="connsiteX8" fmla="*/ 873681 w 1677298"/>
                  <a:gd name="connsiteY8" fmla="*/ 21205 h 1877032"/>
                  <a:gd name="connsiteX9" fmla="*/ 394949 w 1677298"/>
                  <a:gd name="connsiteY9" fmla="*/ 534641 h 1877032"/>
                  <a:gd name="connsiteX0" fmla="*/ 394949 w 1677296"/>
                  <a:gd name="connsiteY0" fmla="*/ 534641 h 1904936"/>
                  <a:gd name="connsiteX1" fmla="*/ 34597 w 1677296"/>
                  <a:gd name="connsiteY1" fmla="*/ 940200 h 1904936"/>
                  <a:gd name="connsiteX2" fmla="*/ 54054 w 1677296"/>
                  <a:gd name="connsiteY2" fmla="*/ 1728260 h 1904936"/>
                  <a:gd name="connsiteX3" fmla="*/ 385069 w 1677296"/>
                  <a:gd name="connsiteY3" fmla="*/ 1877032 h 1904936"/>
                  <a:gd name="connsiteX4" fmla="*/ 1612334 w 1677296"/>
                  <a:gd name="connsiteY4" fmla="*/ 1840637 h 1904936"/>
                  <a:gd name="connsiteX5" fmla="*/ 1555348 w 1677296"/>
                  <a:gd name="connsiteY5" fmla="*/ 1257671 h 1904936"/>
                  <a:gd name="connsiteX6" fmla="*/ 1503107 w 1677296"/>
                  <a:gd name="connsiteY6" fmla="*/ 672856 h 1904936"/>
                  <a:gd name="connsiteX7" fmla="*/ 1371521 w 1677296"/>
                  <a:gd name="connsiteY7" fmla="*/ 154877 h 1904936"/>
                  <a:gd name="connsiteX8" fmla="*/ 873681 w 1677296"/>
                  <a:gd name="connsiteY8" fmla="*/ 21205 h 1904936"/>
                  <a:gd name="connsiteX9" fmla="*/ 394949 w 1677296"/>
                  <a:gd name="connsiteY9" fmla="*/ 534641 h 1904936"/>
                  <a:gd name="connsiteX0" fmla="*/ 461539 w 1743887"/>
                  <a:gd name="connsiteY0" fmla="*/ 534641 h 1904936"/>
                  <a:gd name="connsiteX1" fmla="*/ 101187 w 1743887"/>
                  <a:gd name="connsiteY1" fmla="*/ 940200 h 1904936"/>
                  <a:gd name="connsiteX2" fmla="*/ 22840 w 1743887"/>
                  <a:gd name="connsiteY2" fmla="*/ 1737812 h 1904936"/>
                  <a:gd name="connsiteX3" fmla="*/ 451659 w 1743887"/>
                  <a:gd name="connsiteY3" fmla="*/ 1877032 h 1904936"/>
                  <a:gd name="connsiteX4" fmla="*/ 1678924 w 1743887"/>
                  <a:gd name="connsiteY4" fmla="*/ 1840637 h 1904936"/>
                  <a:gd name="connsiteX5" fmla="*/ 1621938 w 1743887"/>
                  <a:gd name="connsiteY5" fmla="*/ 1257671 h 1904936"/>
                  <a:gd name="connsiteX6" fmla="*/ 1569697 w 1743887"/>
                  <a:gd name="connsiteY6" fmla="*/ 672856 h 1904936"/>
                  <a:gd name="connsiteX7" fmla="*/ 1438111 w 1743887"/>
                  <a:gd name="connsiteY7" fmla="*/ 154877 h 1904936"/>
                  <a:gd name="connsiteX8" fmla="*/ 940271 w 1743887"/>
                  <a:gd name="connsiteY8" fmla="*/ 21205 h 1904936"/>
                  <a:gd name="connsiteX9" fmla="*/ 461539 w 1743887"/>
                  <a:gd name="connsiteY9" fmla="*/ 534641 h 1904936"/>
                  <a:gd name="connsiteX0" fmla="*/ 452050 w 1756359"/>
                  <a:gd name="connsiteY0" fmla="*/ 534641 h 1891359"/>
                  <a:gd name="connsiteX1" fmla="*/ 91698 w 1756359"/>
                  <a:gd name="connsiteY1" fmla="*/ 940200 h 1891359"/>
                  <a:gd name="connsiteX2" fmla="*/ 13351 w 1756359"/>
                  <a:gd name="connsiteY2" fmla="*/ 1737812 h 1891359"/>
                  <a:gd name="connsiteX3" fmla="*/ 309435 w 1756359"/>
                  <a:gd name="connsiteY3" fmla="*/ 1891359 h 1891359"/>
                  <a:gd name="connsiteX4" fmla="*/ 1669435 w 1756359"/>
                  <a:gd name="connsiteY4" fmla="*/ 1840637 h 1891359"/>
                  <a:gd name="connsiteX5" fmla="*/ 1612449 w 1756359"/>
                  <a:gd name="connsiteY5" fmla="*/ 1257671 h 1891359"/>
                  <a:gd name="connsiteX6" fmla="*/ 1560208 w 1756359"/>
                  <a:gd name="connsiteY6" fmla="*/ 672856 h 1891359"/>
                  <a:gd name="connsiteX7" fmla="*/ 1428622 w 1756359"/>
                  <a:gd name="connsiteY7" fmla="*/ 154877 h 1891359"/>
                  <a:gd name="connsiteX8" fmla="*/ 930782 w 1756359"/>
                  <a:gd name="connsiteY8" fmla="*/ 21205 h 1891359"/>
                  <a:gd name="connsiteX9" fmla="*/ 452050 w 1756359"/>
                  <a:gd name="connsiteY9" fmla="*/ 534641 h 1891359"/>
                  <a:gd name="connsiteX0" fmla="*/ 452050 w 1756257"/>
                  <a:gd name="connsiteY0" fmla="*/ 534641 h 1891359"/>
                  <a:gd name="connsiteX1" fmla="*/ 91698 w 1756257"/>
                  <a:gd name="connsiteY1" fmla="*/ 940200 h 1891359"/>
                  <a:gd name="connsiteX2" fmla="*/ 13351 w 1756257"/>
                  <a:gd name="connsiteY2" fmla="*/ 1737812 h 1891359"/>
                  <a:gd name="connsiteX3" fmla="*/ 309435 w 1756257"/>
                  <a:gd name="connsiteY3" fmla="*/ 1891359 h 1891359"/>
                  <a:gd name="connsiteX4" fmla="*/ 1669435 w 1756257"/>
                  <a:gd name="connsiteY4" fmla="*/ 1840637 h 1891359"/>
                  <a:gd name="connsiteX5" fmla="*/ 1612449 w 1756257"/>
                  <a:gd name="connsiteY5" fmla="*/ 1257671 h 1891359"/>
                  <a:gd name="connsiteX6" fmla="*/ 1563496 w 1756257"/>
                  <a:gd name="connsiteY6" fmla="*/ 959631 h 1891359"/>
                  <a:gd name="connsiteX7" fmla="*/ 1560208 w 1756257"/>
                  <a:gd name="connsiteY7" fmla="*/ 672856 h 1891359"/>
                  <a:gd name="connsiteX8" fmla="*/ 1428622 w 1756257"/>
                  <a:gd name="connsiteY8" fmla="*/ 154877 h 1891359"/>
                  <a:gd name="connsiteX9" fmla="*/ 930782 w 1756257"/>
                  <a:gd name="connsiteY9" fmla="*/ 21205 h 1891359"/>
                  <a:gd name="connsiteX10" fmla="*/ 452050 w 1756257"/>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64592"/>
                  <a:gd name="connsiteY0" fmla="*/ 534641 h 1891359"/>
                  <a:gd name="connsiteX1" fmla="*/ 91698 w 1764592"/>
                  <a:gd name="connsiteY1" fmla="*/ 940200 h 1891359"/>
                  <a:gd name="connsiteX2" fmla="*/ 13351 w 1764592"/>
                  <a:gd name="connsiteY2" fmla="*/ 1737812 h 1891359"/>
                  <a:gd name="connsiteX3" fmla="*/ 309435 w 1764592"/>
                  <a:gd name="connsiteY3" fmla="*/ 1891359 h 1891359"/>
                  <a:gd name="connsiteX4" fmla="*/ 1669435 w 1764592"/>
                  <a:gd name="connsiteY4" fmla="*/ 1840637 h 1891359"/>
                  <a:gd name="connsiteX5" fmla="*/ 1612449 w 1764592"/>
                  <a:gd name="connsiteY5" fmla="*/ 1257671 h 1891359"/>
                  <a:gd name="connsiteX6" fmla="*/ 1309780 w 1764592"/>
                  <a:gd name="connsiteY6" fmla="*/ 1046341 h 1891359"/>
                  <a:gd name="connsiteX7" fmla="*/ 1560208 w 1764592"/>
                  <a:gd name="connsiteY7" fmla="*/ 672856 h 1891359"/>
                  <a:gd name="connsiteX8" fmla="*/ 1428622 w 1764592"/>
                  <a:gd name="connsiteY8" fmla="*/ 154877 h 1891359"/>
                  <a:gd name="connsiteX9" fmla="*/ 930782 w 1764592"/>
                  <a:gd name="connsiteY9" fmla="*/ 21205 h 1891359"/>
                  <a:gd name="connsiteX10" fmla="*/ 452050 w 1764592"/>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92731"/>
                  <a:gd name="connsiteY0" fmla="*/ 534641 h 1891359"/>
                  <a:gd name="connsiteX1" fmla="*/ 91698 w 1792731"/>
                  <a:gd name="connsiteY1" fmla="*/ 940200 h 1891359"/>
                  <a:gd name="connsiteX2" fmla="*/ 13351 w 1792731"/>
                  <a:gd name="connsiteY2" fmla="*/ 1737812 h 1891359"/>
                  <a:gd name="connsiteX3" fmla="*/ 309435 w 1792731"/>
                  <a:gd name="connsiteY3" fmla="*/ 1891359 h 1891359"/>
                  <a:gd name="connsiteX4" fmla="*/ 1669435 w 1792731"/>
                  <a:gd name="connsiteY4" fmla="*/ 1840637 h 1891359"/>
                  <a:gd name="connsiteX5" fmla="*/ 1688563 w 1792731"/>
                  <a:gd name="connsiteY5" fmla="*/ 1292355 h 1891359"/>
                  <a:gd name="connsiteX6" fmla="*/ 1309780 w 1792731"/>
                  <a:gd name="connsiteY6" fmla="*/ 1046341 h 1891359"/>
                  <a:gd name="connsiteX7" fmla="*/ 1560208 w 1792731"/>
                  <a:gd name="connsiteY7" fmla="*/ 672856 h 1891359"/>
                  <a:gd name="connsiteX8" fmla="*/ 1428622 w 1792731"/>
                  <a:gd name="connsiteY8" fmla="*/ 154877 h 1891359"/>
                  <a:gd name="connsiteX9" fmla="*/ 930782 w 1792731"/>
                  <a:gd name="connsiteY9" fmla="*/ 21205 h 1891359"/>
                  <a:gd name="connsiteX10" fmla="*/ 452050 w 1792731"/>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560208 w 1814809"/>
                  <a:gd name="connsiteY7" fmla="*/ 672856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619996 w 1814809"/>
                  <a:gd name="connsiteY7" fmla="*/ 526399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42872 h 1899590"/>
                  <a:gd name="connsiteX1" fmla="*/ 91698 w 1814809"/>
                  <a:gd name="connsiteY1" fmla="*/ 948431 h 1899590"/>
                  <a:gd name="connsiteX2" fmla="*/ 13351 w 1814809"/>
                  <a:gd name="connsiteY2" fmla="*/ 1746043 h 1899590"/>
                  <a:gd name="connsiteX3" fmla="*/ 309435 w 1814809"/>
                  <a:gd name="connsiteY3" fmla="*/ 1899590 h 1899590"/>
                  <a:gd name="connsiteX4" fmla="*/ 1669435 w 1814809"/>
                  <a:gd name="connsiteY4" fmla="*/ 1848868 h 1899590"/>
                  <a:gd name="connsiteX5" fmla="*/ 1688563 w 1814809"/>
                  <a:gd name="connsiteY5" fmla="*/ 1300586 h 1899590"/>
                  <a:gd name="connsiteX6" fmla="*/ 1309780 w 1814809"/>
                  <a:gd name="connsiteY6" fmla="*/ 1054572 h 1899590"/>
                  <a:gd name="connsiteX7" fmla="*/ 1619996 w 1814809"/>
                  <a:gd name="connsiteY7" fmla="*/ 534630 h 1899590"/>
                  <a:gd name="connsiteX8" fmla="*/ 1488411 w 1814809"/>
                  <a:gd name="connsiteY8" fmla="*/ 129049 h 1899590"/>
                  <a:gd name="connsiteX9" fmla="*/ 930782 w 1814809"/>
                  <a:gd name="connsiteY9" fmla="*/ 29436 h 1899590"/>
                  <a:gd name="connsiteX10" fmla="*/ 452050 w 1814809"/>
                  <a:gd name="connsiteY10" fmla="*/ 542872 h 1899590"/>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551784 w 1934789"/>
                  <a:gd name="connsiteY0" fmla="*/ 540513 h 1886326"/>
                  <a:gd name="connsiteX1" fmla="*/ 191432 w 1934789"/>
                  <a:gd name="connsiteY1" fmla="*/ 946072 h 1886326"/>
                  <a:gd name="connsiteX2" fmla="*/ 113085 w 1934789"/>
                  <a:gd name="connsiteY2" fmla="*/ 1743684 h 1886326"/>
                  <a:gd name="connsiteX3" fmla="*/ 1769169 w 1934789"/>
                  <a:gd name="connsiteY3" fmla="*/ 1846509 h 1886326"/>
                  <a:gd name="connsiteX4" fmla="*/ 1788297 w 1934789"/>
                  <a:gd name="connsiteY4" fmla="*/ 1298227 h 1886326"/>
                  <a:gd name="connsiteX5" fmla="*/ 1409514 w 1934789"/>
                  <a:gd name="connsiteY5" fmla="*/ 1052213 h 1886326"/>
                  <a:gd name="connsiteX6" fmla="*/ 1719730 w 1934789"/>
                  <a:gd name="connsiteY6" fmla="*/ 532271 h 1886326"/>
                  <a:gd name="connsiteX7" fmla="*/ 1588145 w 1934789"/>
                  <a:gd name="connsiteY7" fmla="*/ 126690 h 1886326"/>
                  <a:gd name="connsiteX8" fmla="*/ 1030516 w 1934789"/>
                  <a:gd name="connsiteY8" fmla="*/ 27077 h 1886326"/>
                  <a:gd name="connsiteX9" fmla="*/ 551784 w 1934789"/>
                  <a:gd name="connsiteY9" fmla="*/ 540513 h 1886326"/>
                  <a:gd name="connsiteX0" fmla="*/ 551784 w 1900403"/>
                  <a:gd name="connsiteY0" fmla="*/ 540513 h 1886326"/>
                  <a:gd name="connsiteX1" fmla="*/ 191432 w 1900403"/>
                  <a:gd name="connsiteY1" fmla="*/ 946072 h 1886326"/>
                  <a:gd name="connsiteX2" fmla="*/ 113085 w 1900403"/>
                  <a:gd name="connsiteY2" fmla="*/ 1743684 h 1886326"/>
                  <a:gd name="connsiteX3" fmla="*/ 1769169 w 1900403"/>
                  <a:gd name="connsiteY3" fmla="*/ 1846509 h 1886326"/>
                  <a:gd name="connsiteX4" fmla="*/ 1788297 w 1900403"/>
                  <a:gd name="connsiteY4" fmla="*/ 1298227 h 1886326"/>
                  <a:gd name="connsiteX5" fmla="*/ 1719730 w 1900403"/>
                  <a:gd name="connsiteY5" fmla="*/ 532271 h 1886326"/>
                  <a:gd name="connsiteX6" fmla="*/ 1588145 w 1900403"/>
                  <a:gd name="connsiteY6" fmla="*/ 126690 h 1886326"/>
                  <a:gd name="connsiteX7" fmla="*/ 1030516 w 1900403"/>
                  <a:gd name="connsiteY7" fmla="*/ 27077 h 1886326"/>
                  <a:gd name="connsiteX8" fmla="*/ 551784 w 1900403"/>
                  <a:gd name="connsiteY8" fmla="*/ 540513 h 1886326"/>
                  <a:gd name="connsiteX0" fmla="*/ 551784 w 2140248"/>
                  <a:gd name="connsiteY0" fmla="*/ 540513 h 1886326"/>
                  <a:gd name="connsiteX1" fmla="*/ 191432 w 2140248"/>
                  <a:gd name="connsiteY1" fmla="*/ 946072 h 1886326"/>
                  <a:gd name="connsiteX2" fmla="*/ 113085 w 2140248"/>
                  <a:gd name="connsiteY2" fmla="*/ 1743684 h 1886326"/>
                  <a:gd name="connsiteX3" fmla="*/ 1769169 w 2140248"/>
                  <a:gd name="connsiteY3" fmla="*/ 1846509 h 1886326"/>
                  <a:gd name="connsiteX4" fmla="*/ 1788297 w 2140248"/>
                  <a:gd name="connsiteY4" fmla="*/ 1298227 h 1886326"/>
                  <a:gd name="connsiteX5" fmla="*/ 2137828 w 2140248"/>
                  <a:gd name="connsiteY5" fmla="*/ 516390 h 1886326"/>
                  <a:gd name="connsiteX6" fmla="*/ 1588145 w 2140248"/>
                  <a:gd name="connsiteY6" fmla="*/ 126690 h 1886326"/>
                  <a:gd name="connsiteX7" fmla="*/ 1030516 w 2140248"/>
                  <a:gd name="connsiteY7" fmla="*/ 27077 h 1886326"/>
                  <a:gd name="connsiteX8" fmla="*/ 551784 w 2140248"/>
                  <a:gd name="connsiteY8" fmla="*/ 540513 h 1886326"/>
                  <a:gd name="connsiteX0" fmla="*/ 839 w 2332590"/>
                  <a:gd name="connsiteY0" fmla="*/ 234577 h 1866234"/>
                  <a:gd name="connsiteX1" fmla="*/ 383774 w 2332590"/>
                  <a:gd name="connsiteY1" fmla="*/ 925980 h 1866234"/>
                  <a:gd name="connsiteX2" fmla="*/ 305427 w 2332590"/>
                  <a:gd name="connsiteY2" fmla="*/ 1723592 h 1866234"/>
                  <a:gd name="connsiteX3" fmla="*/ 1961511 w 2332590"/>
                  <a:gd name="connsiteY3" fmla="*/ 1826417 h 1866234"/>
                  <a:gd name="connsiteX4" fmla="*/ 1980639 w 2332590"/>
                  <a:gd name="connsiteY4" fmla="*/ 1278135 h 1866234"/>
                  <a:gd name="connsiteX5" fmla="*/ 2330170 w 2332590"/>
                  <a:gd name="connsiteY5" fmla="*/ 496298 h 1866234"/>
                  <a:gd name="connsiteX6" fmla="*/ 1780487 w 2332590"/>
                  <a:gd name="connsiteY6" fmla="*/ 106598 h 1866234"/>
                  <a:gd name="connsiteX7" fmla="*/ 1222858 w 2332590"/>
                  <a:gd name="connsiteY7" fmla="*/ 6985 h 1866234"/>
                  <a:gd name="connsiteX8" fmla="*/ 839 w 2332590"/>
                  <a:gd name="connsiteY8" fmla="*/ 234577 h 1866234"/>
                  <a:gd name="connsiteX0" fmla="*/ 169859 w 2501610"/>
                  <a:gd name="connsiteY0" fmla="*/ 234577 h 1866234"/>
                  <a:gd name="connsiteX1" fmla="*/ 41784 w 2501610"/>
                  <a:gd name="connsiteY1" fmla="*/ 925980 h 1866234"/>
                  <a:gd name="connsiteX2" fmla="*/ 474447 w 2501610"/>
                  <a:gd name="connsiteY2" fmla="*/ 1723592 h 1866234"/>
                  <a:gd name="connsiteX3" fmla="*/ 2130531 w 2501610"/>
                  <a:gd name="connsiteY3" fmla="*/ 1826417 h 1866234"/>
                  <a:gd name="connsiteX4" fmla="*/ 2149659 w 2501610"/>
                  <a:gd name="connsiteY4" fmla="*/ 1278135 h 1866234"/>
                  <a:gd name="connsiteX5" fmla="*/ 2499190 w 2501610"/>
                  <a:gd name="connsiteY5" fmla="*/ 496298 h 1866234"/>
                  <a:gd name="connsiteX6" fmla="*/ 1949507 w 2501610"/>
                  <a:gd name="connsiteY6" fmla="*/ 106598 h 1866234"/>
                  <a:gd name="connsiteX7" fmla="*/ 1391878 w 2501610"/>
                  <a:gd name="connsiteY7" fmla="*/ 6985 h 1866234"/>
                  <a:gd name="connsiteX8" fmla="*/ 169859 w 2501610"/>
                  <a:gd name="connsiteY8" fmla="*/ 234577 h 1866234"/>
                  <a:gd name="connsiteX0" fmla="*/ 169859 w 2521114"/>
                  <a:gd name="connsiteY0" fmla="*/ 234577 h 1866234"/>
                  <a:gd name="connsiteX1" fmla="*/ 41784 w 2521114"/>
                  <a:gd name="connsiteY1" fmla="*/ 925980 h 1866234"/>
                  <a:gd name="connsiteX2" fmla="*/ 474447 w 2521114"/>
                  <a:gd name="connsiteY2" fmla="*/ 1723592 h 1866234"/>
                  <a:gd name="connsiteX3" fmla="*/ 2130531 w 2521114"/>
                  <a:gd name="connsiteY3" fmla="*/ 1826417 h 1866234"/>
                  <a:gd name="connsiteX4" fmla="*/ 2149659 w 2521114"/>
                  <a:gd name="connsiteY4" fmla="*/ 1278135 h 1866234"/>
                  <a:gd name="connsiteX5" fmla="*/ 2386606 w 2521114"/>
                  <a:gd name="connsiteY5" fmla="*/ 1096675 h 1866234"/>
                  <a:gd name="connsiteX6" fmla="*/ 2499190 w 2521114"/>
                  <a:gd name="connsiteY6" fmla="*/ 496298 h 1866234"/>
                  <a:gd name="connsiteX7" fmla="*/ 1949507 w 2521114"/>
                  <a:gd name="connsiteY7" fmla="*/ 106598 h 1866234"/>
                  <a:gd name="connsiteX8" fmla="*/ 1391878 w 2521114"/>
                  <a:gd name="connsiteY8" fmla="*/ 6985 h 1866234"/>
                  <a:gd name="connsiteX9" fmla="*/ 169859 w 2521114"/>
                  <a:gd name="connsiteY9" fmla="*/ 234577 h 1866234"/>
                  <a:gd name="connsiteX0" fmla="*/ 76021 w 2427276"/>
                  <a:gd name="connsiteY0" fmla="*/ 234577 h 1866880"/>
                  <a:gd name="connsiteX1" fmla="*/ 156994 w 2427276"/>
                  <a:gd name="connsiteY1" fmla="*/ 910100 h 1866880"/>
                  <a:gd name="connsiteX2" fmla="*/ 380609 w 2427276"/>
                  <a:gd name="connsiteY2" fmla="*/ 1723592 h 1866880"/>
                  <a:gd name="connsiteX3" fmla="*/ 2036693 w 2427276"/>
                  <a:gd name="connsiteY3" fmla="*/ 1826417 h 1866880"/>
                  <a:gd name="connsiteX4" fmla="*/ 2055821 w 2427276"/>
                  <a:gd name="connsiteY4" fmla="*/ 1278135 h 1866880"/>
                  <a:gd name="connsiteX5" fmla="*/ 2292768 w 2427276"/>
                  <a:gd name="connsiteY5" fmla="*/ 1096675 h 1866880"/>
                  <a:gd name="connsiteX6" fmla="*/ 2405352 w 2427276"/>
                  <a:gd name="connsiteY6" fmla="*/ 496298 h 1866880"/>
                  <a:gd name="connsiteX7" fmla="*/ 1855669 w 2427276"/>
                  <a:gd name="connsiteY7" fmla="*/ 106598 h 1866880"/>
                  <a:gd name="connsiteX8" fmla="*/ 1298040 w 2427276"/>
                  <a:gd name="connsiteY8" fmla="*/ 6985 h 1866880"/>
                  <a:gd name="connsiteX9" fmla="*/ 76021 w 2427276"/>
                  <a:gd name="connsiteY9" fmla="*/ 234577 h 1866880"/>
                  <a:gd name="connsiteX0" fmla="*/ 65838 w 2417093"/>
                  <a:gd name="connsiteY0" fmla="*/ 146138 h 1778441"/>
                  <a:gd name="connsiteX1" fmla="*/ 146811 w 2417093"/>
                  <a:gd name="connsiteY1" fmla="*/ 821661 h 1778441"/>
                  <a:gd name="connsiteX2" fmla="*/ 370426 w 2417093"/>
                  <a:gd name="connsiteY2" fmla="*/ 1635153 h 1778441"/>
                  <a:gd name="connsiteX3" fmla="*/ 2026510 w 2417093"/>
                  <a:gd name="connsiteY3" fmla="*/ 1737978 h 1778441"/>
                  <a:gd name="connsiteX4" fmla="*/ 2045638 w 2417093"/>
                  <a:gd name="connsiteY4" fmla="*/ 1189696 h 1778441"/>
                  <a:gd name="connsiteX5" fmla="*/ 2282585 w 2417093"/>
                  <a:gd name="connsiteY5" fmla="*/ 1008236 h 1778441"/>
                  <a:gd name="connsiteX6" fmla="*/ 2395169 w 2417093"/>
                  <a:gd name="connsiteY6" fmla="*/ 407859 h 1778441"/>
                  <a:gd name="connsiteX7" fmla="*/ 1845486 w 2417093"/>
                  <a:gd name="connsiteY7" fmla="*/ 18159 h 1778441"/>
                  <a:gd name="connsiteX8" fmla="*/ 1148491 w 2417093"/>
                  <a:gd name="connsiteY8" fmla="*/ 252030 h 1778441"/>
                  <a:gd name="connsiteX9" fmla="*/ 65838 w 2417093"/>
                  <a:gd name="connsiteY9" fmla="*/ 146138 h 1778441"/>
                  <a:gd name="connsiteX0" fmla="*/ 171178 w 2522433"/>
                  <a:gd name="connsiteY0" fmla="*/ 146138 h 1778441"/>
                  <a:gd name="connsiteX1" fmla="*/ 252151 w 2522433"/>
                  <a:gd name="connsiteY1" fmla="*/ 821661 h 1778441"/>
                  <a:gd name="connsiteX2" fmla="*/ 475766 w 2522433"/>
                  <a:gd name="connsiteY2" fmla="*/ 1635153 h 1778441"/>
                  <a:gd name="connsiteX3" fmla="*/ 2131850 w 2522433"/>
                  <a:gd name="connsiteY3" fmla="*/ 1737978 h 1778441"/>
                  <a:gd name="connsiteX4" fmla="*/ 2150978 w 2522433"/>
                  <a:gd name="connsiteY4" fmla="*/ 1189696 h 1778441"/>
                  <a:gd name="connsiteX5" fmla="*/ 2387925 w 2522433"/>
                  <a:gd name="connsiteY5" fmla="*/ 1008236 h 1778441"/>
                  <a:gd name="connsiteX6" fmla="*/ 2500509 w 2522433"/>
                  <a:gd name="connsiteY6" fmla="*/ 407859 h 1778441"/>
                  <a:gd name="connsiteX7" fmla="*/ 1950826 w 2522433"/>
                  <a:gd name="connsiteY7" fmla="*/ 18159 h 1778441"/>
                  <a:gd name="connsiteX8" fmla="*/ 1253831 w 2522433"/>
                  <a:gd name="connsiteY8" fmla="*/ 252030 h 1778441"/>
                  <a:gd name="connsiteX9" fmla="*/ 171178 w 2522433"/>
                  <a:gd name="connsiteY9" fmla="*/ 146138 h 1778441"/>
                  <a:gd name="connsiteX0" fmla="*/ 171180 w 2522435"/>
                  <a:gd name="connsiteY0" fmla="*/ 128058 h 1760361"/>
                  <a:gd name="connsiteX1" fmla="*/ 252153 w 2522435"/>
                  <a:gd name="connsiteY1" fmla="*/ 803581 h 1760361"/>
                  <a:gd name="connsiteX2" fmla="*/ 475768 w 2522435"/>
                  <a:gd name="connsiteY2" fmla="*/ 1617073 h 1760361"/>
                  <a:gd name="connsiteX3" fmla="*/ 2131852 w 2522435"/>
                  <a:gd name="connsiteY3" fmla="*/ 1719898 h 1760361"/>
                  <a:gd name="connsiteX4" fmla="*/ 2150980 w 2522435"/>
                  <a:gd name="connsiteY4" fmla="*/ 1171616 h 1760361"/>
                  <a:gd name="connsiteX5" fmla="*/ 2387927 w 2522435"/>
                  <a:gd name="connsiteY5" fmla="*/ 990156 h 1760361"/>
                  <a:gd name="connsiteX6" fmla="*/ 2500511 w 2522435"/>
                  <a:gd name="connsiteY6" fmla="*/ 389779 h 1760361"/>
                  <a:gd name="connsiteX7" fmla="*/ 1950828 w 2522435"/>
                  <a:gd name="connsiteY7" fmla="*/ 79 h 1760361"/>
                  <a:gd name="connsiteX8" fmla="*/ 1253833 w 2522435"/>
                  <a:gd name="connsiteY8" fmla="*/ 233950 h 1760361"/>
                  <a:gd name="connsiteX9" fmla="*/ 171180 w 2522435"/>
                  <a:gd name="connsiteY9" fmla="*/ 128058 h 1760361"/>
                  <a:gd name="connsiteX0" fmla="*/ 171180 w 2522435"/>
                  <a:gd name="connsiteY0" fmla="*/ 128058 h 1760361"/>
                  <a:gd name="connsiteX1" fmla="*/ 252153 w 2522435"/>
                  <a:gd name="connsiteY1" fmla="*/ 803581 h 1760361"/>
                  <a:gd name="connsiteX2" fmla="*/ 475768 w 2522435"/>
                  <a:gd name="connsiteY2" fmla="*/ 1617073 h 1760361"/>
                  <a:gd name="connsiteX3" fmla="*/ 2131852 w 2522435"/>
                  <a:gd name="connsiteY3" fmla="*/ 1719898 h 1760361"/>
                  <a:gd name="connsiteX4" fmla="*/ 2150980 w 2522435"/>
                  <a:gd name="connsiteY4" fmla="*/ 1171616 h 1760361"/>
                  <a:gd name="connsiteX5" fmla="*/ 2387927 w 2522435"/>
                  <a:gd name="connsiteY5" fmla="*/ 990156 h 1760361"/>
                  <a:gd name="connsiteX6" fmla="*/ 2500511 w 2522435"/>
                  <a:gd name="connsiteY6" fmla="*/ 389779 h 1760361"/>
                  <a:gd name="connsiteX7" fmla="*/ 1950828 w 2522435"/>
                  <a:gd name="connsiteY7" fmla="*/ 79 h 1760361"/>
                  <a:gd name="connsiteX8" fmla="*/ 1253833 w 2522435"/>
                  <a:gd name="connsiteY8" fmla="*/ 233950 h 1760361"/>
                  <a:gd name="connsiteX9" fmla="*/ 171180 w 2522435"/>
                  <a:gd name="connsiteY9" fmla="*/ 128058 h 1760361"/>
                  <a:gd name="connsiteX0" fmla="*/ 171180 w 2502931"/>
                  <a:gd name="connsiteY0" fmla="*/ 128058 h 1760361"/>
                  <a:gd name="connsiteX1" fmla="*/ 252153 w 2502931"/>
                  <a:gd name="connsiteY1" fmla="*/ 803581 h 1760361"/>
                  <a:gd name="connsiteX2" fmla="*/ 475768 w 2502931"/>
                  <a:gd name="connsiteY2" fmla="*/ 1617073 h 1760361"/>
                  <a:gd name="connsiteX3" fmla="*/ 2131852 w 2502931"/>
                  <a:gd name="connsiteY3" fmla="*/ 1719898 h 1760361"/>
                  <a:gd name="connsiteX4" fmla="*/ 2150980 w 2502931"/>
                  <a:gd name="connsiteY4" fmla="*/ 1171616 h 1760361"/>
                  <a:gd name="connsiteX5" fmla="*/ 2500511 w 2502931"/>
                  <a:gd name="connsiteY5" fmla="*/ 389779 h 1760361"/>
                  <a:gd name="connsiteX6" fmla="*/ 1950828 w 2502931"/>
                  <a:gd name="connsiteY6" fmla="*/ 79 h 1760361"/>
                  <a:gd name="connsiteX7" fmla="*/ 1253833 w 2502931"/>
                  <a:gd name="connsiteY7" fmla="*/ 233950 h 1760361"/>
                  <a:gd name="connsiteX8" fmla="*/ 171180 w 2502931"/>
                  <a:gd name="connsiteY8" fmla="*/ 128058 h 1760361"/>
                  <a:gd name="connsiteX0" fmla="*/ 171180 w 2502931"/>
                  <a:gd name="connsiteY0" fmla="*/ 137721 h 1770024"/>
                  <a:gd name="connsiteX1" fmla="*/ 252153 w 2502931"/>
                  <a:gd name="connsiteY1" fmla="*/ 813244 h 1770024"/>
                  <a:gd name="connsiteX2" fmla="*/ 475768 w 2502931"/>
                  <a:gd name="connsiteY2" fmla="*/ 1626736 h 1770024"/>
                  <a:gd name="connsiteX3" fmla="*/ 2131852 w 2502931"/>
                  <a:gd name="connsiteY3" fmla="*/ 1729561 h 1770024"/>
                  <a:gd name="connsiteX4" fmla="*/ 2150980 w 2502931"/>
                  <a:gd name="connsiteY4" fmla="*/ 1181279 h 1770024"/>
                  <a:gd name="connsiteX5" fmla="*/ 2500511 w 2502931"/>
                  <a:gd name="connsiteY5" fmla="*/ 631296 h 1770024"/>
                  <a:gd name="connsiteX6" fmla="*/ 1950828 w 2502931"/>
                  <a:gd name="connsiteY6" fmla="*/ 9742 h 1770024"/>
                  <a:gd name="connsiteX7" fmla="*/ 1253833 w 2502931"/>
                  <a:gd name="connsiteY7" fmla="*/ 243613 h 1770024"/>
                  <a:gd name="connsiteX8" fmla="*/ 171180 w 2502931"/>
                  <a:gd name="connsiteY8" fmla="*/ 137721 h 1770024"/>
                  <a:gd name="connsiteX0" fmla="*/ 171180 w 2500973"/>
                  <a:gd name="connsiteY0" fmla="*/ 137721 h 1770024"/>
                  <a:gd name="connsiteX1" fmla="*/ 252153 w 2500973"/>
                  <a:gd name="connsiteY1" fmla="*/ 813244 h 1770024"/>
                  <a:gd name="connsiteX2" fmla="*/ 475768 w 2500973"/>
                  <a:gd name="connsiteY2" fmla="*/ 1626736 h 1770024"/>
                  <a:gd name="connsiteX3" fmla="*/ 2131852 w 2500973"/>
                  <a:gd name="connsiteY3" fmla="*/ 1729561 h 1770024"/>
                  <a:gd name="connsiteX4" fmla="*/ 2150980 w 2500973"/>
                  <a:gd name="connsiteY4" fmla="*/ 1181279 h 1770024"/>
                  <a:gd name="connsiteX5" fmla="*/ 2500511 w 2500973"/>
                  <a:gd name="connsiteY5" fmla="*/ 631296 h 1770024"/>
                  <a:gd name="connsiteX6" fmla="*/ 1950828 w 2500973"/>
                  <a:gd name="connsiteY6" fmla="*/ 9742 h 1770024"/>
                  <a:gd name="connsiteX7" fmla="*/ 1253833 w 2500973"/>
                  <a:gd name="connsiteY7" fmla="*/ 243613 h 1770024"/>
                  <a:gd name="connsiteX8" fmla="*/ 171180 w 2500973"/>
                  <a:gd name="connsiteY8" fmla="*/ 137721 h 1770024"/>
                  <a:gd name="connsiteX0" fmla="*/ 171180 w 2501811"/>
                  <a:gd name="connsiteY0" fmla="*/ 130586 h 1762889"/>
                  <a:gd name="connsiteX1" fmla="*/ 252153 w 2501811"/>
                  <a:gd name="connsiteY1" fmla="*/ 806109 h 1762889"/>
                  <a:gd name="connsiteX2" fmla="*/ 475768 w 2501811"/>
                  <a:gd name="connsiteY2" fmla="*/ 1619601 h 1762889"/>
                  <a:gd name="connsiteX3" fmla="*/ 2131852 w 2501811"/>
                  <a:gd name="connsiteY3" fmla="*/ 1722426 h 1762889"/>
                  <a:gd name="connsiteX4" fmla="*/ 2150980 w 2501811"/>
                  <a:gd name="connsiteY4" fmla="*/ 1174144 h 1762889"/>
                  <a:gd name="connsiteX5" fmla="*/ 2500511 w 2501811"/>
                  <a:gd name="connsiteY5" fmla="*/ 624161 h 1762889"/>
                  <a:gd name="connsiteX6" fmla="*/ 1950828 w 2501811"/>
                  <a:gd name="connsiteY6" fmla="*/ 2607 h 1762889"/>
                  <a:gd name="connsiteX7" fmla="*/ 1253833 w 2501811"/>
                  <a:gd name="connsiteY7" fmla="*/ 236478 h 1762889"/>
                  <a:gd name="connsiteX8" fmla="*/ 171180 w 2501811"/>
                  <a:gd name="connsiteY8" fmla="*/ 130586 h 1762889"/>
                  <a:gd name="connsiteX0" fmla="*/ 171180 w 2513555"/>
                  <a:gd name="connsiteY0" fmla="*/ 130586 h 1760577"/>
                  <a:gd name="connsiteX1" fmla="*/ 252153 w 2513555"/>
                  <a:gd name="connsiteY1" fmla="*/ 806109 h 1760577"/>
                  <a:gd name="connsiteX2" fmla="*/ 475768 w 2513555"/>
                  <a:gd name="connsiteY2" fmla="*/ 1619601 h 1760577"/>
                  <a:gd name="connsiteX3" fmla="*/ 2131852 w 2513555"/>
                  <a:gd name="connsiteY3" fmla="*/ 1722426 h 1760577"/>
                  <a:gd name="connsiteX4" fmla="*/ 2324097 w 2513555"/>
                  <a:gd name="connsiteY4" fmla="*/ 1205471 h 1760577"/>
                  <a:gd name="connsiteX5" fmla="*/ 2500511 w 2513555"/>
                  <a:gd name="connsiteY5" fmla="*/ 624161 h 1760577"/>
                  <a:gd name="connsiteX6" fmla="*/ 1950828 w 2513555"/>
                  <a:gd name="connsiteY6" fmla="*/ 2607 h 1760577"/>
                  <a:gd name="connsiteX7" fmla="*/ 1253833 w 2513555"/>
                  <a:gd name="connsiteY7" fmla="*/ 236478 h 1760577"/>
                  <a:gd name="connsiteX8" fmla="*/ 171180 w 2513555"/>
                  <a:gd name="connsiteY8" fmla="*/ 130586 h 1760577"/>
                  <a:gd name="connsiteX0" fmla="*/ 169093 w 2511468"/>
                  <a:gd name="connsiteY0" fmla="*/ 130586 h 1731316"/>
                  <a:gd name="connsiteX1" fmla="*/ 250066 w 2511468"/>
                  <a:gd name="connsiteY1" fmla="*/ 806109 h 1731316"/>
                  <a:gd name="connsiteX2" fmla="*/ 410729 w 2511468"/>
                  <a:gd name="connsiteY2" fmla="*/ 1478627 h 1731316"/>
                  <a:gd name="connsiteX3" fmla="*/ 2129765 w 2511468"/>
                  <a:gd name="connsiteY3" fmla="*/ 1722426 h 1731316"/>
                  <a:gd name="connsiteX4" fmla="*/ 2322010 w 2511468"/>
                  <a:gd name="connsiteY4" fmla="*/ 1205471 h 1731316"/>
                  <a:gd name="connsiteX5" fmla="*/ 2498424 w 2511468"/>
                  <a:gd name="connsiteY5" fmla="*/ 624161 h 1731316"/>
                  <a:gd name="connsiteX6" fmla="*/ 1948741 w 2511468"/>
                  <a:gd name="connsiteY6" fmla="*/ 2607 h 1731316"/>
                  <a:gd name="connsiteX7" fmla="*/ 1251746 w 2511468"/>
                  <a:gd name="connsiteY7" fmla="*/ 236478 h 1731316"/>
                  <a:gd name="connsiteX8" fmla="*/ 169093 w 2511468"/>
                  <a:gd name="connsiteY8" fmla="*/ 130586 h 1731316"/>
                  <a:gd name="connsiteX0" fmla="*/ 169092 w 2515686"/>
                  <a:gd name="connsiteY0" fmla="*/ 130586 h 1580338"/>
                  <a:gd name="connsiteX1" fmla="*/ 250065 w 2515686"/>
                  <a:gd name="connsiteY1" fmla="*/ 806109 h 1580338"/>
                  <a:gd name="connsiteX2" fmla="*/ 410728 w 2515686"/>
                  <a:gd name="connsiteY2" fmla="*/ 1478627 h 1580338"/>
                  <a:gd name="connsiteX3" fmla="*/ 1767791 w 2515686"/>
                  <a:gd name="connsiteY3" fmla="*/ 1550126 h 1580338"/>
                  <a:gd name="connsiteX4" fmla="*/ 2322009 w 2515686"/>
                  <a:gd name="connsiteY4" fmla="*/ 1205471 h 1580338"/>
                  <a:gd name="connsiteX5" fmla="*/ 2498423 w 2515686"/>
                  <a:gd name="connsiteY5" fmla="*/ 624161 h 1580338"/>
                  <a:gd name="connsiteX6" fmla="*/ 1948740 w 2515686"/>
                  <a:gd name="connsiteY6" fmla="*/ 2607 h 1580338"/>
                  <a:gd name="connsiteX7" fmla="*/ 1251745 w 2515686"/>
                  <a:gd name="connsiteY7" fmla="*/ 236478 h 1580338"/>
                  <a:gd name="connsiteX8" fmla="*/ 169092 w 2515686"/>
                  <a:gd name="connsiteY8" fmla="*/ 130586 h 1580338"/>
                  <a:gd name="connsiteX0" fmla="*/ 216909 w 2371233"/>
                  <a:gd name="connsiteY0" fmla="*/ 97731 h 1580287"/>
                  <a:gd name="connsiteX1" fmla="*/ 105612 w 2371233"/>
                  <a:gd name="connsiteY1" fmla="*/ 806058 h 1580287"/>
                  <a:gd name="connsiteX2" fmla="*/ 266275 w 2371233"/>
                  <a:gd name="connsiteY2" fmla="*/ 1478576 h 1580287"/>
                  <a:gd name="connsiteX3" fmla="*/ 1623338 w 2371233"/>
                  <a:gd name="connsiteY3" fmla="*/ 1550075 h 1580287"/>
                  <a:gd name="connsiteX4" fmla="*/ 2177556 w 2371233"/>
                  <a:gd name="connsiteY4" fmla="*/ 1205420 h 1580287"/>
                  <a:gd name="connsiteX5" fmla="*/ 2353970 w 2371233"/>
                  <a:gd name="connsiteY5" fmla="*/ 624110 h 1580287"/>
                  <a:gd name="connsiteX6" fmla="*/ 1804287 w 2371233"/>
                  <a:gd name="connsiteY6" fmla="*/ 2556 h 1580287"/>
                  <a:gd name="connsiteX7" fmla="*/ 1107292 w 2371233"/>
                  <a:gd name="connsiteY7" fmla="*/ 236427 h 1580287"/>
                  <a:gd name="connsiteX8" fmla="*/ 216909 w 2371233"/>
                  <a:gd name="connsiteY8" fmla="*/ 97731 h 1580287"/>
                  <a:gd name="connsiteX0" fmla="*/ 212838 w 2367162"/>
                  <a:gd name="connsiteY0" fmla="*/ 97731 h 1599445"/>
                  <a:gd name="connsiteX1" fmla="*/ 101541 w 2367162"/>
                  <a:gd name="connsiteY1" fmla="*/ 806058 h 1599445"/>
                  <a:gd name="connsiteX2" fmla="*/ 179803 w 2367162"/>
                  <a:gd name="connsiteY2" fmla="*/ 1516849 h 1599445"/>
                  <a:gd name="connsiteX3" fmla="*/ 1619267 w 2367162"/>
                  <a:gd name="connsiteY3" fmla="*/ 1550075 h 1599445"/>
                  <a:gd name="connsiteX4" fmla="*/ 2173485 w 2367162"/>
                  <a:gd name="connsiteY4" fmla="*/ 1205420 h 1599445"/>
                  <a:gd name="connsiteX5" fmla="*/ 2349899 w 2367162"/>
                  <a:gd name="connsiteY5" fmla="*/ 624110 h 1599445"/>
                  <a:gd name="connsiteX6" fmla="*/ 1800216 w 2367162"/>
                  <a:gd name="connsiteY6" fmla="*/ 2556 h 1599445"/>
                  <a:gd name="connsiteX7" fmla="*/ 1103221 w 2367162"/>
                  <a:gd name="connsiteY7" fmla="*/ 236427 h 1599445"/>
                  <a:gd name="connsiteX8" fmla="*/ 212838 w 2367162"/>
                  <a:gd name="connsiteY8" fmla="*/ 97731 h 1599445"/>
                  <a:gd name="connsiteX0" fmla="*/ 274217 w 2428541"/>
                  <a:gd name="connsiteY0" fmla="*/ 97731 h 1563328"/>
                  <a:gd name="connsiteX1" fmla="*/ 162920 w 2428541"/>
                  <a:gd name="connsiteY1" fmla="*/ 806058 h 1563328"/>
                  <a:gd name="connsiteX2" fmla="*/ 241182 w 2428541"/>
                  <a:gd name="connsiteY2" fmla="*/ 1516849 h 1563328"/>
                  <a:gd name="connsiteX3" fmla="*/ 1680646 w 2428541"/>
                  <a:gd name="connsiteY3" fmla="*/ 1550075 h 1563328"/>
                  <a:gd name="connsiteX4" fmla="*/ 2234864 w 2428541"/>
                  <a:gd name="connsiteY4" fmla="*/ 1205420 h 1563328"/>
                  <a:gd name="connsiteX5" fmla="*/ 2411278 w 2428541"/>
                  <a:gd name="connsiteY5" fmla="*/ 624110 h 1563328"/>
                  <a:gd name="connsiteX6" fmla="*/ 1861595 w 2428541"/>
                  <a:gd name="connsiteY6" fmla="*/ 2556 h 1563328"/>
                  <a:gd name="connsiteX7" fmla="*/ 1164600 w 2428541"/>
                  <a:gd name="connsiteY7" fmla="*/ 236427 h 1563328"/>
                  <a:gd name="connsiteX8" fmla="*/ 274217 w 2428541"/>
                  <a:gd name="connsiteY8" fmla="*/ 97731 h 156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541" h="1563328">
                    <a:moveTo>
                      <a:pt x="274217" y="97731"/>
                    </a:moveTo>
                    <a:cubicBezTo>
                      <a:pt x="-131398" y="291421"/>
                      <a:pt x="168426" y="569538"/>
                      <a:pt x="162920" y="806058"/>
                    </a:cubicBezTo>
                    <a:cubicBezTo>
                      <a:pt x="157414" y="1042578"/>
                      <a:pt x="-247990" y="1551404"/>
                      <a:pt x="241182" y="1516849"/>
                    </a:cubicBezTo>
                    <a:cubicBezTo>
                      <a:pt x="730354" y="1482294"/>
                      <a:pt x="1348366" y="1601980"/>
                      <a:pt x="1680646" y="1550075"/>
                    </a:cubicBezTo>
                    <a:cubicBezTo>
                      <a:pt x="2012926" y="1498170"/>
                      <a:pt x="2113092" y="1359748"/>
                      <a:pt x="2234864" y="1205420"/>
                    </a:cubicBezTo>
                    <a:cubicBezTo>
                      <a:pt x="2356636" y="1051093"/>
                      <a:pt x="2473489" y="824587"/>
                      <a:pt x="2411278" y="624110"/>
                    </a:cubicBezTo>
                    <a:cubicBezTo>
                      <a:pt x="2349067" y="423633"/>
                      <a:pt x="2314322" y="32821"/>
                      <a:pt x="1861595" y="2556"/>
                    </a:cubicBezTo>
                    <a:cubicBezTo>
                      <a:pt x="1408868" y="-27709"/>
                      <a:pt x="1429163" y="220565"/>
                      <a:pt x="1164600" y="236427"/>
                    </a:cubicBezTo>
                    <a:cubicBezTo>
                      <a:pt x="900037" y="252289"/>
                      <a:pt x="679832" y="-95959"/>
                      <a:pt x="274217" y="97731"/>
                    </a:cubicBezTo>
                    <a:close/>
                  </a:path>
                </a:pathLst>
              </a:custGeom>
              <a:solidFill>
                <a:srgbClr val="9AE0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24B6ECDB-16D2-96AB-26C6-068E889CF18B}"/>
                  </a:ext>
                </a:extLst>
              </p:cNvPr>
              <p:cNvSpPr txBox="1"/>
              <p:nvPr/>
            </p:nvSpPr>
            <p:spPr>
              <a:xfrm>
                <a:off x="5950684" y="3339619"/>
                <a:ext cx="1160639" cy="539250"/>
              </a:xfrm>
              <a:prstGeom prst="rect">
                <a:avLst/>
              </a:prstGeom>
              <a:noFill/>
            </p:spPr>
            <p:txBody>
              <a:bodyPr wrap="non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public Internet</a:t>
                </a:r>
              </a:p>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and </a:t>
                </a:r>
              </a:p>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inter-carrier IPX</a:t>
                </a:r>
              </a:p>
            </p:txBody>
          </p:sp>
        </p:grpSp>
        <p:sp>
          <p:nvSpPr>
            <p:cNvPr id="26" name="Freeform 25">
              <a:extLst>
                <a:ext uri="{FF2B5EF4-FFF2-40B4-BE49-F238E27FC236}">
                  <a16:creationId xmlns:a16="http://schemas.microsoft.com/office/drawing/2014/main" id="{84A73FB7-FDED-92CD-4EFA-6C66226A2EDA}"/>
                </a:ext>
              </a:extLst>
            </p:cNvPr>
            <p:cNvSpPr/>
            <p:nvPr/>
          </p:nvSpPr>
          <p:spPr>
            <a:xfrm>
              <a:off x="1930867" y="2117203"/>
              <a:ext cx="4448025" cy="1179354"/>
            </a:xfrm>
            <a:custGeom>
              <a:avLst/>
              <a:gdLst>
                <a:gd name="connsiteX0" fmla="*/ 0 w 5299788"/>
                <a:gd name="connsiteY0" fmla="*/ 1418253 h 1418253"/>
                <a:gd name="connsiteX1" fmla="*/ 1362270 w 5299788"/>
                <a:gd name="connsiteY1" fmla="*/ 0 h 1418253"/>
                <a:gd name="connsiteX2" fmla="*/ 3415004 w 5299788"/>
                <a:gd name="connsiteY2" fmla="*/ 0 h 1418253"/>
                <a:gd name="connsiteX3" fmla="*/ 5299788 w 5299788"/>
                <a:gd name="connsiteY3" fmla="*/ 1343608 h 1418253"/>
                <a:gd name="connsiteX0" fmla="*/ 0 w 5376544"/>
                <a:gd name="connsiteY0" fmla="*/ 1526884 h 1526884"/>
                <a:gd name="connsiteX1" fmla="*/ 1362270 w 5376544"/>
                <a:gd name="connsiteY1" fmla="*/ 108631 h 1526884"/>
                <a:gd name="connsiteX2" fmla="*/ 3415004 w 5376544"/>
                <a:gd name="connsiteY2" fmla="*/ 108631 h 1526884"/>
                <a:gd name="connsiteX3" fmla="*/ 5376544 w 5376544"/>
                <a:gd name="connsiteY3" fmla="*/ 132043 h 1526884"/>
                <a:gd name="connsiteX0" fmla="*/ 0 w 5376544"/>
                <a:gd name="connsiteY0" fmla="*/ 1599523 h 1599523"/>
                <a:gd name="connsiteX1" fmla="*/ 1362270 w 5376544"/>
                <a:gd name="connsiteY1" fmla="*/ 181270 h 1599523"/>
                <a:gd name="connsiteX2" fmla="*/ 3415004 w 5376544"/>
                <a:gd name="connsiteY2" fmla="*/ 181270 h 1599523"/>
                <a:gd name="connsiteX3" fmla="*/ 5376544 w 5376544"/>
                <a:gd name="connsiteY3" fmla="*/ 204682 h 1599523"/>
                <a:gd name="connsiteX0" fmla="*/ 0 w 5376544"/>
                <a:gd name="connsiteY0" fmla="*/ 1418253 h 1418253"/>
                <a:gd name="connsiteX1" fmla="*/ 1362270 w 5376544"/>
                <a:gd name="connsiteY1" fmla="*/ 0 h 1418253"/>
                <a:gd name="connsiteX2" fmla="*/ 3415004 w 5376544"/>
                <a:gd name="connsiteY2" fmla="*/ 0 h 1418253"/>
                <a:gd name="connsiteX3" fmla="*/ 5376544 w 5376544"/>
                <a:gd name="connsiteY3" fmla="*/ 23412 h 1418253"/>
                <a:gd name="connsiteX0" fmla="*/ 0 w 5376544"/>
                <a:gd name="connsiteY0" fmla="*/ 1425543 h 1425543"/>
                <a:gd name="connsiteX1" fmla="*/ 1362270 w 5376544"/>
                <a:gd name="connsiteY1" fmla="*/ 7290 h 1425543"/>
                <a:gd name="connsiteX2" fmla="*/ 3415004 w 5376544"/>
                <a:gd name="connsiteY2" fmla="*/ 7290 h 1425543"/>
                <a:gd name="connsiteX3" fmla="*/ 5376544 w 5376544"/>
                <a:gd name="connsiteY3" fmla="*/ 0 h 1425543"/>
              </a:gdLst>
              <a:ahLst/>
              <a:cxnLst>
                <a:cxn ang="0">
                  <a:pos x="connsiteX0" y="connsiteY0"/>
                </a:cxn>
                <a:cxn ang="0">
                  <a:pos x="connsiteX1" y="connsiteY1"/>
                </a:cxn>
                <a:cxn ang="0">
                  <a:pos x="connsiteX2" y="connsiteY2"/>
                </a:cxn>
                <a:cxn ang="0">
                  <a:pos x="connsiteX3" y="connsiteY3"/>
                </a:cxn>
              </a:cxnLst>
              <a:rect l="l" t="t" r="r" b="b"/>
              <a:pathLst>
                <a:path w="5376544" h="1425543">
                  <a:moveTo>
                    <a:pt x="0" y="1425543"/>
                  </a:moveTo>
                  <a:lnTo>
                    <a:pt x="1362270" y="7290"/>
                  </a:lnTo>
                  <a:lnTo>
                    <a:pt x="3415004" y="7290"/>
                  </a:lnTo>
                  <a:lnTo>
                    <a:pt x="5376544" y="0"/>
                  </a:lnTo>
                </a:path>
              </a:pathLst>
            </a:custGeom>
            <a:noFill/>
            <a:ln w="25400">
              <a:solidFill>
                <a:srgbClr val="00B050"/>
              </a:solidFill>
              <a:headEnd type="triangle" w="lg" len="lg"/>
              <a:tailEnd type="triangle" w="lg" len="lg"/>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pic>
          <p:nvPicPr>
            <p:cNvPr id="27" name="Picture 26">
              <a:extLst>
                <a:ext uri="{FF2B5EF4-FFF2-40B4-BE49-F238E27FC236}">
                  <a16:creationId xmlns:a16="http://schemas.microsoft.com/office/drawing/2014/main" id="{43BE73A0-ABAB-C961-6C2D-9CC13123D30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846393" y="3706018"/>
              <a:ext cx="827848" cy="425750"/>
            </a:xfrm>
            <a:prstGeom prst="rect">
              <a:avLst/>
            </a:prstGeom>
          </p:spPr>
        </p:pic>
        <p:pic>
          <p:nvPicPr>
            <p:cNvPr id="28" name="Picture 27">
              <a:extLst>
                <a:ext uri="{FF2B5EF4-FFF2-40B4-BE49-F238E27FC236}">
                  <a16:creationId xmlns:a16="http://schemas.microsoft.com/office/drawing/2014/main" id="{49142F2B-DCB9-E0EC-6A68-7D89C5AD990A}"/>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387480" y="4335433"/>
              <a:ext cx="809869" cy="419932"/>
            </a:xfrm>
            <a:prstGeom prst="rect">
              <a:avLst/>
            </a:prstGeom>
          </p:spPr>
        </p:pic>
        <p:grpSp>
          <p:nvGrpSpPr>
            <p:cNvPr id="29" name="Group 28">
              <a:extLst>
                <a:ext uri="{FF2B5EF4-FFF2-40B4-BE49-F238E27FC236}">
                  <a16:creationId xmlns:a16="http://schemas.microsoft.com/office/drawing/2014/main" id="{22DEF1F0-FB6D-18A8-E918-C2891641ED11}"/>
                </a:ext>
              </a:extLst>
            </p:cNvPr>
            <p:cNvGrpSpPr/>
            <p:nvPr/>
          </p:nvGrpSpPr>
          <p:grpSpPr>
            <a:xfrm>
              <a:off x="4246279" y="4070614"/>
              <a:ext cx="1391752" cy="1105103"/>
              <a:chOff x="6858253" y="4450703"/>
              <a:chExt cx="1682278" cy="1335792"/>
            </a:xfrm>
          </p:grpSpPr>
          <p:sp>
            <p:nvSpPr>
              <p:cNvPr id="37" name="TextBox 36">
                <a:extLst>
                  <a:ext uri="{FF2B5EF4-FFF2-40B4-BE49-F238E27FC236}">
                    <a16:creationId xmlns:a16="http://schemas.microsoft.com/office/drawing/2014/main" id="{09B75503-F201-7356-0A3E-E687C87D2E90}"/>
                  </a:ext>
                </a:extLst>
              </p:cNvPr>
              <p:cNvSpPr txBox="1"/>
              <p:nvPr/>
            </p:nvSpPr>
            <p:spPr>
              <a:xfrm>
                <a:off x="6858253" y="5325495"/>
                <a:ext cx="1682278" cy="461000"/>
              </a:xfrm>
              <a:prstGeom prst="rect">
                <a:avLst/>
              </a:prstGeom>
              <a:noFill/>
            </p:spPr>
            <p:txBody>
              <a:bodyPr wrap="square" rtlCol="0">
                <a:spAutoFit/>
              </a:bodyPr>
              <a:lstStyle/>
              <a:p>
                <a:pPr marL="0" marR="0" lvl="0" indent="0" algn="l" defTabSz="457200" rtl="0" eaLnBrk="1" fontAlgn="auto" latinLnBrk="0" hangingPunct="1">
                  <a:lnSpc>
                    <a:spcPct val="85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Home Subscriber Service (</a:t>
                </a:r>
                <a:r>
                  <a:rPr kumimoji="0" lang="en-US" sz="1100" b="1" i="0" u="none" strike="noStrike" kern="1200" cap="none" spc="0" normalizeH="0" baseline="0" noProof="0" dirty="0">
                    <a:ln>
                      <a:noFill/>
                    </a:ln>
                    <a:solidFill>
                      <a:prstClr val="black"/>
                    </a:solidFill>
                    <a:effectLst/>
                    <a:uLnTx/>
                    <a:uFillTx/>
                    <a:latin typeface="Calibri"/>
                    <a:ea typeface="+mn-ea"/>
                    <a:cs typeface="+mn-cs"/>
                  </a:rPr>
                  <a:t>HSS</a:t>
                </a:r>
                <a:r>
                  <a:rPr kumimoji="0" lang="en-US" sz="1100" b="0" i="0" u="none" strike="noStrike" kern="1200" cap="none" spc="0" normalizeH="0" baseline="0" noProof="0" dirty="0">
                    <a:ln>
                      <a:noFill/>
                    </a:ln>
                    <a:solidFill>
                      <a:prstClr val="black"/>
                    </a:solidFill>
                    <a:effectLst/>
                    <a:uLnTx/>
                    <a:uFillTx/>
                    <a:latin typeface="Calibri"/>
                    <a:ea typeface="+mn-ea"/>
                    <a:cs typeface="+mn-cs"/>
                  </a:rPr>
                  <a:t>)</a:t>
                </a:r>
              </a:p>
            </p:txBody>
          </p:sp>
          <p:sp>
            <p:nvSpPr>
              <p:cNvPr id="38" name="Can 37">
                <a:extLst>
                  <a:ext uri="{FF2B5EF4-FFF2-40B4-BE49-F238E27FC236}">
                    <a16:creationId xmlns:a16="http://schemas.microsoft.com/office/drawing/2014/main" id="{2B425531-7E90-D883-4836-FC159B0C3199}"/>
                  </a:ext>
                </a:extLst>
              </p:cNvPr>
              <p:cNvSpPr/>
              <p:nvPr/>
            </p:nvSpPr>
            <p:spPr>
              <a:xfrm>
                <a:off x="7310157" y="4956822"/>
                <a:ext cx="339376" cy="309950"/>
              </a:xfrm>
              <a:prstGeom prst="can">
                <a:avLst/>
              </a:prstGeom>
              <a:gradFill>
                <a:gsLst>
                  <a:gs pos="38000">
                    <a:schemeClr val="bg1">
                      <a:lumMod val="95000"/>
                    </a:schemeClr>
                  </a:gs>
                  <a:gs pos="0">
                    <a:srgbClr val="C4CDD3"/>
                  </a:gs>
                  <a:gs pos="100000">
                    <a:schemeClr val="bg1">
                      <a:lumMod val="75000"/>
                    </a:schemeClr>
                  </a:gs>
                </a:gsLst>
                <a:lin ang="0" scaled="0"/>
              </a:gra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9" name="Picture 38" descr="A screen shot of a computer&#10;&#10;Description automatically generated">
                <a:extLst>
                  <a:ext uri="{FF2B5EF4-FFF2-40B4-BE49-F238E27FC236}">
                    <a16:creationId xmlns:a16="http://schemas.microsoft.com/office/drawing/2014/main" id="{E8A1F01B-E126-0E7A-7F20-77D66F4BE44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867195" y="4450703"/>
                <a:ext cx="494727" cy="922817"/>
              </a:xfrm>
              <a:prstGeom prst="rect">
                <a:avLst/>
              </a:prstGeom>
            </p:spPr>
          </p:pic>
        </p:grpSp>
        <p:pic>
          <p:nvPicPr>
            <p:cNvPr id="30" name="Picture 29">
              <a:extLst>
                <a:ext uri="{FF2B5EF4-FFF2-40B4-BE49-F238E27FC236}">
                  <a16:creationId xmlns:a16="http://schemas.microsoft.com/office/drawing/2014/main" id="{2E00BA06-39C3-2BC4-A903-E1EC1D04D48E}"/>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693738" y="3109020"/>
              <a:ext cx="809653" cy="423002"/>
            </a:xfrm>
            <a:prstGeom prst="rect">
              <a:avLst/>
            </a:prstGeom>
          </p:spPr>
        </p:pic>
        <p:cxnSp>
          <p:nvCxnSpPr>
            <p:cNvPr id="31" name="Straight Arrow Connector 30">
              <a:extLst>
                <a:ext uri="{FF2B5EF4-FFF2-40B4-BE49-F238E27FC236}">
                  <a16:creationId xmlns:a16="http://schemas.microsoft.com/office/drawing/2014/main" id="{49E480CD-7286-D603-C2BE-2EC2D99B56B0}"/>
                </a:ext>
              </a:extLst>
            </p:cNvPr>
            <p:cNvCxnSpPr>
              <a:cxnSpLocks/>
            </p:cNvCxnSpPr>
            <p:nvPr/>
          </p:nvCxnSpPr>
          <p:spPr>
            <a:xfrm>
              <a:off x="3245444" y="4272785"/>
              <a:ext cx="1000835" cy="0"/>
            </a:xfrm>
            <a:prstGeom prst="straightConnector1">
              <a:avLst/>
            </a:prstGeom>
            <a:ln>
              <a:solidFill>
                <a:srgbClr val="0000A2"/>
              </a:solidFill>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32" name="Picture 31">
              <a:extLst>
                <a:ext uri="{FF2B5EF4-FFF2-40B4-BE49-F238E27FC236}">
                  <a16:creationId xmlns:a16="http://schemas.microsoft.com/office/drawing/2014/main" id="{93BA4639-2EDF-7AE8-EDD8-634BDB0CB68C}"/>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515813" y="2158967"/>
              <a:ext cx="849508" cy="440106"/>
            </a:xfrm>
            <a:prstGeom prst="rect">
              <a:avLst/>
            </a:prstGeom>
          </p:spPr>
        </p:pic>
        <p:pic>
          <p:nvPicPr>
            <p:cNvPr id="33" name="Picture 32">
              <a:extLst>
                <a:ext uri="{FF2B5EF4-FFF2-40B4-BE49-F238E27FC236}">
                  <a16:creationId xmlns:a16="http://schemas.microsoft.com/office/drawing/2014/main" id="{86CDF8DF-4AA3-724F-4D14-545A558B242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520869" y="1651314"/>
              <a:ext cx="849621" cy="438626"/>
            </a:xfrm>
            <a:prstGeom prst="rect">
              <a:avLst/>
            </a:prstGeom>
          </p:spPr>
        </p:pic>
        <p:cxnSp>
          <p:nvCxnSpPr>
            <p:cNvPr id="34" name="Straight Arrow Connector 33">
              <a:extLst>
                <a:ext uri="{FF2B5EF4-FFF2-40B4-BE49-F238E27FC236}">
                  <a16:creationId xmlns:a16="http://schemas.microsoft.com/office/drawing/2014/main" id="{2944412A-A92F-FB9C-377F-DEE85EF37986}"/>
                </a:ext>
              </a:extLst>
            </p:cNvPr>
            <p:cNvCxnSpPr>
              <a:cxnSpLocks/>
            </p:cNvCxnSpPr>
            <p:nvPr/>
          </p:nvCxnSpPr>
          <p:spPr>
            <a:xfrm flipV="1">
              <a:off x="3086923" y="2476725"/>
              <a:ext cx="0" cy="1587521"/>
            </a:xfrm>
            <a:prstGeom prst="straightConnector1">
              <a:avLst/>
            </a:prstGeom>
            <a:ln>
              <a:solidFill>
                <a:srgbClr val="0000A2"/>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A0AC2A58-442C-ABD0-D145-4E867F49FA24}"/>
                </a:ext>
              </a:extLst>
            </p:cNvPr>
            <p:cNvCxnSpPr>
              <a:cxnSpLocks/>
            </p:cNvCxnSpPr>
            <p:nvPr/>
          </p:nvCxnSpPr>
          <p:spPr>
            <a:xfrm>
              <a:off x="3385408" y="2224678"/>
              <a:ext cx="1072912" cy="0"/>
            </a:xfrm>
            <a:prstGeom prst="straightConnector1">
              <a:avLst/>
            </a:prstGeom>
            <a:ln>
              <a:solidFill>
                <a:srgbClr val="0000A2"/>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BC6F1547-8345-F111-E530-492089D29BBA}"/>
                </a:ext>
              </a:extLst>
            </p:cNvPr>
            <p:cNvCxnSpPr>
              <a:cxnSpLocks/>
            </p:cNvCxnSpPr>
            <p:nvPr/>
          </p:nvCxnSpPr>
          <p:spPr>
            <a:xfrm>
              <a:off x="2038482" y="3575114"/>
              <a:ext cx="830852" cy="697671"/>
            </a:xfrm>
            <a:prstGeom prst="straightConnector1">
              <a:avLst/>
            </a:prstGeom>
            <a:ln>
              <a:solidFill>
                <a:srgbClr val="0000A2"/>
              </a:solidFill>
              <a:headEnd type="triangle"/>
              <a:tailEnd type="triangle"/>
            </a:ln>
            <a:effectLst/>
          </p:spPr>
          <p:style>
            <a:lnRef idx="2">
              <a:schemeClr val="accent1"/>
            </a:lnRef>
            <a:fillRef idx="0">
              <a:schemeClr val="accent1"/>
            </a:fillRef>
            <a:effectRef idx="1">
              <a:schemeClr val="accent1"/>
            </a:effectRef>
            <a:fontRef idx="minor">
              <a:schemeClr val="tx1"/>
            </a:fontRef>
          </p:style>
        </p:cxnSp>
        <p:grpSp>
          <p:nvGrpSpPr>
            <p:cNvPr id="335" name="Group 334">
              <a:extLst>
                <a:ext uri="{FF2B5EF4-FFF2-40B4-BE49-F238E27FC236}">
                  <a16:creationId xmlns:a16="http://schemas.microsoft.com/office/drawing/2014/main" id="{18A11008-D960-5DC6-AC18-D334442B6A41}"/>
                </a:ext>
              </a:extLst>
            </p:cNvPr>
            <p:cNvGrpSpPr/>
            <p:nvPr/>
          </p:nvGrpSpPr>
          <p:grpSpPr>
            <a:xfrm>
              <a:off x="1402312" y="2743392"/>
              <a:ext cx="729889" cy="731255"/>
              <a:chOff x="8972456" y="2172446"/>
              <a:chExt cx="729889" cy="731255"/>
            </a:xfrm>
          </p:grpSpPr>
          <p:sp>
            <p:nvSpPr>
              <p:cNvPr id="60" name="Oval 59">
                <a:extLst>
                  <a:ext uri="{FF2B5EF4-FFF2-40B4-BE49-F238E27FC236}">
                    <a16:creationId xmlns:a16="http://schemas.microsoft.com/office/drawing/2014/main" id="{3A8D7751-806E-9536-6059-E96A608FE777}"/>
                  </a:ext>
                </a:extLst>
              </p:cNvPr>
              <p:cNvSpPr/>
              <p:nvPr/>
            </p:nvSpPr>
            <p:spPr>
              <a:xfrm flipV="1">
                <a:off x="9315793" y="2775681"/>
                <a:ext cx="386552" cy="1280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61" name="Group 60">
                <a:extLst>
                  <a:ext uri="{FF2B5EF4-FFF2-40B4-BE49-F238E27FC236}">
                    <a16:creationId xmlns:a16="http://schemas.microsoft.com/office/drawing/2014/main" id="{1DBFF1D9-E7F5-22AA-7D94-EDCE9814113A}"/>
                  </a:ext>
                </a:extLst>
              </p:cNvPr>
              <p:cNvGrpSpPr/>
              <p:nvPr/>
            </p:nvGrpSpPr>
            <p:grpSpPr>
              <a:xfrm>
                <a:off x="9413404" y="2808271"/>
                <a:ext cx="173662" cy="80864"/>
                <a:chOff x="7493876" y="2774731"/>
                <a:chExt cx="1481958" cy="894622"/>
              </a:xfrm>
            </p:grpSpPr>
            <p:sp>
              <p:nvSpPr>
                <p:cNvPr id="320" name="Freeform 319">
                  <a:extLst>
                    <a:ext uri="{FF2B5EF4-FFF2-40B4-BE49-F238E27FC236}">
                      <a16:creationId xmlns:a16="http://schemas.microsoft.com/office/drawing/2014/main" id="{F8EAEE16-26BD-0E41-2C4C-21609C35253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                   </a:t>
                  </a:r>
                </a:p>
              </p:txBody>
            </p:sp>
            <p:sp>
              <p:nvSpPr>
                <p:cNvPr id="321" name="Oval 320">
                  <a:extLst>
                    <a:ext uri="{FF2B5EF4-FFF2-40B4-BE49-F238E27FC236}">
                      <a16:creationId xmlns:a16="http://schemas.microsoft.com/office/drawing/2014/main" id="{A224B025-7BFA-31D7-232E-EB959CC3702A}"/>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              </a:t>
                  </a:r>
                </a:p>
              </p:txBody>
            </p:sp>
            <p:grpSp>
              <p:nvGrpSpPr>
                <p:cNvPr id="322" name="Group 321">
                  <a:extLst>
                    <a:ext uri="{FF2B5EF4-FFF2-40B4-BE49-F238E27FC236}">
                      <a16:creationId xmlns:a16="http://schemas.microsoft.com/office/drawing/2014/main" id="{5E9132D9-1266-EFE0-9D31-CB0D80C6405F}"/>
                    </a:ext>
                  </a:extLst>
                </p:cNvPr>
                <p:cNvGrpSpPr/>
                <p:nvPr/>
              </p:nvGrpSpPr>
              <p:grpSpPr>
                <a:xfrm>
                  <a:off x="7713663" y="2848339"/>
                  <a:ext cx="1042107" cy="425543"/>
                  <a:chOff x="7786941" y="2884917"/>
                  <a:chExt cx="897649" cy="353919"/>
                </a:xfrm>
              </p:grpSpPr>
              <p:sp>
                <p:nvSpPr>
                  <p:cNvPr id="323" name="Freeform 322">
                    <a:extLst>
                      <a:ext uri="{FF2B5EF4-FFF2-40B4-BE49-F238E27FC236}">
                        <a16:creationId xmlns:a16="http://schemas.microsoft.com/office/drawing/2014/main" id="{E3B163BD-6A6F-217B-066C-F12B18B4081D}"/>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4" name="Freeform 323">
                    <a:extLst>
                      <a:ext uri="{FF2B5EF4-FFF2-40B4-BE49-F238E27FC236}">
                        <a16:creationId xmlns:a16="http://schemas.microsoft.com/office/drawing/2014/main" id="{F44F0772-BC76-45EA-BBDD-F295364C5B0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5" name="Freeform 324">
                    <a:extLst>
                      <a:ext uri="{FF2B5EF4-FFF2-40B4-BE49-F238E27FC236}">
                        <a16:creationId xmlns:a16="http://schemas.microsoft.com/office/drawing/2014/main" id="{7C3F38EA-5DA2-6BE9-0580-1585151A1BF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7" name="Freeform 326">
                    <a:extLst>
                      <a:ext uri="{FF2B5EF4-FFF2-40B4-BE49-F238E27FC236}">
                        <a16:creationId xmlns:a16="http://schemas.microsoft.com/office/drawing/2014/main" id="{85871720-8F13-E570-1F88-BF91F2D9786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pic>
            <p:nvPicPr>
              <p:cNvPr id="62" name="Picture 61" descr="server_rack.png">
                <a:extLst>
                  <a:ext uri="{FF2B5EF4-FFF2-40B4-BE49-F238E27FC236}">
                    <a16:creationId xmlns:a16="http://schemas.microsoft.com/office/drawing/2014/main" id="{DA3935A2-4A28-C6F8-2749-8B2C8D77CAC5}"/>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9408547" y="2635712"/>
                <a:ext cx="99257" cy="180401"/>
              </a:xfrm>
              <a:prstGeom prst="rect">
                <a:avLst/>
              </a:prstGeom>
            </p:spPr>
          </p:pic>
          <p:grpSp>
            <p:nvGrpSpPr>
              <p:cNvPr id="330" name="Group 329">
                <a:extLst>
                  <a:ext uri="{FF2B5EF4-FFF2-40B4-BE49-F238E27FC236}">
                    <a16:creationId xmlns:a16="http://schemas.microsoft.com/office/drawing/2014/main" id="{CA68B582-D6C0-336E-8536-EBED101943DC}"/>
                  </a:ext>
                </a:extLst>
              </p:cNvPr>
              <p:cNvGrpSpPr/>
              <p:nvPr/>
            </p:nvGrpSpPr>
            <p:grpSpPr>
              <a:xfrm>
                <a:off x="8972456" y="2172446"/>
                <a:ext cx="457971" cy="723972"/>
                <a:chOff x="11134444" y="4019591"/>
                <a:chExt cx="812800" cy="1555448"/>
              </a:xfrm>
            </p:grpSpPr>
            <p:pic>
              <p:nvPicPr>
                <p:cNvPr id="331" name="Picture 330">
                  <a:extLst>
                    <a:ext uri="{FF2B5EF4-FFF2-40B4-BE49-F238E27FC236}">
                      <a16:creationId xmlns:a16="http://schemas.microsoft.com/office/drawing/2014/main" id="{0F1E878B-AF53-A210-174F-60523D172CF5}"/>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1134444" y="4019591"/>
                  <a:ext cx="812800" cy="673100"/>
                </a:xfrm>
                <a:prstGeom prst="rect">
                  <a:avLst/>
                </a:prstGeom>
              </p:spPr>
            </p:pic>
            <p:cxnSp>
              <p:nvCxnSpPr>
                <p:cNvPr id="332" name="Straight Connector 331">
                  <a:extLst>
                    <a:ext uri="{FF2B5EF4-FFF2-40B4-BE49-F238E27FC236}">
                      <a16:creationId xmlns:a16="http://schemas.microsoft.com/office/drawing/2014/main" id="{E40E79B1-D7A9-893D-4D29-B1AC1237045A}"/>
                    </a:ext>
                  </a:extLst>
                </p:cNvPr>
                <p:cNvCxnSpPr>
                  <a:cxnSpLocks/>
                </p:cNvCxnSpPr>
                <p:nvPr/>
              </p:nvCxnSpPr>
              <p:spPr>
                <a:xfrm>
                  <a:off x="11555834" y="4296181"/>
                  <a:ext cx="0" cy="121054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333" name="Rectangle 332">
                  <a:extLst>
                    <a:ext uri="{FF2B5EF4-FFF2-40B4-BE49-F238E27FC236}">
                      <a16:creationId xmlns:a16="http://schemas.microsoft.com/office/drawing/2014/main" id="{033ADCD4-1865-6ACD-7D6C-EA24605D4692}"/>
                    </a:ext>
                  </a:extLst>
                </p:cNvPr>
                <p:cNvSpPr/>
                <p:nvPr/>
              </p:nvSpPr>
              <p:spPr>
                <a:xfrm>
                  <a:off x="11430859" y="5381469"/>
                  <a:ext cx="246480" cy="1935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337" name="Group 652">
              <a:extLst>
                <a:ext uri="{FF2B5EF4-FFF2-40B4-BE49-F238E27FC236}">
                  <a16:creationId xmlns:a16="http://schemas.microsoft.com/office/drawing/2014/main" id="{55D915F5-FC47-52A0-C1B2-AABFB4B9DA1D}"/>
                </a:ext>
              </a:extLst>
            </p:cNvPr>
            <p:cNvGrpSpPr>
              <a:grpSpLocks/>
            </p:cNvGrpSpPr>
            <p:nvPr/>
          </p:nvGrpSpPr>
          <p:grpSpPr bwMode="auto">
            <a:xfrm>
              <a:off x="900276" y="2885635"/>
              <a:ext cx="376403" cy="410922"/>
              <a:chOff x="2751" y="1851"/>
              <a:chExt cx="462" cy="478"/>
            </a:xfrm>
          </p:grpSpPr>
          <p:pic>
            <p:nvPicPr>
              <p:cNvPr id="340" name="Picture 653" descr="iphone_stylized_small">
                <a:extLst>
                  <a:ext uri="{FF2B5EF4-FFF2-40B4-BE49-F238E27FC236}">
                    <a16:creationId xmlns:a16="http://schemas.microsoft.com/office/drawing/2014/main" id="{6D4456B8-22F9-6ADF-1B26-8642178B6C4C}"/>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1" name="Picture 654" descr="antenna_radiation_stylized">
                <a:extLst>
                  <a:ext uri="{FF2B5EF4-FFF2-40B4-BE49-F238E27FC236}">
                    <a16:creationId xmlns:a16="http://schemas.microsoft.com/office/drawing/2014/main" id="{26E668A7-157C-3D28-495F-3413D3EE200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 name="TextBox 57">
              <a:extLst>
                <a:ext uri="{FF2B5EF4-FFF2-40B4-BE49-F238E27FC236}">
                  <a16:creationId xmlns:a16="http://schemas.microsoft.com/office/drawing/2014/main" id="{F287C9F3-F20D-CB87-3800-33B95D37A794}"/>
                </a:ext>
              </a:extLst>
            </p:cNvPr>
            <p:cNvSpPr txBox="1"/>
            <p:nvPr/>
          </p:nvSpPr>
          <p:spPr>
            <a:xfrm>
              <a:off x="3685740" y="2720839"/>
              <a:ext cx="3516475" cy="978729"/>
            </a:xfrm>
            <a:prstGeom prst="rect">
              <a:avLst/>
            </a:prstGeom>
            <a:noFill/>
          </p:spPr>
          <p:txBody>
            <a:bodyPr wrap="non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4G mobile core:</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boxes and protocols</a:t>
              </a:r>
            </a:p>
          </p:txBody>
        </p:sp>
      </p:grpSp>
      <p:sp>
        <p:nvSpPr>
          <p:cNvPr id="5" name="Freeform 4">
            <a:extLst>
              <a:ext uri="{FF2B5EF4-FFF2-40B4-BE49-F238E27FC236}">
                <a16:creationId xmlns:a16="http://schemas.microsoft.com/office/drawing/2014/main" id="{09125565-17C8-CF56-2E55-186CA4847772}"/>
              </a:ext>
            </a:extLst>
          </p:cNvPr>
          <p:cNvSpPr/>
          <p:nvPr/>
        </p:nvSpPr>
        <p:spPr>
          <a:xfrm>
            <a:off x="1200727" y="2179782"/>
            <a:ext cx="3694546" cy="3038763"/>
          </a:xfrm>
          <a:custGeom>
            <a:avLst/>
            <a:gdLst>
              <a:gd name="connsiteX0" fmla="*/ 1394691 w 3694546"/>
              <a:gd name="connsiteY0" fmla="*/ 286327 h 3038763"/>
              <a:gd name="connsiteX1" fmla="*/ 1237673 w 3694546"/>
              <a:gd name="connsiteY1" fmla="*/ 378691 h 3038763"/>
              <a:gd name="connsiteX2" fmla="*/ 1256146 w 3694546"/>
              <a:gd name="connsiteY2" fmla="*/ 858982 h 3038763"/>
              <a:gd name="connsiteX3" fmla="*/ 683491 w 3694546"/>
              <a:gd name="connsiteY3" fmla="*/ 858982 h 3038763"/>
              <a:gd name="connsiteX4" fmla="*/ 498764 w 3694546"/>
              <a:gd name="connsiteY4" fmla="*/ 1385454 h 3038763"/>
              <a:gd name="connsiteX5" fmla="*/ 0 w 3694546"/>
              <a:gd name="connsiteY5" fmla="*/ 1394691 h 3038763"/>
              <a:gd name="connsiteX6" fmla="*/ 36946 w 3694546"/>
              <a:gd name="connsiteY6" fmla="*/ 3029527 h 3038763"/>
              <a:gd name="connsiteX7" fmla="*/ 3694546 w 3694546"/>
              <a:gd name="connsiteY7" fmla="*/ 3038763 h 3038763"/>
              <a:gd name="connsiteX8" fmla="*/ 3657600 w 3694546"/>
              <a:gd name="connsiteY8" fmla="*/ 1754909 h 3038763"/>
              <a:gd name="connsiteX9" fmla="*/ 1948873 w 3694546"/>
              <a:gd name="connsiteY9" fmla="*/ 1745673 h 3038763"/>
              <a:gd name="connsiteX10" fmla="*/ 1884218 w 3694546"/>
              <a:gd name="connsiteY10" fmla="*/ 517236 h 3038763"/>
              <a:gd name="connsiteX11" fmla="*/ 2798618 w 3694546"/>
              <a:gd name="connsiteY11" fmla="*/ 517236 h 3038763"/>
              <a:gd name="connsiteX12" fmla="*/ 2761673 w 3694546"/>
              <a:gd name="connsiteY12" fmla="*/ 0 h 3038763"/>
              <a:gd name="connsiteX13" fmla="*/ 1699491 w 3694546"/>
              <a:gd name="connsiteY13" fmla="*/ 0 h 3038763"/>
              <a:gd name="connsiteX14" fmla="*/ 1708728 w 3694546"/>
              <a:gd name="connsiteY14" fmla="*/ 286327 h 3038763"/>
              <a:gd name="connsiteX15" fmla="*/ 1394691 w 3694546"/>
              <a:gd name="connsiteY15" fmla="*/ 286327 h 303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94546" h="3038763">
                <a:moveTo>
                  <a:pt x="1394691" y="286327"/>
                </a:moveTo>
                <a:lnTo>
                  <a:pt x="1237673" y="378691"/>
                </a:lnTo>
                <a:lnTo>
                  <a:pt x="1256146" y="858982"/>
                </a:lnTo>
                <a:lnTo>
                  <a:pt x="683491" y="858982"/>
                </a:lnTo>
                <a:lnTo>
                  <a:pt x="498764" y="1385454"/>
                </a:lnTo>
                <a:lnTo>
                  <a:pt x="0" y="1394691"/>
                </a:lnTo>
                <a:lnTo>
                  <a:pt x="36946" y="3029527"/>
                </a:lnTo>
                <a:lnTo>
                  <a:pt x="3694546" y="3038763"/>
                </a:lnTo>
                <a:lnTo>
                  <a:pt x="3657600" y="1754909"/>
                </a:lnTo>
                <a:lnTo>
                  <a:pt x="1948873" y="1745673"/>
                </a:lnTo>
                <a:lnTo>
                  <a:pt x="1884218" y="517236"/>
                </a:lnTo>
                <a:lnTo>
                  <a:pt x="2798618" y="517236"/>
                </a:lnTo>
                <a:lnTo>
                  <a:pt x="2761673" y="0"/>
                </a:lnTo>
                <a:lnTo>
                  <a:pt x="1699491" y="0"/>
                </a:lnTo>
                <a:lnTo>
                  <a:pt x="1708728" y="286327"/>
                </a:lnTo>
                <a:lnTo>
                  <a:pt x="1394691" y="28632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Slide Number Placeholder 3">
            <a:extLst>
              <a:ext uri="{FF2B5EF4-FFF2-40B4-BE49-F238E27FC236}">
                <a16:creationId xmlns:a16="http://schemas.microsoft.com/office/drawing/2014/main" id="{2D845AB4-1A19-8A3E-1AA5-085FE165C17A}"/>
              </a:ext>
            </a:extLst>
          </p:cNvPr>
          <p:cNvSpPr txBox="1">
            <a:spLocks/>
          </p:cNvSpPr>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t>SDN </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35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45"/>
                                        </p:tgtEl>
                                        <p:attrNameLst>
                                          <p:attrName>style.visibility</p:attrName>
                                        </p:attrNameLst>
                                      </p:cBhvr>
                                      <p:to>
                                        <p:strVal val="visible"/>
                                      </p:to>
                                    </p:set>
                                    <p:animEffect transition="in" filter="dissolve">
                                      <p:cBhvr>
                                        <p:cTn id="17" dur="500"/>
                                        <p:tgtEl>
                                          <p:spTgt spid="345"/>
                                        </p:tgtEl>
                                      </p:cBhvr>
                                    </p:animEffect>
                                  </p:childTnLst>
                                </p:cTn>
                              </p:par>
                              <p:par>
                                <p:cTn id="18" presetID="9" presetClass="exit" presetSubtype="0" fill="hold" nodeType="withEffect">
                                  <p:stCondLst>
                                    <p:cond delay="0"/>
                                  </p:stCondLst>
                                  <p:childTnLst>
                                    <p:animEffect transition="out" filter="dissolv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4CDCE-0C8F-C747-8D72-8526FD582AA6}"/>
              </a:ext>
            </a:extLst>
          </p:cNvPr>
          <p:cNvSpPr>
            <a:spLocks noGrp="1"/>
          </p:cNvSpPr>
          <p:nvPr>
            <p:ph type="title"/>
          </p:nvPr>
        </p:nvSpPr>
        <p:spPr>
          <a:xfrm>
            <a:off x="349624" y="274638"/>
            <a:ext cx="11842376" cy="1143000"/>
          </a:xfrm>
        </p:spPr>
        <p:txBody>
          <a:bodyPr>
            <a:noAutofit/>
          </a:bodyPr>
          <a:lstStyle/>
          <a:p>
            <a:r>
              <a:rPr lang="en-US" dirty="0">
                <a:latin typeface="Calibri Light" panose="020F0302020204030204" pitchFamily="34" charset="0"/>
                <a:cs typeface="Calibri Light" panose="020F0302020204030204" pitchFamily="34" charset="0"/>
              </a:rPr>
              <a:t>5G:  migration away from “protocols” </a:t>
            </a:r>
            <a:r>
              <a:rPr lang="en-US" i="1" u="sng" dirty="0">
                <a:latin typeface="Calibri Light" panose="020F0302020204030204" pitchFamily="34" charset="0"/>
                <a:cs typeface="Calibri Light" panose="020F0302020204030204" pitchFamily="34" charset="0"/>
              </a:rPr>
              <a:t>is</a:t>
            </a:r>
            <a:r>
              <a:rPr lang="en-US" dirty="0">
                <a:latin typeface="Calibri Light" panose="020F0302020204030204" pitchFamily="34" charset="0"/>
                <a:cs typeface="Calibri Light" panose="020F0302020204030204" pitchFamily="34" charset="0"/>
              </a:rPr>
              <a:t> underway!</a:t>
            </a:r>
          </a:p>
        </p:txBody>
      </p:sp>
      <p:grpSp>
        <p:nvGrpSpPr>
          <p:cNvPr id="345" name="Group 344">
            <a:extLst>
              <a:ext uri="{FF2B5EF4-FFF2-40B4-BE49-F238E27FC236}">
                <a16:creationId xmlns:a16="http://schemas.microsoft.com/office/drawing/2014/main" id="{5E61AF0B-071E-9BC2-DAB2-3F5C998A350D}"/>
              </a:ext>
            </a:extLst>
          </p:cNvPr>
          <p:cNvGrpSpPr/>
          <p:nvPr/>
        </p:nvGrpSpPr>
        <p:grpSpPr>
          <a:xfrm>
            <a:off x="5885417" y="3525439"/>
            <a:ext cx="5832455" cy="2715285"/>
            <a:chOff x="5885417" y="3525439"/>
            <a:chExt cx="5832455" cy="2715285"/>
          </a:xfrm>
        </p:grpSpPr>
        <p:pic>
          <p:nvPicPr>
            <p:cNvPr id="3" name="Picture 2">
              <a:extLst>
                <a:ext uri="{FF2B5EF4-FFF2-40B4-BE49-F238E27FC236}">
                  <a16:creationId xmlns:a16="http://schemas.microsoft.com/office/drawing/2014/main" id="{FE53C6C5-F3F9-A029-D6EE-C56355629430}"/>
                </a:ext>
              </a:extLst>
            </p:cNvPr>
            <p:cNvPicPr>
              <a:picLocks noChangeAspect="1"/>
            </p:cNvPicPr>
            <p:nvPr/>
          </p:nvPicPr>
          <p:blipFill>
            <a:blip r:embed="rId3"/>
            <a:stretch>
              <a:fillRect/>
            </a:stretch>
          </p:blipFill>
          <p:spPr>
            <a:xfrm>
              <a:off x="6208419" y="3525439"/>
              <a:ext cx="5509453" cy="2145560"/>
            </a:xfrm>
            <a:prstGeom prst="rect">
              <a:avLst/>
            </a:prstGeom>
          </p:spPr>
        </p:pic>
        <p:sp>
          <p:nvSpPr>
            <p:cNvPr id="8" name="TextBox 7">
              <a:extLst>
                <a:ext uri="{FF2B5EF4-FFF2-40B4-BE49-F238E27FC236}">
                  <a16:creationId xmlns:a16="http://schemas.microsoft.com/office/drawing/2014/main" id="{48F85F20-FDB7-6B77-028E-0EFE19BCEE83}"/>
                </a:ext>
              </a:extLst>
            </p:cNvPr>
            <p:cNvSpPr txBox="1"/>
            <p:nvPr/>
          </p:nvSpPr>
          <p:spPr>
            <a:xfrm>
              <a:off x="5892255" y="5655949"/>
              <a:ext cx="5779339"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5G: microservice-like architecture</a:t>
              </a:r>
            </a:p>
          </p:txBody>
        </p:sp>
        <p:grpSp>
          <p:nvGrpSpPr>
            <p:cNvPr id="55" name="Group 54">
              <a:extLst>
                <a:ext uri="{FF2B5EF4-FFF2-40B4-BE49-F238E27FC236}">
                  <a16:creationId xmlns:a16="http://schemas.microsoft.com/office/drawing/2014/main" id="{11377D74-5A08-ABA0-B93A-DE0640EB39DA}"/>
                </a:ext>
              </a:extLst>
            </p:cNvPr>
            <p:cNvGrpSpPr/>
            <p:nvPr/>
          </p:nvGrpSpPr>
          <p:grpSpPr>
            <a:xfrm>
              <a:off x="10455053" y="4780993"/>
              <a:ext cx="1262819" cy="788702"/>
              <a:chOff x="5894782" y="3180763"/>
              <a:chExt cx="1262819" cy="788702"/>
            </a:xfrm>
          </p:grpSpPr>
          <p:sp>
            <p:nvSpPr>
              <p:cNvPr id="56" name="Freeform 55">
                <a:extLst>
                  <a:ext uri="{FF2B5EF4-FFF2-40B4-BE49-F238E27FC236}">
                    <a16:creationId xmlns:a16="http://schemas.microsoft.com/office/drawing/2014/main" id="{1ACAB08F-73FA-0B8A-A816-48AEDA001541}"/>
                  </a:ext>
                </a:extLst>
              </p:cNvPr>
              <p:cNvSpPr/>
              <p:nvPr/>
            </p:nvSpPr>
            <p:spPr>
              <a:xfrm>
                <a:off x="5894782" y="3180763"/>
                <a:ext cx="1262819" cy="788702"/>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82604 w 1558990"/>
                  <a:gd name="connsiteY0" fmla="*/ 534641 h 1810599"/>
                  <a:gd name="connsiteX1" fmla="*/ 22252 w 1558990"/>
                  <a:gd name="connsiteY1" fmla="*/ 940200 h 1810599"/>
                  <a:gd name="connsiteX2" fmla="*/ 167457 w 1558990"/>
                  <a:gd name="connsiteY2" fmla="*/ 1672556 h 1810599"/>
                  <a:gd name="connsiteX3" fmla="*/ 1208772 w 1558990"/>
                  <a:gd name="connsiteY3" fmla="*/ 1775650 h 1810599"/>
                  <a:gd name="connsiteX4" fmla="*/ 1543003 w 1558990"/>
                  <a:gd name="connsiteY4" fmla="*/ 1257671 h 1810599"/>
                  <a:gd name="connsiteX5" fmla="*/ 1490762 w 1558990"/>
                  <a:gd name="connsiteY5" fmla="*/ 672856 h 1810599"/>
                  <a:gd name="connsiteX6" fmla="*/ 1359176 w 1558990"/>
                  <a:gd name="connsiteY6" fmla="*/ 154877 h 1810599"/>
                  <a:gd name="connsiteX7" fmla="*/ 861336 w 1558990"/>
                  <a:gd name="connsiteY7" fmla="*/ 21205 h 1810599"/>
                  <a:gd name="connsiteX8" fmla="*/ 382604 w 1558990"/>
                  <a:gd name="connsiteY8" fmla="*/ 534641 h 1810599"/>
                  <a:gd name="connsiteX0" fmla="*/ 393458 w 1593840"/>
                  <a:gd name="connsiteY0" fmla="*/ 534641 h 1793264"/>
                  <a:gd name="connsiteX1" fmla="*/ 33106 w 1593840"/>
                  <a:gd name="connsiteY1" fmla="*/ 940200 h 1793264"/>
                  <a:gd name="connsiteX2" fmla="*/ 178311 w 1593840"/>
                  <a:gd name="connsiteY2" fmla="*/ 1672556 h 1793264"/>
                  <a:gd name="connsiteX3" fmla="*/ 1464139 w 1593840"/>
                  <a:gd name="connsiteY3" fmla="*/ 1752440 h 1793264"/>
                  <a:gd name="connsiteX4" fmla="*/ 1553857 w 1593840"/>
                  <a:gd name="connsiteY4" fmla="*/ 1257671 h 1793264"/>
                  <a:gd name="connsiteX5" fmla="*/ 1501616 w 1593840"/>
                  <a:gd name="connsiteY5" fmla="*/ 672856 h 1793264"/>
                  <a:gd name="connsiteX6" fmla="*/ 1370030 w 1593840"/>
                  <a:gd name="connsiteY6" fmla="*/ 154877 h 1793264"/>
                  <a:gd name="connsiteX7" fmla="*/ 872190 w 1593840"/>
                  <a:gd name="connsiteY7" fmla="*/ 21205 h 1793264"/>
                  <a:gd name="connsiteX8" fmla="*/ 393458 w 1593840"/>
                  <a:gd name="connsiteY8" fmla="*/ 534641 h 1793264"/>
                  <a:gd name="connsiteX0" fmla="*/ 393458 w 1566550"/>
                  <a:gd name="connsiteY0" fmla="*/ 534641 h 1840341"/>
                  <a:gd name="connsiteX1" fmla="*/ 33106 w 1566550"/>
                  <a:gd name="connsiteY1" fmla="*/ 940200 h 1840341"/>
                  <a:gd name="connsiteX2" fmla="*/ 178311 w 1566550"/>
                  <a:gd name="connsiteY2" fmla="*/ 1672556 h 1840341"/>
                  <a:gd name="connsiteX3" fmla="*/ 1464139 w 1566550"/>
                  <a:gd name="connsiteY3" fmla="*/ 1752440 h 1840341"/>
                  <a:gd name="connsiteX4" fmla="*/ 1553857 w 1566550"/>
                  <a:gd name="connsiteY4" fmla="*/ 1257671 h 1840341"/>
                  <a:gd name="connsiteX5" fmla="*/ 1501616 w 1566550"/>
                  <a:gd name="connsiteY5" fmla="*/ 672856 h 1840341"/>
                  <a:gd name="connsiteX6" fmla="*/ 1370030 w 1566550"/>
                  <a:gd name="connsiteY6" fmla="*/ 154877 h 1840341"/>
                  <a:gd name="connsiteX7" fmla="*/ 872190 w 1566550"/>
                  <a:gd name="connsiteY7" fmla="*/ 21205 h 1840341"/>
                  <a:gd name="connsiteX8" fmla="*/ 393458 w 1566550"/>
                  <a:gd name="connsiteY8" fmla="*/ 534641 h 1840341"/>
                  <a:gd name="connsiteX0" fmla="*/ 393458 w 1555557"/>
                  <a:gd name="connsiteY0" fmla="*/ 534641 h 1787187"/>
                  <a:gd name="connsiteX1" fmla="*/ 33106 w 1555557"/>
                  <a:gd name="connsiteY1" fmla="*/ 940200 h 1787187"/>
                  <a:gd name="connsiteX2" fmla="*/ 178311 w 1555557"/>
                  <a:gd name="connsiteY2" fmla="*/ 1672556 h 1787187"/>
                  <a:gd name="connsiteX3" fmla="*/ 1464139 w 1555557"/>
                  <a:gd name="connsiteY3" fmla="*/ 1752440 h 1787187"/>
                  <a:gd name="connsiteX4" fmla="*/ 1553857 w 1555557"/>
                  <a:gd name="connsiteY4" fmla="*/ 1257671 h 1787187"/>
                  <a:gd name="connsiteX5" fmla="*/ 1501616 w 1555557"/>
                  <a:gd name="connsiteY5" fmla="*/ 672856 h 1787187"/>
                  <a:gd name="connsiteX6" fmla="*/ 1370030 w 1555557"/>
                  <a:gd name="connsiteY6" fmla="*/ 154877 h 1787187"/>
                  <a:gd name="connsiteX7" fmla="*/ 872190 w 1555557"/>
                  <a:gd name="connsiteY7" fmla="*/ 21205 h 1787187"/>
                  <a:gd name="connsiteX8" fmla="*/ 393458 w 1555557"/>
                  <a:gd name="connsiteY8" fmla="*/ 534641 h 1787187"/>
                  <a:gd name="connsiteX0" fmla="*/ 401126 w 1664928"/>
                  <a:gd name="connsiteY0" fmla="*/ 534641 h 1783934"/>
                  <a:gd name="connsiteX1" fmla="*/ 40774 w 1664928"/>
                  <a:gd name="connsiteY1" fmla="*/ 940200 h 1783934"/>
                  <a:gd name="connsiteX2" fmla="*/ 185979 w 1664928"/>
                  <a:gd name="connsiteY2" fmla="*/ 1672556 h 1783934"/>
                  <a:gd name="connsiteX3" fmla="*/ 1618513 w 1664928"/>
                  <a:gd name="connsiteY3" fmla="*/ 1747798 h 1783934"/>
                  <a:gd name="connsiteX4" fmla="*/ 1561525 w 1664928"/>
                  <a:gd name="connsiteY4" fmla="*/ 1257671 h 1783934"/>
                  <a:gd name="connsiteX5" fmla="*/ 1509284 w 1664928"/>
                  <a:gd name="connsiteY5" fmla="*/ 672856 h 1783934"/>
                  <a:gd name="connsiteX6" fmla="*/ 1377698 w 1664928"/>
                  <a:gd name="connsiteY6" fmla="*/ 154877 h 1783934"/>
                  <a:gd name="connsiteX7" fmla="*/ 879858 w 1664928"/>
                  <a:gd name="connsiteY7" fmla="*/ 21205 h 1783934"/>
                  <a:gd name="connsiteX8" fmla="*/ 401126 w 1664928"/>
                  <a:gd name="connsiteY8" fmla="*/ 534641 h 1783934"/>
                  <a:gd name="connsiteX0" fmla="*/ 408119 w 1718774"/>
                  <a:gd name="connsiteY0" fmla="*/ 534641 h 1826522"/>
                  <a:gd name="connsiteX1" fmla="*/ 47767 w 1718774"/>
                  <a:gd name="connsiteY1" fmla="*/ 940200 h 1826522"/>
                  <a:gd name="connsiteX2" fmla="*/ 179001 w 1718774"/>
                  <a:gd name="connsiteY2" fmla="*/ 1742186 h 1826522"/>
                  <a:gd name="connsiteX3" fmla="*/ 1625506 w 1718774"/>
                  <a:gd name="connsiteY3" fmla="*/ 1747798 h 1826522"/>
                  <a:gd name="connsiteX4" fmla="*/ 1568518 w 1718774"/>
                  <a:gd name="connsiteY4" fmla="*/ 1257671 h 1826522"/>
                  <a:gd name="connsiteX5" fmla="*/ 1516277 w 1718774"/>
                  <a:gd name="connsiteY5" fmla="*/ 672856 h 1826522"/>
                  <a:gd name="connsiteX6" fmla="*/ 1384691 w 1718774"/>
                  <a:gd name="connsiteY6" fmla="*/ 154877 h 1826522"/>
                  <a:gd name="connsiteX7" fmla="*/ 886851 w 1718774"/>
                  <a:gd name="connsiteY7" fmla="*/ 21205 h 1826522"/>
                  <a:gd name="connsiteX8" fmla="*/ 408119 w 1718774"/>
                  <a:gd name="connsiteY8" fmla="*/ 534641 h 1826522"/>
                  <a:gd name="connsiteX0" fmla="*/ 477759 w 1796623"/>
                  <a:gd name="connsiteY0" fmla="*/ 534641 h 1818043"/>
                  <a:gd name="connsiteX1" fmla="*/ 117407 w 1796623"/>
                  <a:gd name="connsiteY1" fmla="*/ 940200 h 1818043"/>
                  <a:gd name="connsiteX2" fmla="*/ 136864 w 1796623"/>
                  <a:gd name="connsiteY2" fmla="*/ 1728260 h 1818043"/>
                  <a:gd name="connsiteX3" fmla="*/ 1695146 w 1796623"/>
                  <a:gd name="connsiteY3" fmla="*/ 1747798 h 1818043"/>
                  <a:gd name="connsiteX4" fmla="*/ 1638158 w 1796623"/>
                  <a:gd name="connsiteY4" fmla="*/ 1257671 h 1818043"/>
                  <a:gd name="connsiteX5" fmla="*/ 1585917 w 1796623"/>
                  <a:gd name="connsiteY5" fmla="*/ 672856 h 1818043"/>
                  <a:gd name="connsiteX6" fmla="*/ 1454331 w 1796623"/>
                  <a:gd name="connsiteY6" fmla="*/ 154877 h 1818043"/>
                  <a:gd name="connsiteX7" fmla="*/ 956491 w 1796623"/>
                  <a:gd name="connsiteY7" fmla="*/ 21205 h 1818043"/>
                  <a:gd name="connsiteX8" fmla="*/ 477759 w 1796623"/>
                  <a:gd name="connsiteY8" fmla="*/ 534641 h 1818043"/>
                  <a:gd name="connsiteX0" fmla="*/ 396783 w 1688820"/>
                  <a:gd name="connsiteY0" fmla="*/ 534641 h 1815615"/>
                  <a:gd name="connsiteX1" fmla="*/ 36431 w 1688820"/>
                  <a:gd name="connsiteY1" fmla="*/ 940200 h 1815615"/>
                  <a:gd name="connsiteX2" fmla="*/ 55888 w 1688820"/>
                  <a:gd name="connsiteY2" fmla="*/ 1728260 h 1815615"/>
                  <a:gd name="connsiteX3" fmla="*/ 421834 w 1688820"/>
                  <a:gd name="connsiteY3" fmla="*/ 1798118 h 1815615"/>
                  <a:gd name="connsiteX4" fmla="*/ 1614170 w 1688820"/>
                  <a:gd name="connsiteY4" fmla="*/ 1747798 h 1815615"/>
                  <a:gd name="connsiteX5" fmla="*/ 1557182 w 1688820"/>
                  <a:gd name="connsiteY5" fmla="*/ 1257671 h 1815615"/>
                  <a:gd name="connsiteX6" fmla="*/ 1504941 w 1688820"/>
                  <a:gd name="connsiteY6" fmla="*/ 672856 h 1815615"/>
                  <a:gd name="connsiteX7" fmla="*/ 1373355 w 1688820"/>
                  <a:gd name="connsiteY7" fmla="*/ 154877 h 1815615"/>
                  <a:gd name="connsiteX8" fmla="*/ 875515 w 1688820"/>
                  <a:gd name="connsiteY8" fmla="*/ 21205 h 1815615"/>
                  <a:gd name="connsiteX9" fmla="*/ 396783 w 1688820"/>
                  <a:gd name="connsiteY9" fmla="*/ 534641 h 1815615"/>
                  <a:gd name="connsiteX0" fmla="*/ 394951 w 1689541"/>
                  <a:gd name="connsiteY0" fmla="*/ 534641 h 1877271"/>
                  <a:gd name="connsiteX1" fmla="*/ 34599 w 1689541"/>
                  <a:gd name="connsiteY1" fmla="*/ 940200 h 1877271"/>
                  <a:gd name="connsiteX2" fmla="*/ 54056 w 1689541"/>
                  <a:gd name="connsiteY2" fmla="*/ 1728260 h 1877271"/>
                  <a:gd name="connsiteX3" fmla="*/ 385071 w 1689541"/>
                  <a:gd name="connsiteY3" fmla="*/ 1877032 h 1877271"/>
                  <a:gd name="connsiteX4" fmla="*/ 1612338 w 1689541"/>
                  <a:gd name="connsiteY4" fmla="*/ 1747798 h 1877271"/>
                  <a:gd name="connsiteX5" fmla="*/ 1555350 w 1689541"/>
                  <a:gd name="connsiteY5" fmla="*/ 1257671 h 1877271"/>
                  <a:gd name="connsiteX6" fmla="*/ 1503109 w 1689541"/>
                  <a:gd name="connsiteY6" fmla="*/ 672856 h 1877271"/>
                  <a:gd name="connsiteX7" fmla="*/ 1371523 w 1689541"/>
                  <a:gd name="connsiteY7" fmla="*/ 154877 h 1877271"/>
                  <a:gd name="connsiteX8" fmla="*/ 873683 w 1689541"/>
                  <a:gd name="connsiteY8" fmla="*/ 21205 h 1877271"/>
                  <a:gd name="connsiteX9" fmla="*/ 394951 w 1689541"/>
                  <a:gd name="connsiteY9" fmla="*/ 534641 h 1877271"/>
                  <a:gd name="connsiteX0" fmla="*/ 394949 w 1689541"/>
                  <a:gd name="connsiteY0" fmla="*/ 534641 h 1877032"/>
                  <a:gd name="connsiteX1" fmla="*/ 34597 w 1689541"/>
                  <a:gd name="connsiteY1" fmla="*/ 940200 h 1877032"/>
                  <a:gd name="connsiteX2" fmla="*/ 54054 w 1689541"/>
                  <a:gd name="connsiteY2" fmla="*/ 1728260 h 1877032"/>
                  <a:gd name="connsiteX3" fmla="*/ 385069 w 1689541"/>
                  <a:gd name="connsiteY3" fmla="*/ 1877032 h 1877032"/>
                  <a:gd name="connsiteX4" fmla="*/ 1612336 w 1689541"/>
                  <a:gd name="connsiteY4" fmla="*/ 1747798 h 1877032"/>
                  <a:gd name="connsiteX5" fmla="*/ 1555348 w 1689541"/>
                  <a:gd name="connsiteY5" fmla="*/ 1257671 h 1877032"/>
                  <a:gd name="connsiteX6" fmla="*/ 1503107 w 1689541"/>
                  <a:gd name="connsiteY6" fmla="*/ 672856 h 1877032"/>
                  <a:gd name="connsiteX7" fmla="*/ 1371521 w 1689541"/>
                  <a:gd name="connsiteY7" fmla="*/ 154877 h 1877032"/>
                  <a:gd name="connsiteX8" fmla="*/ 873681 w 1689541"/>
                  <a:gd name="connsiteY8" fmla="*/ 21205 h 1877032"/>
                  <a:gd name="connsiteX9" fmla="*/ 394949 w 1689541"/>
                  <a:gd name="connsiteY9" fmla="*/ 534641 h 1877032"/>
                  <a:gd name="connsiteX0" fmla="*/ 394949 w 1683795"/>
                  <a:gd name="connsiteY0" fmla="*/ 534641 h 1877032"/>
                  <a:gd name="connsiteX1" fmla="*/ 34597 w 1683795"/>
                  <a:gd name="connsiteY1" fmla="*/ 940200 h 1877032"/>
                  <a:gd name="connsiteX2" fmla="*/ 54054 w 1683795"/>
                  <a:gd name="connsiteY2" fmla="*/ 1728260 h 1877032"/>
                  <a:gd name="connsiteX3" fmla="*/ 385069 w 1683795"/>
                  <a:gd name="connsiteY3" fmla="*/ 1877032 h 1877032"/>
                  <a:gd name="connsiteX4" fmla="*/ 1605349 w 1683795"/>
                  <a:gd name="connsiteY4" fmla="*/ 1798860 h 1877032"/>
                  <a:gd name="connsiteX5" fmla="*/ 1555348 w 1683795"/>
                  <a:gd name="connsiteY5" fmla="*/ 1257671 h 1877032"/>
                  <a:gd name="connsiteX6" fmla="*/ 1503107 w 1683795"/>
                  <a:gd name="connsiteY6" fmla="*/ 672856 h 1877032"/>
                  <a:gd name="connsiteX7" fmla="*/ 1371521 w 1683795"/>
                  <a:gd name="connsiteY7" fmla="*/ 154877 h 1877032"/>
                  <a:gd name="connsiteX8" fmla="*/ 873681 w 1683795"/>
                  <a:gd name="connsiteY8" fmla="*/ 21205 h 1877032"/>
                  <a:gd name="connsiteX9" fmla="*/ 394949 w 1683795"/>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671512"/>
                  <a:gd name="connsiteY0" fmla="*/ 534641 h 1877032"/>
                  <a:gd name="connsiteX1" fmla="*/ 34597 w 1671512"/>
                  <a:gd name="connsiteY1" fmla="*/ 940200 h 1877032"/>
                  <a:gd name="connsiteX2" fmla="*/ 54054 w 1671512"/>
                  <a:gd name="connsiteY2" fmla="*/ 1728260 h 1877032"/>
                  <a:gd name="connsiteX3" fmla="*/ 385069 w 1671512"/>
                  <a:gd name="connsiteY3" fmla="*/ 1877032 h 1877032"/>
                  <a:gd name="connsiteX4" fmla="*/ 1605349 w 1671512"/>
                  <a:gd name="connsiteY4" fmla="*/ 1798860 h 1877032"/>
                  <a:gd name="connsiteX5" fmla="*/ 1555348 w 1671512"/>
                  <a:gd name="connsiteY5" fmla="*/ 1257671 h 1877032"/>
                  <a:gd name="connsiteX6" fmla="*/ 1503107 w 1671512"/>
                  <a:gd name="connsiteY6" fmla="*/ 672856 h 1877032"/>
                  <a:gd name="connsiteX7" fmla="*/ 1371521 w 1671512"/>
                  <a:gd name="connsiteY7" fmla="*/ 154877 h 1877032"/>
                  <a:gd name="connsiteX8" fmla="*/ 873681 w 1671512"/>
                  <a:gd name="connsiteY8" fmla="*/ 21205 h 1877032"/>
                  <a:gd name="connsiteX9" fmla="*/ 394949 w 1671512"/>
                  <a:gd name="connsiteY9" fmla="*/ 534641 h 1877032"/>
                  <a:gd name="connsiteX0" fmla="*/ 394949 w 1677296"/>
                  <a:gd name="connsiteY0" fmla="*/ 534641 h 1877032"/>
                  <a:gd name="connsiteX1" fmla="*/ 34597 w 1677296"/>
                  <a:gd name="connsiteY1" fmla="*/ 940200 h 1877032"/>
                  <a:gd name="connsiteX2" fmla="*/ 54054 w 1677296"/>
                  <a:gd name="connsiteY2" fmla="*/ 1728260 h 1877032"/>
                  <a:gd name="connsiteX3" fmla="*/ 385069 w 1677296"/>
                  <a:gd name="connsiteY3" fmla="*/ 1877032 h 1877032"/>
                  <a:gd name="connsiteX4" fmla="*/ 1612334 w 1677296"/>
                  <a:gd name="connsiteY4" fmla="*/ 1840637 h 1877032"/>
                  <a:gd name="connsiteX5" fmla="*/ 1555348 w 1677296"/>
                  <a:gd name="connsiteY5" fmla="*/ 1257671 h 1877032"/>
                  <a:gd name="connsiteX6" fmla="*/ 1503107 w 1677296"/>
                  <a:gd name="connsiteY6" fmla="*/ 672856 h 1877032"/>
                  <a:gd name="connsiteX7" fmla="*/ 1371521 w 1677296"/>
                  <a:gd name="connsiteY7" fmla="*/ 154877 h 1877032"/>
                  <a:gd name="connsiteX8" fmla="*/ 873681 w 1677296"/>
                  <a:gd name="connsiteY8" fmla="*/ 21205 h 1877032"/>
                  <a:gd name="connsiteX9" fmla="*/ 394949 w 1677296"/>
                  <a:gd name="connsiteY9" fmla="*/ 534641 h 1877032"/>
                  <a:gd name="connsiteX0" fmla="*/ 394949 w 1677298"/>
                  <a:gd name="connsiteY0" fmla="*/ 534641 h 1877032"/>
                  <a:gd name="connsiteX1" fmla="*/ 34597 w 1677298"/>
                  <a:gd name="connsiteY1" fmla="*/ 940200 h 1877032"/>
                  <a:gd name="connsiteX2" fmla="*/ 54054 w 1677298"/>
                  <a:gd name="connsiteY2" fmla="*/ 1728260 h 1877032"/>
                  <a:gd name="connsiteX3" fmla="*/ 385069 w 1677298"/>
                  <a:gd name="connsiteY3" fmla="*/ 1877032 h 1877032"/>
                  <a:gd name="connsiteX4" fmla="*/ 1612334 w 1677298"/>
                  <a:gd name="connsiteY4" fmla="*/ 1840637 h 1877032"/>
                  <a:gd name="connsiteX5" fmla="*/ 1555348 w 1677298"/>
                  <a:gd name="connsiteY5" fmla="*/ 1257671 h 1877032"/>
                  <a:gd name="connsiteX6" fmla="*/ 1503107 w 1677298"/>
                  <a:gd name="connsiteY6" fmla="*/ 672856 h 1877032"/>
                  <a:gd name="connsiteX7" fmla="*/ 1371521 w 1677298"/>
                  <a:gd name="connsiteY7" fmla="*/ 154877 h 1877032"/>
                  <a:gd name="connsiteX8" fmla="*/ 873681 w 1677298"/>
                  <a:gd name="connsiteY8" fmla="*/ 21205 h 1877032"/>
                  <a:gd name="connsiteX9" fmla="*/ 394949 w 1677298"/>
                  <a:gd name="connsiteY9" fmla="*/ 534641 h 1877032"/>
                  <a:gd name="connsiteX0" fmla="*/ 394949 w 1677296"/>
                  <a:gd name="connsiteY0" fmla="*/ 534641 h 1904936"/>
                  <a:gd name="connsiteX1" fmla="*/ 34597 w 1677296"/>
                  <a:gd name="connsiteY1" fmla="*/ 940200 h 1904936"/>
                  <a:gd name="connsiteX2" fmla="*/ 54054 w 1677296"/>
                  <a:gd name="connsiteY2" fmla="*/ 1728260 h 1904936"/>
                  <a:gd name="connsiteX3" fmla="*/ 385069 w 1677296"/>
                  <a:gd name="connsiteY3" fmla="*/ 1877032 h 1904936"/>
                  <a:gd name="connsiteX4" fmla="*/ 1612334 w 1677296"/>
                  <a:gd name="connsiteY4" fmla="*/ 1840637 h 1904936"/>
                  <a:gd name="connsiteX5" fmla="*/ 1555348 w 1677296"/>
                  <a:gd name="connsiteY5" fmla="*/ 1257671 h 1904936"/>
                  <a:gd name="connsiteX6" fmla="*/ 1503107 w 1677296"/>
                  <a:gd name="connsiteY6" fmla="*/ 672856 h 1904936"/>
                  <a:gd name="connsiteX7" fmla="*/ 1371521 w 1677296"/>
                  <a:gd name="connsiteY7" fmla="*/ 154877 h 1904936"/>
                  <a:gd name="connsiteX8" fmla="*/ 873681 w 1677296"/>
                  <a:gd name="connsiteY8" fmla="*/ 21205 h 1904936"/>
                  <a:gd name="connsiteX9" fmla="*/ 394949 w 1677296"/>
                  <a:gd name="connsiteY9" fmla="*/ 534641 h 1904936"/>
                  <a:gd name="connsiteX0" fmla="*/ 461539 w 1743887"/>
                  <a:gd name="connsiteY0" fmla="*/ 534641 h 1904936"/>
                  <a:gd name="connsiteX1" fmla="*/ 101187 w 1743887"/>
                  <a:gd name="connsiteY1" fmla="*/ 940200 h 1904936"/>
                  <a:gd name="connsiteX2" fmla="*/ 22840 w 1743887"/>
                  <a:gd name="connsiteY2" fmla="*/ 1737812 h 1904936"/>
                  <a:gd name="connsiteX3" fmla="*/ 451659 w 1743887"/>
                  <a:gd name="connsiteY3" fmla="*/ 1877032 h 1904936"/>
                  <a:gd name="connsiteX4" fmla="*/ 1678924 w 1743887"/>
                  <a:gd name="connsiteY4" fmla="*/ 1840637 h 1904936"/>
                  <a:gd name="connsiteX5" fmla="*/ 1621938 w 1743887"/>
                  <a:gd name="connsiteY5" fmla="*/ 1257671 h 1904936"/>
                  <a:gd name="connsiteX6" fmla="*/ 1569697 w 1743887"/>
                  <a:gd name="connsiteY6" fmla="*/ 672856 h 1904936"/>
                  <a:gd name="connsiteX7" fmla="*/ 1438111 w 1743887"/>
                  <a:gd name="connsiteY7" fmla="*/ 154877 h 1904936"/>
                  <a:gd name="connsiteX8" fmla="*/ 940271 w 1743887"/>
                  <a:gd name="connsiteY8" fmla="*/ 21205 h 1904936"/>
                  <a:gd name="connsiteX9" fmla="*/ 461539 w 1743887"/>
                  <a:gd name="connsiteY9" fmla="*/ 534641 h 1904936"/>
                  <a:gd name="connsiteX0" fmla="*/ 452050 w 1756359"/>
                  <a:gd name="connsiteY0" fmla="*/ 534641 h 1891359"/>
                  <a:gd name="connsiteX1" fmla="*/ 91698 w 1756359"/>
                  <a:gd name="connsiteY1" fmla="*/ 940200 h 1891359"/>
                  <a:gd name="connsiteX2" fmla="*/ 13351 w 1756359"/>
                  <a:gd name="connsiteY2" fmla="*/ 1737812 h 1891359"/>
                  <a:gd name="connsiteX3" fmla="*/ 309435 w 1756359"/>
                  <a:gd name="connsiteY3" fmla="*/ 1891359 h 1891359"/>
                  <a:gd name="connsiteX4" fmla="*/ 1669435 w 1756359"/>
                  <a:gd name="connsiteY4" fmla="*/ 1840637 h 1891359"/>
                  <a:gd name="connsiteX5" fmla="*/ 1612449 w 1756359"/>
                  <a:gd name="connsiteY5" fmla="*/ 1257671 h 1891359"/>
                  <a:gd name="connsiteX6" fmla="*/ 1560208 w 1756359"/>
                  <a:gd name="connsiteY6" fmla="*/ 672856 h 1891359"/>
                  <a:gd name="connsiteX7" fmla="*/ 1428622 w 1756359"/>
                  <a:gd name="connsiteY7" fmla="*/ 154877 h 1891359"/>
                  <a:gd name="connsiteX8" fmla="*/ 930782 w 1756359"/>
                  <a:gd name="connsiteY8" fmla="*/ 21205 h 1891359"/>
                  <a:gd name="connsiteX9" fmla="*/ 452050 w 1756359"/>
                  <a:gd name="connsiteY9" fmla="*/ 534641 h 1891359"/>
                  <a:gd name="connsiteX0" fmla="*/ 452050 w 1756257"/>
                  <a:gd name="connsiteY0" fmla="*/ 534641 h 1891359"/>
                  <a:gd name="connsiteX1" fmla="*/ 91698 w 1756257"/>
                  <a:gd name="connsiteY1" fmla="*/ 940200 h 1891359"/>
                  <a:gd name="connsiteX2" fmla="*/ 13351 w 1756257"/>
                  <a:gd name="connsiteY2" fmla="*/ 1737812 h 1891359"/>
                  <a:gd name="connsiteX3" fmla="*/ 309435 w 1756257"/>
                  <a:gd name="connsiteY3" fmla="*/ 1891359 h 1891359"/>
                  <a:gd name="connsiteX4" fmla="*/ 1669435 w 1756257"/>
                  <a:gd name="connsiteY4" fmla="*/ 1840637 h 1891359"/>
                  <a:gd name="connsiteX5" fmla="*/ 1612449 w 1756257"/>
                  <a:gd name="connsiteY5" fmla="*/ 1257671 h 1891359"/>
                  <a:gd name="connsiteX6" fmla="*/ 1563496 w 1756257"/>
                  <a:gd name="connsiteY6" fmla="*/ 959631 h 1891359"/>
                  <a:gd name="connsiteX7" fmla="*/ 1560208 w 1756257"/>
                  <a:gd name="connsiteY7" fmla="*/ 672856 h 1891359"/>
                  <a:gd name="connsiteX8" fmla="*/ 1428622 w 1756257"/>
                  <a:gd name="connsiteY8" fmla="*/ 154877 h 1891359"/>
                  <a:gd name="connsiteX9" fmla="*/ 930782 w 1756257"/>
                  <a:gd name="connsiteY9" fmla="*/ 21205 h 1891359"/>
                  <a:gd name="connsiteX10" fmla="*/ 452050 w 1756257"/>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64592"/>
                  <a:gd name="connsiteY0" fmla="*/ 534641 h 1891359"/>
                  <a:gd name="connsiteX1" fmla="*/ 91698 w 1764592"/>
                  <a:gd name="connsiteY1" fmla="*/ 940200 h 1891359"/>
                  <a:gd name="connsiteX2" fmla="*/ 13351 w 1764592"/>
                  <a:gd name="connsiteY2" fmla="*/ 1737812 h 1891359"/>
                  <a:gd name="connsiteX3" fmla="*/ 309435 w 1764592"/>
                  <a:gd name="connsiteY3" fmla="*/ 1891359 h 1891359"/>
                  <a:gd name="connsiteX4" fmla="*/ 1669435 w 1764592"/>
                  <a:gd name="connsiteY4" fmla="*/ 1840637 h 1891359"/>
                  <a:gd name="connsiteX5" fmla="*/ 1612449 w 1764592"/>
                  <a:gd name="connsiteY5" fmla="*/ 1257671 h 1891359"/>
                  <a:gd name="connsiteX6" fmla="*/ 1309780 w 1764592"/>
                  <a:gd name="connsiteY6" fmla="*/ 1046341 h 1891359"/>
                  <a:gd name="connsiteX7" fmla="*/ 1560208 w 1764592"/>
                  <a:gd name="connsiteY7" fmla="*/ 672856 h 1891359"/>
                  <a:gd name="connsiteX8" fmla="*/ 1428622 w 1764592"/>
                  <a:gd name="connsiteY8" fmla="*/ 154877 h 1891359"/>
                  <a:gd name="connsiteX9" fmla="*/ 930782 w 1764592"/>
                  <a:gd name="connsiteY9" fmla="*/ 21205 h 1891359"/>
                  <a:gd name="connsiteX10" fmla="*/ 452050 w 1764592"/>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92731"/>
                  <a:gd name="connsiteY0" fmla="*/ 534641 h 1891359"/>
                  <a:gd name="connsiteX1" fmla="*/ 91698 w 1792731"/>
                  <a:gd name="connsiteY1" fmla="*/ 940200 h 1891359"/>
                  <a:gd name="connsiteX2" fmla="*/ 13351 w 1792731"/>
                  <a:gd name="connsiteY2" fmla="*/ 1737812 h 1891359"/>
                  <a:gd name="connsiteX3" fmla="*/ 309435 w 1792731"/>
                  <a:gd name="connsiteY3" fmla="*/ 1891359 h 1891359"/>
                  <a:gd name="connsiteX4" fmla="*/ 1669435 w 1792731"/>
                  <a:gd name="connsiteY4" fmla="*/ 1840637 h 1891359"/>
                  <a:gd name="connsiteX5" fmla="*/ 1688563 w 1792731"/>
                  <a:gd name="connsiteY5" fmla="*/ 1292355 h 1891359"/>
                  <a:gd name="connsiteX6" fmla="*/ 1309780 w 1792731"/>
                  <a:gd name="connsiteY6" fmla="*/ 1046341 h 1891359"/>
                  <a:gd name="connsiteX7" fmla="*/ 1560208 w 1792731"/>
                  <a:gd name="connsiteY7" fmla="*/ 672856 h 1891359"/>
                  <a:gd name="connsiteX8" fmla="*/ 1428622 w 1792731"/>
                  <a:gd name="connsiteY8" fmla="*/ 154877 h 1891359"/>
                  <a:gd name="connsiteX9" fmla="*/ 930782 w 1792731"/>
                  <a:gd name="connsiteY9" fmla="*/ 21205 h 1891359"/>
                  <a:gd name="connsiteX10" fmla="*/ 452050 w 1792731"/>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560208 w 1814809"/>
                  <a:gd name="connsiteY7" fmla="*/ 672856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619996 w 1814809"/>
                  <a:gd name="connsiteY7" fmla="*/ 526399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42872 h 1899590"/>
                  <a:gd name="connsiteX1" fmla="*/ 91698 w 1814809"/>
                  <a:gd name="connsiteY1" fmla="*/ 948431 h 1899590"/>
                  <a:gd name="connsiteX2" fmla="*/ 13351 w 1814809"/>
                  <a:gd name="connsiteY2" fmla="*/ 1746043 h 1899590"/>
                  <a:gd name="connsiteX3" fmla="*/ 309435 w 1814809"/>
                  <a:gd name="connsiteY3" fmla="*/ 1899590 h 1899590"/>
                  <a:gd name="connsiteX4" fmla="*/ 1669435 w 1814809"/>
                  <a:gd name="connsiteY4" fmla="*/ 1848868 h 1899590"/>
                  <a:gd name="connsiteX5" fmla="*/ 1688563 w 1814809"/>
                  <a:gd name="connsiteY5" fmla="*/ 1300586 h 1899590"/>
                  <a:gd name="connsiteX6" fmla="*/ 1309780 w 1814809"/>
                  <a:gd name="connsiteY6" fmla="*/ 1054572 h 1899590"/>
                  <a:gd name="connsiteX7" fmla="*/ 1619996 w 1814809"/>
                  <a:gd name="connsiteY7" fmla="*/ 534630 h 1899590"/>
                  <a:gd name="connsiteX8" fmla="*/ 1488411 w 1814809"/>
                  <a:gd name="connsiteY8" fmla="*/ 129049 h 1899590"/>
                  <a:gd name="connsiteX9" fmla="*/ 930782 w 1814809"/>
                  <a:gd name="connsiteY9" fmla="*/ 29436 h 1899590"/>
                  <a:gd name="connsiteX10" fmla="*/ 452050 w 1814809"/>
                  <a:gd name="connsiteY10" fmla="*/ 542872 h 1899590"/>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551784 w 1934789"/>
                  <a:gd name="connsiteY0" fmla="*/ 540513 h 1886326"/>
                  <a:gd name="connsiteX1" fmla="*/ 191432 w 1934789"/>
                  <a:gd name="connsiteY1" fmla="*/ 946072 h 1886326"/>
                  <a:gd name="connsiteX2" fmla="*/ 113085 w 1934789"/>
                  <a:gd name="connsiteY2" fmla="*/ 1743684 h 1886326"/>
                  <a:gd name="connsiteX3" fmla="*/ 1769169 w 1934789"/>
                  <a:gd name="connsiteY3" fmla="*/ 1846509 h 1886326"/>
                  <a:gd name="connsiteX4" fmla="*/ 1788297 w 1934789"/>
                  <a:gd name="connsiteY4" fmla="*/ 1298227 h 1886326"/>
                  <a:gd name="connsiteX5" fmla="*/ 1409514 w 1934789"/>
                  <a:gd name="connsiteY5" fmla="*/ 1052213 h 1886326"/>
                  <a:gd name="connsiteX6" fmla="*/ 1719730 w 1934789"/>
                  <a:gd name="connsiteY6" fmla="*/ 532271 h 1886326"/>
                  <a:gd name="connsiteX7" fmla="*/ 1588145 w 1934789"/>
                  <a:gd name="connsiteY7" fmla="*/ 126690 h 1886326"/>
                  <a:gd name="connsiteX8" fmla="*/ 1030516 w 1934789"/>
                  <a:gd name="connsiteY8" fmla="*/ 27077 h 1886326"/>
                  <a:gd name="connsiteX9" fmla="*/ 551784 w 1934789"/>
                  <a:gd name="connsiteY9" fmla="*/ 540513 h 1886326"/>
                  <a:gd name="connsiteX0" fmla="*/ 551784 w 1900403"/>
                  <a:gd name="connsiteY0" fmla="*/ 540513 h 1886326"/>
                  <a:gd name="connsiteX1" fmla="*/ 191432 w 1900403"/>
                  <a:gd name="connsiteY1" fmla="*/ 946072 h 1886326"/>
                  <a:gd name="connsiteX2" fmla="*/ 113085 w 1900403"/>
                  <a:gd name="connsiteY2" fmla="*/ 1743684 h 1886326"/>
                  <a:gd name="connsiteX3" fmla="*/ 1769169 w 1900403"/>
                  <a:gd name="connsiteY3" fmla="*/ 1846509 h 1886326"/>
                  <a:gd name="connsiteX4" fmla="*/ 1788297 w 1900403"/>
                  <a:gd name="connsiteY4" fmla="*/ 1298227 h 1886326"/>
                  <a:gd name="connsiteX5" fmla="*/ 1719730 w 1900403"/>
                  <a:gd name="connsiteY5" fmla="*/ 532271 h 1886326"/>
                  <a:gd name="connsiteX6" fmla="*/ 1588145 w 1900403"/>
                  <a:gd name="connsiteY6" fmla="*/ 126690 h 1886326"/>
                  <a:gd name="connsiteX7" fmla="*/ 1030516 w 1900403"/>
                  <a:gd name="connsiteY7" fmla="*/ 27077 h 1886326"/>
                  <a:gd name="connsiteX8" fmla="*/ 551784 w 1900403"/>
                  <a:gd name="connsiteY8" fmla="*/ 540513 h 1886326"/>
                  <a:gd name="connsiteX0" fmla="*/ 551784 w 2140248"/>
                  <a:gd name="connsiteY0" fmla="*/ 540513 h 1886326"/>
                  <a:gd name="connsiteX1" fmla="*/ 191432 w 2140248"/>
                  <a:gd name="connsiteY1" fmla="*/ 946072 h 1886326"/>
                  <a:gd name="connsiteX2" fmla="*/ 113085 w 2140248"/>
                  <a:gd name="connsiteY2" fmla="*/ 1743684 h 1886326"/>
                  <a:gd name="connsiteX3" fmla="*/ 1769169 w 2140248"/>
                  <a:gd name="connsiteY3" fmla="*/ 1846509 h 1886326"/>
                  <a:gd name="connsiteX4" fmla="*/ 1788297 w 2140248"/>
                  <a:gd name="connsiteY4" fmla="*/ 1298227 h 1886326"/>
                  <a:gd name="connsiteX5" fmla="*/ 2137828 w 2140248"/>
                  <a:gd name="connsiteY5" fmla="*/ 516390 h 1886326"/>
                  <a:gd name="connsiteX6" fmla="*/ 1588145 w 2140248"/>
                  <a:gd name="connsiteY6" fmla="*/ 126690 h 1886326"/>
                  <a:gd name="connsiteX7" fmla="*/ 1030516 w 2140248"/>
                  <a:gd name="connsiteY7" fmla="*/ 27077 h 1886326"/>
                  <a:gd name="connsiteX8" fmla="*/ 551784 w 2140248"/>
                  <a:gd name="connsiteY8" fmla="*/ 540513 h 1886326"/>
                  <a:gd name="connsiteX0" fmla="*/ 839 w 2332590"/>
                  <a:gd name="connsiteY0" fmla="*/ 234577 h 1866234"/>
                  <a:gd name="connsiteX1" fmla="*/ 383774 w 2332590"/>
                  <a:gd name="connsiteY1" fmla="*/ 925980 h 1866234"/>
                  <a:gd name="connsiteX2" fmla="*/ 305427 w 2332590"/>
                  <a:gd name="connsiteY2" fmla="*/ 1723592 h 1866234"/>
                  <a:gd name="connsiteX3" fmla="*/ 1961511 w 2332590"/>
                  <a:gd name="connsiteY3" fmla="*/ 1826417 h 1866234"/>
                  <a:gd name="connsiteX4" fmla="*/ 1980639 w 2332590"/>
                  <a:gd name="connsiteY4" fmla="*/ 1278135 h 1866234"/>
                  <a:gd name="connsiteX5" fmla="*/ 2330170 w 2332590"/>
                  <a:gd name="connsiteY5" fmla="*/ 496298 h 1866234"/>
                  <a:gd name="connsiteX6" fmla="*/ 1780487 w 2332590"/>
                  <a:gd name="connsiteY6" fmla="*/ 106598 h 1866234"/>
                  <a:gd name="connsiteX7" fmla="*/ 1222858 w 2332590"/>
                  <a:gd name="connsiteY7" fmla="*/ 6985 h 1866234"/>
                  <a:gd name="connsiteX8" fmla="*/ 839 w 2332590"/>
                  <a:gd name="connsiteY8" fmla="*/ 234577 h 1866234"/>
                  <a:gd name="connsiteX0" fmla="*/ 169859 w 2501610"/>
                  <a:gd name="connsiteY0" fmla="*/ 234577 h 1866234"/>
                  <a:gd name="connsiteX1" fmla="*/ 41784 w 2501610"/>
                  <a:gd name="connsiteY1" fmla="*/ 925980 h 1866234"/>
                  <a:gd name="connsiteX2" fmla="*/ 474447 w 2501610"/>
                  <a:gd name="connsiteY2" fmla="*/ 1723592 h 1866234"/>
                  <a:gd name="connsiteX3" fmla="*/ 2130531 w 2501610"/>
                  <a:gd name="connsiteY3" fmla="*/ 1826417 h 1866234"/>
                  <a:gd name="connsiteX4" fmla="*/ 2149659 w 2501610"/>
                  <a:gd name="connsiteY4" fmla="*/ 1278135 h 1866234"/>
                  <a:gd name="connsiteX5" fmla="*/ 2499190 w 2501610"/>
                  <a:gd name="connsiteY5" fmla="*/ 496298 h 1866234"/>
                  <a:gd name="connsiteX6" fmla="*/ 1949507 w 2501610"/>
                  <a:gd name="connsiteY6" fmla="*/ 106598 h 1866234"/>
                  <a:gd name="connsiteX7" fmla="*/ 1391878 w 2501610"/>
                  <a:gd name="connsiteY7" fmla="*/ 6985 h 1866234"/>
                  <a:gd name="connsiteX8" fmla="*/ 169859 w 2501610"/>
                  <a:gd name="connsiteY8" fmla="*/ 234577 h 1866234"/>
                  <a:gd name="connsiteX0" fmla="*/ 169859 w 2521114"/>
                  <a:gd name="connsiteY0" fmla="*/ 234577 h 1866234"/>
                  <a:gd name="connsiteX1" fmla="*/ 41784 w 2521114"/>
                  <a:gd name="connsiteY1" fmla="*/ 925980 h 1866234"/>
                  <a:gd name="connsiteX2" fmla="*/ 474447 w 2521114"/>
                  <a:gd name="connsiteY2" fmla="*/ 1723592 h 1866234"/>
                  <a:gd name="connsiteX3" fmla="*/ 2130531 w 2521114"/>
                  <a:gd name="connsiteY3" fmla="*/ 1826417 h 1866234"/>
                  <a:gd name="connsiteX4" fmla="*/ 2149659 w 2521114"/>
                  <a:gd name="connsiteY4" fmla="*/ 1278135 h 1866234"/>
                  <a:gd name="connsiteX5" fmla="*/ 2386606 w 2521114"/>
                  <a:gd name="connsiteY5" fmla="*/ 1096675 h 1866234"/>
                  <a:gd name="connsiteX6" fmla="*/ 2499190 w 2521114"/>
                  <a:gd name="connsiteY6" fmla="*/ 496298 h 1866234"/>
                  <a:gd name="connsiteX7" fmla="*/ 1949507 w 2521114"/>
                  <a:gd name="connsiteY7" fmla="*/ 106598 h 1866234"/>
                  <a:gd name="connsiteX8" fmla="*/ 1391878 w 2521114"/>
                  <a:gd name="connsiteY8" fmla="*/ 6985 h 1866234"/>
                  <a:gd name="connsiteX9" fmla="*/ 169859 w 2521114"/>
                  <a:gd name="connsiteY9" fmla="*/ 234577 h 1866234"/>
                  <a:gd name="connsiteX0" fmla="*/ 76021 w 2427276"/>
                  <a:gd name="connsiteY0" fmla="*/ 234577 h 1866880"/>
                  <a:gd name="connsiteX1" fmla="*/ 156994 w 2427276"/>
                  <a:gd name="connsiteY1" fmla="*/ 910100 h 1866880"/>
                  <a:gd name="connsiteX2" fmla="*/ 380609 w 2427276"/>
                  <a:gd name="connsiteY2" fmla="*/ 1723592 h 1866880"/>
                  <a:gd name="connsiteX3" fmla="*/ 2036693 w 2427276"/>
                  <a:gd name="connsiteY3" fmla="*/ 1826417 h 1866880"/>
                  <a:gd name="connsiteX4" fmla="*/ 2055821 w 2427276"/>
                  <a:gd name="connsiteY4" fmla="*/ 1278135 h 1866880"/>
                  <a:gd name="connsiteX5" fmla="*/ 2292768 w 2427276"/>
                  <a:gd name="connsiteY5" fmla="*/ 1096675 h 1866880"/>
                  <a:gd name="connsiteX6" fmla="*/ 2405352 w 2427276"/>
                  <a:gd name="connsiteY6" fmla="*/ 496298 h 1866880"/>
                  <a:gd name="connsiteX7" fmla="*/ 1855669 w 2427276"/>
                  <a:gd name="connsiteY7" fmla="*/ 106598 h 1866880"/>
                  <a:gd name="connsiteX8" fmla="*/ 1298040 w 2427276"/>
                  <a:gd name="connsiteY8" fmla="*/ 6985 h 1866880"/>
                  <a:gd name="connsiteX9" fmla="*/ 76021 w 2427276"/>
                  <a:gd name="connsiteY9" fmla="*/ 234577 h 1866880"/>
                  <a:gd name="connsiteX0" fmla="*/ 65838 w 2417093"/>
                  <a:gd name="connsiteY0" fmla="*/ 146138 h 1778441"/>
                  <a:gd name="connsiteX1" fmla="*/ 146811 w 2417093"/>
                  <a:gd name="connsiteY1" fmla="*/ 821661 h 1778441"/>
                  <a:gd name="connsiteX2" fmla="*/ 370426 w 2417093"/>
                  <a:gd name="connsiteY2" fmla="*/ 1635153 h 1778441"/>
                  <a:gd name="connsiteX3" fmla="*/ 2026510 w 2417093"/>
                  <a:gd name="connsiteY3" fmla="*/ 1737978 h 1778441"/>
                  <a:gd name="connsiteX4" fmla="*/ 2045638 w 2417093"/>
                  <a:gd name="connsiteY4" fmla="*/ 1189696 h 1778441"/>
                  <a:gd name="connsiteX5" fmla="*/ 2282585 w 2417093"/>
                  <a:gd name="connsiteY5" fmla="*/ 1008236 h 1778441"/>
                  <a:gd name="connsiteX6" fmla="*/ 2395169 w 2417093"/>
                  <a:gd name="connsiteY6" fmla="*/ 407859 h 1778441"/>
                  <a:gd name="connsiteX7" fmla="*/ 1845486 w 2417093"/>
                  <a:gd name="connsiteY7" fmla="*/ 18159 h 1778441"/>
                  <a:gd name="connsiteX8" fmla="*/ 1148491 w 2417093"/>
                  <a:gd name="connsiteY8" fmla="*/ 252030 h 1778441"/>
                  <a:gd name="connsiteX9" fmla="*/ 65838 w 2417093"/>
                  <a:gd name="connsiteY9" fmla="*/ 146138 h 1778441"/>
                  <a:gd name="connsiteX0" fmla="*/ 171178 w 2522433"/>
                  <a:gd name="connsiteY0" fmla="*/ 146138 h 1778441"/>
                  <a:gd name="connsiteX1" fmla="*/ 252151 w 2522433"/>
                  <a:gd name="connsiteY1" fmla="*/ 821661 h 1778441"/>
                  <a:gd name="connsiteX2" fmla="*/ 475766 w 2522433"/>
                  <a:gd name="connsiteY2" fmla="*/ 1635153 h 1778441"/>
                  <a:gd name="connsiteX3" fmla="*/ 2131850 w 2522433"/>
                  <a:gd name="connsiteY3" fmla="*/ 1737978 h 1778441"/>
                  <a:gd name="connsiteX4" fmla="*/ 2150978 w 2522433"/>
                  <a:gd name="connsiteY4" fmla="*/ 1189696 h 1778441"/>
                  <a:gd name="connsiteX5" fmla="*/ 2387925 w 2522433"/>
                  <a:gd name="connsiteY5" fmla="*/ 1008236 h 1778441"/>
                  <a:gd name="connsiteX6" fmla="*/ 2500509 w 2522433"/>
                  <a:gd name="connsiteY6" fmla="*/ 407859 h 1778441"/>
                  <a:gd name="connsiteX7" fmla="*/ 1950826 w 2522433"/>
                  <a:gd name="connsiteY7" fmla="*/ 18159 h 1778441"/>
                  <a:gd name="connsiteX8" fmla="*/ 1253831 w 2522433"/>
                  <a:gd name="connsiteY8" fmla="*/ 252030 h 1778441"/>
                  <a:gd name="connsiteX9" fmla="*/ 171178 w 2522433"/>
                  <a:gd name="connsiteY9" fmla="*/ 146138 h 1778441"/>
                  <a:gd name="connsiteX0" fmla="*/ 171180 w 2522435"/>
                  <a:gd name="connsiteY0" fmla="*/ 128058 h 1760361"/>
                  <a:gd name="connsiteX1" fmla="*/ 252153 w 2522435"/>
                  <a:gd name="connsiteY1" fmla="*/ 803581 h 1760361"/>
                  <a:gd name="connsiteX2" fmla="*/ 475768 w 2522435"/>
                  <a:gd name="connsiteY2" fmla="*/ 1617073 h 1760361"/>
                  <a:gd name="connsiteX3" fmla="*/ 2131852 w 2522435"/>
                  <a:gd name="connsiteY3" fmla="*/ 1719898 h 1760361"/>
                  <a:gd name="connsiteX4" fmla="*/ 2150980 w 2522435"/>
                  <a:gd name="connsiteY4" fmla="*/ 1171616 h 1760361"/>
                  <a:gd name="connsiteX5" fmla="*/ 2387927 w 2522435"/>
                  <a:gd name="connsiteY5" fmla="*/ 990156 h 1760361"/>
                  <a:gd name="connsiteX6" fmla="*/ 2500511 w 2522435"/>
                  <a:gd name="connsiteY6" fmla="*/ 389779 h 1760361"/>
                  <a:gd name="connsiteX7" fmla="*/ 1950828 w 2522435"/>
                  <a:gd name="connsiteY7" fmla="*/ 79 h 1760361"/>
                  <a:gd name="connsiteX8" fmla="*/ 1253833 w 2522435"/>
                  <a:gd name="connsiteY8" fmla="*/ 233950 h 1760361"/>
                  <a:gd name="connsiteX9" fmla="*/ 171180 w 2522435"/>
                  <a:gd name="connsiteY9" fmla="*/ 128058 h 1760361"/>
                  <a:gd name="connsiteX0" fmla="*/ 171180 w 2522435"/>
                  <a:gd name="connsiteY0" fmla="*/ 128058 h 1760361"/>
                  <a:gd name="connsiteX1" fmla="*/ 252153 w 2522435"/>
                  <a:gd name="connsiteY1" fmla="*/ 803581 h 1760361"/>
                  <a:gd name="connsiteX2" fmla="*/ 475768 w 2522435"/>
                  <a:gd name="connsiteY2" fmla="*/ 1617073 h 1760361"/>
                  <a:gd name="connsiteX3" fmla="*/ 2131852 w 2522435"/>
                  <a:gd name="connsiteY3" fmla="*/ 1719898 h 1760361"/>
                  <a:gd name="connsiteX4" fmla="*/ 2150980 w 2522435"/>
                  <a:gd name="connsiteY4" fmla="*/ 1171616 h 1760361"/>
                  <a:gd name="connsiteX5" fmla="*/ 2387927 w 2522435"/>
                  <a:gd name="connsiteY5" fmla="*/ 990156 h 1760361"/>
                  <a:gd name="connsiteX6" fmla="*/ 2500511 w 2522435"/>
                  <a:gd name="connsiteY6" fmla="*/ 389779 h 1760361"/>
                  <a:gd name="connsiteX7" fmla="*/ 1950828 w 2522435"/>
                  <a:gd name="connsiteY7" fmla="*/ 79 h 1760361"/>
                  <a:gd name="connsiteX8" fmla="*/ 1253833 w 2522435"/>
                  <a:gd name="connsiteY8" fmla="*/ 233950 h 1760361"/>
                  <a:gd name="connsiteX9" fmla="*/ 171180 w 2522435"/>
                  <a:gd name="connsiteY9" fmla="*/ 128058 h 1760361"/>
                  <a:gd name="connsiteX0" fmla="*/ 171180 w 2502931"/>
                  <a:gd name="connsiteY0" fmla="*/ 128058 h 1760361"/>
                  <a:gd name="connsiteX1" fmla="*/ 252153 w 2502931"/>
                  <a:gd name="connsiteY1" fmla="*/ 803581 h 1760361"/>
                  <a:gd name="connsiteX2" fmla="*/ 475768 w 2502931"/>
                  <a:gd name="connsiteY2" fmla="*/ 1617073 h 1760361"/>
                  <a:gd name="connsiteX3" fmla="*/ 2131852 w 2502931"/>
                  <a:gd name="connsiteY3" fmla="*/ 1719898 h 1760361"/>
                  <a:gd name="connsiteX4" fmla="*/ 2150980 w 2502931"/>
                  <a:gd name="connsiteY4" fmla="*/ 1171616 h 1760361"/>
                  <a:gd name="connsiteX5" fmla="*/ 2500511 w 2502931"/>
                  <a:gd name="connsiteY5" fmla="*/ 389779 h 1760361"/>
                  <a:gd name="connsiteX6" fmla="*/ 1950828 w 2502931"/>
                  <a:gd name="connsiteY6" fmla="*/ 79 h 1760361"/>
                  <a:gd name="connsiteX7" fmla="*/ 1253833 w 2502931"/>
                  <a:gd name="connsiteY7" fmla="*/ 233950 h 1760361"/>
                  <a:gd name="connsiteX8" fmla="*/ 171180 w 2502931"/>
                  <a:gd name="connsiteY8" fmla="*/ 128058 h 1760361"/>
                  <a:gd name="connsiteX0" fmla="*/ 171180 w 2502931"/>
                  <a:gd name="connsiteY0" fmla="*/ 137721 h 1770024"/>
                  <a:gd name="connsiteX1" fmla="*/ 252153 w 2502931"/>
                  <a:gd name="connsiteY1" fmla="*/ 813244 h 1770024"/>
                  <a:gd name="connsiteX2" fmla="*/ 475768 w 2502931"/>
                  <a:gd name="connsiteY2" fmla="*/ 1626736 h 1770024"/>
                  <a:gd name="connsiteX3" fmla="*/ 2131852 w 2502931"/>
                  <a:gd name="connsiteY3" fmla="*/ 1729561 h 1770024"/>
                  <a:gd name="connsiteX4" fmla="*/ 2150980 w 2502931"/>
                  <a:gd name="connsiteY4" fmla="*/ 1181279 h 1770024"/>
                  <a:gd name="connsiteX5" fmla="*/ 2500511 w 2502931"/>
                  <a:gd name="connsiteY5" fmla="*/ 631296 h 1770024"/>
                  <a:gd name="connsiteX6" fmla="*/ 1950828 w 2502931"/>
                  <a:gd name="connsiteY6" fmla="*/ 9742 h 1770024"/>
                  <a:gd name="connsiteX7" fmla="*/ 1253833 w 2502931"/>
                  <a:gd name="connsiteY7" fmla="*/ 243613 h 1770024"/>
                  <a:gd name="connsiteX8" fmla="*/ 171180 w 2502931"/>
                  <a:gd name="connsiteY8" fmla="*/ 137721 h 1770024"/>
                  <a:gd name="connsiteX0" fmla="*/ 171180 w 2500973"/>
                  <a:gd name="connsiteY0" fmla="*/ 137721 h 1770024"/>
                  <a:gd name="connsiteX1" fmla="*/ 252153 w 2500973"/>
                  <a:gd name="connsiteY1" fmla="*/ 813244 h 1770024"/>
                  <a:gd name="connsiteX2" fmla="*/ 475768 w 2500973"/>
                  <a:gd name="connsiteY2" fmla="*/ 1626736 h 1770024"/>
                  <a:gd name="connsiteX3" fmla="*/ 2131852 w 2500973"/>
                  <a:gd name="connsiteY3" fmla="*/ 1729561 h 1770024"/>
                  <a:gd name="connsiteX4" fmla="*/ 2150980 w 2500973"/>
                  <a:gd name="connsiteY4" fmla="*/ 1181279 h 1770024"/>
                  <a:gd name="connsiteX5" fmla="*/ 2500511 w 2500973"/>
                  <a:gd name="connsiteY5" fmla="*/ 631296 h 1770024"/>
                  <a:gd name="connsiteX6" fmla="*/ 1950828 w 2500973"/>
                  <a:gd name="connsiteY6" fmla="*/ 9742 h 1770024"/>
                  <a:gd name="connsiteX7" fmla="*/ 1253833 w 2500973"/>
                  <a:gd name="connsiteY7" fmla="*/ 243613 h 1770024"/>
                  <a:gd name="connsiteX8" fmla="*/ 171180 w 2500973"/>
                  <a:gd name="connsiteY8" fmla="*/ 137721 h 1770024"/>
                  <a:gd name="connsiteX0" fmla="*/ 171180 w 2501811"/>
                  <a:gd name="connsiteY0" fmla="*/ 130586 h 1762889"/>
                  <a:gd name="connsiteX1" fmla="*/ 252153 w 2501811"/>
                  <a:gd name="connsiteY1" fmla="*/ 806109 h 1762889"/>
                  <a:gd name="connsiteX2" fmla="*/ 475768 w 2501811"/>
                  <a:gd name="connsiteY2" fmla="*/ 1619601 h 1762889"/>
                  <a:gd name="connsiteX3" fmla="*/ 2131852 w 2501811"/>
                  <a:gd name="connsiteY3" fmla="*/ 1722426 h 1762889"/>
                  <a:gd name="connsiteX4" fmla="*/ 2150980 w 2501811"/>
                  <a:gd name="connsiteY4" fmla="*/ 1174144 h 1762889"/>
                  <a:gd name="connsiteX5" fmla="*/ 2500511 w 2501811"/>
                  <a:gd name="connsiteY5" fmla="*/ 624161 h 1762889"/>
                  <a:gd name="connsiteX6" fmla="*/ 1950828 w 2501811"/>
                  <a:gd name="connsiteY6" fmla="*/ 2607 h 1762889"/>
                  <a:gd name="connsiteX7" fmla="*/ 1253833 w 2501811"/>
                  <a:gd name="connsiteY7" fmla="*/ 236478 h 1762889"/>
                  <a:gd name="connsiteX8" fmla="*/ 171180 w 2501811"/>
                  <a:gd name="connsiteY8" fmla="*/ 130586 h 1762889"/>
                  <a:gd name="connsiteX0" fmla="*/ 171180 w 2513555"/>
                  <a:gd name="connsiteY0" fmla="*/ 130586 h 1760577"/>
                  <a:gd name="connsiteX1" fmla="*/ 252153 w 2513555"/>
                  <a:gd name="connsiteY1" fmla="*/ 806109 h 1760577"/>
                  <a:gd name="connsiteX2" fmla="*/ 475768 w 2513555"/>
                  <a:gd name="connsiteY2" fmla="*/ 1619601 h 1760577"/>
                  <a:gd name="connsiteX3" fmla="*/ 2131852 w 2513555"/>
                  <a:gd name="connsiteY3" fmla="*/ 1722426 h 1760577"/>
                  <a:gd name="connsiteX4" fmla="*/ 2324097 w 2513555"/>
                  <a:gd name="connsiteY4" fmla="*/ 1205471 h 1760577"/>
                  <a:gd name="connsiteX5" fmla="*/ 2500511 w 2513555"/>
                  <a:gd name="connsiteY5" fmla="*/ 624161 h 1760577"/>
                  <a:gd name="connsiteX6" fmla="*/ 1950828 w 2513555"/>
                  <a:gd name="connsiteY6" fmla="*/ 2607 h 1760577"/>
                  <a:gd name="connsiteX7" fmla="*/ 1253833 w 2513555"/>
                  <a:gd name="connsiteY7" fmla="*/ 236478 h 1760577"/>
                  <a:gd name="connsiteX8" fmla="*/ 171180 w 2513555"/>
                  <a:gd name="connsiteY8" fmla="*/ 130586 h 1760577"/>
                  <a:gd name="connsiteX0" fmla="*/ 169093 w 2511468"/>
                  <a:gd name="connsiteY0" fmla="*/ 130586 h 1731316"/>
                  <a:gd name="connsiteX1" fmla="*/ 250066 w 2511468"/>
                  <a:gd name="connsiteY1" fmla="*/ 806109 h 1731316"/>
                  <a:gd name="connsiteX2" fmla="*/ 410729 w 2511468"/>
                  <a:gd name="connsiteY2" fmla="*/ 1478627 h 1731316"/>
                  <a:gd name="connsiteX3" fmla="*/ 2129765 w 2511468"/>
                  <a:gd name="connsiteY3" fmla="*/ 1722426 h 1731316"/>
                  <a:gd name="connsiteX4" fmla="*/ 2322010 w 2511468"/>
                  <a:gd name="connsiteY4" fmla="*/ 1205471 h 1731316"/>
                  <a:gd name="connsiteX5" fmla="*/ 2498424 w 2511468"/>
                  <a:gd name="connsiteY5" fmla="*/ 624161 h 1731316"/>
                  <a:gd name="connsiteX6" fmla="*/ 1948741 w 2511468"/>
                  <a:gd name="connsiteY6" fmla="*/ 2607 h 1731316"/>
                  <a:gd name="connsiteX7" fmla="*/ 1251746 w 2511468"/>
                  <a:gd name="connsiteY7" fmla="*/ 236478 h 1731316"/>
                  <a:gd name="connsiteX8" fmla="*/ 169093 w 2511468"/>
                  <a:gd name="connsiteY8" fmla="*/ 130586 h 1731316"/>
                  <a:gd name="connsiteX0" fmla="*/ 169092 w 2515686"/>
                  <a:gd name="connsiteY0" fmla="*/ 130586 h 1580338"/>
                  <a:gd name="connsiteX1" fmla="*/ 250065 w 2515686"/>
                  <a:gd name="connsiteY1" fmla="*/ 806109 h 1580338"/>
                  <a:gd name="connsiteX2" fmla="*/ 410728 w 2515686"/>
                  <a:gd name="connsiteY2" fmla="*/ 1478627 h 1580338"/>
                  <a:gd name="connsiteX3" fmla="*/ 1767791 w 2515686"/>
                  <a:gd name="connsiteY3" fmla="*/ 1550126 h 1580338"/>
                  <a:gd name="connsiteX4" fmla="*/ 2322009 w 2515686"/>
                  <a:gd name="connsiteY4" fmla="*/ 1205471 h 1580338"/>
                  <a:gd name="connsiteX5" fmla="*/ 2498423 w 2515686"/>
                  <a:gd name="connsiteY5" fmla="*/ 624161 h 1580338"/>
                  <a:gd name="connsiteX6" fmla="*/ 1948740 w 2515686"/>
                  <a:gd name="connsiteY6" fmla="*/ 2607 h 1580338"/>
                  <a:gd name="connsiteX7" fmla="*/ 1251745 w 2515686"/>
                  <a:gd name="connsiteY7" fmla="*/ 236478 h 1580338"/>
                  <a:gd name="connsiteX8" fmla="*/ 169092 w 2515686"/>
                  <a:gd name="connsiteY8" fmla="*/ 130586 h 1580338"/>
                  <a:gd name="connsiteX0" fmla="*/ 216909 w 2371233"/>
                  <a:gd name="connsiteY0" fmla="*/ 97731 h 1580287"/>
                  <a:gd name="connsiteX1" fmla="*/ 105612 w 2371233"/>
                  <a:gd name="connsiteY1" fmla="*/ 806058 h 1580287"/>
                  <a:gd name="connsiteX2" fmla="*/ 266275 w 2371233"/>
                  <a:gd name="connsiteY2" fmla="*/ 1478576 h 1580287"/>
                  <a:gd name="connsiteX3" fmla="*/ 1623338 w 2371233"/>
                  <a:gd name="connsiteY3" fmla="*/ 1550075 h 1580287"/>
                  <a:gd name="connsiteX4" fmla="*/ 2177556 w 2371233"/>
                  <a:gd name="connsiteY4" fmla="*/ 1205420 h 1580287"/>
                  <a:gd name="connsiteX5" fmla="*/ 2353970 w 2371233"/>
                  <a:gd name="connsiteY5" fmla="*/ 624110 h 1580287"/>
                  <a:gd name="connsiteX6" fmla="*/ 1804287 w 2371233"/>
                  <a:gd name="connsiteY6" fmla="*/ 2556 h 1580287"/>
                  <a:gd name="connsiteX7" fmla="*/ 1107292 w 2371233"/>
                  <a:gd name="connsiteY7" fmla="*/ 236427 h 1580287"/>
                  <a:gd name="connsiteX8" fmla="*/ 216909 w 2371233"/>
                  <a:gd name="connsiteY8" fmla="*/ 97731 h 1580287"/>
                  <a:gd name="connsiteX0" fmla="*/ 212838 w 2367162"/>
                  <a:gd name="connsiteY0" fmla="*/ 97731 h 1599445"/>
                  <a:gd name="connsiteX1" fmla="*/ 101541 w 2367162"/>
                  <a:gd name="connsiteY1" fmla="*/ 806058 h 1599445"/>
                  <a:gd name="connsiteX2" fmla="*/ 179803 w 2367162"/>
                  <a:gd name="connsiteY2" fmla="*/ 1516849 h 1599445"/>
                  <a:gd name="connsiteX3" fmla="*/ 1619267 w 2367162"/>
                  <a:gd name="connsiteY3" fmla="*/ 1550075 h 1599445"/>
                  <a:gd name="connsiteX4" fmla="*/ 2173485 w 2367162"/>
                  <a:gd name="connsiteY4" fmla="*/ 1205420 h 1599445"/>
                  <a:gd name="connsiteX5" fmla="*/ 2349899 w 2367162"/>
                  <a:gd name="connsiteY5" fmla="*/ 624110 h 1599445"/>
                  <a:gd name="connsiteX6" fmla="*/ 1800216 w 2367162"/>
                  <a:gd name="connsiteY6" fmla="*/ 2556 h 1599445"/>
                  <a:gd name="connsiteX7" fmla="*/ 1103221 w 2367162"/>
                  <a:gd name="connsiteY7" fmla="*/ 236427 h 1599445"/>
                  <a:gd name="connsiteX8" fmla="*/ 212838 w 2367162"/>
                  <a:gd name="connsiteY8" fmla="*/ 97731 h 1599445"/>
                  <a:gd name="connsiteX0" fmla="*/ 274217 w 2428541"/>
                  <a:gd name="connsiteY0" fmla="*/ 97731 h 1563328"/>
                  <a:gd name="connsiteX1" fmla="*/ 162920 w 2428541"/>
                  <a:gd name="connsiteY1" fmla="*/ 806058 h 1563328"/>
                  <a:gd name="connsiteX2" fmla="*/ 241182 w 2428541"/>
                  <a:gd name="connsiteY2" fmla="*/ 1516849 h 1563328"/>
                  <a:gd name="connsiteX3" fmla="*/ 1680646 w 2428541"/>
                  <a:gd name="connsiteY3" fmla="*/ 1550075 h 1563328"/>
                  <a:gd name="connsiteX4" fmla="*/ 2234864 w 2428541"/>
                  <a:gd name="connsiteY4" fmla="*/ 1205420 h 1563328"/>
                  <a:gd name="connsiteX5" fmla="*/ 2411278 w 2428541"/>
                  <a:gd name="connsiteY5" fmla="*/ 624110 h 1563328"/>
                  <a:gd name="connsiteX6" fmla="*/ 1861595 w 2428541"/>
                  <a:gd name="connsiteY6" fmla="*/ 2556 h 1563328"/>
                  <a:gd name="connsiteX7" fmla="*/ 1164600 w 2428541"/>
                  <a:gd name="connsiteY7" fmla="*/ 236427 h 1563328"/>
                  <a:gd name="connsiteX8" fmla="*/ 274217 w 2428541"/>
                  <a:gd name="connsiteY8" fmla="*/ 97731 h 156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541" h="1563328">
                    <a:moveTo>
                      <a:pt x="274217" y="97731"/>
                    </a:moveTo>
                    <a:cubicBezTo>
                      <a:pt x="-131398" y="291421"/>
                      <a:pt x="168426" y="569538"/>
                      <a:pt x="162920" y="806058"/>
                    </a:cubicBezTo>
                    <a:cubicBezTo>
                      <a:pt x="157414" y="1042578"/>
                      <a:pt x="-247990" y="1551404"/>
                      <a:pt x="241182" y="1516849"/>
                    </a:cubicBezTo>
                    <a:cubicBezTo>
                      <a:pt x="730354" y="1482294"/>
                      <a:pt x="1348366" y="1601980"/>
                      <a:pt x="1680646" y="1550075"/>
                    </a:cubicBezTo>
                    <a:cubicBezTo>
                      <a:pt x="2012926" y="1498170"/>
                      <a:pt x="2113092" y="1359748"/>
                      <a:pt x="2234864" y="1205420"/>
                    </a:cubicBezTo>
                    <a:cubicBezTo>
                      <a:pt x="2356636" y="1051093"/>
                      <a:pt x="2473489" y="824587"/>
                      <a:pt x="2411278" y="624110"/>
                    </a:cubicBezTo>
                    <a:cubicBezTo>
                      <a:pt x="2349067" y="423633"/>
                      <a:pt x="2314322" y="32821"/>
                      <a:pt x="1861595" y="2556"/>
                    </a:cubicBezTo>
                    <a:cubicBezTo>
                      <a:pt x="1408868" y="-27709"/>
                      <a:pt x="1429163" y="220565"/>
                      <a:pt x="1164600" y="236427"/>
                    </a:cubicBezTo>
                    <a:cubicBezTo>
                      <a:pt x="900037" y="252289"/>
                      <a:pt x="679832" y="-95959"/>
                      <a:pt x="274217" y="97731"/>
                    </a:cubicBezTo>
                    <a:close/>
                  </a:path>
                </a:pathLst>
              </a:custGeom>
              <a:solidFill>
                <a:srgbClr val="9AE0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7" name="TextBox 56">
                <a:extLst>
                  <a:ext uri="{FF2B5EF4-FFF2-40B4-BE49-F238E27FC236}">
                    <a16:creationId xmlns:a16="http://schemas.microsoft.com/office/drawing/2014/main" id="{89B77392-7CAF-AE10-6EBA-5039B75E1B1C}"/>
                  </a:ext>
                </a:extLst>
              </p:cNvPr>
              <p:cNvSpPr txBox="1"/>
              <p:nvPr/>
            </p:nvSpPr>
            <p:spPr>
              <a:xfrm>
                <a:off x="5950684" y="3339619"/>
                <a:ext cx="1160639" cy="539250"/>
              </a:xfrm>
              <a:prstGeom prst="rect">
                <a:avLst/>
              </a:prstGeom>
              <a:noFill/>
            </p:spPr>
            <p:txBody>
              <a:bodyPr wrap="non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public Internet</a:t>
                </a:r>
              </a:p>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and </a:t>
                </a:r>
              </a:p>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inter-carrier IPX</a:t>
                </a:r>
              </a:p>
            </p:txBody>
          </p:sp>
        </p:grpSp>
        <p:grpSp>
          <p:nvGrpSpPr>
            <p:cNvPr id="342" name="Group 652">
              <a:extLst>
                <a:ext uri="{FF2B5EF4-FFF2-40B4-BE49-F238E27FC236}">
                  <a16:creationId xmlns:a16="http://schemas.microsoft.com/office/drawing/2014/main" id="{59C4463C-71C9-A919-4FDD-633136EB01E5}"/>
                </a:ext>
              </a:extLst>
            </p:cNvPr>
            <p:cNvGrpSpPr>
              <a:grpSpLocks/>
            </p:cNvGrpSpPr>
            <p:nvPr/>
          </p:nvGrpSpPr>
          <p:grpSpPr bwMode="auto">
            <a:xfrm>
              <a:off x="5885417" y="4598219"/>
              <a:ext cx="376403" cy="410922"/>
              <a:chOff x="2751" y="1851"/>
              <a:chExt cx="462" cy="478"/>
            </a:xfrm>
          </p:grpSpPr>
          <p:pic>
            <p:nvPicPr>
              <p:cNvPr id="343" name="Picture 653" descr="iphone_stylized_small">
                <a:extLst>
                  <a:ext uri="{FF2B5EF4-FFF2-40B4-BE49-F238E27FC236}">
                    <a16:creationId xmlns:a16="http://schemas.microsoft.com/office/drawing/2014/main" id="{C939BB4E-7D73-4EA3-010D-2E2A5DAB81A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4" name="Picture 654" descr="antenna_radiation_stylized">
                <a:extLst>
                  <a:ext uri="{FF2B5EF4-FFF2-40B4-BE49-F238E27FC236}">
                    <a16:creationId xmlns:a16="http://schemas.microsoft.com/office/drawing/2014/main" id="{07A94164-664C-EF33-1732-C7B0EA2B83A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4" name="Picture 3">
            <a:extLst>
              <a:ext uri="{FF2B5EF4-FFF2-40B4-BE49-F238E27FC236}">
                <a16:creationId xmlns:a16="http://schemas.microsoft.com/office/drawing/2014/main" id="{A0673D0B-E497-E426-721F-2FD662D0473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74128" y="1446055"/>
            <a:ext cx="4777012" cy="2843046"/>
          </a:xfrm>
          <a:prstGeom prst="rect">
            <a:avLst/>
          </a:prstGeom>
          <a:ln>
            <a:solidFill>
              <a:schemeClr val="bg1">
                <a:lumMod val="65000"/>
              </a:schemeClr>
            </a:solidFill>
          </a:ln>
          <a:effectLst>
            <a:outerShdw blurRad="50800" dist="38100" dir="2700000" algn="tl" rotWithShape="0">
              <a:prstClr val="black">
                <a:alpha val="40000"/>
              </a:prstClr>
            </a:outerShdw>
          </a:effectLst>
        </p:spPr>
      </p:pic>
      <p:grpSp>
        <p:nvGrpSpPr>
          <p:cNvPr id="7" name="Group 6">
            <a:extLst>
              <a:ext uri="{FF2B5EF4-FFF2-40B4-BE49-F238E27FC236}">
                <a16:creationId xmlns:a16="http://schemas.microsoft.com/office/drawing/2014/main" id="{0B5EEE5F-FBB3-604C-3894-A8A75B0A591A}"/>
              </a:ext>
            </a:extLst>
          </p:cNvPr>
          <p:cNvGrpSpPr/>
          <p:nvPr/>
        </p:nvGrpSpPr>
        <p:grpSpPr>
          <a:xfrm>
            <a:off x="2342228" y="2931820"/>
            <a:ext cx="3313756" cy="2480125"/>
            <a:chOff x="530368" y="1629031"/>
            <a:chExt cx="4404675" cy="3610020"/>
          </a:xfrm>
          <a:effectLst>
            <a:outerShdw blurRad="50800" dist="38100" dir="2700000" algn="tl" rotWithShape="0">
              <a:prstClr val="black">
                <a:alpha val="40000"/>
              </a:prstClr>
            </a:outerShdw>
          </a:effectLst>
        </p:grpSpPr>
        <p:pic>
          <p:nvPicPr>
            <p:cNvPr id="5" name="Picture 4">
              <a:extLst>
                <a:ext uri="{FF2B5EF4-FFF2-40B4-BE49-F238E27FC236}">
                  <a16:creationId xmlns:a16="http://schemas.microsoft.com/office/drawing/2014/main" id="{84C34331-BE3F-9E66-EFB8-225070FDEE8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30368" y="1629031"/>
              <a:ext cx="4400862" cy="1093705"/>
            </a:xfrm>
            <a:prstGeom prst="rect">
              <a:avLst/>
            </a:prstGeom>
            <a:ln>
              <a:solidFill>
                <a:schemeClr val="bg1">
                  <a:lumMod val="50000"/>
                </a:schemeClr>
              </a:solidFill>
            </a:ln>
          </p:spPr>
        </p:pic>
        <p:pic>
          <p:nvPicPr>
            <p:cNvPr id="6" name="Picture 5">
              <a:extLst>
                <a:ext uri="{FF2B5EF4-FFF2-40B4-BE49-F238E27FC236}">
                  <a16:creationId xmlns:a16="http://schemas.microsoft.com/office/drawing/2014/main" id="{9FCE86FD-A0F9-FB20-B2E0-253BF7FAC78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34180" y="2766482"/>
              <a:ext cx="4400863" cy="2472569"/>
            </a:xfrm>
            <a:prstGeom prst="rect">
              <a:avLst/>
            </a:prstGeom>
            <a:ln>
              <a:solidFill>
                <a:schemeClr val="bg1">
                  <a:lumMod val="50000"/>
                </a:schemeClr>
              </a:solidFill>
            </a:ln>
          </p:spPr>
        </p:pic>
      </p:grpSp>
      <p:sp>
        <p:nvSpPr>
          <p:cNvPr id="9" name="TextBox 8">
            <a:extLst>
              <a:ext uri="{FF2B5EF4-FFF2-40B4-BE49-F238E27FC236}">
                <a16:creationId xmlns:a16="http://schemas.microsoft.com/office/drawing/2014/main" id="{B2B35677-E060-4646-ED64-185EEB001846}"/>
              </a:ext>
            </a:extLst>
          </p:cNvPr>
          <p:cNvSpPr txBox="1"/>
          <p:nvPr/>
        </p:nvSpPr>
        <p:spPr>
          <a:xfrm>
            <a:off x="1256107" y="6282299"/>
            <a:ext cx="9729779"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880510"/>
                </a:solidFill>
                <a:effectLst/>
                <a:uLnTx/>
                <a:uFillTx/>
                <a:latin typeface="Calibri"/>
                <a:ea typeface="+mn-ea"/>
                <a:cs typeface="+mn-cs"/>
              </a:rPr>
              <a:t>Note: </a:t>
            </a:r>
            <a:r>
              <a:rPr kumimoji="0" lang="en-US" sz="2400" b="0" i="0" u="none" strike="noStrike" kern="1200" cap="none" spc="0" normalizeH="0" baseline="0" noProof="0" dirty="0">
                <a:ln>
                  <a:noFill/>
                </a:ln>
                <a:solidFill>
                  <a:prstClr val="black"/>
                </a:solidFill>
                <a:effectLst/>
                <a:uLnTx/>
                <a:uFillTx/>
                <a:latin typeface="Calibri"/>
                <a:ea typeface="+mn-ea"/>
                <a:cs typeface="+mn-cs"/>
              </a:rPr>
              <a:t>4G/5G operators manage </a:t>
            </a:r>
            <a:r>
              <a:rPr kumimoji="0" lang="en-US" sz="2400" b="0" i="1" u="none" strike="noStrike" kern="1200" cap="none" spc="0" normalizeH="0" baseline="0" noProof="0" dirty="0">
                <a:ln>
                  <a:noFill/>
                </a:ln>
                <a:solidFill>
                  <a:srgbClr val="880510"/>
                </a:solidFill>
                <a:effectLst/>
                <a:uLnTx/>
                <a:uFillTx/>
                <a:latin typeface="Calibri"/>
                <a:ea typeface="+mn-ea"/>
                <a:cs typeface="+mn-cs"/>
              </a:rPr>
              <a:t>intradomain</a:t>
            </a:r>
            <a:r>
              <a:rPr kumimoji="0" lang="en-US" sz="2400" b="0" i="0" u="none" strike="noStrike" kern="1200" cap="none" spc="0" normalizeH="0" baseline="0" noProof="0" dirty="0">
                <a:ln>
                  <a:noFill/>
                </a:ln>
                <a:solidFill>
                  <a:srgbClr val="880510"/>
                </a:solidFill>
                <a:effectLst/>
                <a:uLnTx/>
                <a:uFillTx/>
                <a:latin typeface="Calibri"/>
                <a:ea typeface="+mn-ea"/>
                <a:cs typeface="+mn-cs"/>
              </a:rPr>
              <a:t> </a:t>
            </a:r>
            <a:r>
              <a:rPr kumimoji="0" lang="en-US" sz="2400" b="0" i="0" u="none" strike="noStrike" kern="1200" cap="none" spc="0" normalizeH="0" baseline="0" noProof="0" dirty="0">
                <a:ln>
                  <a:noFill/>
                </a:ln>
                <a:solidFill>
                  <a:prstClr val="black"/>
                </a:solidFill>
                <a:effectLst/>
                <a:uLnTx/>
                <a:uFillTx/>
                <a:latin typeface="Calibri"/>
                <a:ea typeface="+mn-ea"/>
                <a:cs typeface="+mn-cs"/>
              </a:rPr>
              <a:t>services</a:t>
            </a:r>
            <a:r>
              <a:rPr kumimoji="0" lang="en-US" sz="2400" b="0" i="0" u="none" strike="noStrike" kern="1200" cap="none" spc="0" normalizeH="0" baseline="0" noProof="0" dirty="0">
                <a:ln>
                  <a:noFill/>
                </a:ln>
                <a:solidFill>
                  <a:srgbClr val="880510"/>
                </a:solidFill>
                <a:effectLst/>
                <a:uLnTx/>
                <a:uFillTx/>
                <a:latin typeface="Calibri"/>
                <a:ea typeface="+mn-ea"/>
                <a:cs typeface="+mn-cs"/>
              </a:rPr>
              <a:t> </a:t>
            </a:r>
            <a:r>
              <a:rPr kumimoji="0" lang="en-US" sz="2400" b="0" i="0" u="none" strike="noStrike" kern="1200" cap="none" spc="0" normalizeH="0" baseline="0" noProof="0" dirty="0">
                <a:ln>
                  <a:noFill/>
                </a:ln>
                <a:solidFill>
                  <a:prstClr val="black"/>
                </a:solidFill>
                <a:effectLst/>
                <a:uLnTx/>
                <a:uFillTx/>
                <a:latin typeface="Calibri"/>
                <a:ea typeface="+mn-ea"/>
                <a:cs typeface="+mn-cs"/>
              </a:rPr>
              <a:t>in their mobile network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Slide Number Placeholder 3">
            <a:extLst>
              <a:ext uri="{FF2B5EF4-FFF2-40B4-BE49-F238E27FC236}">
                <a16:creationId xmlns:a16="http://schemas.microsoft.com/office/drawing/2014/main" id="{B4383235-0752-9F99-9B03-5673505432AB}"/>
              </a:ext>
            </a:extLst>
          </p:cNvPr>
          <p:cNvSpPr txBox="1">
            <a:spLocks/>
          </p:cNvSpPr>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t>SDN </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60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3EF5AC1A-1A24-E54B-C679-68CA5AAB004F}"/>
              </a:ext>
            </a:extLst>
          </p:cNvPr>
          <p:cNvSpPr/>
          <p:nvPr/>
        </p:nvSpPr>
        <p:spPr>
          <a:xfrm>
            <a:off x="6438194" y="380460"/>
            <a:ext cx="5138087" cy="140888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82" name="Picture 581" descr="A close up of text on a white background&#10;&#10;Description automatically generated">
            <a:extLst>
              <a:ext uri="{FF2B5EF4-FFF2-40B4-BE49-F238E27FC236}">
                <a16:creationId xmlns:a16="http://schemas.microsoft.com/office/drawing/2014/main" id="{342D83A4-DD9F-D54E-4193-5E7578FF510C}"/>
              </a:ext>
            </a:extLst>
          </p:cNvPr>
          <p:cNvPicPr>
            <a:picLocks noChangeAspect="1"/>
          </p:cNvPicPr>
          <p:nvPr/>
        </p:nvPicPr>
        <p:blipFill>
          <a:blip r:embed="rId3"/>
          <a:stretch>
            <a:fillRect/>
          </a:stretch>
        </p:blipFill>
        <p:spPr>
          <a:xfrm>
            <a:off x="5865235" y="4353698"/>
            <a:ext cx="771378" cy="724929"/>
          </a:xfrm>
          <a:prstGeom prst="rect">
            <a:avLst/>
          </a:prstGeom>
        </p:spPr>
      </p:pic>
      <p:sp>
        <p:nvSpPr>
          <p:cNvPr id="3" name="Title 2">
            <a:extLst>
              <a:ext uri="{FF2B5EF4-FFF2-40B4-BE49-F238E27FC236}">
                <a16:creationId xmlns:a16="http://schemas.microsoft.com/office/drawing/2014/main" id="{631FB7CC-D2A5-C749-8D9F-01B9FA12978B}"/>
              </a:ext>
            </a:extLst>
          </p:cNvPr>
          <p:cNvSpPr>
            <a:spLocks noGrp="1"/>
          </p:cNvSpPr>
          <p:nvPr>
            <p:ph type="title"/>
          </p:nvPr>
        </p:nvSpPr>
        <p:spPr>
          <a:xfrm>
            <a:off x="389588" y="340563"/>
            <a:ext cx="6287653" cy="1099287"/>
          </a:xfrm>
        </p:spPr>
        <p:txBody>
          <a:bodyPr>
            <a:normAutofit fontScale="90000"/>
          </a:bodyPr>
          <a:lstStyle/>
          <a:p>
            <a:r>
              <a:rPr lang="en-US" b="0" kern="0" dirty="0">
                <a:solidFill>
                  <a:srgbClr val="000099"/>
                </a:solidFill>
                <a:latin typeface="+mn-lt"/>
                <a:ea typeface="ＭＳ Ｐゴシック" charset="0"/>
              </a:rPr>
              <a:t>5G: software-i-zation: Core</a:t>
            </a:r>
          </a:p>
        </p:txBody>
      </p:sp>
      <p:grpSp>
        <p:nvGrpSpPr>
          <p:cNvPr id="2" name="Group 1">
            <a:extLst>
              <a:ext uri="{FF2B5EF4-FFF2-40B4-BE49-F238E27FC236}">
                <a16:creationId xmlns:a16="http://schemas.microsoft.com/office/drawing/2014/main" id="{08EB01FD-3413-D519-609E-F03E7207BAA2}"/>
              </a:ext>
            </a:extLst>
          </p:cNvPr>
          <p:cNvGrpSpPr/>
          <p:nvPr/>
        </p:nvGrpSpPr>
        <p:grpSpPr>
          <a:xfrm>
            <a:off x="4562645" y="1600694"/>
            <a:ext cx="7340239" cy="3459211"/>
            <a:chOff x="4562645" y="1600694"/>
            <a:chExt cx="7340239" cy="3459211"/>
          </a:xfrm>
        </p:grpSpPr>
        <p:sp>
          <p:nvSpPr>
            <p:cNvPr id="7" name="Hexagon 6">
              <a:extLst>
                <a:ext uri="{FF2B5EF4-FFF2-40B4-BE49-F238E27FC236}">
                  <a16:creationId xmlns:a16="http://schemas.microsoft.com/office/drawing/2014/main" id="{08D7ADEB-DEFA-2140-A327-52FA5F1CF40F}"/>
                </a:ext>
              </a:extLst>
            </p:cNvPr>
            <p:cNvSpPr/>
            <p:nvPr/>
          </p:nvSpPr>
          <p:spPr>
            <a:xfrm>
              <a:off x="4757358" y="1791732"/>
              <a:ext cx="2397211" cy="1989436"/>
            </a:xfrm>
            <a:prstGeom prst="hexagon">
              <a:avLst/>
            </a:prstGeom>
            <a:solidFill>
              <a:srgbClr val="9A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BEE206C5-EA27-0548-9300-1180195B5DC4}"/>
                </a:ext>
              </a:extLst>
            </p:cNvPr>
            <p:cNvSpPr txBox="1"/>
            <p:nvPr/>
          </p:nvSpPr>
          <p:spPr>
            <a:xfrm>
              <a:off x="6567285" y="4467432"/>
              <a:ext cx="32573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r-IN" sz="1600" b="0" i="0" u="none" strike="noStrike" kern="1200" cap="none" spc="0" normalizeH="0" baseline="0" noProof="0" dirty="0">
                  <a:ln>
                    <a:noFill/>
                  </a:ln>
                  <a:solidFill>
                    <a:prstClr val="black"/>
                  </a:solidFill>
                  <a:effectLst/>
                  <a:uLnTx/>
                  <a:uFillTx/>
                  <a:latin typeface="Calibri" panose="020F0502020204030204"/>
                  <a:ea typeface="+mn-ea"/>
                  <a:cs typeface="Mangal" panose="02040503050203030202" pitchFamily="18" charset="0"/>
                </a:rPr>
                <a:t>…</a:t>
              </a: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FC256A69-C2D1-A543-B030-86DD682F9AB5}"/>
                </a:ext>
              </a:extLst>
            </p:cNvPr>
            <p:cNvSpPr txBox="1"/>
            <p:nvPr/>
          </p:nvSpPr>
          <p:spPr>
            <a:xfrm>
              <a:off x="4562645" y="2549748"/>
              <a:ext cx="1589760" cy="37888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Mobile device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  (</a:t>
              </a:r>
              <a:r>
                <a:rPr kumimoji="0" lang="en-US" sz="1100" b="1" i="0" u="none" strike="noStrike" kern="1200" cap="none" spc="0" normalizeH="0" baseline="0" noProof="0" dirty="0">
                  <a:ln>
                    <a:noFill/>
                  </a:ln>
                  <a:solidFill>
                    <a:prstClr val="black"/>
                  </a:solidFill>
                  <a:effectLst/>
                  <a:uLnTx/>
                  <a:uFillTx/>
                  <a:latin typeface="Calibri"/>
                  <a:ea typeface="+mn-ea"/>
                  <a:cs typeface="+mn-cs"/>
                </a:rPr>
                <a:t>UE</a:t>
              </a:r>
              <a:r>
                <a:rPr kumimoji="0" lang="en-US" sz="11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4" name="TextBox 53">
              <a:extLst>
                <a:ext uri="{FF2B5EF4-FFF2-40B4-BE49-F238E27FC236}">
                  <a16:creationId xmlns:a16="http://schemas.microsoft.com/office/drawing/2014/main" id="{1077AB8C-4F97-9648-9E6D-13504C1E87CE}"/>
                </a:ext>
              </a:extLst>
            </p:cNvPr>
            <p:cNvSpPr txBox="1"/>
            <p:nvPr/>
          </p:nvSpPr>
          <p:spPr>
            <a:xfrm>
              <a:off x="5930492" y="2821542"/>
              <a:ext cx="944297" cy="391517"/>
            </a:xfrm>
            <a:prstGeom prst="rect">
              <a:avLst/>
            </a:prstGeom>
            <a:noFill/>
          </p:spPr>
          <p:txBody>
            <a:bodyPr wrap="none" rtlCol="0">
              <a:sp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Base station</a:t>
              </a:r>
            </a:p>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(eNode-B)  </a:t>
              </a:r>
              <a:endParaRPr kumimoji="0" lang="en-US" sz="105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03" name="Group 652">
              <a:extLst>
                <a:ext uri="{FF2B5EF4-FFF2-40B4-BE49-F238E27FC236}">
                  <a16:creationId xmlns:a16="http://schemas.microsoft.com/office/drawing/2014/main" id="{36CB4771-2A63-894E-AC40-FAA61C7BB56C}"/>
                </a:ext>
              </a:extLst>
            </p:cNvPr>
            <p:cNvGrpSpPr>
              <a:grpSpLocks/>
            </p:cNvGrpSpPr>
            <p:nvPr/>
          </p:nvGrpSpPr>
          <p:grpSpPr bwMode="auto">
            <a:xfrm>
              <a:off x="5111347" y="1885219"/>
              <a:ext cx="733407" cy="660273"/>
              <a:chOff x="2751" y="1851"/>
              <a:chExt cx="462" cy="478"/>
            </a:xfrm>
          </p:grpSpPr>
          <p:pic>
            <p:nvPicPr>
              <p:cNvPr id="104" name="Picture 653" descr="iphone_stylized_small">
                <a:extLst>
                  <a:ext uri="{FF2B5EF4-FFF2-40B4-BE49-F238E27FC236}">
                    <a16:creationId xmlns:a16="http://schemas.microsoft.com/office/drawing/2014/main" id="{EA55BD15-8826-4D4B-B83C-888AAE35CC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654" descr="antenna_radiation_stylized">
                <a:extLst>
                  <a:ext uri="{FF2B5EF4-FFF2-40B4-BE49-F238E27FC236}">
                    <a16:creationId xmlns:a16="http://schemas.microsoft.com/office/drawing/2014/main" id="{8B2359A5-E064-7B47-8F13-00DE528A46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 name="Group 105">
              <a:extLst>
                <a:ext uri="{FF2B5EF4-FFF2-40B4-BE49-F238E27FC236}">
                  <a16:creationId xmlns:a16="http://schemas.microsoft.com/office/drawing/2014/main" id="{73144F73-50B6-9948-8BAC-52C7A8795BFD}"/>
                </a:ext>
              </a:extLst>
            </p:cNvPr>
            <p:cNvGrpSpPr/>
            <p:nvPr/>
          </p:nvGrpSpPr>
          <p:grpSpPr>
            <a:xfrm>
              <a:off x="5813450" y="3333577"/>
              <a:ext cx="534987" cy="407988"/>
              <a:chOff x="7432700" y="2327293"/>
              <a:chExt cx="534987" cy="407988"/>
            </a:xfrm>
          </p:grpSpPr>
          <p:pic>
            <p:nvPicPr>
              <p:cNvPr id="107" name="Picture 1017" descr="antenna_stylized">
                <a:extLst>
                  <a:ext uri="{FF2B5EF4-FFF2-40B4-BE49-F238E27FC236}">
                    <a16:creationId xmlns:a16="http://schemas.microsoft.com/office/drawing/2014/main" id="{C8C7C570-DDF6-904D-A61F-E4DD57673B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32700" y="2327293"/>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018" descr="laptop_keyboard">
                <a:extLst>
                  <a:ext uri="{FF2B5EF4-FFF2-40B4-BE49-F238E27FC236}">
                    <a16:creationId xmlns:a16="http://schemas.microsoft.com/office/drawing/2014/main" id="{B68D8E89-FD90-264C-B364-7B39BB1340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9064" flipH="1">
                <a:off x="7458407" y="2575770"/>
                <a:ext cx="437221" cy="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Freeform 1019">
                <a:extLst>
                  <a:ext uri="{FF2B5EF4-FFF2-40B4-BE49-F238E27FC236}">
                    <a16:creationId xmlns:a16="http://schemas.microsoft.com/office/drawing/2014/main" id="{380CFADB-76D0-FA4D-90BB-A26DBEB60CAC}"/>
                  </a:ext>
                </a:extLst>
              </p:cNvPr>
              <p:cNvSpPr>
                <a:spLocks/>
              </p:cNvSpPr>
              <p:nvPr/>
            </p:nvSpPr>
            <p:spPr bwMode="auto">
              <a:xfrm>
                <a:off x="7603304" y="2420984"/>
                <a:ext cx="351919" cy="208167"/>
              </a:xfrm>
              <a:custGeom>
                <a:avLst/>
                <a:gdLst>
                  <a:gd name="T0" fmla="*/ 775798119 w 2982"/>
                  <a:gd name="T1" fmla="*/ 0 h 2442"/>
                  <a:gd name="T2" fmla="*/ 0 w 2982"/>
                  <a:gd name="T3" fmla="*/ 211226083 h 2442"/>
                  <a:gd name="T4" fmla="*/ 2147483646 w 2982"/>
                  <a:gd name="T5" fmla="*/ 263880059 h 2442"/>
                  <a:gd name="T6" fmla="*/ 2147483646 w 2982"/>
                  <a:gd name="T7" fmla="*/ 52653891 h 2442"/>
                  <a:gd name="T8" fmla="*/ 775798119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0" name="Picture 1020" descr="screen">
                <a:extLst>
                  <a:ext uri="{FF2B5EF4-FFF2-40B4-BE49-F238E27FC236}">
                    <a16:creationId xmlns:a16="http://schemas.microsoft.com/office/drawing/2014/main" id="{A237643D-DD8F-FB44-8E56-4D45DBE0124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0637" y="2426338"/>
                <a:ext cx="319785" cy="1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Freeform 1021">
                <a:extLst>
                  <a:ext uri="{FF2B5EF4-FFF2-40B4-BE49-F238E27FC236}">
                    <a16:creationId xmlns:a16="http://schemas.microsoft.com/office/drawing/2014/main" id="{8985CD50-805B-1345-8E10-8343506C080C}"/>
                  </a:ext>
                </a:extLst>
              </p:cNvPr>
              <p:cNvSpPr>
                <a:spLocks/>
              </p:cNvSpPr>
              <p:nvPr/>
            </p:nvSpPr>
            <p:spPr bwMode="auto">
              <a:xfrm>
                <a:off x="7667378" y="2414843"/>
                <a:ext cx="298167" cy="38736"/>
              </a:xfrm>
              <a:custGeom>
                <a:avLst/>
                <a:gdLst>
                  <a:gd name="T0" fmla="*/ 193616298 w 2528"/>
                  <a:gd name="T1" fmla="*/ 0 h 455"/>
                  <a:gd name="T2" fmla="*/ 2147483646 w 2528"/>
                  <a:gd name="T3" fmla="*/ 52445139 h 455"/>
                  <a:gd name="T4" fmla="*/ 2147483646 w 2528"/>
                  <a:gd name="T5" fmla="*/ 52445139 h 455"/>
                  <a:gd name="T6" fmla="*/ 0 w 2528"/>
                  <a:gd name="T7" fmla="*/ 52445139 h 455"/>
                  <a:gd name="T8" fmla="*/ 19361629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2" name="Freeform 1022">
                <a:extLst>
                  <a:ext uri="{FF2B5EF4-FFF2-40B4-BE49-F238E27FC236}">
                    <a16:creationId xmlns:a16="http://schemas.microsoft.com/office/drawing/2014/main" id="{6D617E6D-9C00-8A4E-8D9E-EF5B1D4FE00F}"/>
                  </a:ext>
                </a:extLst>
              </p:cNvPr>
              <p:cNvSpPr>
                <a:spLocks/>
              </p:cNvSpPr>
              <p:nvPr/>
            </p:nvSpPr>
            <p:spPr bwMode="auto">
              <a:xfrm>
                <a:off x="7600188" y="2414528"/>
                <a:ext cx="82770" cy="161243"/>
              </a:xfrm>
              <a:custGeom>
                <a:avLst/>
                <a:gdLst>
                  <a:gd name="T0" fmla="*/ 773664160 w 702"/>
                  <a:gd name="T1" fmla="*/ 0 h 1893"/>
                  <a:gd name="T2" fmla="*/ 0 w 702"/>
                  <a:gd name="T3" fmla="*/ 210739916 h 1893"/>
                  <a:gd name="T4" fmla="*/ 193416040 w 702"/>
                  <a:gd name="T5" fmla="*/ 210739916 h 1893"/>
                  <a:gd name="T6" fmla="*/ 967080200 w 702"/>
                  <a:gd name="T7" fmla="*/ 52529017 h 1893"/>
                  <a:gd name="T8" fmla="*/ 77366416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3" name="Freeform 1023">
                <a:extLst>
                  <a:ext uri="{FF2B5EF4-FFF2-40B4-BE49-F238E27FC236}">
                    <a16:creationId xmlns:a16="http://schemas.microsoft.com/office/drawing/2014/main" id="{930ED57E-7DDE-6648-8FCE-929B05FE7685}"/>
                  </a:ext>
                </a:extLst>
              </p:cNvPr>
              <p:cNvSpPr>
                <a:spLocks/>
              </p:cNvSpPr>
              <p:nvPr/>
            </p:nvSpPr>
            <p:spPr bwMode="auto">
              <a:xfrm>
                <a:off x="7874205" y="2443344"/>
                <a:ext cx="89197" cy="186122"/>
              </a:xfrm>
              <a:custGeom>
                <a:avLst/>
                <a:gdLst>
                  <a:gd name="T0" fmla="*/ 969024527 w 756"/>
                  <a:gd name="T1" fmla="*/ 0 h 2184"/>
                  <a:gd name="T2" fmla="*/ 193802074 w 756"/>
                  <a:gd name="T3" fmla="*/ 263660221 h 2184"/>
                  <a:gd name="T4" fmla="*/ 0 w 756"/>
                  <a:gd name="T5" fmla="*/ 263660221 h 2184"/>
                  <a:gd name="T6" fmla="*/ 775222454 w 756"/>
                  <a:gd name="T7" fmla="*/ 52610059 h 2184"/>
                  <a:gd name="T8" fmla="*/ 9690245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 name="Freeform 1024">
                <a:extLst>
                  <a:ext uri="{FF2B5EF4-FFF2-40B4-BE49-F238E27FC236}">
                    <a16:creationId xmlns:a16="http://schemas.microsoft.com/office/drawing/2014/main" id="{23DB6C7D-D7B9-B74D-81D2-D0B998C19E69}"/>
                  </a:ext>
                </a:extLst>
              </p:cNvPr>
              <p:cNvSpPr>
                <a:spLocks/>
              </p:cNvSpPr>
              <p:nvPr/>
            </p:nvSpPr>
            <p:spPr bwMode="auto">
              <a:xfrm>
                <a:off x="7599214" y="2567582"/>
                <a:ext cx="327185" cy="62828"/>
              </a:xfrm>
              <a:custGeom>
                <a:avLst/>
                <a:gdLst>
                  <a:gd name="T0" fmla="*/ 193829444 w 2773"/>
                  <a:gd name="T1" fmla="*/ 0 h 738"/>
                  <a:gd name="T2" fmla="*/ 0 w 2773"/>
                  <a:gd name="T3" fmla="*/ 52443587 h 738"/>
                  <a:gd name="T4" fmla="*/ 2147483646 w 2773"/>
                  <a:gd name="T5" fmla="*/ 104894411 h 738"/>
                  <a:gd name="T6" fmla="*/ 2147483646 w 2773"/>
                  <a:gd name="T7" fmla="*/ 52443587 h 738"/>
                  <a:gd name="T8" fmla="*/ 193829444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5" name="Freeform 1025">
                <a:extLst>
                  <a:ext uri="{FF2B5EF4-FFF2-40B4-BE49-F238E27FC236}">
                    <a16:creationId xmlns:a16="http://schemas.microsoft.com/office/drawing/2014/main" id="{7D45606B-5973-AD48-80F7-4CC08CA00053}"/>
                  </a:ext>
                </a:extLst>
              </p:cNvPr>
              <p:cNvSpPr>
                <a:spLocks/>
              </p:cNvSpPr>
              <p:nvPr/>
            </p:nvSpPr>
            <p:spPr bwMode="auto">
              <a:xfrm>
                <a:off x="7884138" y="2444918"/>
                <a:ext cx="83549" cy="186909"/>
              </a:xfrm>
              <a:custGeom>
                <a:avLst/>
                <a:gdLst>
                  <a:gd name="T0" fmla="*/ 2147483646 w 637"/>
                  <a:gd name="T1" fmla="*/ 0 h 1659"/>
                  <a:gd name="T2" fmla="*/ 2147483646 w 637"/>
                  <a:gd name="T3" fmla="*/ 0 h 1659"/>
                  <a:gd name="T4" fmla="*/ 295581541 w 637"/>
                  <a:gd name="T5" fmla="*/ 2147483646 h 1659"/>
                  <a:gd name="T6" fmla="*/ 0 w 637"/>
                  <a:gd name="T7" fmla="*/ 2147483646 h 1659"/>
                  <a:gd name="T8" fmla="*/ 214748364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 name="Freeform 1026">
                <a:extLst>
                  <a:ext uri="{FF2B5EF4-FFF2-40B4-BE49-F238E27FC236}">
                    <a16:creationId xmlns:a16="http://schemas.microsoft.com/office/drawing/2014/main" id="{E112E3C9-463B-E146-B611-9BDFF0447093}"/>
                  </a:ext>
                </a:extLst>
              </p:cNvPr>
              <p:cNvSpPr>
                <a:spLocks/>
              </p:cNvSpPr>
              <p:nvPr/>
            </p:nvSpPr>
            <p:spPr bwMode="auto">
              <a:xfrm>
                <a:off x="7599603" y="2575928"/>
                <a:ext cx="290961" cy="62041"/>
              </a:xfrm>
              <a:custGeom>
                <a:avLst/>
                <a:gdLst>
                  <a:gd name="T0" fmla="*/ 0 w 2216"/>
                  <a:gd name="T1" fmla="*/ 0 h 550"/>
                  <a:gd name="T2" fmla="*/ 296523134 w 2216"/>
                  <a:gd name="T3" fmla="*/ 324379338 h 550"/>
                  <a:gd name="T4" fmla="*/ 2147483646 w 2216"/>
                  <a:gd name="T5" fmla="*/ 2147483646 h 550"/>
                  <a:gd name="T6" fmla="*/ 2147483646 w 2216"/>
                  <a:gd name="T7" fmla="*/ 214748364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7" name="Group 1027">
                <a:extLst>
                  <a:ext uri="{FF2B5EF4-FFF2-40B4-BE49-F238E27FC236}">
                    <a16:creationId xmlns:a16="http://schemas.microsoft.com/office/drawing/2014/main" id="{1394DF9E-9B05-0D40-B89F-2E9DF41443DA}"/>
                  </a:ext>
                </a:extLst>
              </p:cNvPr>
              <p:cNvGrpSpPr>
                <a:grpSpLocks/>
              </p:cNvGrpSpPr>
              <p:nvPr/>
            </p:nvGrpSpPr>
            <p:grpSpPr bwMode="auto">
              <a:xfrm>
                <a:off x="7594735" y="2642220"/>
                <a:ext cx="98740" cy="36846"/>
                <a:chOff x="1740" y="2642"/>
                <a:chExt cx="752" cy="327"/>
              </a:xfrm>
            </p:grpSpPr>
            <p:sp>
              <p:nvSpPr>
                <p:cNvPr id="124" name="Freeform 1028">
                  <a:extLst>
                    <a:ext uri="{FF2B5EF4-FFF2-40B4-BE49-F238E27FC236}">
                      <a16:creationId xmlns:a16="http://schemas.microsoft.com/office/drawing/2014/main" id="{2A10469D-E365-C54C-8DB4-D5103D640C27}"/>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 name="Freeform 1029">
                  <a:extLst>
                    <a:ext uri="{FF2B5EF4-FFF2-40B4-BE49-F238E27FC236}">
                      <a16:creationId xmlns:a16="http://schemas.microsoft.com/office/drawing/2014/main" id="{F7C3647C-32D0-5F41-9BC9-7173EE986BF4}"/>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6" name="Freeform 1030">
                  <a:extLst>
                    <a:ext uri="{FF2B5EF4-FFF2-40B4-BE49-F238E27FC236}">
                      <a16:creationId xmlns:a16="http://schemas.microsoft.com/office/drawing/2014/main" id="{476F1D48-543B-414E-BA62-7B998F7BD12D}"/>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 name="Freeform 1031">
                  <a:extLst>
                    <a:ext uri="{FF2B5EF4-FFF2-40B4-BE49-F238E27FC236}">
                      <a16:creationId xmlns:a16="http://schemas.microsoft.com/office/drawing/2014/main" id="{F49B3C33-7435-084A-B367-B1A4FBEC5821}"/>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 name="Freeform 1032">
                  <a:extLst>
                    <a:ext uri="{FF2B5EF4-FFF2-40B4-BE49-F238E27FC236}">
                      <a16:creationId xmlns:a16="http://schemas.microsoft.com/office/drawing/2014/main" id="{753E63AF-5CD6-9F4C-A43A-C430C32FBB82}"/>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 name="Freeform 1033">
                  <a:extLst>
                    <a:ext uri="{FF2B5EF4-FFF2-40B4-BE49-F238E27FC236}">
                      <a16:creationId xmlns:a16="http://schemas.microsoft.com/office/drawing/2014/main" id="{110B3EC1-3B31-8448-B138-35B1676F2081}"/>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18" name="Freeform 1034">
                <a:extLst>
                  <a:ext uri="{FF2B5EF4-FFF2-40B4-BE49-F238E27FC236}">
                    <a16:creationId xmlns:a16="http://schemas.microsoft.com/office/drawing/2014/main" id="{36F420A0-C9FD-F243-8BAA-CD8C30A9D769}"/>
                  </a:ext>
                </a:extLst>
              </p:cNvPr>
              <p:cNvSpPr>
                <a:spLocks/>
              </p:cNvSpPr>
              <p:nvPr/>
            </p:nvSpPr>
            <p:spPr bwMode="auto">
              <a:xfrm>
                <a:off x="7763780" y="2647731"/>
                <a:ext cx="119578" cy="80936"/>
              </a:xfrm>
              <a:custGeom>
                <a:avLst/>
                <a:gdLst>
                  <a:gd name="T0" fmla="*/ 213221464 w 990"/>
                  <a:gd name="T1" fmla="*/ 1090686587 h 792"/>
                  <a:gd name="T2" fmla="*/ 1915477586 w 990"/>
                  <a:gd name="T3" fmla="*/ 0 h 792"/>
                  <a:gd name="T4" fmla="*/ 1915477586 w 990"/>
                  <a:gd name="T5" fmla="*/ 108859840 h 792"/>
                  <a:gd name="T6" fmla="*/ 0 w 990"/>
                  <a:gd name="T7" fmla="*/ 1090686587 h 792"/>
                  <a:gd name="T8" fmla="*/ 213221464 w 990"/>
                  <a:gd name="T9" fmla="*/ 109068658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 name="Freeform 1035">
                <a:extLst>
                  <a:ext uri="{FF2B5EF4-FFF2-40B4-BE49-F238E27FC236}">
                    <a16:creationId xmlns:a16="http://schemas.microsoft.com/office/drawing/2014/main" id="{C8E2EA73-9D16-D44D-B3DE-7E68303187CB}"/>
                  </a:ext>
                </a:extLst>
              </p:cNvPr>
              <p:cNvSpPr>
                <a:spLocks/>
              </p:cNvSpPr>
              <p:nvPr/>
            </p:nvSpPr>
            <p:spPr bwMode="auto">
              <a:xfrm>
                <a:off x="7458602" y="2654187"/>
                <a:ext cx="305957" cy="73850"/>
              </a:xfrm>
              <a:custGeom>
                <a:avLst/>
                <a:gdLst>
                  <a:gd name="T0" fmla="*/ 213486572 w 2532"/>
                  <a:gd name="T1" fmla="*/ 0 h 723"/>
                  <a:gd name="T2" fmla="*/ 213486572 w 2532"/>
                  <a:gd name="T3" fmla="*/ 0 h 723"/>
                  <a:gd name="T4" fmla="*/ 2147483646 w 2532"/>
                  <a:gd name="T5" fmla="*/ 979380008 h 723"/>
                  <a:gd name="T6" fmla="*/ 2147483646 w 2532"/>
                  <a:gd name="T7" fmla="*/ 1088085165 h 723"/>
                  <a:gd name="T8" fmla="*/ 0 w 2532"/>
                  <a:gd name="T9" fmla="*/ 108705259 h 723"/>
                  <a:gd name="T10" fmla="*/ 21348657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 name="Freeform 1036">
                <a:extLst>
                  <a:ext uri="{FF2B5EF4-FFF2-40B4-BE49-F238E27FC236}">
                    <a16:creationId xmlns:a16="http://schemas.microsoft.com/office/drawing/2014/main" id="{7EBD0DA0-6DF9-D64A-8B9B-5C402E2FCDED}"/>
                  </a:ext>
                </a:extLst>
              </p:cNvPr>
              <p:cNvSpPr>
                <a:spLocks/>
              </p:cNvSpPr>
              <p:nvPr/>
            </p:nvSpPr>
            <p:spPr bwMode="auto">
              <a:xfrm>
                <a:off x="7458797" y="2640645"/>
                <a:ext cx="3311" cy="14959"/>
              </a:xfrm>
              <a:custGeom>
                <a:avLst/>
                <a:gdLst>
                  <a:gd name="T0" fmla="*/ 262278191 w 26"/>
                  <a:gd name="T1" fmla="*/ 107489981 h 147"/>
                  <a:gd name="T2" fmla="*/ 262278191 w 26"/>
                  <a:gd name="T3" fmla="*/ 214969480 h 147"/>
                  <a:gd name="T4" fmla="*/ 0 w 26"/>
                  <a:gd name="T5" fmla="*/ 214969480 h 147"/>
                  <a:gd name="T6" fmla="*/ 262278191 w 26"/>
                  <a:gd name="T7" fmla="*/ 0 h 147"/>
                  <a:gd name="T8" fmla="*/ 262278191 w 26"/>
                  <a:gd name="T9" fmla="*/ 10748998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 name="Freeform 1037">
                <a:extLst>
                  <a:ext uri="{FF2B5EF4-FFF2-40B4-BE49-F238E27FC236}">
                    <a16:creationId xmlns:a16="http://schemas.microsoft.com/office/drawing/2014/main" id="{85F400EE-828F-0B4F-AFDB-00999CCECA2D}"/>
                  </a:ext>
                </a:extLst>
              </p:cNvPr>
              <p:cNvSpPr>
                <a:spLocks/>
              </p:cNvSpPr>
              <p:nvPr/>
            </p:nvSpPr>
            <p:spPr bwMode="auto">
              <a:xfrm>
                <a:off x="7458992" y="2579707"/>
                <a:ext cx="142170" cy="61883"/>
              </a:xfrm>
              <a:custGeom>
                <a:avLst/>
                <a:gdLst>
                  <a:gd name="T0" fmla="*/ 2136125890 w 1176"/>
                  <a:gd name="T1" fmla="*/ 0 h 606"/>
                  <a:gd name="T2" fmla="*/ 0 w 1176"/>
                  <a:gd name="T3" fmla="*/ 870000945 h 606"/>
                  <a:gd name="T4" fmla="*/ 213789467 w 1176"/>
                  <a:gd name="T5" fmla="*/ 870000945 h 606"/>
                  <a:gd name="T6" fmla="*/ 2136125890 w 1176"/>
                  <a:gd name="T7" fmla="*/ 108617123 h 606"/>
                  <a:gd name="T8" fmla="*/ 213612589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Freeform 1038">
                <a:extLst>
                  <a:ext uri="{FF2B5EF4-FFF2-40B4-BE49-F238E27FC236}">
                    <a16:creationId xmlns:a16="http://schemas.microsoft.com/office/drawing/2014/main" id="{433351C2-AF49-5248-A49A-0FC06845A55F}"/>
                  </a:ext>
                </a:extLst>
              </p:cNvPr>
              <p:cNvSpPr>
                <a:spLocks/>
              </p:cNvSpPr>
              <p:nvPr/>
            </p:nvSpPr>
            <p:spPr bwMode="auto">
              <a:xfrm>
                <a:off x="7468535" y="2643795"/>
                <a:ext cx="290182" cy="71016"/>
              </a:xfrm>
              <a:custGeom>
                <a:avLst/>
                <a:gdLst>
                  <a:gd name="T0" fmla="*/ 173112702 w 2532"/>
                  <a:gd name="T1" fmla="*/ 0 h 723"/>
                  <a:gd name="T2" fmla="*/ 173112702 w 2532"/>
                  <a:gd name="T3" fmla="*/ 0 h 723"/>
                  <a:gd name="T4" fmla="*/ 2069773885 w 2532"/>
                  <a:gd name="T5" fmla="*/ 558173482 h 723"/>
                  <a:gd name="T6" fmla="*/ 2069773885 w 2532"/>
                  <a:gd name="T7" fmla="*/ 558173482 h 723"/>
                  <a:gd name="T8" fmla="*/ 0 w 2532"/>
                  <a:gd name="T9" fmla="*/ 92871346 h 723"/>
                  <a:gd name="T10" fmla="*/ 17311270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 name="Freeform 1039">
                <a:extLst>
                  <a:ext uri="{FF2B5EF4-FFF2-40B4-BE49-F238E27FC236}">
                    <a16:creationId xmlns:a16="http://schemas.microsoft.com/office/drawing/2014/main" id="{5F49E4A7-D7BF-8740-9896-8E875318EE92}"/>
                  </a:ext>
                </a:extLst>
              </p:cNvPr>
              <p:cNvSpPr>
                <a:spLocks/>
              </p:cNvSpPr>
              <p:nvPr/>
            </p:nvSpPr>
            <p:spPr bwMode="auto">
              <a:xfrm flipV="1">
                <a:off x="7758327" y="2638756"/>
                <a:ext cx="118410" cy="73535"/>
              </a:xfrm>
              <a:custGeom>
                <a:avLst/>
                <a:gdLst>
                  <a:gd name="T0" fmla="*/ 0 w 2532"/>
                  <a:gd name="T1" fmla="*/ 0 h 723"/>
                  <a:gd name="T2" fmla="*/ 0 w 2532"/>
                  <a:gd name="T3" fmla="*/ 0 h 723"/>
                  <a:gd name="T4" fmla="*/ 0 w 2532"/>
                  <a:gd name="T5" fmla="*/ 962694895 h 723"/>
                  <a:gd name="T6" fmla="*/ 0 w 2532"/>
                  <a:gd name="T7" fmla="*/ 962694895 h 723"/>
                  <a:gd name="T8" fmla="*/ 0 w 2532"/>
                  <a:gd name="T9" fmla="*/ 107314314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30" name="Group 129">
              <a:extLst>
                <a:ext uri="{FF2B5EF4-FFF2-40B4-BE49-F238E27FC236}">
                  <a16:creationId xmlns:a16="http://schemas.microsoft.com/office/drawing/2014/main" id="{50DEF07B-085B-F548-A6B0-FC26F677AAD1}"/>
                </a:ext>
              </a:extLst>
            </p:cNvPr>
            <p:cNvGrpSpPr/>
            <p:nvPr/>
          </p:nvGrpSpPr>
          <p:grpSpPr>
            <a:xfrm>
              <a:off x="4909191" y="2961947"/>
              <a:ext cx="849312" cy="226109"/>
              <a:chOff x="8493165" y="2029804"/>
              <a:chExt cx="849312" cy="226109"/>
            </a:xfrm>
          </p:grpSpPr>
          <p:pic>
            <p:nvPicPr>
              <p:cNvPr id="131" name="Picture 603" descr="car_icon_small">
                <a:extLst>
                  <a:ext uri="{FF2B5EF4-FFF2-40B4-BE49-F238E27FC236}">
                    <a16:creationId xmlns:a16="http://schemas.microsoft.com/office/drawing/2014/main" id="{071395AA-00CA-5546-985F-D14E16D0398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93165" y="2087638"/>
                <a:ext cx="8493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1017" descr="antenna_stylized">
                <a:extLst>
                  <a:ext uri="{FF2B5EF4-FFF2-40B4-BE49-F238E27FC236}">
                    <a16:creationId xmlns:a16="http://schemas.microsoft.com/office/drawing/2014/main" id="{C334AFE3-1602-4F4A-986D-5E17D8FA88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04645" y="2029804"/>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6" name="Group 135">
              <a:extLst>
                <a:ext uri="{FF2B5EF4-FFF2-40B4-BE49-F238E27FC236}">
                  <a16:creationId xmlns:a16="http://schemas.microsoft.com/office/drawing/2014/main" id="{E5FAD1FE-D7A3-3A4B-A78A-8240EF40F1F1}"/>
                </a:ext>
              </a:extLst>
            </p:cNvPr>
            <p:cNvGrpSpPr/>
            <p:nvPr/>
          </p:nvGrpSpPr>
          <p:grpSpPr>
            <a:xfrm>
              <a:off x="5970432" y="1600694"/>
              <a:ext cx="466245" cy="953439"/>
              <a:chOff x="6476205" y="1279015"/>
              <a:chExt cx="466245" cy="953439"/>
            </a:xfrm>
          </p:grpSpPr>
          <p:grpSp>
            <p:nvGrpSpPr>
              <p:cNvPr id="137" name="Group 817">
                <a:extLst>
                  <a:ext uri="{FF2B5EF4-FFF2-40B4-BE49-F238E27FC236}">
                    <a16:creationId xmlns:a16="http://schemas.microsoft.com/office/drawing/2014/main" id="{0D9B5D81-AC8D-5048-B8EB-4DD733071E07}"/>
                  </a:ext>
                </a:extLst>
              </p:cNvPr>
              <p:cNvGrpSpPr>
                <a:grpSpLocks/>
              </p:cNvGrpSpPr>
              <p:nvPr/>
            </p:nvGrpSpPr>
            <p:grpSpPr bwMode="auto">
              <a:xfrm>
                <a:off x="6476205" y="1279015"/>
                <a:ext cx="466245" cy="434369"/>
                <a:chOff x="2920" y="1424"/>
                <a:chExt cx="326" cy="320"/>
              </a:xfrm>
            </p:grpSpPr>
            <p:sp>
              <p:nvSpPr>
                <p:cNvPr id="154" name="Oval 818">
                  <a:extLst>
                    <a:ext uri="{FF2B5EF4-FFF2-40B4-BE49-F238E27FC236}">
                      <a16:creationId xmlns:a16="http://schemas.microsoft.com/office/drawing/2014/main" id="{DB177524-0C04-2248-8BF3-759F28221595}"/>
                    </a:ext>
                  </a:extLst>
                </p:cNvPr>
                <p:cNvSpPr>
                  <a:spLocks noChangeArrowheads="1"/>
                </p:cNvSpPr>
                <p:nvPr/>
              </p:nvSpPr>
              <p:spPr bwMode="auto">
                <a:xfrm>
                  <a:off x="2920" y="1445"/>
                  <a:ext cx="326" cy="289"/>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55" name="Group 819">
                  <a:extLst>
                    <a:ext uri="{FF2B5EF4-FFF2-40B4-BE49-F238E27FC236}">
                      <a16:creationId xmlns:a16="http://schemas.microsoft.com/office/drawing/2014/main" id="{5057A4FD-F481-4040-9168-014C31D20959}"/>
                    </a:ext>
                  </a:extLst>
                </p:cNvPr>
                <p:cNvGrpSpPr>
                  <a:grpSpLocks/>
                </p:cNvGrpSpPr>
                <p:nvPr/>
              </p:nvGrpSpPr>
              <p:grpSpPr bwMode="auto">
                <a:xfrm>
                  <a:off x="2949" y="1424"/>
                  <a:ext cx="265" cy="280"/>
                  <a:chOff x="2949" y="1424"/>
                  <a:chExt cx="265" cy="280"/>
                </a:xfrm>
              </p:grpSpPr>
              <p:sp>
                <p:nvSpPr>
                  <p:cNvPr id="157" name="Oval 820">
                    <a:extLst>
                      <a:ext uri="{FF2B5EF4-FFF2-40B4-BE49-F238E27FC236}">
                        <a16:creationId xmlns:a16="http://schemas.microsoft.com/office/drawing/2014/main" id="{0283F91F-37E5-F049-8A58-5E862FAA73F3}"/>
                      </a:ext>
                    </a:extLst>
                  </p:cNvPr>
                  <p:cNvSpPr>
                    <a:spLocks noChangeArrowheads="1"/>
                  </p:cNvSpPr>
                  <p:nvPr/>
                </p:nvSpPr>
                <p:spPr bwMode="auto">
                  <a:xfrm>
                    <a:off x="3030" y="1545"/>
                    <a:ext cx="107" cy="92"/>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8" name="Oval 821">
                    <a:extLst>
                      <a:ext uri="{FF2B5EF4-FFF2-40B4-BE49-F238E27FC236}">
                        <a16:creationId xmlns:a16="http://schemas.microsoft.com/office/drawing/2014/main" id="{0C1D47D9-C3E7-6046-8CCF-68630333A184}"/>
                      </a:ext>
                    </a:extLst>
                  </p:cNvPr>
                  <p:cNvSpPr>
                    <a:spLocks noChangeArrowheads="1"/>
                  </p:cNvSpPr>
                  <p:nvPr/>
                </p:nvSpPr>
                <p:spPr bwMode="auto">
                  <a:xfrm>
                    <a:off x="3006" y="1525"/>
                    <a:ext cx="154" cy="131"/>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9" name="Oval 822">
                    <a:extLst>
                      <a:ext uri="{FF2B5EF4-FFF2-40B4-BE49-F238E27FC236}">
                        <a16:creationId xmlns:a16="http://schemas.microsoft.com/office/drawing/2014/main" id="{DD05FCAE-DA78-7149-88E3-D18D3279C58A}"/>
                      </a:ext>
                    </a:extLst>
                  </p:cNvPr>
                  <p:cNvSpPr>
                    <a:spLocks noChangeArrowheads="1"/>
                  </p:cNvSpPr>
                  <p:nvPr/>
                </p:nvSpPr>
                <p:spPr bwMode="auto">
                  <a:xfrm>
                    <a:off x="2983" y="1501"/>
                    <a:ext cx="203" cy="179"/>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0" name="Oval 823">
                    <a:extLst>
                      <a:ext uri="{FF2B5EF4-FFF2-40B4-BE49-F238E27FC236}">
                        <a16:creationId xmlns:a16="http://schemas.microsoft.com/office/drawing/2014/main" id="{EEE1FB61-5199-6F44-9FAD-2337839752E9}"/>
                      </a:ext>
                    </a:extLst>
                  </p:cNvPr>
                  <p:cNvSpPr>
                    <a:spLocks noChangeArrowheads="1"/>
                  </p:cNvSpPr>
                  <p:nvPr/>
                </p:nvSpPr>
                <p:spPr bwMode="auto">
                  <a:xfrm>
                    <a:off x="2949" y="1476"/>
                    <a:ext cx="265" cy="228"/>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1" name="Freeform 824">
                    <a:extLst>
                      <a:ext uri="{FF2B5EF4-FFF2-40B4-BE49-F238E27FC236}">
                        <a16:creationId xmlns:a16="http://schemas.microsoft.com/office/drawing/2014/main" id="{31F37EB6-8693-A340-939B-1F3B677BF130}"/>
                      </a:ext>
                    </a:extLst>
                  </p:cNvPr>
                  <p:cNvSpPr>
                    <a:spLocks/>
                  </p:cNvSpPr>
                  <p:nvPr/>
                </p:nvSpPr>
                <p:spPr bwMode="auto">
                  <a:xfrm flipV="1">
                    <a:off x="2987" y="1424"/>
                    <a:ext cx="205" cy="143"/>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chemeClr val="bg1"/>
                  </a:solidFill>
                  <a:ln>
                    <a:noFill/>
                  </a:ln>
                  <a:effectLst/>
                  <a:extLst>
                    <a:ext uri="{91240B29-F687-4f45-9708-019B960494DF}">
                      <a14:hiddenLine xmlns:a14="http://schemas.microsoft.com/office/drawing/2010/main" xmlns="" w="19050" cmpd="sng">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56" name="Freeform 825">
                  <a:extLst>
                    <a:ext uri="{FF2B5EF4-FFF2-40B4-BE49-F238E27FC236}">
                      <a16:creationId xmlns:a16="http://schemas.microsoft.com/office/drawing/2014/main" id="{1C435E7F-E1B6-8343-9D75-8171A4AD79FD}"/>
                    </a:ext>
                  </a:extLst>
                </p:cNvPr>
                <p:cNvSpPr>
                  <a:spLocks/>
                </p:cNvSpPr>
                <p:nvPr/>
              </p:nvSpPr>
              <p:spPr bwMode="auto">
                <a:xfrm>
                  <a:off x="2995" y="1615"/>
                  <a:ext cx="178" cy="129"/>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9CE0FA"/>
                </a:solidFill>
                <a:ln w="19050" cmpd="sng">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38" name="Group 398">
                <a:extLst>
                  <a:ext uri="{FF2B5EF4-FFF2-40B4-BE49-F238E27FC236}">
                    <a16:creationId xmlns:a16="http://schemas.microsoft.com/office/drawing/2014/main" id="{5D86D020-31A1-C340-AFF5-16F60E1A342B}"/>
                  </a:ext>
                </a:extLst>
              </p:cNvPr>
              <p:cNvGrpSpPr>
                <a:grpSpLocks/>
              </p:cNvGrpSpPr>
              <p:nvPr/>
            </p:nvGrpSpPr>
            <p:grpSpPr bwMode="auto">
              <a:xfrm>
                <a:off x="6527789" y="1518577"/>
                <a:ext cx="375668" cy="713877"/>
                <a:chOff x="3130" y="3288"/>
                <a:chExt cx="410" cy="742"/>
              </a:xfrm>
            </p:grpSpPr>
            <p:sp>
              <p:nvSpPr>
                <p:cNvPr id="139" name="Line 270">
                  <a:extLst>
                    <a:ext uri="{FF2B5EF4-FFF2-40B4-BE49-F238E27FC236}">
                      <a16:creationId xmlns:a16="http://schemas.microsoft.com/office/drawing/2014/main" id="{949CE4BD-78DA-604B-92F3-1D03346935E1}"/>
                    </a:ext>
                  </a:extLst>
                </p:cNvPr>
                <p:cNvSpPr>
                  <a:spLocks noChangeShapeType="1"/>
                </p:cNvSpPr>
                <p:nvPr/>
              </p:nvSpPr>
              <p:spPr bwMode="auto">
                <a:xfrm flipH="1">
                  <a:off x="3130" y="3288"/>
                  <a:ext cx="205" cy="672"/>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40" name="Line 271">
                  <a:extLst>
                    <a:ext uri="{FF2B5EF4-FFF2-40B4-BE49-F238E27FC236}">
                      <a16:creationId xmlns:a16="http://schemas.microsoft.com/office/drawing/2014/main" id="{761F30C6-D770-0C4F-932B-2925C6127886}"/>
                    </a:ext>
                  </a:extLst>
                </p:cNvPr>
                <p:cNvSpPr>
                  <a:spLocks noChangeShapeType="1"/>
                </p:cNvSpPr>
                <p:nvPr/>
              </p:nvSpPr>
              <p:spPr bwMode="auto">
                <a:xfrm>
                  <a:off x="3335" y="3288"/>
                  <a:ext cx="205" cy="669"/>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41" name="Line 272">
                  <a:extLst>
                    <a:ext uri="{FF2B5EF4-FFF2-40B4-BE49-F238E27FC236}">
                      <a16:creationId xmlns:a16="http://schemas.microsoft.com/office/drawing/2014/main" id="{EBF036A5-9326-5848-9488-8FF87C16E642}"/>
                    </a:ext>
                  </a:extLst>
                </p:cNvPr>
                <p:cNvSpPr>
                  <a:spLocks noChangeShapeType="1"/>
                </p:cNvSpPr>
                <p:nvPr/>
              </p:nvSpPr>
              <p:spPr bwMode="auto">
                <a:xfrm>
                  <a:off x="3130" y="3957"/>
                  <a:ext cx="205" cy="73"/>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42" name="Line 273">
                  <a:extLst>
                    <a:ext uri="{FF2B5EF4-FFF2-40B4-BE49-F238E27FC236}">
                      <a16:creationId xmlns:a16="http://schemas.microsoft.com/office/drawing/2014/main" id="{0D102482-3BF2-6241-A997-8609B26D52BD}"/>
                    </a:ext>
                  </a:extLst>
                </p:cNvPr>
                <p:cNvSpPr>
                  <a:spLocks noChangeShapeType="1"/>
                </p:cNvSpPr>
                <p:nvPr/>
              </p:nvSpPr>
              <p:spPr bwMode="auto">
                <a:xfrm flipH="1">
                  <a:off x="3335" y="3957"/>
                  <a:ext cx="205" cy="73"/>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43" name="Line 274">
                  <a:extLst>
                    <a:ext uri="{FF2B5EF4-FFF2-40B4-BE49-F238E27FC236}">
                      <a16:creationId xmlns:a16="http://schemas.microsoft.com/office/drawing/2014/main" id="{DEAB493C-8B1D-1542-95EF-04647FF4CCC3}"/>
                    </a:ext>
                  </a:extLst>
                </p:cNvPr>
                <p:cNvSpPr>
                  <a:spLocks noChangeShapeType="1"/>
                </p:cNvSpPr>
                <p:nvPr/>
              </p:nvSpPr>
              <p:spPr bwMode="auto">
                <a:xfrm>
                  <a:off x="3335" y="3303"/>
                  <a:ext cx="0" cy="727"/>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44" name="Line 275">
                  <a:extLst>
                    <a:ext uri="{FF2B5EF4-FFF2-40B4-BE49-F238E27FC236}">
                      <a16:creationId xmlns:a16="http://schemas.microsoft.com/office/drawing/2014/main" id="{DCD9A2A9-D9D6-2244-AC74-E5D193BEAC52}"/>
                    </a:ext>
                  </a:extLst>
                </p:cNvPr>
                <p:cNvSpPr>
                  <a:spLocks noChangeShapeType="1"/>
                </p:cNvSpPr>
                <p:nvPr/>
              </p:nvSpPr>
              <p:spPr bwMode="auto">
                <a:xfrm flipV="1">
                  <a:off x="3130" y="3888"/>
                  <a:ext cx="205" cy="72"/>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45" name="Line 276">
                  <a:extLst>
                    <a:ext uri="{FF2B5EF4-FFF2-40B4-BE49-F238E27FC236}">
                      <a16:creationId xmlns:a16="http://schemas.microsoft.com/office/drawing/2014/main" id="{376EC72C-D465-B74E-BC22-4986E37F3969}"/>
                    </a:ext>
                  </a:extLst>
                </p:cNvPr>
                <p:cNvSpPr>
                  <a:spLocks noChangeShapeType="1"/>
                </p:cNvSpPr>
                <p:nvPr/>
              </p:nvSpPr>
              <p:spPr bwMode="auto">
                <a:xfrm flipH="1" flipV="1">
                  <a:off x="3335" y="3888"/>
                  <a:ext cx="205" cy="69"/>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46" name="Line 277">
                  <a:extLst>
                    <a:ext uri="{FF2B5EF4-FFF2-40B4-BE49-F238E27FC236}">
                      <a16:creationId xmlns:a16="http://schemas.microsoft.com/office/drawing/2014/main" id="{87354D11-E156-434D-AEDA-9254277C663D}"/>
                    </a:ext>
                  </a:extLst>
                </p:cNvPr>
                <p:cNvSpPr>
                  <a:spLocks noChangeShapeType="1"/>
                </p:cNvSpPr>
                <p:nvPr/>
              </p:nvSpPr>
              <p:spPr bwMode="auto">
                <a:xfrm>
                  <a:off x="3217" y="3668"/>
                  <a:ext cx="118" cy="55"/>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47" name="Line 278">
                  <a:extLst>
                    <a:ext uri="{FF2B5EF4-FFF2-40B4-BE49-F238E27FC236}">
                      <a16:creationId xmlns:a16="http://schemas.microsoft.com/office/drawing/2014/main" id="{8B980E52-C78C-A84F-BB89-7BED03E7B3E2}"/>
                    </a:ext>
                  </a:extLst>
                </p:cNvPr>
                <p:cNvSpPr>
                  <a:spLocks noChangeShapeType="1"/>
                </p:cNvSpPr>
                <p:nvPr/>
              </p:nvSpPr>
              <p:spPr bwMode="auto">
                <a:xfrm flipV="1">
                  <a:off x="3335" y="3668"/>
                  <a:ext cx="124" cy="55"/>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48" name="Line 279">
                  <a:extLst>
                    <a:ext uri="{FF2B5EF4-FFF2-40B4-BE49-F238E27FC236}">
                      <a16:creationId xmlns:a16="http://schemas.microsoft.com/office/drawing/2014/main" id="{73A817D2-6A2B-214B-AB58-27A3A58AC282}"/>
                    </a:ext>
                  </a:extLst>
                </p:cNvPr>
                <p:cNvSpPr>
                  <a:spLocks noChangeShapeType="1"/>
                </p:cNvSpPr>
                <p:nvPr/>
              </p:nvSpPr>
              <p:spPr bwMode="auto">
                <a:xfrm>
                  <a:off x="3178" y="3766"/>
                  <a:ext cx="152" cy="75"/>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49" name="Line 280">
                  <a:extLst>
                    <a:ext uri="{FF2B5EF4-FFF2-40B4-BE49-F238E27FC236}">
                      <a16:creationId xmlns:a16="http://schemas.microsoft.com/office/drawing/2014/main" id="{916DC283-CF0C-534A-B976-17BA60CF784F}"/>
                    </a:ext>
                  </a:extLst>
                </p:cNvPr>
                <p:cNvSpPr>
                  <a:spLocks noChangeShapeType="1"/>
                </p:cNvSpPr>
                <p:nvPr/>
              </p:nvSpPr>
              <p:spPr bwMode="auto">
                <a:xfrm flipV="1">
                  <a:off x="3335" y="3781"/>
                  <a:ext cx="153" cy="66"/>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50" name="Line 281">
                  <a:extLst>
                    <a:ext uri="{FF2B5EF4-FFF2-40B4-BE49-F238E27FC236}">
                      <a16:creationId xmlns:a16="http://schemas.microsoft.com/office/drawing/2014/main" id="{152ABD1F-B192-7745-B8D9-3C8701CB5194}"/>
                    </a:ext>
                  </a:extLst>
                </p:cNvPr>
                <p:cNvSpPr>
                  <a:spLocks noChangeShapeType="1"/>
                </p:cNvSpPr>
                <p:nvPr/>
              </p:nvSpPr>
              <p:spPr bwMode="auto">
                <a:xfrm flipV="1">
                  <a:off x="3335" y="3567"/>
                  <a:ext cx="78" cy="27"/>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51" name="Line 282">
                  <a:extLst>
                    <a:ext uri="{FF2B5EF4-FFF2-40B4-BE49-F238E27FC236}">
                      <a16:creationId xmlns:a16="http://schemas.microsoft.com/office/drawing/2014/main" id="{FD0976AD-805F-3A4B-81C4-53C042F6209C}"/>
                    </a:ext>
                  </a:extLst>
                </p:cNvPr>
                <p:cNvSpPr>
                  <a:spLocks noChangeShapeType="1"/>
                </p:cNvSpPr>
                <p:nvPr/>
              </p:nvSpPr>
              <p:spPr bwMode="auto">
                <a:xfrm flipV="1">
                  <a:off x="3335" y="3428"/>
                  <a:ext cx="49" cy="21"/>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52" name="Line 283">
                  <a:extLst>
                    <a:ext uri="{FF2B5EF4-FFF2-40B4-BE49-F238E27FC236}">
                      <a16:creationId xmlns:a16="http://schemas.microsoft.com/office/drawing/2014/main" id="{6F5E1723-7AA1-7D47-8277-6D69C281C549}"/>
                    </a:ext>
                  </a:extLst>
                </p:cNvPr>
                <p:cNvSpPr>
                  <a:spLocks noChangeShapeType="1"/>
                </p:cNvSpPr>
                <p:nvPr/>
              </p:nvSpPr>
              <p:spPr bwMode="auto">
                <a:xfrm>
                  <a:off x="3247" y="3558"/>
                  <a:ext cx="95" cy="36"/>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53" name="Line 284">
                  <a:extLst>
                    <a:ext uri="{FF2B5EF4-FFF2-40B4-BE49-F238E27FC236}">
                      <a16:creationId xmlns:a16="http://schemas.microsoft.com/office/drawing/2014/main" id="{CBF99551-D088-5247-A082-CCFDDB332852}"/>
                    </a:ext>
                  </a:extLst>
                </p:cNvPr>
                <p:cNvSpPr>
                  <a:spLocks noChangeShapeType="1"/>
                </p:cNvSpPr>
                <p:nvPr/>
              </p:nvSpPr>
              <p:spPr bwMode="auto">
                <a:xfrm>
                  <a:off x="3289" y="3422"/>
                  <a:ext cx="55" cy="36"/>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grpSp>
        <p:grpSp>
          <p:nvGrpSpPr>
            <p:cNvPr id="162" name="Group 161">
              <a:extLst>
                <a:ext uri="{FF2B5EF4-FFF2-40B4-BE49-F238E27FC236}">
                  <a16:creationId xmlns:a16="http://schemas.microsoft.com/office/drawing/2014/main" id="{D36517A2-858A-2F4E-A279-18EF97B87F0A}"/>
                </a:ext>
              </a:extLst>
            </p:cNvPr>
            <p:cNvGrpSpPr/>
            <p:nvPr/>
          </p:nvGrpSpPr>
          <p:grpSpPr>
            <a:xfrm>
              <a:off x="6091888" y="2409568"/>
              <a:ext cx="767148" cy="417298"/>
              <a:chOff x="1503784" y="3006600"/>
              <a:chExt cx="1771786" cy="957087"/>
            </a:xfrm>
          </p:grpSpPr>
          <p:grpSp>
            <p:nvGrpSpPr>
              <p:cNvPr id="163" name="Group 162">
                <a:extLst>
                  <a:ext uri="{FF2B5EF4-FFF2-40B4-BE49-F238E27FC236}">
                    <a16:creationId xmlns:a16="http://schemas.microsoft.com/office/drawing/2014/main" id="{92C26280-3AA3-9F40-BDFB-C353411E1BF8}"/>
                  </a:ext>
                </a:extLst>
              </p:cNvPr>
              <p:cNvGrpSpPr/>
              <p:nvPr/>
            </p:nvGrpSpPr>
            <p:grpSpPr>
              <a:xfrm>
                <a:off x="1503784" y="3006600"/>
                <a:ext cx="1771786" cy="957087"/>
                <a:chOff x="1465684" y="2997075"/>
                <a:chExt cx="1771786" cy="957087"/>
              </a:xfrm>
            </p:grpSpPr>
            <p:sp>
              <p:nvSpPr>
                <p:cNvPr id="184" name="Freeform 183">
                  <a:extLst>
                    <a:ext uri="{FF2B5EF4-FFF2-40B4-BE49-F238E27FC236}">
                      <a16:creationId xmlns:a16="http://schemas.microsoft.com/office/drawing/2014/main" id="{9E8B6F04-3D12-834A-9A5C-1A65B7A4E0AC}"/>
                    </a:ext>
                  </a:extLst>
                </p:cNvPr>
                <p:cNvSpPr/>
                <p:nvPr/>
              </p:nvSpPr>
              <p:spPr>
                <a:xfrm>
                  <a:off x="1465684" y="3328365"/>
                  <a:ext cx="1771786" cy="625797"/>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85" name="Oval 184">
                  <a:extLst>
                    <a:ext uri="{FF2B5EF4-FFF2-40B4-BE49-F238E27FC236}">
                      <a16:creationId xmlns:a16="http://schemas.microsoft.com/office/drawing/2014/main" id="{BAB71BE8-621D-4240-A0D6-BF414D90BD58}"/>
                    </a:ext>
                  </a:extLst>
                </p:cNvPr>
                <p:cNvSpPr/>
                <p:nvPr/>
              </p:nvSpPr>
              <p:spPr>
                <a:xfrm>
                  <a:off x="1466704" y="2997075"/>
                  <a:ext cx="1769640" cy="619577"/>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grpSp>
            <p:nvGrpSpPr>
              <p:cNvPr id="164" name="Group 163">
                <a:extLst>
                  <a:ext uri="{FF2B5EF4-FFF2-40B4-BE49-F238E27FC236}">
                    <a16:creationId xmlns:a16="http://schemas.microsoft.com/office/drawing/2014/main" id="{2CF17390-18A6-FD41-8F3E-71727D24BB9D}"/>
                  </a:ext>
                </a:extLst>
              </p:cNvPr>
              <p:cNvGrpSpPr/>
              <p:nvPr/>
            </p:nvGrpSpPr>
            <p:grpSpPr>
              <a:xfrm>
                <a:off x="1977616" y="3038475"/>
                <a:ext cx="768409" cy="553944"/>
                <a:chOff x="1968091" y="3022600"/>
                <a:chExt cx="768409" cy="553944"/>
              </a:xfrm>
            </p:grpSpPr>
            <p:grpSp>
              <p:nvGrpSpPr>
                <p:cNvPr id="165" name="Group 164">
                  <a:extLst>
                    <a:ext uri="{FF2B5EF4-FFF2-40B4-BE49-F238E27FC236}">
                      <a16:creationId xmlns:a16="http://schemas.microsoft.com/office/drawing/2014/main" id="{D9E64B64-6849-FE45-BF46-0D918231AF05}"/>
                    </a:ext>
                  </a:extLst>
                </p:cNvPr>
                <p:cNvGrpSpPr/>
                <p:nvPr/>
              </p:nvGrpSpPr>
              <p:grpSpPr>
                <a:xfrm>
                  <a:off x="2032000" y="3022600"/>
                  <a:ext cx="257175" cy="544419"/>
                  <a:chOff x="2441575" y="2479675"/>
                  <a:chExt cx="765175" cy="1028347"/>
                </a:xfrm>
              </p:grpSpPr>
              <p:sp>
                <p:nvSpPr>
                  <p:cNvPr id="182" name="Parallelogram 181">
                    <a:extLst>
                      <a:ext uri="{FF2B5EF4-FFF2-40B4-BE49-F238E27FC236}">
                        <a16:creationId xmlns:a16="http://schemas.microsoft.com/office/drawing/2014/main" id="{6EE94B82-B12D-EC48-AE9F-573C3874B87C}"/>
                      </a:ext>
                    </a:extLst>
                  </p:cNvPr>
                  <p:cNvSpPr/>
                  <p:nvPr/>
                </p:nvSpPr>
                <p:spPr>
                  <a:xfrm>
                    <a:off x="2441575" y="2479675"/>
                    <a:ext cx="765175" cy="1025525"/>
                  </a:xfrm>
                  <a:prstGeom prst="parallelogram">
                    <a:avLst>
                      <a:gd name="adj" fmla="val 62205"/>
                    </a:avLst>
                  </a:prstGeom>
                  <a:solidFill>
                    <a:srgbClr val="011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3" name="Parallelogram 182">
                    <a:extLst>
                      <a:ext uri="{FF2B5EF4-FFF2-40B4-BE49-F238E27FC236}">
                        <a16:creationId xmlns:a16="http://schemas.microsoft.com/office/drawing/2014/main" id="{D55E08F2-F010-B342-A40A-546A40CBE2DD}"/>
                      </a:ext>
                    </a:extLst>
                  </p:cNvPr>
                  <p:cNvSpPr/>
                  <p:nvPr/>
                </p:nvSpPr>
                <p:spPr>
                  <a:xfrm>
                    <a:off x="2571751" y="2558697"/>
                    <a:ext cx="603250" cy="949325"/>
                  </a:xfrm>
                  <a:prstGeom prst="parallelogram">
                    <a:avLst>
                      <a:gd name="adj" fmla="val 72206"/>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6" name="Group 165">
                  <a:extLst>
                    <a:ext uri="{FF2B5EF4-FFF2-40B4-BE49-F238E27FC236}">
                      <a16:creationId xmlns:a16="http://schemas.microsoft.com/office/drawing/2014/main" id="{ACDF3551-D60A-3F45-9A09-E70CE24AC5ED}"/>
                    </a:ext>
                  </a:extLst>
                </p:cNvPr>
                <p:cNvGrpSpPr/>
                <p:nvPr/>
              </p:nvGrpSpPr>
              <p:grpSpPr>
                <a:xfrm flipH="1">
                  <a:off x="2441575" y="3032125"/>
                  <a:ext cx="257175" cy="544419"/>
                  <a:chOff x="2441575" y="2479675"/>
                  <a:chExt cx="765175" cy="1028347"/>
                </a:xfrm>
              </p:grpSpPr>
              <p:sp>
                <p:nvSpPr>
                  <p:cNvPr id="180" name="Parallelogram 179">
                    <a:extLst>
                      <a:ext uri="{FF2B5EF4-FFF2-40B4-BE49-F238E27FC236}">
                        <a16:creationId xmlns:a16="http://schemas.microsoft.com/office/drawing/2014/main" id="{0DDB23E6-6B20-2941-B01E-E2D5EEAD5F04}"/>
                      </a:ext>
                    </a:extLst>
                  </p:cNvPr>
                  <p:cNvSpPr/>
                  <p:nvPr/>
                </p:nvSpPr>
                <p:spPr>
                  <a:xfrm>
                    <a:off x="2441575" y="2479675"/>
                    <a:ext cx="765175" cy="1025525"/>
                  </a:xfrm>
                  <a:prstGeom prst="parallelogram">
                    <a:avLst>
                      <a:gd name="adj" fmla="val 62205"/>
                    </a:avLst>
                  </a:prstGeom>
                  <a:solidFill>
                    <a:srgbClr val="011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1" name="Parallelogram 180">
                    <a:extLst>
                      <a:ext uri="{FF2B5EF4-FFF2-40B4-BE49-F238E27FC236}">
                        <a16:creationId xmlns:a16="http://schemas.microsoft.com/office/drawing/2014/main" id="{3BE52042-F8B2-6D41-8779-915E3CDE4175}"/>
                      </a:ext>
                    </a:extLst>
                  </p:cNvPr>
                  <p:cNvSpPr/>
                  <p:nvPr/>
                </p:nvSpPr>
                <p:spPr>
                  <a:xfrm>
                    <a:off x="2571751" y="2558697"/>
                    <a:ext cx="603250" cy="949325"/>
                  </a:xfrm>
                  <a:prstGeom prst="parallelogram">
                    <a:avLst>
                      <a:gd name="adj" fmla="val 72206"/>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7" name="Parallelogram 166">
                  <a:extLst>
                    <a:ext uri="{FF2B5EF4-FFF2-40B4-BE49-F238E27FC236}">
                      <a16:creationId xmlns:a16="http://schemas.microsoft.com/office/drawing/2014/main" id="{B455ABEB-23BD-DE4C-8E03-D8F0E9018FCF}"/>
                    </a:ext>
                  </a:extLst>
                </p:cNvPr>
                <p:cNvSpPr/>
                <p:nvPr/>
              </p:nvSpPr>
              <p:spPr>
                <a:xfrm flipV="1">
                  <a:off x="2057400" y="3130550"/>
                  <a:ext cx="625475" cy="60324"/>
                </a:xfrm>
                <a:prstGeom prst="parallelogram">
                  <a:avLst>
                    <a:gd name="adj" fmla="val 30290"/>
                  </a:avLst>
                </a:prstGeom>
                <a:solidFill>
                  <a:srgbClr val="011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8" name="Parallelogram 167">
                  <a:extLst>
                    <a:ext uri="{FF2B5EF4-FFF2-40B4-BE49-F238E27FC236}">
                      <a16:creationId xmlns:a16="http://schemas.microsoft.com/office/drawing/2014/main" id="{7BC57952-7B7C-D64A-B949-8C6E9F43AAC1}"/>
                    </a:ext>
                  </a:extLst>
                </p:cNvPr>
                <p:cNvSpPr/>
                <p:nvPr/>
              </p:nvSpPr>
              <p:spPr>
                <a:xfrm rot="17056647">
                  <a:off x="2079626" y="3187701"/>
                  <a:ext cx="257175" cy="45719"/>
                </a:xfrm>
                <a:prstGeom prst="parallelogram">
                  <a:avLst>
                    <a:gd name="adj" fmla="val 30290"/>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9" name="Parallelogram 168">
                  <a:extLst>
                    <a:ext uri="{FF2B5EF4-FFF2-40B4-BE49-F238E27FC236}">
                      <a16:creationId xmlns:a16="http://schemas.microsoft.com/office/drawing/2014/main" id="{3B1815F2-0846-CC40-985E-2CC850031A80}"/>
                    </a:ext>
                  </a:extLst>
                </p:cNvPr>
                <p:cNvSpPr/>
                <p:nvPr/>
              </p:nvSpPr>
              <p:spPr>
                <a:xfrm rot="17384936" flipV="1">
                  <a:off x="1990347" y="3141540"/>
                  <a:ext cx="95195" cy="50805"/>
                </a:xfrm>
                <a:prstGeom prst="parallelogram">
                  <a:avLst>
                    <a:gd name="adj" fmla="val 30290"/>
                  </a:avLst>
                </a:prstGeom>
                <a:solidFill>
                  <a:srgbClr val="011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0" name="Parallelogram 169">
                  <a:extLst>
                    <a:ext uri="{FF2B5EF4-FFF2-40B4-BE49-F238E27FC236}">
                      <a16:creationId xmlns:a16="http://schemas.microsoft.com/office/drawing/2014/main" id="{913404AE-BF22-764D-B1A1-9EA2B257AB35}"/>
                    </a:ext>
                  </a:extLst>
                </p:cNvPr>
                <p:cNvSpPr/>
                <p:nvPr/>
              </p:nvSpPr>
              <p:spPr>
                <a:xfrm>
                  <a:off x="2032000" y="3162300"/>
                  <a:ext cx="650875" cy="45719"/>
                </a:xfrm>
                <a:prstGeom prst="parallelogram">
                  <a:avLst>
                    <a:gd name="adj" fmla="val 30290"/>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1" name="Parallelogram 170">
                  <a:extLst>
                    <a:ext uri="{FF2B5EF4-FFF2-40B4-BE49-F238E27FC236}">
                      <a16:creationId xmlns:a16="http://schemas.microsoft.com/office/drawing/2014/main" id="{5A2FA4E0-E3E0-5C47-8D3A-A7484250715C}"/>
                    </a:ext>
                  </a:extLst>
                </p:cNvPr>
                <p:cNvSpPr/>
                <p:nvPr/>
              </p:nvSpPr>
              <p:spPr>
                <a:xfrm rot="4215064" flipH="1" flipV="1">
                  <a:off x="2627741" y="3146398"/>
                  <a:ext cx="95195" cy="45719"/>
                </a:xfrm>
                <a:prstGeom prst="parallelogram">
                  <a:avLst>
                    <a:gd name="adj" fmla="val 30290"/>
                  </a:avLst>
                </a:prstGeom>
                <a:solidFill>
                  <a:srgbClr val="011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2" name="Parallelogram 171">
                  <a:extLst>
                    <a:ext uri="{FF2B5EF4-FFF2-40B4-BE49-F238E27FC236}">
                      <a16:creationId xmlns:a16="http://schemas.microsoft.com/office/drawing/2014/main" id="{D17790A6-CED1-B84C-A41F-DC56511BDCB1}"/>
                    </a:ext>
                  </a:extLst>
                </p:cNvPr>
                <p:cNvSpPr/>
                <p:nvPr/>
              </p:nvSpPr>
              <p:spPr>
                <a:xfrm rot="4492456">
                  <a:off x="2397126" y="3197226"/>
                  <a:ext cx="257175" cy="45719"/>
                </a:xfrm>
                <a:prstGeom prst="parallelogram">
                  <a:avLst>
                    <a:gd name="adj" fmla="val 30290"/>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73" name="Group 172">
                  <a:extLst>
                    <a:ext uri="{FF2B5EF4-FFF2-40B4-BE49-F238E27FC236}">
                      <a16:creationId xmlns:a16="http://schemas.microsoft.com/office/drawing/2014/main" id="{0B4C1889-60B9-064B-AC99-824B1343605B}"/>
                    </a:ext>
                  </a:extLst>
                </p:cNvPr>
                <p:cNvGrpSpPr/>
                <p:nvPr/>
              </p:nvGrpSpPr>
              <p:grpSpPr>
                <a:xfrm>
                  <a:off x="1968091" y="3322545"/>
                  <a:ext cx="768409" cy="96354"/>
                  <a:chOff x="1968092" y="3319370"/>
                  <a:chExt cx="677104" cy="96354"/>
                </a:xfrm>
              </p:grpSpPr>
              <p:sp>
                <p:nvSpPr>
                  <p:cNvPr id="176" name="Parallelogram 175">
                    <a:extLst>
                      <a:ext uri="{FF2B5EF4-FFF2-40B4-BE49-F238E27FC236}">
                        <a16:creationId xmlns:a16="http://schemas.microsoft.com/office/drawing/2014/main" id="{07B36360-9A3A-DC46-B550-29C20AA0C257}"/>
                      </a:ext>
                    </a:extLst>
                  </p:cNvPr>
                  <p:cNvSpPr/>
                  <p:nvPr/>
                </p:nvSpPr>
                <p:spPr>
                  <a:xfrm flipV="1">
                    <a:off x="2012950" y="3330575"/>
                    <a:ext cx="625475" cy="60324"/>
                  </a:xfrm>
                  <a:prstGeom prst="parallelogram">
                    <a:avLst>
                      <a:gd name="adj" fmla="val 30290"/>
                    </a:avLst>
                  </a:prstGeom>
                  <a:solidFill>
                    <a:srgbClr val="011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7" name="Parallelogram 176">
                    <a:extLst>
                      <a:ext uri="{FF2B5EF4-FFF2-40B4-BE49-F238E27FC236}">
                        <a16:creationId xmlns:a16="http://schemas.microsoft.com/office/drawing/2014/main" id="{ABA6FB54-3EC0-AE4F-9782-569D5393345F}"/>
                      </a:ext>
                    </a:extLst>
                  </p:cNvPr>
                  <p:cNvSpPr/>
                  <p:nvPr/>
                </p:nvSpPr>
                <p:spPr>
                  <a:xfrm rot="17384936" flipV="1">
                    <a:off x="1945897" y="3341565"/>
                    <a:ext cx="95195" cy="50805"/>
                  </a:xfrm>
                  <a:prstGeom prst="parallelogram">
                    <a:avLst>
                      <a:gd name="adj" fmla="val 30290"/>
                    </a:avLst>
                  </a:prstGeom>
                  <a:solidFill>
                    <a:srgbClr val="011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8" name="Parallelogram 177">
                    <a:extLst>
                      <a:ext uri="{FF2B5EF4-FFF2-40B4-BE49-F238E27FC236}">
                        <a16:creationId xmlns:a16="http://schemas.microsoft.com/office/drawing/2014/main" id="{F82E7FFE-DDEF-D743-96DC-E3D9F4A2D42C}"/>
                      </a:ext>
                    </a:extLst>
                  </p:cNvPr>
                  <p:cNvSpPr/>
                  <p:nvPr/>
                </p:nvSpPr>
                <p:spPr>
                  <a:xfrm>
                    <a:off x="1987550" y="3362325"/>
                    <a:ext cx="650875" cy="45719"/>
                  </a:xfrm>
                  <a:prstGeom prst="parallelogram">
                    <a:avLst>
                      <a:gd name="adj" fmla="val 30290"/>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9" name="Parallelogram 178">
                    <a:extLst>
                      <a:ext uri="{FF2B5EF4-FFF2-40B4-BE49-F238E27FC236}">
                        <a16:creationId xmlns:a16="http://schemas.microsoft.com/office/drawing/2014/main" id="{C9D402E7-CB51-FD47-85D7-5877A17BFBFE}"/>
                      </a:ext>
                    </a:extLst>
                  </p:cNvPr>
                  <p:cNvSpPr/>
                  <p:nvPr/>
                </p:nvSpPr>
                <p:spPr>
                  <a:xfrm rot="4215064" flipH="1" flipV="1">
                    <a:off x="2577455" y="3347983"/>
                    <a:ext cx="95195" cy="40287"/>
                  </a:xfrm>
                  <a:prstGeom prst="parallelogram">
                    <a:avLst>
                      <a:gd name="adj" fmla="val 30290"/>
                    </a:avLst>
                  </a:prstGeom>
                  <a:solidFill>
                    <a:srgbClr val="011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4" name="Parallelogram 173">
                  <a:extLst>
                    <a:ext uri="{FF2B5EF4-FFF2-40B4-BE49-F238E27FC236}">
                      <a16:creationId xmlns:a16="http://schemas.microsoft.com/office/drawing/2014/main" id="{74FA71DB-E74A-DB43-BE5D-9E4CECB32940}"/>
                    </a:ext>
                  </a:extLst>
                </p:cNvPr>
                <p:cNvSpPr/>
                <p:nvPr/>
              </p:nvSpPr>
              <p:spPr>
                <a:xfrm rot="4389628">
                  <a:off x="2495482" y="3370576"/>
                  <a:ext cx="160883" cy="55150"/>
                </a:xfrm>
                <a:prstGeom prst="parallelogram">
                  <a:avLst>
                    <a:gd name="adj" fmla="val 30290"/>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5" name="Parallelogram 174">
                  <a:extLst>
                    <a:ext uri="{FF2B5EF4-FFF2-40B4-BE49-F238E27FC236}">
                      <a16:creationId xmlns:a16="http://schemas.microsoft.com/office/drawing/2014/main" id="{428D2F5D-5588-DB4B-8D69-289FA762F5F7}"/>
                    </a:ext>
                  </a:extLst>
                </p:cNvPr>
                <p:cNvSpPr/>
                <p:nvPr/>
              </p:nvSpPr>
              <p:spPr>
                <a:xfrm rot="17068257">
                  <a:off x="2025651" y="3362326"/>
                  <a:ext cx="257175" cy="45719"/>
                </a:xfrm>
                <a:prstGeom prst="parallelogram">
                  <a:avLst>
                    <a:gd name="adj" fmla="val 30290"/>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pic>
          <p:nvPicPr>
            <p:cNvPr id="186" name="Picture 185" descr="A close up of text on a white background&#10;&#10;Description automatically generated">
              <a:extLst>
                <a:ext uri="{FF2B5EF4-FFF2-40B4-BE49-F238E27FC236}">
                  <a16:creationId xmlns:a16="http://schemas.microsoft.com/office/drawing/2014/main" id="{C84C158D-D53E-494D-A141-A35C4E143AB5}"/>
                </a:ext>
              </a:extLst>
            </p:cNvPr>
            <p:cNvPicPr>
              <a:picLocks noChangeAspect="1"/>
            </p:cNvPicPr>
            <p:nvPr/>
          </p:nvPicPr>
          <p:blipFill>
            <a:blip r:embed="rId3"/>
            <a:stretch>
              <a:fillRect/>
            </a:stretch>
          </p:blipFill>
          <p:spPr>
            <a:xfrm>
              <a:off x="5028755" y="3842952"/>
              <a:ext cx="1051879" cy="988540"/>
            </a:xfrm>
            <a:prstGeom prst="rect">
              <a:avLst/>
            </a:prstGeom>
          </p:spPr>
        </p:pic>
        <p:pic>
          <p:nvPicPr>
            <p:cNvPr id="188" name="Picture 187" descr="A close up of text on a white background&#10;&#10;Description automatically generated">
              <a:extLst>
                <a:ext uri="{FF2B5EF4-FFF2-40B4-BE49-F238E27FC236}">
                  <a16:creationId xmlns:a16="http://schemas.microsoft.com/office/drawing/2014/main" id="{FD0533C8-E0A5-5B49-B029-B3C0A2794A0D}"/>
                </a:ext>
              </a:extLst>
            </p:cNvPr>
            <p:cNvPicPr>
              <a:picLocks noChangeAspect="1"/>
            </p:cNvPicPr>
            <p:nvPr/>
          </p:nvPicPr>
          <p:blipFill>
            <a:blip r:embed="rId3"/>
            <a:stretch>
              <a:fillRect/>
            </a:stretch>
          </p:blipFill>
          <p:spPr>
            <a:xfrm>
              <a:off x="6828723" y="4567881"/>
              <a:ext cx="523550" cy="492024"/>
            </a:xfrm>
            <a:prstGeom prst="rect">
              <a:avLst/>
            </a:prstGeom>
          </p:spPr>
        </p:pic>
        <p:grpSp>
          <p:nvGrpSpPr>
            <p:cNvPr id="243" name="Group 242">
              <a:extLst>
                <a:ext uri="{FF2B5EF4-FFF2-40B4-BE49-F238E27FC236}">
                  <a16:creationId xmlns:a16="http://schemas.microsoft.com/office/drawing/2014/main" id="{059D3EED-3C2E-8D7F-C3E0-2E70EF9FB308}"/>
                </a:ext>
              </a:extLst>
            </p:cNvPr>
            <p:cNvGrpSpPr/>
            <p:nvPr/>
          </p:nvGrpSpPr>
          <p:grpSpPr>
            <a:xfrm>
              <a:off x="5835039" y="1910325"/>
              <a:ext cx="6067845" cy="2763823"/>
              <a:chOff x="5835039" y="1910325"/>
              <a:chExt cx="6067845" cy="2763823"/>
            </a:xfrm>
          </p:grpSpPr>
          <p:sp>
            <p:nvSpPr>
              <p:cNvPr id="244" name="Freeform 243">
                <a:extLst>
                  <a:ext uri="{FF2B5EF4-FFF2-40B4-BE49-F238E27FC236}">
                    <a16:creationId xmlns:a16="http://schemas.microsoft.com/office/drawing/2014/main" id="{FEF6B7D2-B79F-B103-EE71-73B775C45445}"/>
                  </a:ext>
                </a:extLst>
              </p:cNvPr>
              <p:cNvSpPr/>
              <p:nvPr/>
            </p:nvSpPr>
            <p:spPr>
              <a:xfrm>
                <a:off x="6908799" y="1910325"/>
                <a:ext cx="4498899" cy="2763823"/>
              </a:xfrm>
              <a:custGeom>
                <a:avLst/>
                <a:gdLst>
                  <a:gd name="connsiteX0" fmla="*/ 409574 w 1466206"/>
                  <a:gd name="connsiteY0" fmla="*/ 41300 h 846656"/>
                  <a:gd name="connsiteX1" fmla="*/ 55068 w 1466206"/>
                  <a:gd name="connsiteY1" fmla="*/ 92926 h 846656"/>
                  <a:gd name="connsiteX2" fmla="*/ 0 w 1466206"/>
                  <a:gd name="connsiteY2" fmla="*/ 344169 h 846656"/>
                  <a:gd name="connsiteX3" fmla="*/ 37859 w 1466206"/>
                  <a:gd name="connsiteY3" fmla="*/ 726197 h 846656"/>
                  <a:gd name="connsiteX4" fmla="*/ 320087 w 1466206"/>
                  <a:gd name="connsiteY4" fmla="*/ 846656 h 846656"/>
                  <a:gd name="connsiteX5" fmla="*/ 949936 w 1466206"/>
                  <a:gd name="connsiteY5" fmla="*/ 777822 h 846656"/>
                  <a:gd name="connsiteX6" fmla="*/ 1466206 w 1466206"/>
                  <a:gd name="connsiteY6" fmla="*/ 757172 h 846656"/>
                  <a:gd name="connsiteX7" fmla="*/ 1466206 w 1466206"/>
                  <a:gd name="connsiteY7" fmla="*/ 357936 h 846656"/>
                  <a:gd name="connsiteX8" fmla="*/ 1287232 w 1466206"/>
                  <a:gd name="connsiteY8" fmla="*/ 0 h 846656"/>
                  <a:gd name="connsiteX9" fmla="*/ 719336 w 1466206"/>
                  <a:gd name="connsiteY9" fmla="*/ 55067 h 846656"/>
                  <a:gd name="connsiteX10" fmla="*/ 409574 w 1466206"/>
                  <a:gd name="connsiteY10" fmla="*/ 41300 h 846656"/>
                  <a:gd name="connsiteX0" fmla="*/ 409574 w 1466206"/>
                  <a:gd name="connsiteY0" fmla="*/ 41300 h 846656"/>
                  <a:gd name="connsiteX1" fmla="*/ 55068 w 1466206"/>
                  <a:gd name="connsiteY1" fmla="*/ 92926 h 846656"/>
                  <a:gd name="connsiteX2" fmla="*/ 0 w 1466206"/>
                  <a:gd name="connsiteY2" fmla="*/ 344169 h 846656"/>
                  <a:gd name="connsiteX3" fmla="*/ 37859 w 1466206"/>
                  <a:gd name="connsiteY3" fmla="*/ 726197 h 846656"/>
                  <a:gd name="connsiteX4" fmla="*/ 320087 w 1466206"/>
                  <a:gd name="connsiteY4" fmla="*/ 846656 h 846656"/>
                  <a:gd name="connsiteX5" fmla="*/ 949936 w 1466206"/>
                  <a:gd name="connsiteY5" fmla="*/ 777822 h 846656"/>
                  <a:gd name="connsiteX6" fmla="*/ 1466206 w 1466206"/>
                  <a:gd name="connsiteY6" fmla="*/ 757172 h 846656"/>
                  <a:gd name="connsiteX7" fmla="*/ 1466206 w 1466206"/>
                  <a:gd name="connsiteY7" fmla="*/ 357936 h 846656"/>
                  <a:gd name="connsiteX8" fmla="*/ 1287232 w 1466206"/>
                  <a:gd name="connsiteY8" fmla="*/ 0 h 846656"/>
                  <a:gd name="connsiteX9" fmla="*/ 719336 w 1466206"/>
                  <a:gd name="connsiteY9" fmla="*/ 55067 h 846656"/>
                  <a:gd name="connsiteX10" fmla="*/ 409574 w 1466206"/>
                  <a:gd name="connsiteY10" fmla="*/ 41300 h 846656"/>
                  <a:gd name="connsiteX0" fmla="*/ 416148 w 1472780"/>
                  <a:gd name="connsiteY0" fmla="*/ 41300 h 846656"/>
                  <a:gd name="connsiteX1" fmla="*/ 61642 w 1472780"/>
                  <a:gd name="connsiteY1" fmla="*/ 92926 h 846656"/>
                  <a:gd name="connsiteX2" fmla="*/ 6574 w 1472780"/>
                  <a:gd name="connsiteY2" fmla="*/ 344169 h 846656"/>
                  <a:gd name="connsiteX3" fmla="*/ 44433 w 1472780"/>
                  <a:gd name="connsiteY3" fmla="*/ 726197 h 846656"/>
                  <a:gd name="connsiteX4" fmla="*/ 326661 w 1472780"/>
                  <a:gd name="connsiteY4" fmla="*/ 846656 h 846656"/>
                  <a:gd name="connsiteX5" fmla="*/ 956510 w 1472780"/>
                  <a:gd name="connsiteY5" fmla="*/ 777822 h 846656"/>
                  <a:gd name="connsiteX6" fmla="*/ 1472780 w 1472780"/>
                  <a:gd name="connsiteY6" fmla="*/ 757172 h 846656"/>
                  <a:gd name="connsiteX7" fmla="*/ 1472780 w 1472780"/>
                  <a:gd name="connsiteY7" fmla="*/ 357936 h 846656"/>
                  <a:gd name="connsiteX8" fmla="*/ 1293806 w 1472780"/>
                  <a:gd name="connsiteY8" fmla="*/ 0 h 846656"/>
                  <a:gd name="connsiteX9" fmla="*/ 725910 w 1472780"/>
                  <a:gd name="connsiteY9" fmla="*/ 55067 h 846656"/>
                  <a:gd name="connsiteX10" fmla="*/ 416148 w 1472780"/>
                  <a:gd name="connsiteY10" fmla="*/ 41300 h 846656"/>
                  <a:gd name="connsiteX0" fmla="*/ 416148 w 1472780"/>
                  <a:gd name="connsiteY0" fmla="*/ 41300 h 846656"/>
                  <a:gd name="connsiteX1" fmla="*/ 61642 w 1472780"/>
                  <a:gd name="connsiteY1" fmla="*/ 92926 h 846656"/>
                  <a:gd name="connsiteX2" fmla="*/ 6574 w 1472780"/>
                  <a:gd name="connsiteY2" fmla="*/ 344169 h 846656"/>
                  <a:gd name="connsiteX3" fmla="*/ 44433 w 1472780"/>
                  <a:gd name="connsiteY3" fmla="*/ 726197 h 846656"/>
                  <a:gd name="connsiteX4" fmla="*/ 326661 w 1472780"/>
                  <a:gd name="connsiteY4" fmla="*/ 846656 h 846656"/>
                  <a:gd name="connsiteX5" fmla="*/ 956510 w 1472780"/>
                  <a:gd name="connsiteY5" fmla="*/ 777822 h 846656"/>
                  <a:gd name="connsiteX6" fmla="*/ 1472780 w 1472780"/>
                  <a:gd name="connsiteY6" fmla="*/ 757172 h 846656"/>
                  <a:gd name="connsiteX7" fmla="*/ 1472780 w 1472780"/>
                  <a:gd name="connsiteY7" fmla="*/ 357936 h 846656"/>
                  <a:gd name="connsiteX8" fmla="*/ 1293806 w 1472780"/>
                  <a:gd name="connsiteY8" fmla="*/ 0 h 846656"/>
                  <a:gd name="connsiteX9" fmla="*/ 725910 w 1472780"/>
                  <a:gd name="connsiteY9" fmla="*/ 55067 h 846656"/>
                  <a:gd name="connsiteX10" fmla="*/ 416148 w 1472780"/>
                  <a:gd name="connsiteY10" fmla="*/ 41300 h 846656"/>
                  <a:gd name="connsiteX0" fmla="*/ 416148 w 1518548"/>
                  <a:gd name="connsiteY0" fmla="*/ 41300 h 846656"/>
                  <a:gd name="connsiteX1" fmla="*/ 61642 w 1518548"/>
                  <a:gd name="connsiteY1" fmla="*/ 92926 h 846656"/>
                  <a:gd name="connsiteX2" fmla="*/ 6574 w 1518548"/>
                  <a:gd name="connsiteY2" fmla="*/ 344169 h 846656"/>
                  <a:gd name="connsiteX3" fmla="*/ 44433 w 1518548"/>
                  <a:gd name="connsiteY3" fmla="*/ 726197 h 846656"/>
                  <a:gd name="connsiteX4" fmla="*/ 326661 w 1518548"/>
                  <a:gd name="connsiteY4" fmla="*/ 846656 h 846656"/>
                  <a:gd name="connsiteX5" fmla="*/ 956510 w 1518548"/>
                  <a:gd name="connsiteY5" fmla="*/ 777822 h 846656"/>
                  <a:gd name="connsiteX6" fmla="*/ 1472780 w 1518548"/>
                  <a:gd name="connsiteY6" fmla="*/ 757172 h 846656"/>
                  <a:gd name="connsiteX7" fmla="*/ 1472780 w 1518548"/>
                  <a:gd name="connsiteY7" fmla="*/ 357936 h 846656"/>
                  <a:gd name="connsiteX8" fmla="*/ 1293806 w 1518548"/>
                  <a:gd name="connsiteY8" fmla="*/ 0 h 846656"/>
                  <a:gd name="connsiteX9" fmla="*/ 725910 w 1518548"/>
                  <a:gd name="connsiteY9" fmla="*/ 55067 h 846656"/>
                  <a:gd name="connsiteX10" fmla="*/ 416148 w 1518548"/>
                  <a:gd name="connsiteY10" fmla="*/ 41300 h 846656"/>
                  <a:gd name="connsiteX0" fmla="*/ 416148 w 1518548"/>
                  <a:gd name="connsiteY0" fmla="*/ 84063 h 889419"/>
                  <a:gd name="connsiteX1" fmla="*/ 61642 w 1518548"/>
                  <a:gd name="connsiteY1" fmla="*/ 135689 h 889419"/>
                  <a:gd name="connsiteX2" fmla="*/ 6574 w 1518548"/>
                  <a:gd name="connsiteY2" fmla="*/ 386932 h 889419"/>
                  <a:gd name="connsiteX3" fmla="*/ 44433 w 1518548"/>
                  <a:gd name="connsiteY3" fmla="*/ 768960 h 889419"/>
                  <a:gd name="connsiteX4" fmla="*/ 326661 w 1518548"/>
                  <a:gd name="connsiteY4" fmla="*/ 889419 h 889419"/>
                  <a:gd name="connsiteX5" fmla="*/ 956510 w 1518548"/>
                  <a:gd name="connsiteY5" fmla="*/ 820585 h 889419"/>
                  <a:gd name="connsiteX6" fmla="*/ 1472780 w 1518548"/>
                  <a:gd name="connsiteY6" fmla="*/ 799935 h 889419"/>
                  <a:gd name="connsiteX7" fmla="*/ 1472780 w 1518548"/>
                  <a:gd name="connsiteY7" fmla="*/ 400699 h 889419"/>
                  <a:gd name="connsiteX8" fmla="*/ 1293806 w 1518548"/>
                  <a:gd name="connsiteY8" fmla="*/ 42763 h 889419"/>
                  <a:gd name="connsiteX9" fmla="*/ 725910 w 1518548"/>
                  <a:gd name="connsiteY9" fmla="*/ 97830 h 889419"/>
                  <a:gd name="connsiteX10" fmla="*/ 416148 w 1518548"/>
                  <a:gd name="connsiteY10" fmla="*/ 84063 h 889419"/>
                  <a:gd name="connsiteX0" fmla="*/ 416148 w 1518548"/>
                  <a:gd name="connsiteY0" fmla="*/ 52053 h 857409"/>
                  <a:gd name="connsiteX1" fmla="*/ 61642 w 1518548"/>
                  <a:gd name="connsiteY1" fmla="*/ 103679 h 857409"/>
                  <a:gd name="connsiteX2" fmla="*/ 6574 w 1518548"/>
                  <a:gd name="connsiteY2" fmla="*/ 354922 h 857409"/>
                  <a:gd name="connsiteX3" fmla="*/ 44433 w 1518548"/>
                  <a:gd name="connsiteY3" fmla="*/ 736950 h 857409"/>
                  <a:gd name="connsiteX4" fmla="*/ 326661 w 1518548"/>
                  <a:gd name="connsiteY4" fmla="*/ 857409 h 857409"/>
                  <a:gd name="connsiteX5" fmla="*/ 956510 w 1518548"/>
                  <a:gd name="connsiteY5" fmla="*/ 788575 h 857409"/>
                  <a:gd name="connsiteX6" fmla="*/ 1472780 w 1518548"/>
                  <a:gd name="connsiteY6" fmla="*/ 767925 h 857409"/>
                  <a:gd name="connsiteX7" fmla="*/ 1472780 w 1518548"/>
                  <a:gd name="connsiteY7" fmla="*/ 368689 h 857409"/>
                  <a:gd name="connsiteX8" fmla="*/ 1293806 w 1518548"/>
                  <a:gd name="connsiteY8" fmla="*/ 10753 h 857409"/>
                  <a:gd name="connsiteX9" fmla="*/ 928976 w 1518548"/>
                  <a:gd name="connsiteY9" fmla="*/ 89911 h 857409"/>
                  <a:gd name="connsiteX10" fmla="*/ 416148 w 1518548"/>
                  <a:gd name="connsiteY10" fmla="*/ 52053 h 857409"/>
                  <a:gd name="connsiteX0" fmla="*/ 430374 w 1519007"/>
                  <a:gd name="connsiteY0" fmla="*/ 231021 h 857409"/>
                  <a:gd name="connsiteX1" fmla="*/ 62101 w 1519007"/>
                  <a:gd name="connsiteY1" fmla="*/ 103679 h 857409"/>
                  <a:gd name="connsiteX2" fmla="*/ 7033 w 1519007"/>
                  <a:gd name="connsiteY2" fmla="*/ 354922 h 857409"/>
                  <a:gd name="connsiteX3" fmla="*/ 44892 w 1519007"/>
                  <a:gd name="connsiteY3" fmla="*/ 736950 h 857409"/>
                  <a:gd name="connsiteX4" fmla="*/ 327120 w 1519007"/>
                  <a:gd name="connsiteY4" fmla="*/ 857409 h 857409"/>
                  <a:gd name="connsiteX5" fmla="*/ 956969 w 1519007"/>
                  <a:gd name="connsiteY5" fmla="*/ 788575 h 857409"/>
                  <a:gd name="connsiteX6" fmla="*/ 1473239 w 1519007"/>
                  <a:gd name="connsiteY6" fmla="*/ 767925 h 857409"/>
                  <a:gd name="connsiteX7" fmla="*/ 1473239 w 1519007"/>
                  <a:gd name="connsiteY7" fmla="*/ 368689 h 857409"/>
                  <a:gd name="connsiteX8" fmla="*/ 1294265 w 1519007"/>
                  <a:gd name="connsiteY8" fmla="*/ 10753 h 857409"/>
                  <a:gd name="connsiteX9" fmla="*/ 929435 w 1519007"/>
                  <a:gd name="connsiteY9" fmla="*/ 89911 h 857409"/>
                  <a:gd name="connsiteX10" fmla="*/ 430374 w 1519007"/>
                  <a:gd name="connsiteY10" fmla="*/ 231021 h 857409"/>
                  <a:gd name="connsiteX0" fmla="*/ 457084 w 1545717"/>
                  <a:gd name="connsiteY0" fmla="*/ 231021 h 857409"/>
                  <a:gd name="connsiteX1" fmla="*/ 88811 w 1545717"/>
                  <a:gd name="connsiteY1" fmla="*/ 103679 h 857409"/>
                  <a:gd name="connsiteX2" fmla="*/ 33743 w 1545717"/>
                  <a:gd name="connsiteY2" fmla="*/ 354922 h 857409"/>
                  <a:gd name="connsiteX3" fmla="*/ 71602 w 1545717"/>
                  <a:gd name="connsiteY3" fmla="*/ 736950 h 857409"/>
                  <a:gd name="connsiteX4" fmla="*/ 353830 w 1545717"/>
                  <a:gd name="connsiteY4" fmla="*/ 857409 h 857409"/>
                  <a:gd name="connsiteX5" fmla="*/ 983679 w 1545717"/>
                  <a:gd name="connsiteY5" fmla="*/ 788575 h 857409"/>
                  <a:gd name="connsiteX6" fmla="*/ 1499949 w 1545717"/>
                  <a:gd name="connsiteY6" fmla="*/ 767925 h 857409"/>
                  <a:gd name="connsiteX7" fmla="*/ 1499949 w 1545717"/>
                  <a:gd name="connsiteY7" fmla="*/ 368689 h 857409"/>
                  <a:gd name="connsiteX8" fmla="*/ 1320975 w 1545717"/>
                  <a:gd name="connsiteY8" fmla="*/ 10753 h 857409"/>
                  <a:gd name="connsiteX9" fmla="*/ 956145 w 1545717"/>
                  <a:gd name="connsiteY9" fmla="*/ 89911 h 857409"/>
                  <a:gd name="connsiteX10" fmla="*/ 457084 w 1545717"/>
                  <a:gd name="connsiteY10" fmla="*/ 231021 h 857409"/>
                  <a:gd name="connsiteX0" fmla="*/ 563227 w 1524513"/>
                  <a:gd name="connsiteY0" fmla="*/ 182837 h 857409"/>
                  <a:gd name="connsiteX1" fmla="*/ 67607 w 1524513"/>
                  <a:gd name="connsiteY1" fmla="*/ 103679 h 857409"/>
                  <a:gd name="connsiteX2" fmla="*/ 12539 w 1524513"/>
                  <a:gd name="connsiteY2" fmla="*/ 354922 h 857409"/>
                  <a:gd name="connsiteX3" fmla="*/ 50398 w 1524513"/>
                  <a:gd name="connsiteY3" fmla="*/ 736950 h 857409"/>
                  <a:gd name="connsiteX4" fmla="*/ 332626 w 1524513"/>
                  <a:gd name="connsiteY4" fmla="*/ 857409 h 857409"/>
                  <a:gd name="connsiteX5" fmla="*/ 962475 w 1524513"/>
                  <a:gd name="connsiteY5" fmla="*/ 788575 h 857409"/>
                  <a:gd name="connsiteX6" fmla="*/ 1478745 w 1524513"/>
                  <a:gd name="connsiteY6" fmla="*/ 767925 h 857409"/>
                  <a:gd name="connsiteX7" fmla="*/ 1478745 w 1524513"/>
                  <a:gd name="connsiteY7" fmla="*/ 368689 h 857409"/>
                  <a:gd name="connsiteX8" fmla="*/ 1299771 w 1524513"/>
                  <a:gd name="connsiteY8" fmla="*/ 10753 h 857409"/>
                  <a:gd name="connsiteX9" fmla="*/ 934941 w 1524513"/>
                  <a:gd name="connsiteY9" fmla="*/ 89911 h 857409"/>
                  <a:gd name="connsiteX10" fmla="*/ 563227 w 1524513"/>
                  <a:gd name="connsiteY10" fmla="*/ 182837 h 857409"/>
                  <a:gd name="connsiteX0" fmla="*/ 563227 w 1539800"/>
                  <a:gd name="connsiteY0" fmla="*/ 182837 h 857409"/>
                  <a:gd name="connsiteX1" fmla="*/ 67607 w 1539800"/>
                  <a:gd name="connsiteY1" fmla="*/ 103679 h 857409"/>
                  <a:gd name="connsiteX2" fmla="*/ 12539 w 1539800"/>
                  <a:gd name="connsiteY2" fmla="*/ 354922 h 857409"/>
                  <a:gd name="connsiteX3" fmla="*/ 50398 w 1539800"/>
                  <a:gd name="connsiteY3" fmla="*/ 736950 h 857409"/>
                  <a:gd name="connsiteX4" fmla="*/ 332626 w 1539800"/>
                  <a:gd name="connsiteY4" fmla="*/ 857409 h 857409"/>
                  <a:gd name="connsiteX5" fmla="*/ 752525 w 1539800"/>
                  <a:gd name="connsiteY5" fmla="*/ 726625 h 857409"/>
                  <a:gd name="connsiteX6" fmla="*/ 1478745 w 1539800"/>
                  <a:gd name="connsiteY6" fmla="*/ 767925 h 857409"/>
                  <a:gd name="connsiteX7" fmla="*/ 1478745 w 1539800"/>
                  <a:gd name="connsiteY7" fmla="*/ 368689 h 857409"/>
                  <a:gd name="connsiteX8" fmla="*/ 1299771 w 1539800"/>
                  <a:gd name="connsiteY8" fmla="*/ 10753 h 857409"/>
                  <a:gd name="connsiteX9" fmla="*/ 934941 w 1539800"/>
                  <a:gd name="connsiteY9" fmla="*/ 89911 h 857409"/>
                  <a:gd name="connsiteX10" fmla="*/ 563227 w 1539800"/>
                  <a:gd name="connsiteY10" fmla="*/ 182837 h 857409"/>
                  <a:gd name="connsiteX0" fmla="*/ 563227 w 1539800"/>
                  <a:gd name="connsiteY0" fmla="*/ 182837 h 857409"/>
                  <a:gd name="connsiteX1" fmla="*/ 67607 w 1539800"/>
                  <a:gd name="connsiteY1" fmla="*/ 103679 h 857409"/>
                  <a:gd name="connsiteX2" fmla="*/ 12539 w 1539800"/>
                  <a:gd name="connsiteY2" fmla="*/ 354922 h 857409"/>
                  <a:gd name="connsiteX3" fmla="*/ 50398 w 1539800"/>
                  <a:gd name="connsiteY3" fmla="*/ 736950 h 857409"/>
                  <a:gd name="connsiteX4" fmla="*/ 332626 w 1539800"/>
                  <a:gd name="connsiteY4" fmla="*/ 857409 h 857409"/>
                  <a:gd name="connsiteX5" fmla="*/ 752525 w 1539800"/>
                  <a:gd name="connsiteY5" fmla="*/ 726625 h 857409"/>
                  <a:gd name="connsiteX6" fmla="*/ 1478745 w 1539800"/>
                  <a:gd name="connsiteY6" fmla="*/ 767925 h 857409"/>
                  <a:gd name="connsiteX7" fmla="*/ 1478745 w 1539800"/>
                  <a:gd name="connsiteY7" fmla="*/ 368689 h 857409"/>
                  <a:gd name="connsiteX8" fmla="*/ 1299771 w 1539800"/>
                  <a:gd name="connsiteY8" fmla="*/ 10753 h 857409"/>
                  <a:gd name="connsiteX9" fmla="*/ 934941 w 1539800"/>
                  <a:gd name="connsiteY9" fmla="*/ 89911 h 857409"/>
                  <a:gd name="connsiteX10" fmla="*/ 563227 w 1539800"/>
                  <a:gd name="connsiteY10" fmla="*/ 182837 h 857409"/>
                  <a:gd name="connsiteX0" fmla="*/ 563227 w 1539800"/>
                  <a:gd name="connsiteY0" fmla="*/ 95020 h 769592"/>
                  <a:gd name="connsiteX1" fmla="*/ 67607 w 1539800"/>
                  <a:gd name="connsiteY1" fmla="*/ 15862 h 769592"/>
                  <a:gd name="connsiteX2" fmla="*/ 12539 w 1539800"/>
                  <a:gd name="connsiteY2" fmla="*/ 267105 h 769592"/>
                  <a:gd name="connsiteX3" fmla="*/ 50398 w 1539800"/>
                  <a:gd name="connsiteY3" fmla="*/ 649133 h 769592"/>
                  <a:gd name="connsiteX4" fmla="*/ 332626 w 1539800"/>
                  <a:gd name="connsiteY4" fmla="*/ 769592 h 769592"/>
                  <a:gd name="connsiteX5" fmla="*/ 752525 w 1539800"/>
                  <a:gd name="connsiteY5" fmla="*/ 638808 h 769592"/>
                  <a:gd name="connsiteX6" fmla="*/ 1478745 w 1539800"/>
                  <a:gd name="connsiteY6" fmla="*/ 680108 h 769592"/>
                  <a:gd name="connsiteX7" fmla="*/ 1478745 w 1539800"/>
                  <a:gd name="connsiteY7" fmla="*/ 280872 h 769592"/>
                  <a:gd name="connsiteX8" fmla="*/ 1299771 w 1539800"/>
                  <a:gd name="connsiteY8" fmla="*/ 50279 h 769592"/>
                  <a:gd name="connsiteX9" fmla="*/ 934941 w 1539800"/>
                  <a:gd name="connsiteY9" fmla="*/ 2094 h 769592"/>
                  <a:gd name="connsiteX10" fmla="*/ 563227 w 1539800"/>
                  <a:gd name="connsiteY10" fmla="*/ 95020 h 769592"/>
                  <a:gd name="connsiteX0" fmla="*/ 563227 w 1539800"/>
                  <a:gd name="connsiteY0" fmla="*/ 95020 h 769592"/>
                  <a:gd name="connsiteX1" fmla="*/ 67607 w 1539800"/>
                  <a:gd name="connsiteY1" fmla="*/ 15862 h 769592"/>
                  <a:gd name="connsiteX2" fmla="*/ 12539 w 1539800"/>
                  <a:gd name="connsiteY2" fmla="*/ 267105 h 769592"/>
                  <a:gd name="connsiteX3" fmla="*/ 50398 w 1539800"/>
                  <a:gd name="connsiteY3" fmla="*/ 649133 h 769592"/>
                  <a:gd name="connsiteX4" fmla="*/ 332626 w 1539800"/>
                  <a:gd name="connsiteY4" fmla="*/ 769592 h 769592"/>
                  <a:gd name="connsiteX5" fmla="*/ 752525 w 1539800"/>
                  <a:gd name="connsiteY5" fmla="*/ 638808 h 769592"/>
                  <a:gd name="connsiteX6" fmla="*/ 1478745 w 1539800"/>
                  <a:gd name="connsiteY6" fmla="*/ 680108 h 769592"/>
                  <a:gd name="connsiteX7" fmla="*/ 1478745 w 1539800"/>
                  <a:gd name="connsiteY7" fmla="*/ 280872 h 769592"/>
                  <a:gd name="connsiteX8" fmla="*/ 1299771 w 1539800"/>
                  <a:gd name="connsiteY8" fmla="*/ 50279 h 769592"/>
                  <a:gd name="connsiteX9" fmla="*/ 934941 w 1539800"/>
                  <a:gd name="connsiteY9" fmla="*/ 2094 h 769592"/>
                  <a:gd name="connsiteX10" fmla="*/ 563227 w 1539800"/>
                  <a:gd name="connsiteY10" fmla="*/ 95020 h 769592"/>
                  <a:gd name="connsiteX0" fmla="*/ 580156 w 1556729"/>
                  <a:gd name="connsiteY0" fmla="*/ 95020 h 769592"/>
                  <a:gd name="connsiteX1" fmla="*/ 349414 w 1556729"/>
                  <a:gd name="connsiteY1" fmla="*/ 232475 h 769592"/>
                  <a:gd name="connsiteX2" fmla="*/ 29468 w 1556729"/>
                  <a:gd name="connsiteY2" fmla="*/ 267105 h 769592"/>
                  <a:gd name="connsiteX3" fmla="*/ 67327 w 1556729"/>
                  <a:gd name="connsiteY3" fmla="*/ 649133 h 769592"/>
                  <a:gd name="connsiteX4" fmla="*/ 349555 w 1556729"/>
                  <a:gd name="connsiteY4" fmla="*/ 769592 h 769592"/>
                  <a:gd name="connsiteX5" fmla="*/ 769454 w 1556729"/>
                  <a:gd name="connsiteY5" fmla="*/ 638808 h 769592"/>
                  <a:gd name="connsiteX6" fmla="*/ 1495674 w 1556729"/>
                  <a:gd name="connsiteY6" fmla="*/ 680108 h 769592"/>
                  <a:gd name="connsiteX7" fmla="*/ 1495674 w 1556729"/>
                  <a:gd name="connsiteY7" fmla="*/ 280872 h 769592"/>
                  <a:gd name="connsiteX8" fmla="*/ 1316700 w 1556729"/>
                  <a:gd name="connsiteY8" fmla="*/ 50279 h 769592"/>
                  <a:gd name="connsiteX9" fmla="*/ 951870 w 1556729"/>
                  <a:gd name="connsiteY9" fmla="*/ 2094 h 769592"/>
                  <a:gd name="connsiteX10" fmla="*/ 580156 w 1556729"/>
                  <a:gd name="connsiteY10" fmla="*/ 95020 h 769592"/>
                  <a:gd name="connsiteX0" fmla="*/ 552462 w 1529035"/>
                  <a:gd name="connsiteY0" fmla="*/ 95020 h 769592"/>
                  <a:gd name="connsiteX1" fmla="*/ 321720 w 1529035"/>
                  <a:gd name="connsiteY1" fmla="*/ 232475 h 769592"/>
                  <a:gd name="connsiteX2" fmla="*/ 1774 w 1529035"/>
                  <a:gd name="connsiteY2" fmla="*/ 267105 h 769592"/>
                  <a:gd name="connsiteX3" fmla="*/ 205181 w 1529035"/>
                  <a:gd name="connsiteY3" fmla="*/ 597734 h 769592"/>
                  <a:gd name="connsiteX4" fmla="*/ 321861 w 1529035"/>
                  <a:gd name="connsiteY4" fmla="*/ 769592 h 769592"/>
                  <a:gd name="connsiteX5" fmla="*/ 741760 w 1529035"/>
                  <a:gd name="connsiteY5" fmla="*/ 638808 h 769592"/>
                  <a:gd name="connsiteX6" fmla="*/ 1467980 w 1529035"/>
                  <a:gd name="connsiteY6" fmla="*/ 680108 h 769592"/>
                  <a:gd name="connsiteX7" fmla="*/ 1467980 w 1529035"/>
                  <a:gd name="connsiteY7" fmla="*/ 280872 h 769592"/>
                  <a:gd name="connsiteX8" fmla="*/ 1289006 w 1529035"/>
                  <a:gd name="connsiteY8" fmla="*/ 50279 h 769592"/>
                  <a:gd name="connsiteX9" fmla="*/ 924176 w 1529035"/>
                  <a:gd name="connsiteY9" fmla="*/ 2094 h 769592"/>
                  <a:gd name="connsiteX10" fmla="*/ 552462 w 1529035"/>
                  <a:gd name="connsiteY10" fmla="*/ 95020 h 769592"/>
                  <a:gd name="connsiteX0" fmla="*/ 552568 w 1529141"/>
                  <a:gd name="connsiteY0" fmla="*/ 95020 h 697308"/>
                  <a:gd name="connsiteX1" fmla="*/ 321826 w 1529141"/>
                  <a:gd name="connsiteY1" fmla="*/ 232475 h 697308"/>
                  <a:gd name="connsiteX2" fmla="*/ 1880 w 1529141"/>
                  <a:gd name="connsiteY2" fmla="*/ 267105 h 697308"/>
                  <a:gd name="connsiteX3" fmla="*/ 205287 w 1529141"/>
                  <a:gd name="connsiteY3" fmla="*/ 597734 h 697308"/>
                  <a:gd name="connsiteX4" fmla="*/ 526144 w 1529141"/>
                  <a:gd name="connsiteY4" fmla="*/ 563993 h 697308"/>
                  <a:gd name="connsiteX5" fmla="*/ 741866 w 1529141"/>
                  <a:gd name="connsiteY5" fmla="*/ 638808 h 697308"/>
                  <a:gd name="connsiteX6" fmla="*/ 1468086 w 1529141"/>
                  <a:gd name="connsiteY6" fmla="*/ 680108 h 697308"/>
                  <a:gd name="connsiteX7" fmla="*/ 1468086 w 1529141"/>
                  <a:gd name="connsiteY7" fmla="*/ 280872 h 697308"/>
                  <a:gd name="connsiteX8" fmla="*/ 1289112 w 1529141"/>
                  <a:gd name="connsiteY8" fmla="*/ 50279 h 697308"/>
                  <a:gd name="connsiteX9" fmla="*/ 924282 w 1529141"/>
                  <a:gd name="connsiteY9" fmla="*/ 2094 h 697308"/>
                  <a:gd name="connsiteX10" fmla="*/ 552568 w 1529141"/>
                  <a:gd name="connsiteY10" fmla="*/ 95020 h 697308"/>
                  <a:gd name="connsiteX0" fmla="*/ 503604 w 1480177"/>
                  <a:gd name="connsiteY0" fmla="*/ 95020 h 697308"/>
                  <a:gd name="connsiteX1" fmla="*/ 272862 w 1480177"/>
                  <a:gd name="connsiteY1" fmla="*/ 232475 h 697308"/>
                  <a:gd name="connsiteX2" fmla="*/ 2581 w 1480177"/>
                  <a:gd name="connsiteY2" fmla="*/ 384590 h 697308"/>
                  <a:gd name="connsiteX3" fmla="*/ 156323 w 1480177"/>
                  <a:gd name="connsiteY3" fmla="*/ 597734 h 697308"/>
                  <a:gd name="connsiteX4" fmla="*/ 477180 w 1480177"/>
                  <a:gd name="connsiteY4" fmla="*/ 563993 h 697308"/>
                  <a:gd name="connsiteX5" fmla="*/ 692902 w 1480177"/>
                  <a:gd name="connsiteY5" fmla="*/ 638808 h 697308"/>
                  <a:gd name="connsiteX6" fmla="*/ 1419122 w 1480177"/>
                  <a:gd name="connsiteY6" fmla="*/ 680108 h 697308"/>
                  <a:gd name="connsiteX7" fmla="*/ 1419122 w 1480177"/>
                  <a:gd name="connsiteY7" fmla="*/ 280872 h 697308"/>
                  <a:gd name="connsiteX8" fmla="*/ 1240148 w 1480177"/>
                  <a:gd name="connsiteY8" fmla="*/ 50279 h 697308"/>
                  <a:gd name="connsiteX9" fmla="*/ 875318 w 1480177"/>
                  <a:gd name="connsiteY9" fmla="*/ 2094 h 697308"/>
                  <a:gd name="connsiteX10" fmla="*/ 503604 w 1480177"/>
                  <a:gd name="connsiteY10" fmla="*/ 95020 h 697308"/>
                  <a:gd name="connsiteX0" fmla="*/ 503604 w 1480177"/>
                  <a:gd name="connsiteY0" fmla="*/ 95020 h 697308"/>
                  <a:gd name="connsiteX1" fmla="*/ 272862 w 1480177"/>
                  <a:gd name="connsiteY1" fmla="*/ 232475 h 697308"/>
                  <a:gd name="connsiteX2" fmla="*/ 2581 w 1480177"/>
                  <a:gd name="connsiteY2" fmla="*/ 384590 h 697308"/>
                  <a:gd name="connsiteX3" fmla="*/ 156323 w 1480177"/>
                  <a:gd name="connsiteY3" fmla="*/ 597734 h 697308"/>
                  <a:gd name="connsiteX4" fmla="*/ 477180 w 1480177"/>
                  <a:gd name="connsiteY4" fmla="*/ 563993 h 697308"/>
                  <a:gd name="connsiteX5" fmla="*/ 692902 w 1480177"/>
                  <a:gd name="connsiteY5" fmla="*/ 638808 h 697308"/>
                  <a:gd name="connsiteX6" fmla="*/ 1419122 w 1480177"/>
                  <a:gd name="connsiteY6" fmla="*/ 680108 h 697308"/>
                  <a:gd name="connsiteX7" fmla="*/ 1419122 w 1480177"/>
                  <a:gd name="connsiteY7" fmla="*/ 280872 h 697308"/>
                  <a:gd name="connsiteX8" fmla="*/ 1240148 w 1480177"/>
                  <a:gd name="connsiteY8" fmla="*/ 50279 h 697308"/>
                  <a:gd name="connsiteX9" fmla="*/ 875318 w 1480177"/>
                  <a:gd name="connsiteY9" fmla="*/ 2094 h 697308"/>
                  <a:gd name="connsiteX10" fmla="*/ 503604 w 1480177"/>
                  <a:gd name="connsiteY10" fmla="*/ 95020 h 697308"/>
                  <a:gd name="connsiteX0" fmla="*/ 504713 w 1481286"/>
                  <a:gd name="connsiteY0" fmla="*/ 95020 h 700752"/>
                  <a:gd name="connsiteX1" fmla="*/ 273971 w 1481286"/>
                  <a:gd name="connsiteY1" fmla="*/ 232475 h 700752"/>
                  <a:gd name="connsiteX2" fmla="*/ 3690 w 1481286"/>
                  <a:gd name="connsiteY2" fmla="*/ 384590 h 700752"/>
                  <a:gd name="connsiteX3" fmla="*/ 157432 w 1481286"/>
                  <a:gd name="connsiteY3" fmla="*/ 597734 h 700752"/>
                  <a:gd name="connsiteX4" fmla="*/ 694011 w 1481286"/>
                  <a:gd name="connsiteY4" fmla="*/ 638808 h 700752"/>
                  <a:gd name="connsiteX5" fmla="*/ 1420231 w 1481286"/>
                  <a:gd name="connsiteY5" fmla="*/ 680108 h 700752"/>
                  <a:gd name="connsiteX6" fmla="*/ 1420231 w 1481286"/>
                  <a:gd name="connsiteY6" fmla="*/ 280872 h 700752"/>
                  <a:gd name="connsiteX7" fmla="*/ 1241257 w 1481286"/>
                  <a:gd name="connsiteY7" fmla="*/ 50279 h 700752"/>
                  <a:gd name="connsiteX8" fmla="*/ 876427 w 1481286"/>
                  <a:gd name="connsiteY8" fmla="*/ 2094 h 700752"/>
                  <a:gd name="connsiteX9" fmla="*/ 504713 w 1481286"/>
                  <a:gd name="connsiteY9" fmla="*/ 95020 h 700752"/>
                  <a:gd name="connsiteX0" fmla="*/ 501024 w 1477597"/>
                  <a:gd name="connsiteY0" fmla="*/ 95020 h 700752"/>
                  <a:gd name="connsiteX1" fmla="*/ 270282 w 1477597"/>
                  <a:gd name="connsiteY1" fmla="*/ 232475 h 700752"/>
                  <a:gd name="connsiteX2" fmla="*/ 1 w 1477597"/>
                  <a:gd name="connsiteY2" fmla="*/ 384590 h 700752"/>
                  <a:gd name="connsiteX3" fmla="*/ 269626 w 1477597"/>
                  <a:gd name="connsiteY3" fmla="*/ 583049 h 700752"/>
                  <a:gd name="connsiteX4" fmla="*/ 690322 w 1477597"/>
                  <a:gd name="connsiteY4" fmla="*/ 638808 h 700752"/>
                  <a:gd name="connsiteX5" fmla="*/ 1416542 w 1477597"/>
                  <a:gd name="connsiteY5" fmla="*/ 680108 h 700752"/>
                  <a:gd name="connsiteX6" fmla="*/ 1416542 w 1477597"/>
                  <a:gd name="connsiteY6" fmla="*/ 280872 h 700752"/>
                  <a:gd name="connsiteX7" fmla="*/ 1237568 w 1477597"/>
                  <a:gd name="connsiteY7" fmla="*/ 50279 h 700752"/>
                  <a:gd name="connsiteX8" fmla="*/ 872738 w 1477597"/>
                  <a:gd name="connsiteY8" fmla="*/ 2094 h 700752"/>
                  <a:gd name="connsiteX9" fmla="*/ 501024 w 1477597"/>
                  <a:gd name="connsiteY9" fmla="*/ 95020 h 700752"/>
                  <a:gd name="connsiteX0" fmla="*/ 501024 w 1477597"/>
                  <a:gd name="connsiteY0" fmla="*/ 95020 h 700752"/>
                  <a:gd name="connsiteX1" fmla="*/ 270282 w 1477597"/>
                  <a:gd name="connsiteY1" fmla="*/ 232475 h 700752"/>
                  <a:gd name="connsiteX2" fmla="*/ 1 w 1477597"/>
                  <a:gd name="connsiteY2" fmla="*/ 384590 h 700752"/>
                  <a:gd name="connsiteX3" fmla="*/ 269626 w 1477597"/>
                  <a:gd name="connsiteY3" fmla="*/ 583049 h 700752"/>
                  <a:gd name="connsiteX4" fmla="*/ 690322 w 1477597"/>
                  <a:gd name="connsiteY4" fmla="*/ 638808 h 700752"/>
                  <a:gd name="connsiteX5" fmla="*/ 1416542 w 1477597"/>
                  <a:gd name="connsiteY5" fmla="*/ 680108 h 700752"/>
                  <a:gd name="connsiteX6" fmla="*/ 1416542 w 1477597"/>
                  <a:gd name="connsiteY6" fmla="*/ 280872 h 700752"/>
                  <a:gd name="connsiteX7" fmla="*/ 1237568 w 1477597"/>
                  <a:gd name="connsiteY7" fmla="*/ 50279 h 700752"/>
                  <a:gd name="connsiteX8" fmla="*/ 872738 w 1477597"/>
                  <a:gd name="connsiteY8" fmla="*/ 2094 h 700752"/>
                  <a:gd name="connsiteX9" fmla="*/ 501024 w 1477597"/>
                  <a:gd name="connsiteY9" fmla="*/ 95020 h 700752"/>
                  <a:gd name="connsiteX0" fmla="*/ 423768 w 1400341"/>
                  <a:gd name="connsiteY0" fmla="*/ 95020 h 700752"/>
                  <a:gd name="connsiteX1" fmla="*/ 193026 w 1400341"/>
                  <a:gd name="connsiteY1" fmla="*/ 232475 h 700752"/>
                  <a:gd name="connsiteX2" fmla="*/ 1 w 1400341"/>
                  <a:gd name="connsiteY2" fmla="*/ 432318 h 700752"/>
                  <a:gd name="connsiteX3" fmla="*/ 192370 w 1400341"/>
                  <a:gd name="connsiteY3" fmla="*/ 583049 h 700752"/>
                  <a:gd name="connsiteX4" fmla="*/ 613066 w 1400341"/>
                  <a:gd name="connsiteY4" fmla="*/ 638808 h 700752"/>
                  <a:gd name="connsiteX5" fmla="*/ 1339286 w 1400341"/>
                  <a:gd name="connsiteY5" fmla="*/ 680108 h 700752"/>
                  <a:gd name="connsiteX6" fmla="*/ 1339286 w 1400341"/>
                  <a:gd name="connsiteY6" fmla="*/ 280872 h 700752"/>
                  <a:gd name="connsiteX7" fmla="*/ 1160312 w 1400341"/>
                  <a:gd name="connsiteY7" fmla="*/ 50279 h 700752"/>
                  <a:gd name="connsiteX8" fmla="*/ 795482 w 1400341"/>
                  <a:gd name="connsiteY8" fmla="*/ 2094 h 700752"/>
                  <a:gd name="connsiteX9" fmla="*/ 423768 w 1400341"/>
                  <a:gd name="connsiteY9" fmla="*/ 95020 h 700752"/>
                  <a:gd name="connsiteX0" fmla="*/ 423768 w 1411583"/>
                  <a:gd name="connsiteY0" fmla="*/ 95020 h 719845"/>
                  <a:gd name="connsiteX1" fmla="*/ 193026 w 1411583"/>
                  <a:gd name="connsiteY1" fmla="*/ 232475 h 719845"/>
                  <a:gd name="connsiteX2" fmla="*/ 1 w 1411583"/>
                  <a:gd name="connsiteY2" fmla="*/ 432318 h 719845"/>
                  <a:gd name="connsiteX3" fmla="*/ 192370 w 1411583"/>
                  <a:gd name="connsiteY3" fmla="*/ 583049 h 719845"/>
                  <a:gd name="connsiteX4" fmla="*/ 459775 w 1411583"/>
                  <a:gd name="connsiteY4" fmla="*/ 696223 h 719845"/>
                  <a:gd name="connsiteX5" fmla="*/ 1339286 w 1411583"/>
                  <a:gd name="connsiteY5" fmla="*/ 680108 h 719845"/>
                  <a:gd name="connsiteX6" fmla="*/ 1339286 w 1411583"/>
                  <a:gd name="connsiteY6" fmla="*/ 280872 h 719845"/>
                  <a:gd name="connsiteX7" fmla="*/ 1160312 w 1411583"/>
                  <a:gd name="connsiteY7" fmla="*/ 50279 h 719845"/>
                  <a:gd name="connsiteX8" fmla="*/ 795482 w 1411583"/>
                  <a:gd name="connsiteY8" fmla="*/ 2094 h 719845"/>
                  <a:gd name="connsiteX9" fmla="*/ 423768 w 1411583"/>
                  <a:gd name="connsiteY9" fmla="*/ 95020 h 719845"/>
                  <a:gd name="connsiteX0" fmla="*/ 423768 w 1411583"/>
                  <a:gd name="connsiteY0" fmla="*/ 95020 h 698293"/>
                  <a:gd name="connsiteX1" fmla="*/ 193026 w 1411583"/>
                  <a:gd name="connsiteY1" fmla="*/ 232475 h 698293"/>
                  <a:gd name="connsiteX2" fmla="*/ 1 w 1411583"/>
                  <a:gd name="connsiteY2" fmla="*/ 432318 h 698293"/>
                  <a:gd name="connsiteX3" fmla="*/ 192370 w 1411583"/>
                  <a:gd name="connsiteY3" fmla="*/ 583049 h 698293"/>
                  <a:gd name="connsiteX4" fmla="*/ 459775 w 1411583"/>
                  <a:gd name="connsiteY4" fmla="*/ 696223 h 698293"/>
                  <a:gd name="connsiteX5" fmla="*/ 1339286 w 1411583"/>
                  <a:gd name="connsiteY5" fmla="*/ 680108 h 698293"/>
                  <a:gd name="connsiteX6" fmla="*/ 1339286 w 1411583"/>
                  <a:gd name="connsiteY6" fmla="*/ 280872 h 698293"/>
                  <a:gd name="connsiteX7" fmla="*/ 1160312 w 1411583"/>
                  <a:gd name="connsiteY7" fmla="*/ 50279 h 698293"/>
                  <a:gd name="connsiteX8" fmla="*/ 795482 w 1411583"/>
                  <a:gd name="connsiteY8" fmla="*/ 2094 h 698293"/>
                  <a:gd name="connsiteX9" fmla="*/ 423768 w 1411583"/>
                  <a:gd name="connsiteY9" fmla="*/ 95020 h 698293"/>
                  <a:gd name="connsiteX0" fmla="*/ 423768 w 1411583"/>
                  <a:gd name="connsiteY0" fmla="*/ 95020 h 698293"/>
                  <a:gd name="connsiteX1" fmla="*/ 193026 w 1411583"/>
                  <a:gd name="connsiteY1" fmla="*/ 232475 h 698293"/>
                  <a:gd name="connsiteX2" fmla="*/ 1 w 1411583"/>
                  <a:gd name="connsiteY2" fmla="*/ 432318 h 698293"/>
                  <a:gd name="connsiteX3" fmla="*/ 192370 w 1411583"/>
                  <a:gd name="connsiteY3" fmla="*/ 583049 h 698293"/>
                  <a:gd name="connsiteX4" fmla="*/ 256766 w 1411583"/>
                  <a:gd name="connsiteY4" fmla="*/ 558307 h 698293"/>
                  <a:gd name="connsiteX5" fmla="*/ 459775 w 1411583"/>
                  <a:gd name="connsiteY5" fmla="*/ 696223 h 698293"/>
                  <a:gd name="connsiteX6" fmla="*/ 1339286 w 1411583"/>
                  <a:gd name="connsiteY6" fmla="*/ 680108 h 698293"/>
                  <a:gd name="connsiteX7" fmla="*/ 1339286 w 1411583"/>
                  <a:gd name="connsiteY7" fmla="*/ 280872 h 698293"/>
                  <a:gd name="connsiteX8" fmla="*/ 1160312 w 1411583"/>
                  <a:gd name="connsiteY8" fmla="*/ 50279 h 698293"/>
                  <a:gd name="connsiteX9" fmla="*/ 795482 w 1411583"/>
                  <a:gd name="connsiteY9" fmla="*/ 2094 h 698293"/>
                  <a:gd name="connsiteX10" fmla="*/ 423768 w 1411583"/>
                  <a:gd name="connsiteY10" fmla="*/ 95020 h 698293"/>
                  <a:gd name="connsiteX0" fmla="*/ 424367 w 1412182"/>
                  <a:gd name="connsiteY0" fmla="*/ 95020 h 698293"/>
                  <a:gd name="connsiteX1" fmla="*/ 193625 w 1412182"/>
                  <a:gd name="connsiteY1" fmla="*/ 232475 h 698293"/>
                  <a:gd name="connsiteX2" fmla="*/ 600 w 1412182"/>
                  <a:gd name="connsiteY2" fmla="*/ 432318 h 698293"/>
                  <a:gd name="connsiteX3" fmla="*/ 257365 w 1412182"/>
                  <a:gd name="connsiteY3" fmla="*/ 558307 h 698293"/>
                  <a:gd name="connsiteX4" fmla="*/ 460374 w 1412182"/>
                  <a:gd name="connsiteY4" fmla="*/ 696223 h 698293"/>
                  <a:gd name="connsiteX5" fmla="*/ 1339885 w 1412182"/>
                  <a:gd name="connsiteY5" fmla="*/ 680108 h 698293"/>
                  <a:gd name="connsiteX6" fmla="*/ 1339885 w 1412182"/>
                  <a:gd name="connsiteY6" fmla="*/ 280872 h 698293"/>
                  <a:gd name="connsiteX7" fmla="*/ 1160911 w 1412182"/>
                  <a:gd name="connsiteY7" fmla="*/ 50279 h 698293"/>
                  <a:gd name="connsiteX8" fmla="*/ 796081 w 1412182"/>
                  <a:gd name="connsiteY8" fmla="*/ 2094 h 698293"/>
                  <a:gd name="connsiteX9" fmla="*/ 424367 w 1412182"/>
                  <a:gd name="connsiteY9" fmla="*/ 95020 h 698293"/>
                  <a:gd name="connsiteX0" fmla="*/ 423978 w 1411793"/>
                  <a:gd name="connsiteY0" fmla="*/ 95020 h 698293"/>
                  <a:gd name="connsiteX1" fmla="*/ 193236 w 1411793"/>
                  <a:gd name="connsiteY1" fmla="*/ 232475 h 698293"/>
                  <a:gd name="connsiteX2" fmla="*/ 211 w 1411793"/>
                  <a:gd name="connsiteY2" fmla="*/ 432318 h 698293"/>
                  <a:gd name="connsiteX3" fmla="*/ 229925 w 1411793"/>
                  <a:gd name="connsiteY3" fmla="*/ 587014 h 698293"/>
                  <a:gd name="connsiteX4" fmla="*/ 459985 w 1411793"/>
                  <a:gd name="connsiteY4" fmla="*/ 696223 h 698293"/>
                  <a:gd name="connsiteX5" fmla="*/ 1339496 w 1411793"/>
                  <a:gd name="connsiteY5" fmla="*/ 680108 h 698293"/>
                  <a:gd name="connsiteX6" fmla="*/ 1339496 w 1411793"/>
                  <a:gd name="connsiteY6" fmla="*/ 280872 h 698293"/>
                  <a:gd name="connsiteX7" fmla="*/ 1160522 w 1411793"/>
                  <a:gd name="connsiteY7" fmla="*/ 50279 h 698293"/>
                  <a:gd name="connsiteX8" fmla="*/ 795692 w 1411793"/>
                  <a:gd name="connsiteY8" fmla="*/ 2094 h 698293"/>
                  <a:gd name="connsiteX9" fmla="*/ 423978 w 1411793"/>
                  <a:gd name="connsiteY9" fmla="*/ 95020 h 698293"/>
                  <a:gd name="connsiteX0" fmla="*/ 423978 w 1411793"/>
                  <a:gd name="connsiteY0" fmla="*/ 95020 h 698293"/>
                  <a:gd name="connsiteX1" fmla="*/ 193236 w 1411793"/>
                  <a:gd name="connsiteY1" fmla="*/ 232475 h 698293"/>
                  <a:gd name="connsiteX2" fmla="*/ 211 w 1411793"/>
                  <a:gd name="connsiteY2" fmla="*/ 432318 h 698293"/>
                  <a:gd name="connsiteX3" fmla="*/ 229925 w 1411793"/>
                  <a:gd name="connsiteY3" fmla="*/ 587014 h 698293"/>
                  <a:gd name="connsiteX4" fmla="*/ 459985 w 1411793"/>
                  <a:gd name="connsiteY4" fmla="*/ 696223 h 698293"/>
                  <a:gd name="connsiteX5" fmla="*/ 1339496 w 1411793"/>
                  <a:gd name="connsiteY5" fmla="*/ 680108 h 698293"/>
                  <a:gd name="connsiteX6" fmla="*/ 1339496 w 1411793"/>
                  <a:gd name="connsiteY6" fmla="*/ 280872 h 698293"/>
                  <a:gd name="connsiteX7" fmla="*/ 1160522 w 1411793"/>
                  <a:gd name="connsiteY7" fmla="*/ 50279 h 698293"/>
                  <a:gd name="connsiteX8" fmla="*/ 795692 w 1411793"/>
                  <a:gd name="connsiteY8" fmla="*/ 2094 h 698293"/>
                  <a:gd name="connsiteX9" fmla="*/ 423978 w 1411793"/>
                  <a:gd name="connsiteY9" fmla="*/ 95020 h 698293"/>
                  <a:gd name="connsiteX0" fmla="*/ 423978 w 1463644"/>
                  <a:gd name="connsiteY0" fmla="*/ 95020 h 698036"/>
                  <a:gd name="connsiteX1" fmla="*/ 193236 w 1463644"/>
                  <a:gd name="connsiteY1" fmla="*/ 232475 h 698036"/>
                  <a:gd name="connsiteX2" fmla="*/ 211 w 1463644"/>
                  <a:gd name="connsiteY2" fmla="*/ 432318 h 698036"/>
                  <a:gd name="connsiteX3" fmla="*/ 229925 w 1463644"/>
                  <a:gd name="connsiteY3" fmla="*/ 587014 h 698036"/>
                  <a:gd name="connsiteX4" fmla="*/ 459985 w 1463644"/>
                  <a:gd name="connsiteY4" fmla="*/ 696223 h 698036"/>
                  <a:gd name="connsiteX5" fmla="*/ 1339496 w 1463644"/>
                  <a:gd name="connsiteY5" fmla="*/ 680108 h 698036"/>
                  <a:gd name="connsiteX6" fmla="*/ 1438685 w 1463644"/>
                  <a:gd name="connsiteY6" fmla="*/ 284974 h 698036"/>
                  <a:gd name="connsiteX7" fmla="*/ 1160522 w 1463644"/>
                  <a:gd name="connsiteY7" fmla="*/ 50279 h 698036"/>
                  <a:gd name="connsiteX8" fmla="*/ 795692 w 1463644"/>
                  <a:gd name="connsiteY8" fmla="*/ 2094 h 698036"/>
                  <a:gd name="connsiteX9" fmla="*/ 423978 w 1463644"/>
                  <a:gd name="connsiteY9" fmla="*/ 95020 h 698036"/>
                  <a:gd name="connsiteX0" fmla="*/ 424054 w 1463720"/>
                  <a:gd name="connsiteY0" fmla="*/ 95020 h 698036"/>
                  <a:gd name="connsiteX1" fmla="*/ 193312 w 1463720"/>
                  <a:gd name="connsiteY1" fmla="*/ 232475 h 698036"/>
                  <a:gd name="connsiteX2" fmla="*/ 287 w 1463720"/>
                  <a:gd name="connsiteY2" fmla="*/ 432318 h 698036"/>
                  <a:gd name="connsiteX3" fmla="*/ 230001 w 1463720"/>
                  <a:gd name="connsiteY3" fmla="*/ 587014 h 698036"/>
                  <a:gd name="connsiteX4" fmla="*/ 460061 w 1463720"/>
                  <a:gd name="connsiteY4" fmla="*/ 696223 h 698036"/>
                  <a:gd name="connsiteX5" fmla="*/ 1339572 w 1463720"/>
                  <a:gd name="connsiteY5" fmla="*/ 680108 h 698036"/>
                  <a:gd name="connsiteX6" fmla="*/ 1438761 w 1463720"/>
                  <a:gd name="connsiteY6" fmla="*/ 284974 h 698036"/>
                  <a:gd name="connsiteX7" fmla="*/ 1160598 w 1463720"/>
                  <a:gd name="connsiteY7" fmla="*/ 50279 h 698036"/>
                  <a:gd name="connsiteX8" fmla="*/ 795768 w 1463720"/>
                  <a:gd name="connsiteY8" fmla="*/ 2094 h 698036"/>
                  <a:gd name="connsiteX9" fmla="*/ 424054 w 1463720"/>
                  <a:gd name="connsiteY9" fmla="*/ 95020 h 698036"/>
                  <a:gd name="connsiteX0" fmla="*/ 424054 w 1463720"/>
                  <a:gd name="connsiteY0" fmla="*/ 95020 h 698036"/>
                  <a:gd name="connsiteX1" fmla="*/ 193312 w 1463720"/>
                  <a:gd name="connsiteY1" fmla="*/ 232475 h 698036"/>
                  <a:gd name="connsiteX2" fmla="*/ 287 w 1463720"/>
                  <a:gd name="connsiteY2" fmla="*/ 432318 h 698036"/>
                  <a:gd name="connsiteX3" fmla="*/ 230001 w 1463720"/>
                  <a:gd name="connsiteY3" fmla="*/ 587014 h 698036"/>
                  <a:gd name="connsiteX4" fmla="*/ 460061 w 1463720"/>
                  <a:gd name="connsiteY4" fmla="*/ 696223 h 698036"/>
                  <a:gd name="connsiteX5" fmla="*/ 1339572 w 1463720"/>
                  <a:gd name="connsiteY5" fmla="*/ 680108 h 698036"/>
                  <a:gd name="connsiteX6" fmla="*/ 1438761 w 1463720"/>
                  <a:gd name="connsiteY6" fmla="*/ 284974 h 698036"/>
                  <a:gd name="connsiteX7" fmla="*/ 1160598 w 1463720"/>
                  <a:gd name="connsiteY7" fmla="*/ 50279 h 698036"/>
                  <a:gd name="connsiteX8" fmla="*/ 795768 w 1463720"/>
                  <a:gd name="connsiteY8" fmla="*/ 2094 h 698036"/>
                  <a:gd name="connsiteX9" fmla="*/ 424054 w 1463720"/>
                  <a:gd name="connsiteY9" fmla="*/ 95020 h 698036"/>
                  <a:gd name="connsiteX0" fmla="*/ 424054 w 1463720"/>
                  <a:gd name="connsiteY0" fmla="*/ 95020 h 698036"/>
                  <a:gd name="connsiteX1" fmla="*/ 193312 w 1463720"/>
                  <a:gd name="connsiteY1" fmla="*/ 232475 h 698036"/>
                  <a:gd name="connsiteX2" fmla="*/ 287 w 1463720"/>
                  <a:gd name="connsiteY2" fmla="*/ 432318 h 698036"/>
                  <a:gd name="connsiteX3" fmla="*/ 230001 w 1463720"/>
                  <a:gd name="connsiteY3" fmla="*/ 587014 h 698036"/>
                  <a:gd name="connsiteX4" fmla="*/ 460061 w 1463720"/>
                  <a:gd name="connsiteY4" fmla="*/ 696223 h 698036"/>
                  <a:gd name="connsiteX5" fmla="*/ 1339572 w 1463720"/>
                  <a:gd name="connsiteY5" fmla="*/ 680108 h 698036"/>
                  <a:gd name="connsiteX6" fmla="*/ 1438761 w 1463720"/>
                  <a:gd name="connsiteY6" fmla="*/ 284974 h 698036"/>
                  <a:gd name="connsiteX7" fmla="*/ 1160598 w 1463720"/>
                  <a:gd name="connsiteY7" fmla="*/ 50279 h 698036"/>
                  <a:gd name="connsiteX8" fmla="*/ 795768 w 1463720"/>
                  <a:gd name="connsiteY8" fmla="*/ 2094 h 698036"/>
                  <a:gd name="connsiteX9" fmla="*/ 424054 w 1463720"/>
                  <a:gd name="connsiteY9" fmla="*/ 95020 h 698036"/>
                  <a:gd name="connsiteX0" fmla="*/ 424054 w 1463720"/>
                  <a:gd name="connsiteY0" fmla="*/ 97207 h 700223"/>
                  <a:gd name="connsiteX1" fmla="*/ 193312 w 1463720"/>
                  <a:gd name="connsiteY1" fmla="*/ 234662 h 700223"/>
                  <a:gd name="connsiteX2" fmla="*/ 287 w 1463720"/>
                  <a:gd name="connsiteY2" fmla="*/ 434505 h 700223"/>
                  <a:gd name="connsiteX3" fmla="*/ 230001 w 1463720"/>
                  <a:gd name="connsiteY3" fmla="*/ 589201 h 700223"/>
                  <a:gd name="connsiteX4" fmla="*/ 460061 w 1463720"/>
                  <a:gd name="connsiteY4" fmla="*/ 698410 h 700223"/>
                  <a:gd name="connsiteX5" fmla="*/ 1339572 w 1463720"/>
                  <a:gd name="connsiteY5" fmla="*/ 682295 h 700223"/>
                  <a:gd name="connsiteX6" fmla="*/ 1438761 w 1463720"/>
                  <a:gd name="connsiteY6" fmla="*/ 287161 h 700223"/>
                  <a:gd name="connsiteX7" fmla="*/ 1160598 w 1463720"/>
                  <a:gd name="connsiteY7" fmla="*/ 52466 h 700223"/>
                  <a:gd name="connsiteX8" fmla="*/ 865707 w 1463720"/>
                  <a:gd name="connsiteY8" fmla="*/ 31458 h 700223"/>
                  <a:gd name="connsiteX9" fmla="*/ 795768 w 1463720"/>
                  <a:gd name="connsiteY9" fmla="*/ 4281 h 700223"/>
                  <a:gd name="connsiteX10" fmla="*/ 424054 w 1463720"/>
                  <a:gd name="connsiteY10" fmla="*/ 97207 h 700223"/>
                  <a:gd name="connsiteX0" fmla="*/ 424054 w 1463720"/>
                  <a:gd name="connsiteY0" fmla="*/ 70669 h 673685"/>
                  <a:gd name="connsiteX1" fmla="*/ 193312 w 1463720"/>
                  <a:gd name="connsiteY1" fmla="*/ 208124 h 673685"/>
                  <a:gd name="connsiteX2" fmla="*/ 287 w 1463720"/>
                  <a:gd name="connsiteY2" fmla="*/ 407967 h 673685"/>
                  <a:gd name="connsiteX3" fmla="*/ 230001 w 1463720"/>
                  <a:gd name="connsiteY3" fmla="*/ 562663 h 673685"/>
                  <a:gd name="connsiteX4" fmla="*/ 460061 w 1463720"/>
                  <a:gd name="connsiteY4" fmla="*/ 671872 h 673685"/>
                  <a:gd name="connsiteX5" fmla="*/ 1339572 w 1463720"/>
                  <a:gd name="connsiteY5" fmla="*/ 655757 h 673685"/>
                  <a:gd name="connsiteX6" fmla="*/ 1438761 w 1463720"/>
                  <a:gd name="connsiteY6" fmla="*/ 260623 h 673685"/>
                  <a:gd name="connsiteX7" fmla="*/ 1160598 w 1463720"/>
                  <a:gd name="connsiteY7" fmla="*/ 25928 h 673685"/>
                  <a:gd name="connsiteX8" fmla="*/ 865707 w 1463720"/>
                  <a:gd name="connsiteY8" fmla="*/ 4920 h 673685"/>
                  <a:gd name="connsiteX9" fmla="*/ 424054 w 1463720"/>
                  <a:gd name="connsiteY9" fmla="*/ 70669 h 673685"/>
                  <a:gd name="connsiteX0" fmla="*/ 423973 w 1463639"/>
                  <a:gd name="connsiteY0" fmla="*/ 70669 h 673685"/>
                  <a:gd name="connsiteX1" fmla="*/ 270277 w 1463639"/>
                  <a:gd name="connsiteY1" fmla="*/ 216081 h 673685"/>
                  <a:gd name="connsiteX2" fmla="*/ 206 w 1463639"/>
                  <a:gd name="connsiteY2" fmla="*/ 407967 h 673685"/>
                  <a:gd name="connsiteX3" fmla="*/ 229920 w 1463639"/>
                  <a:gd name="connsiteY3" fmla="*/ 562663 h 673685"/>
                  <a:gd name="connsiteX4" fmla="*/ 459980 w 1463639"/>
                  <a:gd name="connsiteY4" fmla="*/ 671872 h 673685"/>
                  <a:gd name="connsiteX5" fmla="*/ 1339491 w 1463639"/>
                  <a:gd name="connsiteY5" fmla="*/ 655757 h 673685"/>
                  <a:gd name="connsiteX6" fmla="*/ 1438680 w 1463639"/>
                  <a:gd name="connsiteY6" fmla="*/ 260623 h 673685"/>
                  <a:gd name="connsiteX7" fmla="*/ 1160517 w 1463639"/>
                  <a:gd name="connsiteY7" fmla="*/ 25928 h 673685"/>
                  <a:gd name="connsiteX8" fmla="*/ 865626 w 1463639"/>
                  <a:gd name="connsiteY8" fmla="*/ 4920 h 673685"/>
                  <a:gd name="connsiteX9" fmla="*/ 423973 w 1463639"/>
                  <a:gd name="connsiteY9" fmla="*/ 70669 h 673685"/>
                  <a:gd name="connsiteX0" fmla="*/ 461508 w 1463639"/>
                  <a:gd name="connsiteY0" fmla="*/ 13990 h 680664"/>
                  <a:gd name="connsiteX1" fmla="*/ 270277 w 1463639"/>
                  <a:gd name="connsiteY1" fmla="*/ 223060 h 680664"/>
                  <a:gd name="connsiteX2" fmla="*/ 206 w 1463639"/>
                  <a:gd name="connsiteY2" fmla="*/ 414946 h 680664"/>
                  <a:gd name="connsiteX3" fmla="*/ 229920 w 1463639"/>
                  <a:gd name="connsiteY3" fmla="*/ 569642 h 680664"/>
                  <a:gd name="connsiteX4" fmla="*/ 459980 w 1463639"/>
                  <a:gd name="connsiteY4" fmla="*/ 678851 h 680664"/>
                  <a:gd name="connsiteX5" fmla="*/ 1339491 w 1463639"/>
                  <a:gd name="connsiteY5" fmla="*/ 662736 h 680664"/>
                  <a:gd name="connsiteX6" fmla="*/ 1438680 w 1463639"/>
                  <a:gd name="connsiteY6" fmla="*/ 267602 h 680664"/>
                  <a:gd name="connsiteX7" fmla="*/ 1160517 w 1463639"/>
                  <a:gd name="connsiteY7" fmla="*/ 32907 h 680664"/>
                  <a:gd name="connsiteX8" fmla="*/ 865626 w 1463639"/>
                  <a:gd name="connsiteY8" fmla="*/ 11899 h 680664"/>
                  <a:gd name="connsiteX9" fmla="*/ 461508 w 1463639"/>
                  <a:gd name="connsiteY9" fmla="*/ 13990 h 680664"/>
                  <a:gd name="connsiteX0" fmla="*/ 461508 w 1463639"/>
                  <a:gd name="connsiteY0" fmla="*/ 17140 h 683814"/>
                  <a:gd name="connsiteX1" fmla="*/ 270277 w 1463639"/>
                  <a:gd name="connsiteY1" fmla="*/ 226210 h 683814"/>
                  <a:gd name="connsiteX2" fmla="*/ 206 w 1463639"/>
                  <a:gd name="connsiteY2" fmla="*/ 418096 h 683814"/>
                  <a:gd name="connsiteX3" fmla="*/ 229920 w 1463639"/>
                  <a:gd name="connsiteY3" fmla="*/ 572792 h 683814"/>
                  <a:gd name="connsiteX4" fmla="*/ 459980 w 1463639"/>
                  <a:gd name="connsiteY4" fmla="*/ 682001 h 683814"/>
                  <a:gd name="connsiteX5" fmla="*/ 1339491 w 1463639"/>
                  <a:gd name="connsiteY5" fmla="*/ 665886 h 683814"/>
                  <a:gd name="connsiteX6" fmla="*/ 1438680 w 1463639"/>
                  <a:gd name="connsiteY6" fmla="*/ 270752 h 683814"/>
                  <a:gd name="connsiteX7" fmla="*/ 1160517 w 1463639"/>
                  <a:gd name="connsiteY7" fmla="*/ 36057 h 683814"/>
                  <a:gd name="connsiteX8" fmla="*/ 875503 w 1463639"/>
                  <a:gd name="connsiteY8" fmla="*/ 3909 h 683814"/>
                  <a:gd name="connsiteX9" fmla="*/ 461508 w 1463639"/>
                  <a:gd name="connsiteY9" fmla="*/ 17140 h 683814"/>
                  <a:gd name="connsiteX0" fmla="*/ 461508 w 1463639"/>
                  <a:gd name="connsiteY0" fmla="*/ 17140 h 683814"/>
                  <a:gd name="connsiteX1" fmla="*/ 270277 w 1463639"/>
                  <a:gd name="connsiteY1" fmla="*/ 226210 h 683814"/>
                  <a:gd name="connsiteX2" fmla="*/ 206 w 1463639"/>
                  <a:gd name="connsiteY2" fmla="*/ 418096 h 683814"/>
                  <a:gd name="connsiteX3" fmla="*/ 229920 w 1463639"/>
                  <a:gd name="connsiteY3" fmla="*/ 572792 h 683814"/>
                  <a:gd name="connsiteX4" fmla="*/ 459980 w 1463639"/>
                  <a:gd name="connsiteY4" fmla="*/ 682001 h 683814"/>
                  <a:gd name="connsiteX5" fmla="*/ 1339491 w 1463639"/>
                  <a:gd name="connsiteY5" fmla="*/ 665886 h 683814"/>
                  <a:gd name="connsiteX6" fmla="*/ 1438680 w 1463639"/>
                  <a:gd name="connsiteY6" fmla="*/ 270752 h 683814"/>
                  <a:gd name="connsiteX7" fmla="*/ 1202003 w 1463639"/>
                  <a:gd name="connsiteY7" fmla="*/ 34465 h 683814"/>
                  <a:gd name="connsiteX8" fmla="*/ 875503 w 1463639"/>
                  <a:gd name="connsiteY8" fmla="*/ 3909 h 683814"/>
                  <a:gd name="connsiteX9" fmla="*/ 461508 w 1463639"/>
                  <a:gd name="connsiteY9" fmla="*/ 17140 h 683814"/>
                  <a:gd name="connsiteX0" fmla="*/ 461508 w 1463639"/>
                  <a:gd name="connsiteY0" fmla="*/ 17140 h 683814"/>
                  <a:gd name="connsiteX1" fmla="*/ 270277 w 1463639"/>
                  <a:gd name="connsiteY1" fmla="*/ 226210 h 683814"/>
                  <a:gd name="connsiteX2" fmla="*/ 206 w 1463639"/>
                  <a:gd name="connsiteY2" fmla="*/ 418096 h 683814"/>
                  <a:gd name="connsiteX3" fmla="*/ 229920 w 1463639"/>
                  <a:gd name="connsiteY3" fmla="*/ 572792 h 683814"/>
                  <a:gd name="connsiteX4" fmla="*/ 459980 w 1463639"/>
                  <a:gd name="connsiteY4" fmla="*/ 682001 h 683814"/>
                  <a:gd name="connsiteX5" fmla="*/ 1339491 w 1463639"/>
                  <a:gd name="connsiteY5" fmla="*/ 665886 h 683814"/>
                  <a:gd name="connsiteX6" fmla="*/ 1438680 w 1463639"/>
                  <a:gd name="connsiteY6" fmla="*/ 270752 h 683814"/>
                  <a:gd name="connsiteX7" fmla="*/ 1202003 w 1463639"/>
                  <a:gd name="connsiteY7" fmla="*/ 34465 h 683814"/>
                  <a:gd name="connsiteX8" fmla="*/ 875503 w 1463639"/>
                  <a:gd name="connsiteY8" fmla="*/ 3909 h 683814"/>
                  <a:gd name="connsiteX9" fmla="*/ 461508 w 1463639"/>
                  <a:gd name="connsiteY9" fmla="*/ 17140 h 683814"/>
                  <a:gd name="connsiteX0" fmla="*/ 461508 w 1461194"/>
                  <a:gd name="connsiteY0" fmla="*/ 17140 h 684068"/>
                  <a:gd name="connsiteX1" fmla="*/ 270277 w 1461194"/>
                  <a:gd name="connsiteY1" fmla="*/ 226210 h 684068"/>
                  <a:gd name="connsiteX2" fmla="*/ 206 w 1461194"/>
                  <a:gd name="connsiteY2" fmla="*/ 418096 h 684068"/>
                  <a:gd name="connsiteX3" fmla="*/ 229920 w 1461194"/>
                  <a:gd name="connsiteY3" fmla="*/ 572792 h 684068"/>
                  <a:gd name="connsiteX4" fmla="*/ 511344 w 1461194"/>
                  <a:gd name="connsiteY4" fmla="*/ 683593 h 684068"/>
                  <a:gd name="connsiteX5" fmla="*/ 1339491 w 1461194"/>
                  <a:gd name="connsiteY5" fmla="*/ 665886 h 684068"/>
                  <a:gd name="connsiteX6" fmla="*/ 1438680 w 1461194"/>
                  <a:gd name="connsiteY6" fmla="*/ 270752 h 684068"/>
                  <a:gd name="connsiteX7" fmla="*/ 1202003 w 1461194"/>
                  <a:gd name="connsiteY7" fmla="*/ 34465 h 684068"/>
                  <a:gd name="connsiteX8" fmla="*/ 875503 w 1461194"/>
                  <a:gd name="connsiteY8" fmla="*/ 3909 h 684068"/>
                  <a:gd name="connsiteX9" fmla="*/ 461508 w 1461194"/>
                  <a:gd name="connsiteY9" fmla="*/ 17140 h 684068"/>
                  <a:gd name="connsiteX0" fmla="*/ 461508 w 1461194"/>
                  <a:gd name="connsiteY0" fmla="*/ 17140 h 700889"/>
                  <a:gd name="connsiteX1" fmla="*/ 270277 w 1461194"/>
                  <a:gd name="connsiteY1" fmla="*/ 226210 h 700889"/>
                  <a:gd name="connsiteX2" fmla="*/ 206 w 1461194"/>
                  <a:gd name="connsiteY2" fmla="*/ 418096 h 700889"/>
                  <a:gd name="connsiteX3" fmla="*/ 229920 w 1461194"/>
                  <a:gd name="connsiteY3" fmla="*/ 572792 h 700889"/>
                  <a:gd name="connsiteX4" fmla="*/ 511344 w 1461194"/>
                  <a:gd name="connsiteY4" fmla="*/ 683593 h 700889"/>
                  <a:gd name="connsiteX5" fmla="*/ 1339491 w 1461194"/>
                  <a:gd name="connsiteY5" fmla="*/ 665886 h 700889"/>
                  <a:gd name="connsiteX6" fmla="*/ 1438680 w 1461194"/>
                  <a:gd name="connsiteY6" fmla="*/ 270752 h 700889"/>
                  <a:gd name="connsiteX7" fmla="*/ 1202003 w 1461194"/>
                  <a:gd name="connsiteY7" fmla="*/ 34465 h 700889"/>
                  <a:gd name="connsiteX8" fmla="*/ 875503 w 1461194"/>
                  <a:gd name="connsiteY8" fmla="*/ 3909 h 700889"/>
                  <a:gd name="connsiteX9" fmla="*/ 461508 w 1461194"/>
                  <a:gd name="connsiteY9" fmla="*/ 17140 h 700889"/>
                  <a:gd name="connsiteX0" fmla="*/ 462271 w 1461957"/>
                  <a:gd name="connsiteY0" fmla="*/ 17140 h 700889"/>
                  <a:gd name="connsiteX1" fmla="*/ 271040 w 1461957"/>
                  <a:gd name="connsiteY1" fmla="*/ 226210 h 700889"/>
                  <a:gd name="connsiteX2" fmla="*/ 969 w 1461957"/>
                  <a:gd name="connsiteY2" fmla="*/ 418096 h 700889"/>
                  <a:gd name="connsiteX3" fmla="*/ 191173 w 1461957"/>
                  <a:gd name="connsiteY3" fmla="*/ 596664 h 700889"/>
                  <a:gd name="connsiteX4" fmla="*/ 512107 w 1461957"/>
                  <a:gd name="connsiteY4" fmla="*/ 683593 h 700889"/>
                  <a:gd name="connsiteX5" fmla="*/ 1340254 w 1461957"/>
                  <a:gd name="connsiteY5" fmla="*/ 665886 h 700889"/>
                  <a:gd name="connsiteX6" fmla="*/ 1439443 w 1461957"/>
                  <a:gd name="connsiteY6" fmla="*/ 270752 h 700889"/>
                  <a:gd name="connsiteX7" fmla="*/ 1202766 w 1461957"/>
                  <a:gd name="connsiteY7" fmla="*/ 34465 h 700889"/>
                  <a:gd name="connsiteX8" fmla="*/ 876266 w 1461957"/>
                  <a:gd name="connsiteY8" fmla="*/ 3909 h 700889"/>
                  <a:gd name="connsiteX9" fmla="*/ 462271 w 1461957"/>
                  <a:gd name="connsiteY9" fmla="*/ 17140 h 700889"/>
                  <a:gd name="connsiteX0" fmla="*/ 461558 w 1461244"/>
                  <a:gd name="connsiteY0" fmla="*/ 17140 h 700889"/>
                  <a:gd name="connsiteX1" fmla="*/ 270327 w 1461244"/>
                  <a:gd name="connsiteY1" fmla="*/ 226210 h 700889"/>
                  <a:gd name="connsiteX2" fmla="*/ 256 w 1461244"/>
                  <a:gd name="connsiteY2" fmla="*/ 418096 h 700889"/>
                  <a:gd name="connsiteX3" fmla="*/ 190460 w 1461244"/>
                  <a:gd name="connsiteY3" fmla="*/ 596664 h 700889"/>
                  <a:gd name="connsiteX4" fmla="*/ 511394 w 1461244"/>
                  <a:gd name="connsiteY4" fmla="*/ 683593 h 700889"/>
                  <a:gd name="connsiteX5" fmla="*/ 1339541 w 1461244"/>
                  <a:gd name="connsiteY5" fmla="*/ 665886 h 700889"/>
                  <a:gd name="connsiteX6" fmla="*/ 1438730 w 1461244"/>
                  <a:gd name="connsiteY6" fmla="*/ 270752 h 700889"/>
                  <a:gd name="connsiteX7" fmla="*/ 1202053 w 1461244"/>
                  <a:gd name="connsiteY7" fmla="*/ 34465 h 700889"/>
                  <a:gd name="connsiteX8" fmla="*/ 875553 w 1461244"/>
                  <a:gd name="connsiteY8" fmla="*/ 3909 h 700889"/>
                  <a:gd name="connsiteX9" fmla="*/ 461558 w 1461244"/>
                  <a:gd name="connsiteY9" fmla="*/ 17140 h 700889"/>
                  <a:gd name="connsiteX0" fmla="*/ 463884 w 1463570"/>
                  <a:gd name="connsiteY0" fmla="*/ 17140 h 700889"/>
                  <a:gd name="connsiteX1" fmla="*/ 272653 w 1463570"/>
                  <a:gd name="connsiteY1" fmla="*/ 226210 h 700889"/>
                  <a:gd name="connsiteX2" fmla="*/ 2582 w 1463570"/>
                  <a:gd name="connsiteY2" fmla="*/ 418096 h 700889"/>
                  <a:gd name="connsiteX3" fmla="*/ 155251 w 1463570"/>
                  <a:gd name="connsiteY3" fmla="*/ 630085 h 700889"/>
                  <a:gd name="connsiteX4" fmla="*/ 513720 w 1463570"/>
                  <a:gd name="connsiteY4" fmla="*/ 683593 h 700889"/>
                  <a:gd name="connsiteX5" fmla="*/ 1341867 w 1463570"/>
                  <a:gd name="connsiteY5" fmla="*/ 665886 h 700889"/>
                  <a:gd name="connsiteX6" fmla="*/ 1441056 w 1463570"/>
                  <a:gd name="connsiteY6" fmla="*/ 270752 h 700889"/>
                  <a:gd name="connsiteX7" fmla="*/ 1204379 w 1463570"/>
                  <a:gd name="connsiteY7" fmla="*/ 34465 h 700889"/>
                  <a:gd name="connsiteX8" fmla="*/ 877879 w 1463570"/>
                  <a:gd name="connsiteY8" fmla="*/ 3909 h 700889"/>
                  <a:gd name="connsiteX9" fmla="*/ 463884 w 1463570"/>
                  <a:gd name="connsiteY9" fmla="*/ 17140 h 700889"/>
                  <a:gd name="connsiteX0" fmla="*/ 463884 w 1465533"/>
                  <a:gd name="connsiteY0" fmla="*/ 17140 h 708314"/>
                  <a:gd name="connsiteX1" fmla="*/ 272653 w 1465533"/>
                  <a:gd name="connsiteY1" fmla="*/ 226210 h 708314"/>
                  <a:gd name="connsiteX2" fmla="*/ 2582 w 1465533"/>
                  <a:gd name="connsiteY2" fmla="*/ 418096 h 708314"/>
                  <a:gd name="connsiteX3" fmla="*/ 155251 w 1465533"/>
                  <a:gd name="connsiteY3" fmla="*/ 630085 h 708314"/>
                  <a:gd name="connsiteX4" fmla="*/ 472234 w 1465533"/>
                  <a:gd name="connsiteY4" fmla="*/ 699508 h 708314"/>
                  <a:gd name="connsiteX5" fmla="*/ 1341867 w 1465533"/>
                  <a:gd name="connsiteY5" fmla="*/ 665886 h 708314"/>
                  <a:gd name="connsiteX6" fmla="*/ 1441056 w 1465533"/>
                  <a:gd name="connsiteY6" fmla="*/ 270752 h 708314"/>
                  <a:gd name="connsiteX7" fmla="*/ 1204379 w 1465533"/>
                  <a:gd name="connsiteY7" fmla="*/ 34465 h 708314"/>
                  <a:gd name="connsiteX8" fmla="*/ 877879 w 1465533"/>
                  <a:gd name="connsiteY8" fmla="*/ 3909 h 708314"/>
                  <a:gd name="connsiteX9" fmla="*/ 463884 w 1465533"/>
                  <a:gd name="connsiteY9" fmla="*/ 17140 h 708314"/>
                  <a:gd name="connsiteX0" fmla="*/ 463884 w 1467792"/>
                  <a:gd name="connsiteY0" fmla="*/ 17140 h 717887"/>
                  <a:gd name="connsiteX1" fmla="*/ 272653 w 1467792"/>
                  <a:gd name="connsiteY1" fmla="*/ 226210 h 717887"/>
                  <a:gd name="connsiteX2" fmla="*/ 2582 w 1467792"/>
                  <a:gd name="connsiteY2" fmla="*/ 418096 h 717887"/>
                  <a:gd name="connsiteX3" fmla="*/ 155251 w 1467792"/>
                  <a:gd name="connsiteY3" fmla="*/ 630085 h 717887"/>
                  <a:gd name="connsiteX4" fmla="*/ 426797 w 1467792"/>
                  <a:gd name="connsiteY4" fmla="*/ 715423 h 717887"/>
                  <a:gd name="connsiteX5" fmla="*/ 1341867 w 1467792"/>
                  <a:gd name="connsiteY5" fmla="*/ 665886 h 717887"/>
                  <a:gd name="connsiteX6" fmla="*/ 1441056 w 1467792"/>
                  <a:gd name="connsiteY6" fmla="*/ 270752 h 717887"/>
                  <a:gd name="connsiteX7" fmla="*/ 1204379 w 1467792"/>
                  <a:gd name="connsiteY7" fmla="*/ 34465 h 717887"/>
                  <a:gd name="connsiteX8" fmla="*/ 877879 w 1467792"/>
                  <a:gd name="connsiteY8" fmla="*/ 3909 h 717887"/>
                  <a:gd name="connsiteX9" fmla="*/ 463884 w 1467792"/>
                  <a:gd name="connsiteY9" fmla="*/ 17140 h 717887"/>
                  <a:gd name="connsiteX0" fmla="*/ 467587 w 1471495"/>
                  <a:gd name="connsiteY0" fmla="*/ 17140 h 717887"/>
                  <a:gd name="connsiteX1" fmla="*/ 276356 w 1471495"/>
                  <a:gd name="connsiteY1" fmla="*/ 226210 h 717887"/>
                  <a:gd name="connsiteX2" fmla="*/ 6285 w 1471495"/>
                  <a:gd name="connsiteY2" fmla="*/ 418096 h 717887"/>
                  <a:gd name="connsiteX3" fmla="*/ 117468 w 1471495"/>
                  <a:gd name="connsiteY3" fmla="*/ 633268 h 717887"/>
                  <a:gd name="connsiteX4" fmla="*/ 430500 w 1471495"/>
                  <a:gd name="connsiteY4" fmla="*/ 715423 h 717887"/>
                  <a:gd name="connsiteX5" fmla="*/ 1345570 w 1471495"/>
                  <a:gd name="connsiteY5" fmla="*/ 665886 h 717887"/>
                  <a:gd name="connsiteX6" fmla="*/ 1444759 w 1471495"/>
                  <a:gd name="connsiteY6" fmla="*/ 270752 h 717887"/>
                  <a:gd name="connsiteX7" fmla="*/ 1208082 w 1471495"/>
                  <a:gd name="connsiteY7" fmla="*/ 34465 h 717887"/>
                  <a:gd name="connsiteX8" fmla="*/ 881582 w 1471495"/>
                  <a:gd name="connsiteY8" fmla="*/ 3909 h 717887"/>
                  <a:gd name="connsiteX9" fmla="*/ 467587 w 1471495"/>
                  <a:gd name="connsiteY9" fmla="*/ 17140 h 717887"/>
                  <a:gd name="connsiteX0" fmla="*/ 437440 w 1471495"/>
                  <a:gd name="connsiteY0" fmla="*/ 12273 h 732696"/>
                  <a:gd name="connsiteX1" fmla="*/ 276356 w 1471495"/>
                  <a:gd name="connsiteY1" fmla="*/ 241019 h 732696"/>
                  <a:gd name="connsiteX2" fmla="*/ 6285 w 1471495"/>
                  <a:gd name="connsiteY2" fmla="*/ 432905 h 732696"/>
                  <a:gd name="connsiteX3" fmla="*/ 117468 w 1471495"/>
                  <a:gd name="connsiteY3" fmla="*/ 648077 h 732696"/>
                  <a:gd name="connsiteX4" fmla="*/ 430500 w 1471495"/>
                  <a:gd name="connsiteY4" fmla="*/ 730232 h 732696"/>
                  <a:gd name="connsiteX5" fmla="*/ 1345570 w 1471495"/>
                  <a:gd name="connsiteY5" fmla="*/ 680695 h 732696"/>
                  <a:gd name="connsiteX6" fmla="*/ 1444759 w 1471495"/>
                  <a:gd name="connsiteY6" fmla="*/ 285561 h 732696"/>
                  <a:gd name="connsiteX7" fmla="*/ 1208082 w 1471495"/>
                  <a:gd name="connsiteY7" fmla="*/ 49274 h 732696"/>
                  <a:gd name="connsiteX8" fmla="*/ 881582 w 1471495"/>
                  <a:gd name="connsiteY8" fmla="*/ 18718 h 732696"/>
                  <a:gd name="connsiteX9" fmla="*/ 437440 w 1471495"/>
                  <a:gd name="connsiteY9" fmla="*/ 12273 h 732696"/>
                  <a:gd name="connsiteX0" fmla="*/ 437440 w 1471495"/>
                  <a:gd name="connsiteY0" fmla="*/ 27540 h 747963"/>
                  <a:gd name="connsiteX1" fmla="*/ 276356 w 1471495"/>
                  <a:gd name="connsiteY1" fmla="*/ 256286 h 747963"/>
                  <a:gd name="connsiteX2" fmla="*/ 6285 w 1471495"/>
                  <a:gd name="connsiteY2" fmla="*/ 448172 h 747963"/>
                  <a:gd name="connsiteX3" fmla="*/ 117468 w 1471495"/>
                  <a:gd name="connsiteY3" fmla="*/ 663344 h 747963"/>
                  <a:gd name="connsiteX4" fmla="*/ 430500 w 1471495"/>
                  <a:gd name="connsiteY4" fmla="*/ 745499 h 747963"/>
                  <a:gd name="connsiteX5" fmla="*/ 1345570 w 1471495"/>
                  <a:gd name="connsiteY5" fmla="*/ 695962 h 747963"/>
                  <a:gd name="connsiteX6" fmla="*/ 1444759 w 1471495"/>
                  <a:gd name="connsiteY6" fmla="*/ 300828 h 747963"/>
                  <a:gd name="connsiteX7" fmla="*/ 1208082 w 1471495"/>
                  <a:gd name="connsiteY7" fmla="*/ 64541 h 747963"/>
                  <a:gd name="connsiteX8" fmla="*/ 906076 w 1471495"/>
                  <a:gd name="connsiteY8" fmla="*/ 0 h 747963"/>
                  <a:gd name="connsiteX9" fmla="*/ 437440 w 1471495"/>
                  <a:gd name="connsiteY9" fmla="*/ 27540 h 747963"/>
                  <a:gd name="connsiteX0" fmla="*/ 437440 w 1471495"/>
                  <a:gd name="connsiteY0" fmla="*/ 27540 h 747963"/>
                  <a:gd name="connsiteX1" fmla="*/ 276356 w 1471495"/>
                  <a:gd name="connsiteY1" fmla="*/ 256286 h 747963"/>
                  <a:gd name="connsiteX2" fmla="*/ 6285 w 1471495"/>
                  <a:gd name="connsiteY2" fmla="*/ 448172 h 747963"/>
                  <a:gd name="connsiteX3" fmla="*/ 117468 w 1471495"/>
                  <a:gd name="connsiteY3" fmla="*/ 663344 h 747963"/>
                  <a:gd name="connsiteX4" fmla="*/ 430500 w 1471495"/>
                  <a:gd name="connsiteY4" fmla="*/ 745499 h 747963"/>
                  <a:gd name="connsiteX5" fmla="*/ 1345570 w 1471495"/>
                  <a:gd name="connsiteY5" fmla="*/ 695962 h 747963"/>
                  <a:gd name="connsiteX6" fmla="*/ 1444759 w 1471495"/>
                  <a:gd name="connsiteY6" fmla="*/ 300828 h 747963"/>
                  <a:gd name="connsiteX7" fmla="*/ 1213735 w 1471495"/>
                  <a:gd name="connsiteY7" fmla="*/ 87794 h 747963"/>
                  <a:gd name="connsiteX8" fmla="*/ 906076 w 1471495"/>
                  <a:gd name="connsiteY8" fmla="*/ 0 h 747963"/>
                  <a:gd name="connsiteX9" fmla="*/ 437440 w 1471495"/>
                  <a:gd name="connsiteY9" fmla="*/ 27540 h 747963"/>
                  <a:gd name="connsiteX0" fmla="*/ 435352 w 1469407"/>
                  <a:gd name="connsiteY0" fmla="*/ 27540 h 747963"/>
                  <a:gd name="connsiteX1" fmla="*/ 236062 w 1469407"/>
                  <a:gd name="connsiteY1" fmla="*/ 246705 h 747963"/>
                  <a:gd name="connsiteX2" fmla="*/ 4197 w 1469407"/>
                  <a:gd name="connsiteY2" fmla="*/ 448172 h 747963"/>
                  <a:gd name="connsiteX3" fmla="*/ 115380 w 1469407"/>
                  <a:gd name="connsiteY3" fmla="*/ 663344 h 747963"/>
                  <a:gd name="connsiteX4" fmla="*/ 428412 w 1469407"/>
                  <a:gd name="connsiteY4" fmla="*/ 745499 h 747963"/>
                  <a:gd name="connsiteX5" fmla="*/ 1343482 w 1469407"/>
                  <a:gd name="connsiteY5" fmla="*/ 695962 h 747963"/>
                  <a:gd name="connsiteX6" fmla="*/ 1442671 w 1469407"/>
                  <a:gd name="connsiteY6" fmla="*/ 300828 h 747963"/>
                  <a:gd name="connsiteX7" fmla="*/ 1211647 w 1469407"/>
                  <a:gd name="connsiteY7" fmla="*/ 87794 h 747963"/>
                  <a:gd name="connsiteX8" fmla="*/ 903988 w 1469407"/>
                  <a:gd name="connsiteY8" fmla="*/ 0 h 747963"/>
                  <a:gd name="connsiteX9" fmla="*/ 435352 w 1469407"/>
                  <a:gd name="connsiteY9" fmla="*/ 27540 h 747963"/>
                  <a:gd name="connsiteX0" fmla="*/ 287738 w 1469407"/>
                  <a:gd name="connsiteY0" fmla="*/ 16581 h 752973"/>
                  <a:gd name="connsiteX1" fmla="*/ 236062 w 1469407"/>
                  <a:gd name="connsiteY1" fmla="*/ 251715 h 752973"/>
                  <a:gd name="connsiteX2" fmla="*/ 4197 w 1469407"/>
                  <a:gd name="connsiteY2" fmla="*/ 453182 h 752973"/>
                  <a:gd name="connsiteX3" fmla="*/ 115380 w 1469407"/>
                  <a:gd name="connsiteY3" fmla="*/ 668354 h 752973"/>
                  <a:gd name="connsiteX4" fmla="*/ 428412 w 1469407"/>
                  <a:gd name="connsiteY4" fmla="*/ 750509 h 752973"/>
                  <a:gd name="connsiteX5" fmla="*/ 1343482 w 1469407"/>
                  <a:gd name="connsiteY5" fmla="*/ 700972 h 752973"/>
                  <a:gd name="connsiteX6" fmla="*/ 1442671 w 1469407"/>
                  <a:gd name="connsiteY6" fmla="*/ 305838 h 752973"/>
                  <a:gd name="connsiteX7" fmla="*/ 1211647 w 1469407"/>
                  <a:gd name="connsiteY7" fmla="*/ 92804 h 752973"/>
                  <a:gd name="connsiteX8" fmla="*/ 903988 w 1469407"/>
                  <a:gd name="connsiteY8" fmla="*/ 5010 h 752973"/>
                  <a:gd name="connsiteX9" fmla="*/ 287738 w 1469407"/>
                  <a:gd name="connsiteY9" fmla="*/ 16581 h 752973"/>
                  <a:gd name="connsiteX0" fmla="*/ 284280 w 1465949"/>
                  <a:gd name="connsiteY0" fmla="*/ 16581 h 752973"/>
                  <a:gd name="connsiteX1" fmla="*/ 153170 w 1465949"/>
                  <a:gd name="connsiteY1" fmla="*/ 241755 h 752973"/>
                  <a:gd name="connsiteX2" fmla="*/ 739 w 1465949"/>
                  <a:gd name="connsiteY2" fmla="*/ 453182 h 752973"/>
                  <a:gd name="connsiteX3" fmla="*/ 111922 w 1465949"/>
                  <a:gd name="connsiteY3" fmla="*/ 668354 h 752973"/>
                  <a:gd name="connsiteX4" fmla="*/ 424954 w 1465949"/>
                  <a:gd name="connsiteY4" fmla="*/ 750509 h 752973"/>
                  <a:gd name="connsiteX5" fmla="*/ 1340024 w 1465949"/>
                  <a:gd name="connsiteY5" fmla="*/ 700972 h 752973"/>
                  <a:gd name="connsiteX6" fmla="*/ 1439213 w 1465949"/>
                  <a:gd name="connsiteY6" fmla="*/ 305838 h 752973"/>
                  <a:gd name="connsiteX7" fmla="*/ 1208189 w 1465949"/>
                  <a:gd name="connsiteY7" fmla="*/ 92804 h 752973"/>
                  <a:gd name="connsiteX8" fmla="*/ 900530 w 1465949"/>
                  <a:gd name="connsiteY8" fmla="*/ 5010 h 752973"/>
                  <a:gd name="connsiteX9" fmla="*/ 284280 w 1465949"/>
                  <a:gd name="connsiteY9" fmla="*/ 16581 h 752973"/>
                  <a:gd name="connsiteX0" fmla="*/ 215678 w 1465949"/>
                  <a:gd name="connsiteY0" fmla="*/ 15568 h 755280"/>
                  <a:gd name="connsiteX1" fmla="*/ 153170 w 1465949"/>
                  <a:gd name="connsiteY1" fmla="*/ 244062 h 755280"/>
                  <a:gd name="connsiteX2" fmla="*/ 739 w 1465949"/>
                  <a:gd name="connsiteY2" fmla="*/ 455489 h 755280"/>
                  <a:gd name="connsiteX3" fmla="*/ 111922 w 1465949"/>
                  <a:gd name="connsiteY3" fmla="*/ 670661 h 755280"/>
                  <a:gd name="connsiteX4" fmla="*/ 424954 w 1465949"/>
                  <a:gd name="connsiteY4" fmla="*/ 752816 h 755280"/>
                  <a:gd name="connsiteX5" fmla="*/ 1340024 w 1465949"/>
                  <a:gd name="connsiteY5" fmla="*/ 703279 h 755280"/>
                  <a:gd name="connsiteX6" fmla="*/ 1439213 w 1465949"/>
                  <a:gd name="connsiteY6" fmla="*/ 308145 h 755280"/>
                  <a:gd name="connsiteX7" fmla="*/ 1208189 w 1465949"/>
                  <a:gd name="connsiteY7" fmla="*/ 95111 h 755280"/>
                  <a:gd name="connsiteX8" fmla="*/ 900530 w 1465949"/>
                  <a:gd name="connsiteY8" fmla="*/ 7317 h 755280"/>
                  <a:gd name="connsiteX9" fmla="*/ 215678 w 1465949"/>
                  <a:gd name="connsiteY9" fmla="*/ 15568 h 755280"/>
                  <a:gd name="connsiteX0" fmla="*/ 158423 w 1408694"/>
                  <a:gd name="connsiteY0" fmla="*/ 15568 h 755280"/>
                  <a:gd name="connsiteX1" fmla="*/ 95915 w 1408694"/>
                  <a:gd name="connsiteY1" fmla="*/ 244062 h 755280"/>
                  <a:gd name="connsiteX2" fmla="*/ 9068 w 1408694"/>
                  <a:gd name="connsiteY2" fmla="*/ 472501 h 755280"/>
                  <a:gd name="connsiteX3" fmla="*/ 54667 w 1408694"/>
                  <a:gd name="connsiteY3" fmla="*/ 670661 h 755280"/>
                  <a:gd name="connsiteX4" fmla="*/ 367699 w 1408694"/>
                  <a:gd name="connsiteY4" fmla="*/ 752816 h 755280"/>
                  <a:gd name="connsiteX5" fmla="*/ 1282769 w 1408694"/>
                  <a:gd name="connsiteY5" fmla="*/ 703279 h 755280"/>
                  <a:gd name="connsiteX6" fmla="*/ 1381958 w 1408694"/>
                  <a:gd name="connsiteY6" fmla="*/ 308145 h 755280"/>
                  <a:gd name="connsiteX7" fmla="*/ 1150934 w 1408694"/>
                  <a:gd name="connsiteY7" fmla="*/ 95111 h 755280"/>
                  <a:gd name="connsiteX8" fmla="*/ 843275 w 1408694"/>
                  <a:gd name="connsiteY8" fmla="*/ 7317 h 755280"/>
                  <a:gd name="connsiteX9" fmla="*/ 158423 w 1408694"/>
                  <a:gd name="connsiteY9" fmla="*/ 15568 h 755280"/>
                  <a:gd name="connsiteX0" fmla="*/ 151540 w 1401811"/>
                  <a:gd name="connsiteY0" fmla="*/ 15568 h 755280"/>
                  <a:gd name="connsiteX1" fmla="*/ 89032 w 1401811"/>
                  <a:gd name="connsiteY1" fmla="*/ 244062 h 755280"/>
                  <a:gd name="connsiteX2" fmla="*/ 2185 w 1401811"/>
                  <a:gd name="connsiteY2" fmla="*/ 472501 h 755280"/>
                  <a:gd name="connsiteX3" fmla="*/ 67073 w 1401811"/>
                  <a:gd name="connsiteY3" fmla="*/ 640039 h 755280"/>
                  <a:gd name="connsiteX4" fmla="*/ 360816 w 1401811"/>
                  <a:gd name="connsiteY4" fmla="*/ 752816 h 755280"/>
                  <a:gd name="connsiteX5" fmla="*/ 1275886 w 1401811"/>
                  <a:gd name="connsiteY5" fmla="*/ 703279 h 755280"/>
                  <a:gd name="connsiteX6" fmla="*/ 1375075 w 1401811"/>
                  <a:gd name="connsiteY6" fmla="*/ 308145 h 755280"/>
                  <a:gd name="connsiteX7" fmla="*/ 1144051 w 1401811"/>
                  <a:gd name="connsiteY7" fmla="*/ 95111 h 755280"/>
                  <a:gd name="connsiteX8" fmla="*/ 836392 w 1401811"/>
                  <a:gd name="connsiteY8" fmla="*/ 7317 h 755280"/>
                  <a:gd name="connsiteX9" fmla="*/ 151540 w 1401811"/>
                  <a:gd name="connsiteY9" fmla="*/ 15568 h 755280"/>
                  <a:gd name="connsiteX0" fmla="*/ 154312 w 1404583"/>
                  <a:gd name="connsiteY0" fmla="*/ 21319 h 761031"/>
                  <a:gd name="connsiteX1" fmla="*/ 130383 w 1404583"/>
                  <a:gd name="connsiteY1" fmla="*/ 294045 h 761031"/>
                  <a:gd name="connsiteX2" fmla="*/ 4957 w 1404583"/>
                  <a:gd name="connsiteY2" fmla="*/ 478252 h 761031"/>
                  <a:gd name="connsiteX3" fmla="*/ 69845 w 1404583"/>
                  <a:gd name="connsiteY3" fmla="*/ 645790 h 761031"/>
                  <a:gd name="connsiteX4" fmla="*/ 363588 w 1404583"/>
                  <a:gd name="connsiteY4" fmla="*/ 758567 h 761031"/>
                  <a:gd name="connsiteX5" fmla="*/ 1278658 w 1404583"/>
                  <a:gd name="connsiteY5" fmla="*/ 709030 h 761031"/>
                  <a:gd name="connsiteX6" fmla="*/ 1377847 w 1404583"/>
                  <a:gd name="connsiteY6" fmla="*/ 313896 h 761031"/>
                  <a:gd name="connsiteX7" fmla="*/ 1146823 w 1404583"/>
                  <a:gd name="connsiteY7" fmla="*/ 100862 h 761031"/>
                  <a:gd name="connsiteX8" fmla="*/ 839164 w 1404583"/>
                  <a:gd name="connsiteY8" fmla="*/ 13068 h 761031"/>
                  <a:gd name="connsiteX9" fmla="*/ 154312 w 1404583"/>
                  <a:gd name="connsiteY9" fmla="*/ 21319 h 761031"/>
                  <a:gd name="connsiteX0" fmla="*/ 231469 w 1404583"/>
                  <a:gd name="connsiteY0" fmla="*/ 21319 h 761031"/>
                  <a:gd name="connsiteX1" fmla="*/ 130383 w 1404583"/>
                  <a:gd name="connsiteY1" fmla="*/ 294045 h 761031"/>
                  <a:gd name="connsiteX2" fmla="*/ 4957 w 1404583"/>
                  <a:gd name="connsiteY2" fmla="*/ 478252 h 761031"/>
                  <a:gd name="connsiteX3" fmla="*/ 69845 w 1404583"/>
                  <a:gd name="connsiteY3" fmla="*/ 645790 h 761031"/>
                  <a:gd name="connsiteX4" fmla="*/ 363588 w 1404583"/>
                  <a:gd name="connsiteY4" fmla="*/ 758567 h 761031"/>
                  <a:gd name="connsiteX5" fmla="*/ 1278658 w 1404583"/>
                  <a:gd name="connsiteY5" fmla="*/ 709030 h 761031"/>
                  <a:gd name="connsiteX6" fmla="*/ 1377847 w 1404583"/>
                  <a:gd name="connsiteY6" fmla="*/ 313896 h 761031"/>
                  <a:gd name="connsiteX7" fmla="*/ 1146823 w 1404583"/>
                  <a:gd name="connsiteY7" fmla="*/ 100862 h 761031"/>
                  <a:gd name="connsiteX8" fmla="*/ 839164 w 1404583"/>
                  <a:gd name="connsiteY8" fmla="*/ 13068 h 761031"/>
                  <a:gd name="connsiteX9" fmla="*/ 231469 w 1404583"/>
                  <a:gd name="connsiteY9" fmla="*/ 21319 h 76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4583" h="761031">
                    <a:moveTo>
                      <a:pt x="231469" y="21319"/>
                    </a:moveTo>
                    <a:cubicBezTo>
                      <a:pt x="113339" y="68148"/>
                      <a:pt x="168135" y="217890"/>
                      <a:pt x="130383" y="294045"/>
                    </a:cubicBezTo>
                    <a:cubicBezTo>
                      <a:pt x="92631" y="370200"/>
                      <a:pt x="15047" y="419628"/>
                      <a:pt x="4957" y="478252"/>
                    </a:cubicBezTo>
                    <a:cubicBezTo>
                      <a:pt x="-5133" y="536876"/>
                      <a:pt x="-6784" y="601806"/>
                      <a:pt x="69845" y="645790"/>
                    </a:cubicBezTo>
                    <a:cubicBezTo>
                      <a:pt x="114412" y="664652"/>
                      <a:pt x="174902" y="743051"/>
                      <a:pt x="363588" y="758567"/>
                    </a:cubicBezTo>
                    <a:cubicBezTo>
                      <a:pt x="827649" y="755219"/>
                      <a:pt x="1109615" y="783142"/>
                      <a:pt x="1278658" y="709030"/>
                    </a:cubicBezTo>
                    <a:cubicBezTo>
                      <a:pt x="1447701" y="634918"/>
                      <a:pt x="1407676" y="440091"/>
                      <a:pt x="1377847" y="313896"/>
                    </a:cubicBezTo>
                    <a:cubicBezTo>
                      <a:pt x="1318189" y="194584"/>
                      <a:pt x="1265114" y="253952"/>
                      <a:pt x="1146823" y="100862"/>
                    </a:cubicBezTo>
                    <a:cubicBezTo>
                      <a:pt x="1043800" y="52777"/>
                      <a:pt x="899969" y="21099"/>
                      <a:pt x="839164" y="13068"/>
                    </a:cubicBezTo>
                    <a:cubicBezTo>
                      <a:pt x="716407" y="20525"/>
                      <a:pt x="349599" y="-25510"/>
                      <a:pt x="231469" y="21319"/>
                    </a:cubicBezTo>
                    <a:close/>
                  </a:path>
                </a:pathLst>
              </a:custGeom>
              <a:solidFill>
                <a:srgbClr val="9AE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45" name="Straight Connector 244">
                <a:extLst>
                  <a:ext uri="{FF2B5EF4-FFF2-40B4-BE49-F238E27FC236}">
                    <a16:creationId xmlns:a16="http://schemas.microsoft.com/office/drawing/2014/main" id="{204765EC-2336-041D-EBEE-258BEC605894}"/>
                  </a:ext>
                </a:extLst>
              </p:cNvPr>
              <p:cNvCxnSpPr/>
              <p:nvPr/>
            </p:nvCxnSpPr>
            <p:spPr>
              <a:xfrm flipH="1" flipV="1">
                <a:off x="7656511" y="3055704"/>
                <a:ext cx="1124574" cy="41980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a:extLst>
                  <a:ext uri="{FF2B5EF4-FFF2-40B4-BE49-F238E27FC236}">
                    <a16:creationId xmlns:a16="http://schemas.microsoft.com/office/drawing/2014/main" id="{6741C801-E977-6EBE-1CEE-FCE1FC80EF37}"/>
                  </a:ext>
                </a:extLst>
              </p:cNvPr>
              <p:cNvCxnSpPr/>
              <p:nvPr/>
            </p:nvCxnSpPr>
            <p:spPr>
              <a:xfrm flipV="1">
                <a:off x="8781081" y="2910099"/>
                <a:ext cx="1002157" cy="56540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a:extLst>
                  <a:ext uri="{FF2B5EF4-FFF2-40B4-BE49-F238E27FC236}">
                    <a16:creationId xmlns:a16="http://schemas.microsoft.com/office/drawing/2014/main" id="{3FCF596D-C9C5-A78B-D728-42F10F314998}"/>
                  </a:ext>
                </a:extLst>
              </p:cNvPr>
              <p:cNvCxnSpPr>
                <a:cxnSpLocks/>
                <a:stCxn id="277" idx="4"/>
                <a:endCxn id="290" idx="3"/>
              </p:cNvCxnSpPr>
              <p:nvPr/>
            </p:nvCxnSpPr>
            <p:spPr>
              <a:xfrm flipV="1">
                <a:off x="7389190" y="3703930"/>
                <a:ext cx="2803189" cy="3555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a:extLst>
                  <a:ext uri="{FF2B5EF4-FFF2-40B4-BE49-F238E27FC236}">
                    <a16:creationId xmlns:a16="http://schemas.microsoft.com/office/drawing/2014/main" id="{4DD2E6D8-A90E-6A0B-7991-D39CCDFE4829}"/>
                  </a:ext>
                </a:extLst>
              </p:cNvPr>
              <p:cNvCxnSpPr/>
              <p:nvPr/>
            </p:nvCxnSpPr>
            <p:spPr>
              <a:xfrm flipV="1">
                <a:off x="7209979" y="3485174"/>
                <a:ext cx="1514786" cy="233887"/>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a:extLst>
                  <a:ext uri="{FF2B5EF4-FFF2-40B4-BE49-F238E27FC236}">
                    <a16:creationId xmlns:a16="http://schemas.microsoft.com/office/drawing/2014/main" id="{793CF64D-46E4-A5AC-E94A-43FC8CC9FB8B}"/>
                  </a:ext>
                </a:extLst>
              </p:cNvPr>
              <p:cNvCxnSpPr>
                <a:cxnSpLocks/>
              </p:cNvCxnSpPr>
              <p:nvPr/>
            </p:nvCxnSpPr>
            <p:spPr>
              <a:xfrm>
                <a:off x="10631673" y="3529431"/>
                <a:ext cx="909542"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0" name="TextBox 249">
                <a:extLst>
                  <a:ext uri="{FF2B5EF4-FFF2-40B4-BE49-F238E27FC236}">
                    <a16:creationId xmlns:a16="http://schemas.microsoft.com/office/drawing/2014/main" id="{2AF2F10C-6FF3-7DC3-63E1-459BBCEA0065}"/>
                  </a:ext>
                </a:extLst>
              </p:cNvPr>
              <p:cNvSpPr txBox="1"/>
              <p:nvPr/>
            </p:nvSpPr>
            <p:spPr>
              <a:xfrm>
                <a:off x="7973562" y="2332045"/>
                <a:ext cx="1096302" cy="564642"/>
              </a:xfrm>
              <a:prstGeom prst="rect">
                <a:avLst/>
              </a:prstGeom>
              <a:noFill/>
            </p:spPr>
            <p:txBody>
              <a:bodyPr wrap="square"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Mobility Management Entity (</a:t>
                </a:r>
                <a:r>
                  <a:rPr kumimoji="0" lang="en-US" sz="1200" b="1" i="0" u="none" strike="noStrike" kern="1200" cap="none" spc="0" normalizeH="0" baseline="0" noProof="0" dirty="0">
                    <a:ln>
                      <a:noFill/>
                    </a:ln>
                    <a:solidFill>
                      <a:prstClr val="black"/>
                    </a:solidFill>
                    <a:effectLst/>
                    <a:uLnTx/>
                    <a:uFillTx/>
                    <a:latin typeface="Calibri"/>
                    <a:ea typeface="+mn-ea"/>
                    <a:cs typeface="+mn-cs"/>
                  </a:rPr>
                  <a:t>MME</a:t>
                </a:r>
                <a:r>
                  <a:rPr kumimoji="0" lang="en-US" sz="1200" b="0" i="0" u="none" strike="noStrike" kern="1200" cap="none" spc="0" normalizeH="0" baseline="0" noProof="0" dirty="0">
                    <a:ln>
                      <a:noFill/>
                    </a:ln>
                    <a:solidFill>
                      <a:prstClr val="black"/>
                    </a:solidFill>
                    <a:effectLst/>
                    <a:uLnTx/>
                    <a:uFillTx/>
                    <a:latin typeface="Calibri"/>
                    <a:ea typeface="+mn-ea"/>
                    <a:cs typeface="+mn-cs"/>
                  </a:rPr>
                  <a:t>)</a:t>
                </a:r>
              </a:p>
            </p:txBody>
          </p:sp>
          <p:sp>
            <p:nvSpPr>
              <p:cNvPr id="252" name="TextBox 251">
                <a:extLst>
                  <a:ext uri="{FF2B5EF4-FFF2-40B4-BE49-F238E27FC236}">
                    <a16:creationId xmlns:a16="http://schemas.microsoft.com/office/drawing/2014/main" id="{C3DF45A7-5240-2217-F838-651A57699997}"/>
                  </a:ext>
                </a:extLst>
              </p:cNvPr>
              <p:cNvSpPr txBox="1"/>
              <p:nvPr/>
            </p:nvSpPr>
            <p:spPr>
              <a:xfrm>
                <a:off x="9558735" y="3899223"/>
                <a:ext cx="1930023" cy="721544"/>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PDN gateway</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t>
                </a:r>
                <a:r>
                  <a:rPr kumimoji="0" lang="en-US" sz="1200" b="1" i="0" u="none" strike="noStrike" kern="1200" cap="none" spc="0" normalizeH="0" baseline="0" noProof="0" dirty="0">
                    <a:ln>
                      <a:noFill/>
                    </a:ln>
                    <a:solidFill>
                      <a:prstClr val="black"/>
                    </a:solidFill>
                    <a:effectLst/>
                    <a:uLnTx/>
                    <a:uFillTx/>
                    <a:latin typeface="Calibri"/>
                    <a:ea typeface="+mn-ea"/>
                    <a:cs typeface="+mn-cs"/>
                  </a:rPr>
                  <a:t>P-GW</a:t>
                </a:r>
                <a:r>
                  <a:rPr kumimoji="0" lang="en-US" sz="1200" b="0" i="0" u="none" strike="noStrike" kern="1200" cap="none" spc="0" normalizeH="0" baseline="0" noProof="0" dirty="0">
                    <a:ln>
                      <a:noFill/>
                    </a:ln>
                    <a:solidFill>
                      <a:prstClr val="black"/>
                    </a:solidFill>
                    <a:effectLst/>
                    <a:uLnTx/>
                    <a:uFillTx/>
                    <a:latin typeface="Calibri"/>
                    <a:ea typeface="+mn-ea"/>
                    <a:cs typeface="+mn-cs"/>
                  </a:rPr>
                  <a:t>) and Serving Gateway  (</a:t>
                </a:r>
                <a:r>
                  <a:rPr kumimoji="0" lang="en-US" sz="1200" b="1" i="0" u="none" strike="noStrike" kern="1200" cap="none" spc="0" normalizeH="0" baseline="0" noProof="0" dirty="0">
                    <a:ln>
                      <a:noFill/>
                    </a:ln>
                    <a:solidFill>
                      <a:prstClr val="black"/>
                    </a:solidFill>
                    <a:effectLst/>
                    <a:uLnTx/>
                    <a:uFillTx/>
                    <a:latin typeface="Calibri"/>
                    <a:ea typeface="+mn-ea"/>
                    <a:cs typeface="+mn-cs"/>
                  </a:rPr>
                  <a:t>S-GW</a:t>
                </a:r>
                <a:r>
                  <a:rPr kumimoji="0" lang="en-US" sz="12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cxnSp>
            <p:nvCxnSpPr>
              <p:cNvPr id="253" name="Straight Connector 252">
                <a:extLst>
                  <a:ext uri="{FF2B5EF4-FFF2-40B4-BE49-F238E27FC236}">
                    <a16:creationId xmlns:a16="http://schemas.microsoft.com/office/drawing/2014/main" id="{54BD34E3-BF33-43F8-12FC-218EC0833457}"/>
                  </a:ext>
                </a:extLst>
              </p:cNvPr>
              <p:cNvCxnSpPr>
                <a:cxnSpLocks/>
                <a:endCxn id="296" idx="2"/>
              </p:cNvCxnSpPr>
              <p:nvPr/>
            </p:nvCxnSpPr>
            <p:spPr>
              <a:xfrm>
                <a:off x="8754732" y="3505907"/>
                <a:ext cx="1875422" cy="1268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a:extLst>
                  <a:ext uri="{FF2B5EF4-FFF2-40B4-BE49-F238E27FC236}">
                    <a16:creationId xmlns:a16="http://schemas.microsoft.com/office/drawing/2014/main" id="{46EE1F37-32B8-83FE-AAFB-EC4C34FB764C}"/>
                  </a:ext>
                </a:extLst>
              </p:cNvPr>
              <p:cNvCxnSpPr>
                <a:cxnSpLocks/>
              </p:cNvCxnSpPr>
              <p:nvPr/>
            </p:nvCxnSpPr>
            <p:spPr>
              <a:xfrm flipV="1">
                <a:off x="7656511" y="3829361"/>
                <a:ext cx="2665909" cy="42136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a:extLst>
                  <a:ext uri="{FF2B5EF4-FFF2-40B4-BE49-F238E27FC236}">
                    <a16:creationId xmlns:a16="http://schemas.microsoft.com/office/drawing/2014/main" id="{369C2DBA-1335-E4AA-2D26-7DFBB95D5569}"/>
                  </a:ext>
                </a:extLst>
              </p:cNvPr>
              <p:cNvCxnSpPr>
                <a:cxnSpLocks/>
                <a:stCxn id="277" idx="4"/>
                <a:endCxn id="275" idx="2"/>
              </p:cNvCxnSpPr>
              <p:nvPr/>
            </p:nvCxnSpPr>
            <p:spPr>
              <a:xfrm>
                <a:off x="7389190" y="3739485"/>
                <a:ext cx="238043" cy="49655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a:extLst>
                  <a:ext uri="{FF2B5EF4-FFF2-40B4-BE49-F238E27FC236}">
                    <a16:creationId xmlns:a16="http://schemas.microsoft.com/office/drawing/2014/main" id="{2F198B41-F6BC-F456-7515-0073CD804A17}"/>
                  </a:ext>
                </a:extLst>
              </p:cNvPr>
              <p:cNvCxnSpPr/>
              <p:nvPr/>
            </p:nvCxnSpPr>
            <p:spPr>
              <a:xfrm flipV="1">
                <a:off x="7656513" y="3505909"/>
                <a:ext cx="1124569" cy="74481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a:extLst>
                  <a:ext uri="{FF2B5EF4-FFF2-40B4-BE49-F238E27FC236}">
                    <a16:creationId xmlns:a16="http://schemas.microsoft.com/office/drawing/2014/main" id="{BBDC7FAE-7062-3237-2AC0-692B1BA099CB}"/>
                  </a:ext>
                </a:extLst>
              </p:cNvPr>
              <p:cNvCxnSpPr>
                <a:cxnSpLocks/>
                <a:stCxn id="281" idx="0"/>
              </p:cNvCxnSpPr>
              <p:nvPr/>
            </p:nvCxnSpPr>
            <p:spPr>
              <a:xfrm flipH="1">
                <a:off x="6399593" y="3631997"/>
                <a:ext cx="935470" cy="1019753"/>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a:extLst>
                  <a:ext uri="{FF2B5EF4-FFF2-40B4-BE49-F238E27FC236}">
                    <a16:creationId xmlns:a16="http://schemas.microsoft.com/office/drawing/2014/main" id="{9927EDD5-46CF-9189-489A-01F772B93B9E}"/>
                  </a:ext>
                </a:extLst>
              </p:cNvPr>
              <p:cNvCxnSpPr>
                <a:cxnSpLocks/>
                <a:stCxn id="282" idx="13"/>
              </p:cNvCxnSpPr>
              <p:nvPr/>
            </p:nvCxnSpPr>
            <p:spPr>
              <a:xfrm flipH="1">
                <a:off x="5835039" y="3632847"/>
                <a:ext cx="1499626" cy="6626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9" name="TextBox 258">
                <a:extLst>
                  <a:ext uri="{FF2B5EF4-FFF2-40B4-BE49-F238E27FC236}">
                    <a16:creationId xmlns:a16="http://schemas.microsoft.com/office/drawing/2014/main" id="{F9FA0E37-D3A7-1829-4246-316A92A5B4E9}"/>
                  </a:ext>
                </a:extLst>
              </p:cNvPr>
              <p:cNvSpPr txBox="1"/>
              <p:nvPr/>
            </p:nvSpPr>
            <p:spPr>
              <a:xfrm>
                <a:off x="11042136" y="3315067"/>
                <a:ext cx="860748" cy="491225"/>
              </a:xfrm>
              <a:prstGeom prst="rect">
                <a:avLst/>
              </a:prstGeom>
              <a:noFill/>
            </p:spPr>
            <p:txBody>
              <a:bodyPr wrap="none" rtlCol="0">
                <a:sp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to </a:t>
                </a:r>
              </a:p>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Internet</a:t>
                </a:r>
              </a:p>
            </p:txBody>
          </p:sp>
          <p:grpSp>
            <p:nvGrpSpPr>
              <p:cNvPr id="260" name="Group 259">
                <a:extLst>
                  <a:ext uri="{FF2B5EF4-FFF2-40B4-BE49-F238E27FC236}">
                    <a16:creationId xmlns:a16="http://schemas.microsoft.com/office/drawing/2014/main" id="{8D288632-B67C-9FEE-6900-B9BE42E0CE21}"/>
                  </a:ext>
                </a:extLst>
              </p:cNvPr>
              <p:cNvGrpSpPr/>
              <p:nvPr/>
            </p:nvGrpSpPr>
            <p:grpSpPr>
              <a:xfrm>
                <a:off x="9309047" y="2092807"/>
                <a:ext cx="439787" cy="517111"/>
                <a:chOff x="4501086" y="2717689"/>
                <a:chExt cx="347435" cy="424729"/>
              </a:xfrm>
            </p:grpSpPr>
            <p:sp>
              <p:nvSpPr>
                <p:cNvPr id="297" name="Rectangle 296">
                  <a:extLst>
                    <a:ext uri="{FF2B5EF4-FFF2-40B4-BE49-F238E27FC236}">
                      <a16:creationId xmlns:a16="http://schemas.microsoft.com/office/drawing/2014/main" id="{C3352714-0E61-464C-D64D-BE76526C9E37}"/>
                    </a:ext>
                  </a:extLst>
                </p:cNvPr>
                <p:cNvSpPr/>
                <p:nvPr/>
              </p:nvSpPr>
              <p:spPr>
                <a:xfrm>
                  <a:off x="4501086" y="2764691"/>
                  <a:ext cx="345572" cy="328307"/>
                </a:xfrm>
                <a:prstGeom prst="rect">
                  <a:avLst/>
                </a:prstGeom>
                <a:gradFill>
                  <a:gsLst>
                    <a:gs pos="1000">
                      <a:srgbClr val="CDD3D7"/>
                    </a:gs>
                    <a:gs pos="100000">
                      <a:srgbClr val="E7ECF0"/>
                    </a:gs>
                  </a:gsLst>
                </a:gra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8" name="Oval 297">
                  <a:extLst>
                    <a:ext uri="{FF2B5EF4-FFF2-40B4-BE49-F238E27FC236}">
                      <a16:creationId xmlns:a16="http://schemas.microsoft.com/office/drawing/2014/main" id="{19A6B4BD-CFE9-B84D-E373-9EEB7719284C}"/>
                    </a:ext>
                  </a:extLst>
                </p:cNvPr>
                <p:cNvSpPr/>
                <p:nvPr/>
              </p:nvSpPr>
              <p:spPr>
                <a:xfrm>
                  <a:off x="4501086" y="2717689"/>
                  <a:ext cx="345572" cy="98840"/>
                </a:xfrm>
                <a:prstGeom prst="ellipse">
                  <a:avLst/>
                </a:prstGeom>
                <a:solidFill>
                  <a:srgbClr val="E2E7EA"/>
                </a:solidFill>
                <a:ln w="63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9" name="Oval 298">
                  <a:extLst>
                    <a:ext uri="{FF2B5EF4-FFF2-40B4-BE49-F238E27FC236}">
                      <a16:creationId xmlns:a16="http://schemas.microsoft.com/office/drawing/2014/main" id="{4AFD577D-6B9C-6103-BBB2-76017F3EEA55}"/>
                    </a:ext>
                  </a:extLst>
                </p:cNvPr>
                <p:cNvSpPr/>
                <p:nvPr/>
              </p:nvSpPr>
              <p:spPr>
                <a:xfrm>
                  <a:off x="4502949" y="3043578"/>
                  <a:ext cx="345572" cy="98840"/>
                </a:xfrm>
                <a:prstGeom prst="ellipse">
                  <a:avLst/>
                </a:prstGeom>
                <a:solidFill>
                  <a:srgbClr val="CDD3D7"/>
                </a:solidFill>
                <a:ln w="63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0" name="Rectangle 299">
                  <a:extLst>
                    <a:ext uri="{FF2B5EF4-FFF2-40B4-BE49-F238E27FC236}">
                      <a16:creationId xmlns:a16="http://schemas.microsoft.com/office/drawing/2014/main" id="{F1E8A971-C83C-E5CA-2FF9-CA828596F7C5}"/>
                    </a:ext>
                  </a:extLst>
                </p:cNvPr>
                <p:cNvSpPr/>
                <p:nvPr/>
              </p:nvSpPr>
              <p:spPr>
                <a:xfrm>
                  <a:off x="4504261" y="3036961"/>
                  <a:ext cx="339222" cy="52862"/>
                </a:xfrm>
                <a:prstGeom prst="rect">
                  <a:avLst/>
                </a:prstGeom>
                <a:solidFill>
                  <a:srgbClr val="CDD3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61" name="Group 260">
                <a:extLst>
                  <a:ext uri="{FF2B5EF4-FFF2-40B4-BE49-F238E27FC236}">
                    <a16:creationId xmlns:a16="http://schemas.microsoft.com/office/drawing/2014/main" id="{D872EE09-C76C-7627-B75C-908B917D425F}"/>
                  </a:ext>
                </a:extLst>
              </p:cNvPr>
              <p:cNvGrpSpPr/>
              <p:nvPr/>
            </p:nvGrpSpPr>
            <p:grpSpPr>
              <a:xfrm>
                <a:off x="10191431" y="3330376"/>
                <a:ext cx="883221" cy="540618"/>
                <a:chOff x="7493876" y="2774731"/>
                <a:chExt cx="1481958" cy="894622"/>
              </a:xfrm>
            </p:grpSpPr>
            <p:sp>
              <p:nvSpPr>
                <p:cNvPr id="290" name="Freeform 289">
                  <a:extLst>
                    <a:ext uri="{FF2B5EF4-FFF2-40B4-BE49-F238E27FC236}">
                      <a16:creationId xmlns:a16="http://schemas.microsoft.com/office/drawing/2014/main" id="{D2D72654-B811-46AA-2204-04F35FCB3F0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91" name="Oval 290">
                  <a:extLst>
                    <a:ext uri="{FF2B5EF4-FFF2-40B4-BE49-F238E27FC236}">
                      <a16:creationId xmlns:a16="http://schemas.microsoft.com/office/drawing/2014/main" id="{68CEBB54-A478-022E-0213-2E202AF2588E}"/>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92" name="Group 291">
                  <a:extLst>
                    <a:ext uri="{FF2B5EF4-FFF2-40B4-BE49-F238E27FC236}">
                      <a16:creationId xmlns:a16="http://schemas.microsoft.com/office/drawing/2014/main" id="{1E8F6C13-EA2E-1107-B7AD-6B68EF400585}"/>
                    </a:ext>
                  </a:extLst>
                </p:cNvPr>
                <p:cNvGrpSpPr/>
                <p:nvPr/>
              </p:nvGrpSpPr>
              <p:grpSpPr>
                <a:xfrm>
                  <a:off x="7713663" y="2848339"/>
                  <a:ext cx="1042107" cy="425543"/>
                  <a:chOff x="7786941" y="2884917"/>
                  <a:chExt cx="897649" cy="353919"/>
                </a:xfrm>
              </p:grpSpPr>
              <p:sp>
                <p:nvSpPr>
                  <p:cNvPr id="293" name="Freeform 292">
                    <a:extLst>
                      <a:ext uri="{FF2B5EF4-FFF2-40B4-BE49-F238E27FC236}">
                        <a16:creationId xmlns:a16="http://schemas.microsoft.com/office/drawing/2014/main" id="{6859CF4C-8C45-1A24-ECDC-BB8052CD76C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4" name="Freeform 293">
                    <a:extLst>
                      <a:ext uri="{FF2B5EF4-FFF2-40B4-BE49-F238E27FC236}">
                        <a16:creationId xmlns:a16="http://schemas.microsoft.com/office/drawing/2014/main" id="{6018C56D-2F97-EC85-4EBC-A2CC333A9DE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5" name="Freeform 294">
                    <a:extLst>
                      <a:ext uri="{FF2B5EF4-FFF2-40B4-BE49-F238E27FC236}">
                        <a16:creationId xmlns:a16="http://schemas.microsoft.com/office/drawing/2014/main" id="{DCBB60BD-3C86-C175-C74E-7A108A544E9D}"/>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6" name="Freeform 295">
                    <a:extLst>
                      <a:ext uri="{FF2B5EF4-FFF2-40B4-BE49-F238E27FC236}">
                        <a16:creationId xmlns:a16="http://schemas.microsoft.com/office/drawing/2014/main" id="{011106C5-C774-6FB1-52E0-FBF055E52709}"/>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262" name="Group 261">
                <a:extLst>
                  <a:ext uri="{FF2B5EF4-FFF2-40B4-BE49-F238E27FC236}">
                    <a16:creationId xmlns:a16="http://schemas.microsoft.com/office/drawing/2014/main" id="{F54BA850-E4D8-A232-5228-39FFBB3E1BEC}"/>
                  </a:ext>
                </a:extLst>
              </p:cNvPr>
              <p:cNvGrpSpPr/>
              <p:nvPr/>
            </p:nvGrpSpPr>
            <p:grpSpPr>
              <a:xfrm>
                <a:off x="8517278" y="3314233"/>
                <a:ext cx="495296" cy="318654"/>
                <a:chOff x="7493876" y="2774731"/>
                <a:chExt cx="1481958" cy="894622"/>
              </a:xfrm>
            </p:grpSpPr>
            <p:sp>
              <p:nvSpPr>
                <p:cNvPr id="283" name="Freeform 282">
                  <a:extLst>
                    <a:ext uri="{FF2B5EF4-FFF2-40B4-BE49-F238E27FC236}">
                      <a16:creationId xmlns:a16="http://schemas.microsoft.com/office/drawing/2014/main" id="{B3043D9C-2A99-ADBD-EF47-B7ABB1AFE7A8}"/>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84" name="Oval 283">
                  <a:extLst>
                    <a:ext uri="{FF2B5EF4-FFF2-40B4-BE49-F238E27FC236}">
                      <a16:creationId xmlns:a16="http://schemas.microsoft.com/office/drawing/2014/main" id="{7296270A-AEBE-2EEA-D195-41B894250D9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85" name="Group 284">
                  <a:extLst>
                    <a:ext uri="{FF2B5EF4-FFF2-40B4-BE49-F238E27FC236}">
                      <a16:creationId xmlns:a16="http://schemas.microsoft.com/office/drawing/2014/main" id="{9A60945C-CBD4-3047-D473-CD749EC70E01}"/>
                    </a:ext>
                  </a:extLst>
                </p:cNvPr>
                <p:cNvGrpSpPr/>
                <p:nvPr/>
              </p:nvGrpSpPr>
              <p:grpSpPr>
                <a:xfrm>
                  <a:off x="7713663" y="2848339"/>
                  <a:ext cx="1042107" cy="425543"/>
                  <a:chOff x="7786941" y="2884917"/>
                  <a:chExt cx="897649" cy="353919"/>
                </a:xfrm>
              </p:grpSpPr>
              <p:sp>
                <p:nvSpPr>
                  <p:cNvPr id="286" name="Freeform 285">
                    <a:extLst>
                      <a:ext uri="{FF2B5EF4-FFF2-40B4-BE49-F238E27FC236}">
                        <a16:creationId xmlns:a16="http://schemas.microsoft.com/office/drawing/2014/main" id="{262D1102-60A4-9567-9B1A-0152C6051E4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7" name="Freeform 286">
                    <a:extLst>
                      <a:ext uri="{FF2B5EF4-FFF2-40B4-BE49-F238E27FC236}">
                        <a16:creationId xmlns:a16="http://schemas.microsoft.com/office/drawing/2014/main" id="{A9B1A0E0-B2CE-A669-53F2-EC84EE75E67F}"/>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8" name="Freeform 287">
                    <a:extLst>
                      <a:ext uri="{FF2B5EF4-FFF2-40B4-BE49-F238E27FC236}">
                        <a16:creationId xmlns:a16="http://schemas.microsoft.com/office/drawing/2014/main" id="{620AEBCB-543D-7313-B4F6-988465BB922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9" name="Freeform 288">
                    <a:extLst>
                      <a:ext uri="{FF2B5EF4-FFF2-40B4-BE49-F238E27FC236}">
                        <a16:creationId xmlns:a16="http://schemas.microsoft.com/office/drawing/2014/main" id="{3CE4DC0E-7522-A920-7E03-51BAE541631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263" name="Group 262">
                <a:extLst>
                  <a:ext uri="{FF2B5EF4-FFF2-40B4-BE49-F238E27FC236}">
                    <a16:creationId xmlns:a16="http://schemas.microsoft.com/office/drawing/2014/main" id="{80ED2156-D5BB-62E9-89C6-A05D1AEC05AE}"/>
                  </a:ext>
                </a:extLst>
              </p:cNvPr>
              <p:cNvGrpSpPr/>
              <p:nvPr/>
            </p:nvGrpSpPr>
            <p:grpSpPr>
              <a:xfrm>
                <a:off x="7141557" y="3533202"/>
                <a:ext cx="495296" cy="318654"/>
                <a:chOff x="7493876" y="2774731"/>
                <a:chExt cx="1481958" cy="894622"/>
              </a:xfrm>
            </p:grpSpPr>
            <p:sp>
              <p:nvSpPr>
                <p:cNvPr id="276" name="Freeform 275">
                  <a:extLst>
                    <a:ext uri="{FF2B5EF4-FFF2-40B4-BE49-F238E27FC236}">
                      <a16:creationId xmlns:a16="http://schemas.microsoft.com/office/drawing/2014/main" id="{8DC592A2-A0A6-D471-D65C-79AEF14278A8}"/>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77" name="Oval 276">
                  <a:extLst>
                    <a:ext uri="{FF2B5EF4-FFF2-40B4-BE49-F238E27FC236}">
                      <a16:creationId xmlns:a16="http://schemas.microsoft.com/office/drawing/2014/main" id="{538743FE-E29A-4AF9-AA9D-F33FD629E02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78" name="Group 277">
                  <a:extLst>
                    <a:ext uri="{FF2B5EF4-FFF2-40B4-BE49-F238E27FC236}">
                      <a16:creationId xmlns:a16="http://schemas.microsoft.com/office/drawing/2014/main" id="{79561619-4AC8-C191-4686-36FA3D29A314}"/>
                    </a:ext>
                  </a:extLst>
                </p:cNvPr>
                <p:cNvGrpSpPr/>
                <p:nvPr/>
              </p:nvGrpSpPr>
              <p:grpSpPr>
                <a:xfrm>
                  <a:off x="7713663" y="2848339"/>
                  <a:ext cx="1042107" cy="425543"/>
                  <a:chOff x="7786941" y="2884917"/>
                  <a:chExt cx="897649" cy="353919"/>
                </a:xfrm>
              </p:grpSpPr>
              <p:sp>
                <p:nvSpPr>
                  <p:cNvPr id="279" name="Freeform 278">
                    <a:extLst>
                      <a:ext uri="{FF2B5EF4-FFF2-40B4-BE49-F238E27FC236}">
                        <a16:creationId xmlns:a16="http://schemas.microsoft.com/office/drawing/2014/main" id="{BD4DED68-E060-3368-E35E-BA28451A999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0" name="Freeform 279">
                    <a:extLst>
                      <a:ext uri="{FF2B5EF4-FFF2-40B4-BE49-F238E27FC236}">
                        <a16:creationId xmlns:a16="http://schemas.microsoft.com/office/drawing/2014/main" id="{333F9CAB-8507-872A-ABDB-90B4EF47193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1" name="Freeform 280">
                    <a:extLst>
                      <a:ext uri="{FF2B5EF4-FFF2-40B4-BE49-F238E27FC236}">
                        <a16:creationId xmlns:a16="http://schemas.microsoft.com/office/drawing/2014/main" id="{8D4DBF07-F963-9C1D-149C-D64C54EEB33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2" name="Freeform 281">
                    <a:extLst>
                      <a:ext uri="{FF2B5EF4-FFF2-40B4-BE49-F238E27FC236}">
                        <a16:creationId xmlns:a16="http://schemas.microsoft.com/office/drawing/2014/main" id="{2BDC3C69-7EDB-77BD-0DA8-261DCE800C5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264" name="Group 263">
                <a:extLst>
                  <a:ext uri="{FF2B5EF4-FFF2-40B4-BE49-F238E27FC236}">
                    <a16:creationId xmlns:a16="http://schemas.microsoft.com/office/drawing/2014/main" id="{2586A737-DC5F-CE6C-2BB3-E5B7122F8F7D}"/>
                  </a:ext>
                </a:extLst>
              </p:cNvPr>
              <p:cNvGrpSpPr/>
              <p:nvPr/>
            </p:nvGrpSpPr>
            <p:grpSpPr>
              <a:xfrm>
                <a:off x="7381204" y="4125100"/>
                <a:ext cx="495296" cy="318654"/>
                <a:chOff x="7493876" y="2774731"/>
                <a:chExt cx="1481958" cy="894622"/>
              </a:xfrm>
            </p:grpSpPr>
            <p:sp>
              <p:nvSpPr>
                <p:cNvPr id="269" name="Freeform 268">
                  <a:extLst>
                    <a:ext uri="{FF2B5EF4-FFF2-40B4-BE49-F238E27FC236}">
                      <a16:creationId xmlns:a16="http://schemas.microsoft.com/office/drawing/2014/main" id="{B409F9B5-E25A-0A57-B336-5A5AD9FDC818}"/>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70" name="Oval 269">
                  <a:extLst>
                    <a:ext uri="{FF2B5EF4-FFF2-40B4-BE49-F238E27FC236}">
                      <a16:creationId xmlns:a16="http://schemas.microsoft.com/office/drawing/2014/main" id="{13C86242-DA7B-0CF9-B098-77E3BC41D40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71" name="Group 270">
                  <a:extLst>
                    <a:ext uri="{FF2B5EF4-FFF2-40B4-BE49-F238E27FC236}">
                      <a16:creationId xmlns:a16="http://schemas.microsoft.com/office/drawing/2014/main" id="{4C1D485D-EF18-47CA-3422-B82B3937BAE4}"/>
                    </a:ext>
                  </a:extLst>
                </p:cNvPr>
                <p:cNvGrpSpPr/>
                <p:nvPr/>
              </p:nvGrpSpPr>
              <p:grpSpPr>
                <a:xfrm>
                  <a:off x="7713663" y="2848339"/>
                  <a:ext cx="1042107" cy="425543"/>
                  <a:chOff x="7786941" y="2884917"/>
                  <a:chExt cx="897649" cy="353919"/>
                </a:xfrm>
              </p:grpSpPr>
              <p:sp>
                <p:nvSpPr>
                  <p:cNvPr id="272" name="Freeform 271">
                    <a:extLst>
                      <a:ext uri="{FF2B5EF4-FFF2-40B4-BE49-F238E27FC236}">
                        <a16:creationId xmlns:a16="http://schemas.microsoft.com/office/drawing/2014/main" id="{8AED5ED2-089E-51A7-5731-8A1C0736443D}"/>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3" name="Freeform 272">
                    <a:extLst>
                      <a:ext uri="{FF2B5EF4-FFF2-40B4-BE49-F238E27FC236}">
                        <a16:creationId xmlns:a16="http://schemas.microsoft.com/office/drawing/2014/main" id="{E9343827-337E-8C11-64F0-A21BFFD8FDA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4" name="Freeform 273">
                    <a:extLst>
                      <a:ext uri="{FF2B5EF4-FFF2-40B4-BE49-F238E27FC236}">
                        <a16:creationId xmlns:a16="http://schemas.microsoft.com/office/drawing/2014/main" id="{034804EB-6D37-2761-BF86-16C8399DDBAD}"/>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5" name="Freeform 274">
                    <a:extLst>
                      <a:ext uri="{FF2B5EF4-FFF2-40B4-BE49-F238E27FC236}">
                        <a16:creationId xmlns:a16="http://schemas.microsoft.com/office/drawing/2014/main" id="{C0BB73C1-11D5-619E-6CCD-3BEBDA35BEC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pic>
            <p:nvPicPr>
              <p:cNvPr id="265" name="Picture 264" descr="A screen shot of a computer&#10;&#10;Description automatically generated">
                <a:extLst>
                  <a:ext uri="{FF2B5EF4-FFF2-40B4-BE49-F238E27FC236}">
                    <a16:creationId xmlns:a16="http://schemas.microsoft.com/office/drawing/2014/main" id="{2A216C1F-A8F1-180B-C7D8-3DE686916BD2}"/>
                  </a:ext>
                </a:extLst>
              </p:cNvPr>
              <p:cNvPicPr>
                <a:picLocks noChangeAspect="1"/>
              </p:cNvPicPr>
              <p:nvPr/>
            </p:nvPicPr>
            <p:blipFill>
              <a:blip r:embed="rId10"/>
              <a:stretch>
                <a:fillRect/>
              </a:stretch>
            </p:blipFill>
            <p:spPr>
              <a:xfrm>
                <a:off x="7463485" y="2143958"/>
                <a:ext cx="645858" cy="1204723"/>
              </a:xfrm>
              <a:prstGeom prst="rect">
                <a:avLst/>
              </a:prstGeom>
            </p:spPr>
          </p:pic>
          <p:sp>
            <p:nvSpPr>
              <p:cNvPr id="266" name="Can 265">
                <a:extLst>
                  <a:ext uri="{FF2B5EF4-FFF2-40B4-BE49-F238E27FC236}">
                    <a16:creationId xmlns:a16="http://schemas.microsoft.com/office/drawing/2014/main" id="{6003677F-7543-D21E-AE23-DB9BCE650858}"/>
                  </a:ext>
                </a:extLst>
              </p:cNvPr>
              <p:cNvSpPr/>
              <p:nvPr/>
            </p:nvSpPr>
            <p:spPr>
              <a:xfrm>
                <a:off x="9181074" y="2063579"/>
                <a:ext cx="630195" cy="568410"/>
              </a:xfrm>
              <a:prstGeom prst="can">
                <a:avLst/>
              </a:prstGeom>
              <a:gradFill>
                <a:gsLst>
                  <a:gs pos="38000">
                    <a:schemeClr val="bg1">
                      <a:lumMod val="95000"/>
                    </a:schemeClr>
                  </a:gs>
                  <a:gs pos="0">
                    <a:srgbClr val="C4CDD3"/>
                  </a:gs>
                  <a:gs pos="100000">
                    <a:schemeClr val="bg1">
                      <a:lumMod val="75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67" name="Picture 266" descr="A screen shot of a computer&#10;&#10;Description automatically generated">
                <a:extLst>
                  <a:ext uri="{FF2B5EF4-FFF2-40B4-BE49-F238E27FC236}">
                    <a16:creationId xmlns:a16="http://schemas.microsoft.com/office/drawing/2014/main" id="{93E21713-E310-CA76-6DE4-60111948941E}"/>
                  </a:ext>
                </a:extLst>
              </p:cNvPr>
              <p:cNvPicPr>
                <a:picLocks noChangeAspect="1"/>
              </p:cNvPicPr>
              <p:nvPr/>
            </p:nvPicPr>
            <p:blipFill>
              <a:blip r:embed="rId10"/>
              <a:stretch>
                <a:fillRect/>
              </a:stretch>
            </p:blipFill>
            <p:spPr>
              <a:xfrm>
                <a:off x="9543539" y="2209860"/>
                <a:ext cx="645858" cy="1204723"/>
              </a:xfrm>
              <a:prstGeom prst="rect">
                <a:avLst/>
              </a:prstGeom>
            </p:spPr>
          </p:pic>
        </p:grpSp>
      </p:grpSp>
      <p:pic>
        <p:nvPicPr>
          <p:cNvPr id="6" name="Picture 5" descr="A large white and blue computer tower&#10;&#10;Description automatically generated with medium confidence">
            <a:extLst>
              <a:ext uri="{FF2B5EF4-FFF2-40B4-BE49-F238E27FC236}">
                <a16:creationId xmlns:a16="http://schemas.microsoft.com/office/drawing/2014/main" id="{49935B34-AF4E-2335-1DDF-1CB975F5D69B}"/>
              </a:ext>
            </a:extLst>
          </p:cNvPr>
          <p:cNvPicPr>
            <a:picLocks noChangeAspect="1"/>
          </p:cNvPicPr>
          <p:nvPr/>
        </p:nvPicPr>
        <p:blipFill>
          <a:blip r:embed="rId11"/>
          <a:stretch>
            <a:fillRect/>
          </a:stretch>
        </p:blipFill>
        <p:spPr>
          <a:xfrm>
            <a:off x="8092240" y="967345"/>
            <a:ext cx="1421411" cy="1341407"/>
          </a:xfrm>
          <a:prstGeom prst="rect">
            <a:avLst/>
          </a:prstGeom>
        </p:spPr>
      </p:pic>
      <p:grpSp>
        <p:nvGrpSpPr>
          <p:cNvPr id="4" name="Group 3">
            <a:extLst>
              <a:ext uri="{FF2B5EF4-FFF2-40B4-BE49-F238E27FC236}">
                <a16:creationId xmlns:a16="http://schemas.microsoft.com/office/drawing/2014/main" id="{A92D240B-D621-4CA9-98F2-0D5C7E6676EF}"/>
              </a:ext>
            </a:extLst>
          </p:cNvPr>
          <p:cNvGrpSpPr/>
          <p:nvPr/>
        </p:nvGrpSpPr>
        <p:grpSpPr>
          <a:xfrm>
            <a:off x="4564162" y="1598309"/>
            <a:ext cx="6978570" cy="3459211"/>
            <a:chOff x="4564162" y="1598309"/>
            <a:chExt cx="6978570" cy="3459211"/>
          </a:xfrm>
        </p:grpSpPr>
        <p:sp>
          <p:nvSpPr>
            <p:cNvPr id="16" name="Freeform 15">
              <a:extLst>
                <a:ext uri="{FF2B5EF4-FFF2-40B4-BE49-F238E27FC236}">
                  <a16:creationId xmlns:a16="http://schemas.microsoft.com/office/drawing/2014/main" id="{D0F2BE0C-69BD-9EBB-20AE-793A469F40D5}"/>
                </a:ext>
              </a:extLst>
            </p:cNvPr>
            <p:cNvSpPr/>
            <p:nvPr/>
          </p:nvSpPr>
          <p:spPr>
            <a:xfrm>
              <a:off x="6910316" y="1907940"/>
              <a:ext cx="4498899" cy="2763823"/>
            </a:xfrm>
            <a:custGeom>
              <a:avLst/>
              <a:gdLst>
                <a:gd name="connsiteX0" fmla="*/ 409574 w 1466206"/>
                <a:gd name="connsiteY0" fmla="*/ 41300 h 846656"/>
                <a:gd name="connsiteX1" fmla="*/ 55068 w 1466206"/>
                <a:gd name="connsiteY1" fmla="*/ 92926 h 846656"/>
                <a:gd name="connsiteX2" fmla="*/ 0 w 1466206"/>
                <a:gd name="connsiteY2" fmla="*/ 344169 h 846656"/>
                <a:gd name="connsiteX3" fmla="*/ 37859 w 1466206"/>
                <a:gd name="connsiteY3" fmla="*/ 726197 h 846656"/>
                <a:gd name="connsiteX4" fmla="*/ 320087 w 1466206"/>
                <a:gd name="connsiteY4" fmla="*/ 846656 h 846656"/>
                <a:gd name="connsiteX5" fmla="*/ 949936 w 1466206"/>
                <a:gd name="connsiteY5" fmla="*/ 777822 h 846656"/>
                <a:gd name="connsiteX6" fmla="*/ 1466206 w 1466206"/>
                <a:gd name="connsiteY6" fmla="*/ 757172 h 846656"/>
                <a:gd name="connsiteX7" fmla="*/ 1466206 w 1466206"/>
                <a:gd name="connsiteY7" fmla="*/ 357936 h 846656"/>
                <a:gd name="connsiteX8" fmla="*/ 1287232 w 1466206"/>
                <a:gd name="connsiteY8" fmla="*/ 0 h 846656"/>
                <a:gd name="connsiteX9" fmla="*/ 719336 w 1466206"/>
                <a:gd name="connsiteY9" fmla="*/ 55067 h 846656"/>
                <a:gd name="connsiteX10" fmla="*/ 409574 w 1466206"/>
                <a:gd name="connsiteY10" fmla="*/ 41300 h 846656"/>
                <a:gd name="connsiteX0" fmla="*/ 409574 w 1466206"/>
                <a:gd name="connsiteY0" fmla="*/ 41300 h 846656"/>
                <a:gd name="connsiteX1" fmla="*/ 55068 w 1466206"/>
                <a:gd name="connsiteY1" fmla="*/ 92926 h 846656"/>
                <a:gd name="connsiteX2" fmla="*/ 0 w 1466206"/>
                <a:gd name="connsiteY2" fmla="*/ 344169 h 846656"/>
                <a:gd name="connsiteX3" fmla="*/ 37859 w 1466206"/>
                <a:gd name="connsiteY3" fmla="*/ 726197 h 846656"/>
                <a:gd name="connsiteX4" fmla="*/ 320087 w 1466206"/>
                <a:gd name="connsiteY4" fmla="*/ 846656 h 846656"/>
                <a:gd name="connsiteX5" fmla="*/ 949936 w 1466206"/>
                <a:gd name="connsiteY5" fmla="*/ 777822 h 846656"/>
                <a:gd name="connsiteX6" fmla="*/ 1466206 w 1466206"/>
                <a:gd name="connsiteY6" fmla="*/ 757172 h 846656"/>
                <a:gd name="connsiteX7" fmla="*/ 1466206 w 1466206"/>
                <a:gd name="connsiteY7" fmla="*/ 357936 h 846656"/>
                <a:gd name="connsiteX8" fmla="*/ 1287232 w 1466206"/>
                <a:gd name="connsiteY8" fmla="*/ 0 h 846656"/>
                <a:gd name="connsiteX9" fmla="*/ 719336 w 1466206"/>
                <a:gd name="connsiteY9" fmla="*/ 55067 h 846656"/>
                <a:gd name="connsiteX10" fmla="*/ 409574 w 1466206"/>
                <a:gd name="connsiteY10" fmla="*/ 41300 h 846656"/>
                <a:gd name="connsiteX0" fmla="*/ 416148 w 1472780"/>
                <a:gd name="connsiteY0" fmla="*/ 41300 h 846656"/>
                <a:gd name="connsiteX1" fmla="*/ 61642 w 1472780"/>
                <a:gd name="connsiteY1" fmla="*/ 92926 h 846656"/>
                <a:gd name="connsiteX2" fmla="*/ 6574 w 1472780"/>
                <a:gd name="connsiteY2" fmla="*/ 344169 h 846656"/>
                <a:gd name="connsiteX3" fmla="*/ 44433 w 1472780"/>
                <a:gd name="connsiteY3" fmla="*/ 726197 h 846656"/>
                <a:gd name="connsiteX4" fmla="*/ 326661 w 1472780"/>
                <a:gd name="connsiteY4" fmla="*/ 846656 h 846656"/>
                <a:gd name="connsiteX5" fmla="*/ 956510 w 1472780"/>
                <a:gd name="connsiteY5" fmla="*/ 777822 h 846656"/>
                <a:gd name="connsiteX6" fmla="*/ 1472780 w 1472780"/>
                <a:gd name="connsiteY6" fmla="*/ 757172 h 846656"/>
                <a:gd name="connsiteX7" fmla="*/ 1472780 w 1472780"/>
                <a:gd name="connsiteY7" fmla="*/ 357936 h 846656"/>
                <a:gd name="connsiteX8" fmla="*/ 1293806 w 1472780"/>
                <a:gd name="connsiteY8" fmla="*/ 0 h 846656"/>
                <a:gd name="connsiteX9" fmla="*/ 725910 w 1472780"/>
                <a:gd name="connsiteY9" fmla="*/ 55067 h 846656"/>
                <a:gd name="connsiteX10" fmla="*/ 416148 w 1472780"/>
                <a:gd name="connsiteY10" fmla="*/ 41300 h 846656"/>
                <a:gd name="connsiteX0" fmla="*/ 416148 w 1472780"/>
                <a:gd name="connsiteY0" fmla="*/ 41300 h 846656"/>
                <a:gd name="connsiteX1" fmla="*/ 61642 w 1472780"/>
                <a:gd name="connsiteY1" fmla="*/ 92926 h 846656"/>
                <a:gd name="connsiteX2" fmla="*/ 6574 w 1472780"/>
                <a:gd name="connsiteY2" fmla="*/ 344169 h 846656"/>
                <a:gd name="connsiteX3" fmla="*/ 44433 w 1472780"/>
                <a:gd name="connsiteY3" fmla="*/ 726197 h 846656"/>
                <a:gd name="connsiteX4" fmla="*/ 326661 w 1472780"/>
                <a:gd name="connsiteY4" fmla="*/ 846656 h 846656"/>
                <a:gd name="connsiteX5" fmla="*/ 956510 w 1472780"/>
                <a:gd name="connsiteY5" fmla="*/ 777822 h 846656"/>
                <a:gd name="connsiteX6" fmla="*/ 1472780 w 1472780"/>
                <a:gd name="connsiteY6" fmla="*/ 757172 h 846656"/>
                <a:gd name="connsiteX7" fmla="*/ 1472780 w 1472780"/>
                <a:gd name="connsiteY7" fmla="*/ 357936 h 846656"/>
                <a:gd name="connsiteX8" fmla="*/ 1293806 w 1472780"/>
                <a:gd name="connsiteY8" fmla="*/ 0 h 846656"/>
                <a:gd name="connsiteX9" fmla="*/ 725910 w 1472780"/>
                <a:gd name="connsiteY9" fmla="*/ 55067 h 846656"/>
                <a:gd name="connsiteX10" fmla="*/ 416148 w 1472780"/>
                <a:gd name="connsiteY10" fmla="*/ 41300 h 846656"/>
                <a:gd name="connsiteX0" fmla="*/ 416148 w 1518548"/>
                <a:gd name="connsiteY0" fmla="*/ 41300 h 846656"/>
                <a:gd name="connsiteX1" fmla="*/ 61642 w 1518548"/>
                <a:gd name="connsiteY1" fmla="*/ 92926 h 846656"/>
                <a:gd name="connsiteX2" fmla="*/ 6574 w 1518548"/>
                <a:gd name="connsiteY2" fmla="*/ 344169 h 846656"/>
                <a:gd name="connsiteX3" fmla="*/ 44433 w 1518548"/>
                <a:gd name="connsiteY3" fmla="*/ 726197 h 846656"/>
                <a:gd name="connsiteX4" fmla="*/ 326661 w 1518548"/>
                <a:gd name="connsiteY4" fmla="*/ 846656 h 846656"/>
                <a:gd name="connsiteX5" fmla="*/ 956510 w 1518548"/>
                <a:gd name="connsiteY5" fmla="*/ 777822 h 846656"/>
                <a:gd name="connsiteX6" fmla="*/ 1472780 w 1518548"/>
                <a:gd name="connsiteY6" fmla="*/ 757172 h 846656"/>
                <a:gd name="connsiteX7" fmla="*/ 1472780 w 1518548"/>
                <a:gd name="connsiteY7" fmla="*/ 357936 h 846656"/>
                <a:gd name="connsiteX8" fmla="*/ 1293806 w 1518548"/>
                <a:gd name="connsiteY8" fmla="*/ 0 h 846656"/>
                <a:gd name="connsiteX9" fmla="*/ 725910 w 1518548"/>
                <a:gd name="connsiteY9" fmla="*/ 55067 h 846656"/>
                <a:gd name="connsiteX10" fmla="*/ 416148 w 1518548"/>
                <a:gd name="connsiteY10" fmla="*/ 41300 h 846656"/>
                <a:gd name="connsiteX0" fmla="*/ 416148 w 1518548"/>
                <a:gd name="connsiteY0" fmla="*/ 84063 h 889419"/>
                <a:gd name="connsiteX1" fmla="*/ 61642 w 1518548"/>
                <a:gd name="connsiteY1" fmla="*/ 135689 h 889419"/>
                <a:gd name="connsiteX2" fmla="*/ 6574 w 1518548"/>
                <a:gd name="connsiteY2" fmla="*/ 386932 h 889419"/>
                <a:gd name="connsiteX3" fmla="*/ 44433 w 1518548"/>
                <a:gd name="connsiteY3" fmla="*/ 768960 h 889419"/>
                <a:gd name="connsiteX4" fmla="*/ 326661 w 1518548"/>
                <a:gd name="connsiteY4" fmla="*/ 889419 h 889419"/>
                <a:gd name="connsiteX5" fmla="*/ 956510 w 1518548"/>
                <a:gd name="connsiteY5" fmla="*/ 820585 h 889419"/>
                <a:gd name="connsiteX6" fmla="*/ 1472780 w 1518548"/>
                <a:gd name="connsiteY6" fmla="*/ 799935 h 889419"/>
                <a:gd name="connsiteX7" fmla="*/ 1472780 w 1518548"/>
                <a:gd name="connsiteY7" fmla="*/ 400699 h 889419"/>
                <a:gd name="connsiteX8" fmla="*/ 1293806 w 1518548"/>
                <a:gd name="connsiteY8" fmla="*/ 42763 h 889419"/>
                <a:gd name="connsiteX9" fmla="*/ 725910 w 1518548"/>
                <a:gd name="connsiteY9" fmla="*/ 97830 h 889419"/>
                <a:gd name="connsiteX10" fmla="*/ 416148 w 1518548"/>
                <a:gd name="connsiteY10" fmla="*/ 84063 h 889419"/>
                <a:gd name="connsiteX0" fmla="*/ 416148 w 1518548"/>
                <a:gd name="connsiteY0" fmla="*/ 52053 h 857409"/>
                <a:gd name="connsiteX1" fmla="*/ 61642 w 1518548"/>
                <a:gd name="connsiteY1" fmla="*/ 103679 h 857409"/>
                <a:gd name="connsiteX2" fmla="*/ 6574 w 1518548"/>
                <a:gd name="connsiteY2" fmla="*/ 354922 h 857409"/>
                <a:gd name="connsiteX3" fmla="*/ 44433 w 1518548"/>
                <a:gd name="connsiteY3" fmla="*/ 736950 h 857409"/>
                <a:gd name="connsiteX4" fmla="*/ 326661 w 1518548"/>
                <a:gd name="connsiteY4" fmla="*/ 857409 h 857409"/>
                <a:gd name="connsiteX5" fmla="*/ 956510 w 1518548"/>
                <a:gd name="connsiteY5" fmla="*/ 788575 h 857409"/>
                <a:gd name="connsiteX6" fmla="*/ 1472780 w 1518548"/>
                <a:gd name="connsiteY6" fmla="*/ 767925 h 857409"/>
                <a:gd name="connsiteX7" fmla="*/ 1472780 w 1518548"/>
                <a:gd name="connsiteY7" fmla="*/ 368689 h 857409"/>
                <a:gd name="connsiteX8" fmla="*/ 1293806 w 1518548"/>
                <a:gd name="connsiteY8" fmla="*/ 10753 h 857409"/>
                <a:gd name="connsiteX9" fmla="*/ 928976 w 1518548"/>
                <a:gd name="connsiteY9" fmla="*/ 89911 h 857409"/>
                <a:gd name="connsiteX10" fmla="*/ 416148 w 1518548"/>
                <a:gd name="connsiteY10" fmla="*/ 52053 h 857409"/>
                <a:gd name="connsiteX0" fmla="*/ 430374 w 1519007"/>
                <a:gd name="connsiteY0" fmla="*/ 231021 h 857409"/>
                <a:gd name="connsiteX1" fmla="*/ 62101 w 1519007"/>
                <a:gd name="connsiteY1" fmla="*/ 103679 h 857409"/>
                <a:gd name="connsiteX2" fmla="*/ 7033 w 1519007"/>
                <a:gd name="connsiteY2" fmla="*/ 354922 h 857409"/>
                <a:gd name="connsiteX3" fmla="*/ 44892 w 1519007"/>
                <a:gd name="connsiteY3" fmla="*/ 736950 h 857409"/>
                <a:gd name="connsiteX4" fmla="*/ 327120 w 1519007"/>
                <a:gd name="connsiteY4" fmla="*/ 857409 h 857409"/>
                <a:gd name="connsiteX5" fmla="*/ 956969 w 1519007"/>
                <a:gd name="connsiteY5" fmla="*/ 788575 h 857409"/>
                <a:gd name="connsiteX6" fmla="*/ 1473239 w 1519007"/>
                <a:gd name="connsiteY6" fmla="*/ 767925 h 857409"/>
                <a:gd name="connsiteX7" fmla="*/ 1473239 w 1519007"/>
                <a:gd name="connsiteY7" fmla="*/ 368689 h 857409"/>
                <a:gd name="connsiteX8" fmla="*/ 1294265 w 1519007"/>
                <a:gd name="connsiteY8" fmla="*/ 10753 h 857409"/>
                <a:gd name="connsiteX9" fmla="*/ 929435 w 1519007"/>
                <a:gd name="connsiteY9" fmla="*/ 89911 h 857409"/>
                <a:gd name="connsiteX10" fmla="*/ 430374 w 1519007"/>
                <a:gd name="connsiteY10" fmla="*/ 231021 h 857409"/>
                <a:gd name="connsiteX0" fmla="*/ 457084 w 1545717"/>
                <a:gd name="connsiteY0" fmla="*/ 231021 h 857409"/>
                <a:gd name="connsiteX1" fmla="*/ 88811 w 1545717"/>
                <a:gd name="connsiteY1" fmla="*/ 103679 h 857409"/>
                <a:gd name="connsiteX2" fmla="*/ 33743 w 1545717"/>
                <a:gd name="connsiteY2" fmla="*/ 354922 h 857409"/>
                <a:gd name="connsiteX3" fmla="*/ 71602 w 1545717"/>
                <a:gd name="connsiteY3" fmla="*/ 736950 h 857409"/>
                <a:gd name="connsiteX4" fmla="*/ 353830 w 1545717"/>
                <a:gd name="connsiteY4" fmla="*/ 857409 h 857409"/>
                <a:gd name="connsiteX5" fmla="*/ 983679 w 1545717"/>
                <a:gd name="connsiteY5" fmla="*/ 788575 h 857409"/>
                <a:gd name="connsiteX6" fmla="*/ 1499949 w 1545717"/>
                <a:gd name="connsiteY6" fmla="*/ 767925 h 857409"/>
                <a:gd name="connsiteX7" fmla="*/ 1499949 w 1545717"/>
                <a:gd name="connsiteY7" fmla="*/ 368689 h 857409"/>
                <a:gd name="connsiteX8" fmla="*/ 1320975 w 1545717"/>
                <a:gd name="connsiteY8" fmla="*/ 10753 h 857409"/>
                <a:gd name="connsiteX9" fmla="*/ 956145 w 1545717"/>
                <a:gd name="connsiteY9" fmla="*/ 89911 h 857409"/>
                <a:gd name="connsiteX10" fmla="*/ 457084 w 1545717"/>
                <a:gd name="connsiteY10" fmla="*/ 231021 h 857409"/>
                <a:gd name="connsiteX0" fmla="*/ 563227 w 1524513"/>
                <a:gd name="connsiteY0" fmla="*/ 182837 h 857409"/>
                <a:gd name="connsiteX1" fmla="*/ 67607 w 1524513"/>
                <a:gd name="connsiteY1" fmla="*/ 103679 h 857409"/>
                <a:gd name="connsiteX2" fmla="*/ 12539 w 1524513"/>
                <a:gd name="connsiteY2" fmla="*/ 354922 h 857409"/>
                <a:gd name="connsiteX3" fmla="*/ 50398 w 1524513"/>
                <a:gd name="connsiteY3" fmla="*/ 736950 h 857409"/>
                <a:gd name="connsiteX4" fmla="*/ 332626 w 1524513"/>
                <a:gd name="connsiteY4" fmla="*/ 857409 h 857409"/>
                <a:gd name="connsiteX5" fmla="*/ 962475 w 1524513"/>
                <a:gd name="connsiteY5" fmla="*/ 788575 h 857409"/>
                <a:gd name="connsiteX6" fmla="*/ 1478745 w 1524513"/>
                <a:gd name="connsiteY6" fmla="*/ 767925 h 857409"/>
                <a:gd name="connsiteX7" fmla="*/ 1478745 w 1524513"/>
                <a:gd name="connsiteY7" fmla="*/ 368689 h 857409"/>
                <a:gd name="connsiteX8" fmla="*/ 1299771 w 1524513"/>
                <a:gd name="connsiteY8" fmla="*/ 10753 h 857409"/>
                <a:gd name="connsiteX9" fmla="*/ 934941 w 1524513"/>
                <a:gd name="connsiteY9" fmla="*/ 89911 h 857409"/>
                <a:gd name="connsiteX10" fmla="*/ 563227 w 1524513"/>
                <a:gd name="connsiteY10" fmla="*/ 182837 h 857409"/>
                <a:gd name="connsiteX0" fmla="*/ 563227 w 1539800"/>
                <a:gd name="connsiteY0" fmla="*/ 182837 h 857409"/>
                <a:gd name="connsiteX1" fmla="*/ 67607 w 1539800"/>
                <a:gd name="connsiteY1" fmla="*/ 103679 h 857409"/>
                <a:gd name="connsiteX2" fmla="*/ 12539 w 1539800"/>
                <a:gd name="connsiteY2" fmla="*/ 354922 h 857409"/>
                <a:gd name="connsiteX3" fmla="*/ 50398 w 1539800"/>
                <a:gd name="connsiteY3" fmla="*/ 736950 h 857409"/>
                <a:gd name="connsiteX4" fmla="*/ 332626 w 1539800"/>
                <a:gd name="connsiteY4" fmla="*/ 857409 h 857409"/>
                <a:gd name="connsiteX5" fmla="*/ 752525 w 1539800"/>
                <a:gd name="connsiteY5" fmla="*/ 726625 h 857409"/>
                <a:gd name="connsiteX6" fmla="*/ 1478745 w 1539800"/>
                <a:gd name="connsiteY6" fmla="*/ 767925 h 857409"/>
                <a:gd name="connsiteX7" fmla="*/ 1478745 w 1539800"/>
                <a:gd name="connsiteY7" fmla="*/ 368689 h 857409"/>
                <a:gd name="connsiteX8" fmla="*/ 1299771 w 1539800"/>
                <a:gd name="connsiteY8" fmla="*/ 10753 h 857409"/>
                <a:gd name="connsiteX9" fmla="*/ 934941 w 1539800"/>
                <a:gd name="connsiteY9" fmla="*/ 89911 h 857409"/>
                <a:gd name="connsiteX10" fmla="*/ 563227 w 1539800"/>
                <a:gd name="connsiteY10" fmla="*/ 182837 h 857409"/>
                <a:gd name="connsiteX0" fmla="*/ 563227 w 1539800"/>
                <a:gd name="connsiteY0" fmla="*/ 182837 h 857409"/>
                <a:gd name="connsiteX1" fmla="*/ 67607 w 1539800"/>
                <a:gd name="connsiteY1" fmla="*/ 103679 h 857409"/>
                <a:gd name="connsiteX2" fmla="*/ 12539 w 1539800"/>
                <a:gd name="connsiteY2" fmla="*/ 354922 h 857409"/>
                <a:gd name="connsiteX3" fmla="*/ 50398 w 1539800"/>
                <a:gd name="connsiteY3" fmla="*/ 736950 h 857409"/>
                <a:gd name="connsiteX4" fmla="*/ 332626 w 1539800"/>
                <a:gd name="connsiteY4" fmla="*/ 857409 h 857409"/>
                <a:gd name="connsiteX5" fmla="*/ 752525 w 1539800"/>
                <a:gd name="connsiteY5" fmla="*/ 726625 h 857409"/>
                <a:gd name="connsiteX6" fmla="*/ 1478745 w 1539800"/>
                <a:gd name="connsiteY6" fmla="*/ 767925 h 857409"/>
                <a:gd name="connsiteX7" fmla="*/ 1478745 w 1539800"/>
                <a:gd name="connsiteY7" fmla="*/ 368689 h 857409"/>
                <a:gd name="connsiteX8" fmla="*/ 1299771 w 1539800"/>
                <a:gd name="connsiteY8" fmla="*/ 10753 h 857409"/>
                <a:gd name="connsiteX9" fmla="*/ 934941 w 1539800"/>
                <a:gd name="connsiteY9" fmla="*/ 89911 h 857409"/>
                <a:gd name="connsiteX10" fmla="*/ 563227 w 1539800"/>
                <a:gd name="connsiteY10" fmla="*/ 182837 h 857409"/>
                <a:gd name="connsiteX0" fmla="*/ 563227 w 1539800"/>
                <a:gd name="connsiteY0" fmla="*/ 95020 h 769592"/>
                <a:gd name="connsiteX1" fmla="*/ 67607 w 1539800"/>
                <a:gd name="connsiteY1" fmla="*/ 15862 h 769592"/>
                <a:gd name="connsiteX2" fmla="*/ 12539 w 1539800"/>
                <a:gd name="connsiteY2" fmla="*/ 267105 h 769592"/>
                <a:gd name="connsiteX3" fmla="*/ 50398 w 1539800"/>
                <a:gd name="connsiteY3" fmla="*/ 649133 h 769592"/>
                <a:gd name="connsiteX4" fmla="*/ 332626 w 1539800"/>
                <a:gd name="connsiteY4" fmla="*/ 769592 h 769592"/>
                <a:gd name="connsiteX5" fmla="*/ 752525 w 1539800"/>
                <a:gd name="connsiteY5" fmla="*/ 638808 h 769592"/>
                <a:gd name="connsiteX6" fmla="*/ 1478745 w 1539800"/>
                <a:gd name="connsiteY6" fmla="*/ 680108 h 769592"/>
                <a:gd name="connsiteX7" fmla="*/ 1478745 w 1539800"/>
                <a:gd name="connsiteY7" fmla="*/ 280872 h 769592"/>
                <a:gd name="connsiteX8" fmla="*/ 1299771 w 1539800"/>
                <a:gd name="connsiteY8" fmla="*/ 50279 h 769592"/>
                <a:gd name="connsiteX9" fmla="*/ 934941 w 1539800"/>
                <a:gd name="connsiteY9" fmla="*/ 2094 h 769592"/>
                <a:gd name="connsiteX10" fmla="*/ 563227 w 1539800"/>
                <a:gd name="connsiteY10" fmla="*/ 95020 h 769592"/>
                <a:gd name="connsiteX0" fmla="*/ 563227 w 1539800"/>
                <a:gd name="connsiteY0" fmla="*/ 95020 h 769592"/>
                <a:gd name="connsiteX1" fmla="*/ 67607 w 1539800"/>
                <a:gd name="connsiteY1" fmla="*/ 15862 h 769592"/>
                <a:gd name="connsiteX2" fmla="*/ 12539 w 1539800"/>
                <a:gd name="connsiteY2" fmla="*/ 267105 h 769592"/>
                <a:gd name="connsiteX3" fmla="*/ 50398 w 1539800"/>
                <a:gd name="connsiteY3" fmla="*/ 649133 h 769592"/>
                <a:gd name="connsiteX4" fmla="*/ 332626 w 1539800"/>
                <a:gd name="connsiteY4" fmla="*/ 769592 h 769592"/>
                <a:gd name="connsiteX5" fmla="*/ 752525 w 1539800"/>
                <a:gd name="connsiteY5" fmla="*/ 638808 h 769592"/>
                <a:gd name="connsiteX6" fmla="*/ 1478745 w 1539800"/>
                <a:gd name="connsiteY6" fmla="*/ 680108 h 769592"/>
                <a:gd name="connsiteX7" fmla="*/ 1478745 w 1539800"/>
                <a:gd name="connsiteY7" fmla="*/ 280872 h 769592"/>
                <a:gd name="connsiteX8" fmla="*/ 1299771 w 1539800"/>
                <a:gd name="connsiteY8" fmla="*/ 50279 h 769592"/>
                <a:gd name="connsiteX9" fmla="*/ 934941 w 1539800"/>
                <a:gd name="connsiteY9" fmla="*/ 2094 h 769592"/>
                <a:gd name="connsiteX10" fmla="*/ 563227 w 1539800"/>
                <a:gd name="connsiteY10" fmla="*/ 95020 h 769592"/>
                <a:gd name="connsiteX0" fmla="*/ 580156 w 1556729"/>
                <a:gd name="connsiteY0" fmla="*/ 95020 h 769592"/>
                <a:gd name="connsiteX1" fmla="*/ 349414 w 1556729"/>
                <a:gd name="connsiteY1" fmla="*/ 232475 h 769592"/>
                <a:gd name="connsiteX2" fmla="*/ 29468 w 1556729"/>
                <a:gd name="connsiteY2" fmla="*/ 267105 h 769592"/>
                <a:gd name="connsiteX3" fmla="*/ 67327 w 1556729"/>
                <a:gd name="connsiteY3" fmla="*/ 649133 h 769592"/>
                <a:gd name="connsiteX4" fmla="*/ 349555 w 1556729"/>
                <a:gd name="connsiteY4" fmla="*/ 769592 h 769592"/>
                <a:gd name="connsiteX5" fmla="*/ 769454 w 1556729"/>
                <a:gd name="connsiteY5" fmla="*/ 638808 h 769592"/>
                <a:gd name="connsiteX6" fmla="*/ 1495674 w 1556729"/>
                <a:gd name="connsiteY6" fmla="*/ 680108 h 769592"/>
                <a:gd name="connsiteX7" fmla="*/ 1495674 w 1556729"/>
                <a:gd name="connsiteY7" fmla="*/ 280872 h 769592"/>
                <a:gd name="connsiteX8" fmla="*/ 1316700 w 1556729"/>
                <a:gd name="connsiteY8" fmla="*/ 50279 h 769592"/>
                <a:gd name="connsiteX9" fmla="*/ 951870 w 1556729"/>
                <a:gd name="connsiteY9" fmla="*/ 2094 h 769592"/>
                <a:gd name="connsiteX10" fmla="*/ 580156 w 1556729"/>
                <a:gd name="connsiteY10" fmla="*/ 95020 h 769592"/>
                <a:gd name="connsiteX0" fmla="*/ 552462 w 1529035"/>
                <a:gd name="connsiteY0" fmla="*/ 95020 h 769592"/>
                <a:gd name="connsiteX1" fmla="*/ 321720 w 1529035"/>
                <a:gd name="connsiteY1" fmla="*/ 232475 h 769592"/>
                <a:gd name="connsiteX2" fmla="*/ 1774 w 1529035"/>
                <a:gd name="connsiteY2" fmla="*/ 267105 h 769592"/>
                <a:gd name="connsiteX3" fmla="*/ 205181 w 1529035"/>
                <a:gd name="connsiteY3" fmla="*/ 597734 h 769592"/>
                <a:gd name="connsiteX4" fmla="*/ 321861 w 1529035"/>
                <a:gd name="connsiteY4" fmla="*/ 769592 h 769592"/>
                <a:gd name="connsiteX5" fmla="*/ 741760 w 1529035"/>
                <a:gd name="connsiteY5" fmla="*/ 638808 h 769592"/>
                <a:gd name="connsiteX6" fmla="*/ 1467980 w 1529035"/>
                <a:gd name="connsiteY6" fmla="*/ 680108 h 769592"/>
                <a:gd name="connsiteX7" fmla="*/ 1467980 w 1529035"/>
                <a:gd name="connsiteY7" fmla="*/ 280872 h 769592"/>
                <a:gd name="connsiteX8" fmla="*/ 1289006 w 1529035"/>
                <a:gd name="connsiteY8" fmla="*/ 50279 h 769592"/>
                <a:gd name="connsiteX9" fmla="*/ 924176 w 1529035"/>
                <a:gd name="connsiteY9" fmla="*/ 2094 h 769592"/>
                <a:gd name="connsiteX10" fmla="*/ 552462 w 1529035"/>
                <a:gd name="connsiteY10" fmla="*/ 95020 h 769592"/>
                <a:gd name="connsiteX0" fmla="*/ 552568 w 1529141"/>
                <a:gd name="connsiteY0" fmla="*/ 95020 h 697308"/>
                <a:gd name="connsiteX1" fmla="*/ 321826 w 1529141"/>
                <a:gd name="connsiteY1" fmla="*/ 232475 h 697308"/>
                <a:gd name="connsiteX2" fmla="*/ 1880 w 1529141"/>
                <a:gd name="connsiteY2" fmla="*/ 267105 h 697308"/>
                <a:gd name="connsiteX3" fmla="*/ 205287 w 1529141"/>
                <a:gd name="connsiteY3" fmla="*/ 597734 h 697308"/>
                <a:gd name="connsiteX4" fmla="*/ 526144 w 1529141"/>
                <a:gd name="connsiteY4" fmla="*/ 563993 h 697308"/>
                <a:gd name="connsiteX5" fmla="*/ 741866 w 1529141"/>
                <a:gd name="connsiteY5" fmla="*/ 638808 h 697308"/>
                <a:gd name="connsiteX6" fmla="*/ 1468086 w 1529141"/>
                <a:gd name="connsiteY6" fmla="*/ 680108 h 697308"/>
                <a:gd name="connsiteX7" fmla="*/ 1468086 w 1529141"/>
                <a:gd name="connsiteY7" fmla="*/ 280872 h 697308"/>
                <a:gd name="connsiteX8" fmla="*/ 1289112 w 1529141"/>
                <a:gd name="connsiteY8" fmla="*/ 50279 h 697308"/>
                <a:gd name="connsiteX9" fmla="*/ 924282 w 1529141"/>
                <a:gd name="connsiteY9" fmla="*/ 2094 h 697308"/>
                <a:gd name="connsiteX10" fmla="*/ 552568 w 1529141"/>
                <a:gd name="connsiteY10" fmla="*/ 95020 h 697308"/>
                <a:gd name="connsiteX0" fmla="*/ 503604 w 1480177"/>
                <a:gd name="connsiteY0" fmla="*/ 95020 h 697308"/>
                <a:gd name="connsiteX1" fmla="*/ 272862 w 1480177"/>
                <a:gd name="connsiteY1" fmla="*/ 232475 h 697308"/>
                <a:gd name="connsiteX2" fmla="*/ 2581 w 1480177"/>
                <a:gd name="connsiteY2" fmla="*/ 384590 h 697308"/>
                <a:gd name="connsiteX3" fmla="*/ 156323 w 1480177"/>
                <a:gd name="connsiteY3" fmla="*/ 597734 h 697308"/>
                <a:gd name="connsiteX4" fmla="*/ 477180 w 1480177"/>
                <a:gd name="connsiteY4" fmla="*/ 563993 h 697308"/>
                <a:gd name="connsiteX5" fmla="*/ 692902 w 1480177"/>
                <a:gd name="connsiteY5" fmla="*/ 638808 h 697308"/>
                <a:gd name="connsiteX6" fmla="*/ 1419122 w 1480177"/>
                <a:gd name="connsiteY6" fmla="*/ 680108 h 697308"/>
                <a:gd name="connsiteX7" fmla="*/ 1419122 w 1480177"/>
                <a:gd name="connsiteY7" fmla="*/ 280872 h 697308"/>
                <a:gd name="connsiteX8" fmla="*/ 1240148 w 1480177"/>
                <a:gd name="connsiteY8" fmla="*/ 50279 h 697308"/>
                <a:gd name="connsiteX9" fmla="*/ 875318 w 1480177"/>
                <a:gd name="connsiteY9" fmla="*/ 2094 h 697308"/>
                <a:gd name="connsiteX10" fmla="*/ 503604 w 1480177"/>
                <a:gd name="connsiteY10" fmla="*/ 95020 h 697308"/>
                <a:gd name="connsiteX0" fmla="*/ 503604 w 1480177"/>
                <a:gd name="connsiteY0" fmla="*/ 95020 h 697308"/>
                <a:gd name="connsiteX1" fmla="*/ 272862 w 1480177"/>
                <a:gd name="connsiteY1" fmla="*/ 232475 h 697308"/>
                <a:gd name="connsiteX2" fmla="*/ 2581 w 1480177"/>
                <a:gd name="connsiteY2" fmla="*/ 384590 h 697308"/>
                <a:gd name="connsiteX3" fmla="*/ 156323 w 1480177"/>
                <a:gd name="connsiteY3" fmla="*/ 597734 h 697308"/>
                <a:gd name="connsiteX4" fmla="*/ 477180 w 1480177"/>
                <a:gd name="connsiteY4" fmla="*/ 563993 h 697308"/>
                <a:gd name="connsiteX5" fmla="*/ 692902 w 1480177"/>
                <a:gd name="connsiteY5" fmla="*/ 638808 h 697308"/>
                <a:gd name="connsiteX6" fmla="*/ 1419122 w 1480177"/>
                <a:gd name="connsiteY6" fmla="*/ 680108 h 697308"/>
                <a:gd name="connsiteX7" fmla="*/ 1419122 w 1480177"/>
                <a:gd name="connsiteY7" fmla="*/ 280872 h 697308"/>
                <a:gd name="connsiteX8" fmla="*/ 1240148 w 1480177"/>
                <a:gd name="connsiteY8" fmla="*/ 50279 h 697308"/>
                <a:gd name="connsiteX9" fmla="*/ 875318 w 1480177"/>
                <a:gd name="connsiteY9" fmla="*/ 2094 h 697308"/>
                <a:gd name="connsiteX10" fmla="*/ 503604 w 1480177"/>
                <a:gd name="connsiteY10" fmla="*/ 95020 h 697308"/>
                <a:gd name="connsiteX0" fmla="*/ 504713 w 1481286"/>
                <a:gd name="connsiteY0" fmla="*/ 95020 h 700752"/>
                <a:gd name="connsiteX1" fmla="*/ 273971 w 1481286"/>
                <a:gd name="connsiteY1" fmla="*/ 232475 h 700752"/>
                <a:gd name="connsiteX2" fmla="*/ 3690 w 1481286"/>
                <a:gd name="connsiteY2" fmla="*/ 384590 h 700752"/>
                <a:gd name="connsiteX3" fmla="*/ 157432 w 1481286"/>
                <a:gd name="connsiteY3" fmla="*/ 597734 h 700752"/>
                <a:gd name="connsiteX4" fmla="*/ 694011 w 1481286"/>
                <a:gd name="connsiteY4" fmla="*/ 638808 h 700752"/>
                <a:gd name="connsiteX5" fmla="*/ 1420231 w 1481286"/>
                <a:gd name="connsiteY5" fmla="*/ 680108 h 700752"/>
                <a:gd name="connsiteX6" fmla="*/ 1420231 w 1481286"/>
                <a:gd name="connsiteY6" fmla="*/ 280872 h 700752"/>
                <a:gd name="connsiteX7" fmla="*/ 1241257 w 1481286"/>
                <a:gd name="connsiteY7" fmla="*/ 50279 h 700752"/>
                <a:gd name="connsiteX8" fmla="*/ 876427 w 1481286"/>
                <a:gd name="connsiteY8" fmla="*/ 2094 h 700752"/>
                <a:gd name="connsiteX9" fmla="*/ 504713 w 1481286"/>
                <a:gd name="connsiteY9" fmla="*/ 95020 h 700752"/>
                <a:gd name="connsiteX0" fmla="*/ 501024 w 1477597"/>
                <a:gd name="connsiteY0" fmla="*/ 95020 h 700752"/>
                <a:gd name="connsiteX1" fmla="*/ 270282 w 1477597"/>
                <a:gd name="connsiteY1" fmla="*/ 232475 h 700752"/>
                <a:gd name="connsiteX2" fmla="*/ 1 w 1477597"/>
                <a:gd name="connsiteY2" fmla="*/ 384590 h 700752"/>
                <a:gd name="connsiteX3" fmla="*/ 269626 w 1477597"/>
                <a:gd name="connsiteY3" fmla="*/ 583049 h 700752"/>
                <a:gd name="connsiteX4" fmla="*/ 690322 w 1477597"/>
                <a:gd name="connsiteY4" fmla="*/ 638808 h 700752"/>
                <a:gd name="connsiteX5" fmla="*/ 1416542 w 1477597"/>
                <a:gd name="connsiteY5" fmla="*/ 680108 h 700752"/>
                <a:gd name="connsiteX6" fmla="*/ 1416542 w 1477597"/>
                <a:gd name="connsiteY6" fmla="*/ 280872 h 700752"/>
                <a:gd name="connsiteX7" fmla="*/ 1237568 w 1477597"/>
                <a:gd name="connsiteY7" fmla="*/ 50279 h 700752"/>
                <a:gd name="connsiteX8" fmla="*/ 872738 w 1477597"/>
                <a:gd name="connsiteY8" fmla="*/ 2094 h 700752"/>
                <a:gd name="connsiteX9" fmla="*/ 501024 w 1477597"/>
                <a:gd name="connsiteY9" fmla="*/ 95020 h 700752"/>
                <a:gd name="connsiteX0" fmla="*/ 501024 w 1477597"/>
                <a:gd name="connsiteY0" fmla="*/ 95020 h 700752"/>
                <a:gd name="connsiteX1" fmla="*/ 270282 w 1477597"/>
                <a:gd name="connsiteY1" fmla="*/ 232475 h 700752"/>
                <a:gd name="connsiteX2" fmla="*/ 1 w 1477597"/>
                <a:gd name="connsiteY2" fmla="*/ 384590 h 700752"/>
                <a:gd name="connsiteX3" fmla="*/ 269626 w 1477597"/>
                <a:gd name="connsiteY3" fmla="*/ 583049 h 700752"/>
                <a:gd name="connsiteX4" fmla="*/ 690322 w 1477597"/>
                <a:gd name="connsiteY4" fmla="*/ 638808 h 700752"/>
                <a:gd name="connsiteX5" fmla="*/ 1416542 w 1477597"/>
                <a:gd name="connsiteY5" fmla="*/ 680108 h 700752"/>
                <a:gd name="connsiteX6" fmla="*/ 1416542 w 1477597"/>
                <a:gd name="connsiteY6" fmla="*/ 280872 h 700752"/>
                <a:gd name="connsiteX7" fmla="*/ 1237568 w 1477597"/>
                <a:gd name="connsiteY7" fmla="*/ 50279 h 700752"/>
                <a:gd name="connsiteX8" fmla="*/ 872738 w 1477597"/>
                <a:gd name="connsiteY8" fmla="*/ 2094 h 700752"/>
                <a:gd name="connsiteX9" fmla="*/ 501024 w 1477597"/>
                <a:gd name="connsiteY9" fmla="*/ 95020 h 700752"/>
                <a:gd name="connsiteX0" fmla="*/ 423768 w 1400341"/>
                <a:gd name="connsiteY0" fmla="*/ 95020 h 700752"/>
                <a:gd name="connsiteX1" fmla="*/ 193026 w 1400341"/>
                <a:gd name="connsiteY1" fmla="*/ 232475 h 700752"/>
                <a:gd name="connsiteX2" fmla="*/ 1 w 1400341"/>
                <a:gd name="connsiteY2" fmla="*/ 432318 h 700752"/>
                <a:gd name="connsiteX3" fmla="*/ 192370 w 1400341"/>
                <a:gd name="connsiteY3" fmla="*/ 583049 h 700752"/>
                <a:gd name="connsiteX4" fmla="*/ 613066 w 1400341"/>
                <a:gd name="connsiteY4" fmla="*/ 638808 h 700752"/>
                <a:gd name="connsiteX5" fmla="*/ 1339286 w 1400341"/>
                <a:gd name="connsiteY5" fmla="*/ 680108 h 700752"/>
                <a:gd name="connsiteX6" fmla="*/ 1339286 w 1400341"/>
                <a:gd name="connsiteY6" fmla="*/ 280872 h 700752"/>
                <a:gd name="connsiteX7" fmla="*/ 1160312 w 1400341"/>
                <a:gd name="connsiteY7" fmla="*/ 50279 h 700752"/>
                <a:gd name="connsiteX8" fmla="*/ 795482 w 1400341"/>
                <a:gd name="connsiteY8" fmla="*/ 2094 h 700752"/>
                <a:gd name="connsiteX9" fmla="*/ 423768 w 1400341"/>
                <a:gd name="connsiteY9" fmla="*/ 95020 h 700752"/>
                <a:gd name="connsiteX0" fmla="*/ 423768 w 1411583"/>
                <a:gd name="connsiteY0" fmla="*/ 95020 h 719845"/>
                <a:gd name="connsiteX1" fmla="*/ 193026 w 1411583"/>
                <a:gd name="connsiteY1" fmla="*/ 232475 h 719845"/>
                <a:gd name="connsiteX2" fmla="*/ 1 w 1411583"/>
                <a:gd name="connsiteY2" fmla="*/ 432318 h 719845"/>
                <a:gd name="connsiteX3" fmla="*/ 192370 w 1411583"/>
                <a:gd name="connsiteY3" fmla="*/ 583049 h 719845"/>
                <a:gd name="connsiteX4" fmla="*/ 459775 w 1411583"/>
                <a:gd name="connsiteY4" fmla="*/ 696223 h 719845"/>
                <a:gd name="connsiteX5" fmla="*/ 1339286 w 1411583"/>
                <a:gd name="connsiteY5" fmla="*/ 680108 h 719845"/>
                <a:gd name="connsiteX6" fmla="*/ 1339286 w 1411583"/>
                <a:gd name="connsiteY6" fmla="*/ 280872 h 719845"/>
                <a:gd name="connsiteX7" fmla="*/ 1160312 w 1411583"/>
                <a:gd name="connsiteY7" fmla="*/ 50279 h 719845"/>
                <a:gd name="connsiteX8" fmla="*/ 795482 w 1411583"/>
                <a:gd name="connsiteY8" fmla="*/ 2094 h 719845"/>
                <a:gd name="connsiteX9" fmla="*/ 423768 w 1411583"/>
                <a:gd name="connsiteY9" fmla="*/ 95020 h 719845"/>
                <a:gd name="connsiteX0" fmla="*/ 423768 w 1411583"/>
                <a:gd name="connsiteY0" fmla="*/ 95020 h 698293"/>
                <a:gd name="connsiteX1" fmla="*/ 193026 w 1411583"/>
                <a:gd name="connsiteY1" fmla="*/ 232475 h 698293"/>
                <a:gd name="connsiteX2" fmla="*/ 1 w 1411583"/>
                <a:gd name="connsiteY2" fmla="*/ 432318 h 698293"/>
                <a:gd name="connsiteX3" fmla="*/ 192370 w 1411583"/>
                <a:gd name="connsiteY3" fmla="*/ 583049 h 698293"/>
                <a:gd name="connsiteX4" fmla="*/ 459775 w 1411583"/>
                <a:gd name="connsiteY4" fmla="*/ 696223 h 698293"/>
                <a:gd name="connsiteX5" fmla="*/ 1339286 w 1411583"/>
                <a:gd name="connsiteY5" fmla="*/ 680108 h 698293"/>
                <a:gd name="connsiteX6" fmla="*/ 1339286 w 1411583"/>
                <a:gd name="connsiteY6" fmla="*/ 280872 h 698293"/>
                <a:gd name="connsiteX7" fmla="*/ 1160312 w 1411583"/>
                <a:gd name="connsiteY7" fmla="*/ 50279 h 698293"/>
                <a:gd name="connsiteX8" fmla="*/ 795482 w 1411583"/>
                <a:gd name="connsiteY8" fmla="*/ 2094 h 698293"/>
                <a:gd name="connsiteX9" fmla="*/ 423768 w 1411583"/>
                <a:gd name="connsiteY9" fmla="*/ 95020 h 698293"/>
                <a:gd name="connsiteX0" fmla="*/ 423768 w 1411583"/>
                <a:gd name="connsiteY0" fmla="*/ 95020 h 698293"/>
                <a:gd name="connsiteX1" fmla="*/ 193026 w 1411583"/>
                <a:gd name="connsiteY1" fmla="*/ 232475 h 698293"/>
                <a:gd name="connsiteX2" fmla="*/ 1 w 1411583"/>
                <a:gd name="connsiteY2" fmla="*/ 432318 h 698293"/>
                <a:gd name="connsiteX3" fmla="*/ 192370 w 1411583"/>
                <a:gd name="connsiteY3" fmla="*/ 583049 h 698293"/>
                <a:gd name="connsiteX4" fmla="*/ 256766 w 1411583"/>
                <a:gd name="connsiteY4" fmla="*/ 558307 h 698293"/>
                <a:gd name="connsiteX5" fmla="*/ 459775 w 1411583"/>
                <a:gd name="connsiteY5" fmla="*/ 696223 h 698293"/>
                <a:gd name="connsiteX6" fmla="*/ 1339286 w 1411583"/>
                <a:gd name="connsiteY6" fmla="*/ 680108 h 698293"/>
                <a:gd name="connsiteX7" fmla="*/ 1339286 w 1411583"/>
                <a:gd name="connsiteY7" fmla="*/ 280872 h 698293"/>
                <a:gd name="connsiteX8" fmla="*/ 1160312 w 1411583"/>
                <a:gd name="connsiteY8" fmla="*/ 50279 h 698293"/>
                <a:gd name="connsiteX9" fmla="*/ 795482 w 1411583"/>
                <a:gd name="connsiteY9" fmla="*/ 2094 h 698293"/>
                <a:gd name="connsiteX10" fmla="*/ 423768 w 1411583"/>
                <a:gd name="connsiteY10" fmla="*/ 95020 h 698293"/>
                <a:gd name="connsiteX0" fmla="*/ 424367 w 1412182"/>
                <a:gd name="connsiteY0" fmla="*/ 95020 h 698293"/>
                <a:gd name="connsiteX1" fmla="*/ 193625 w 1412182"/>
                <a:gd name="connsiteY1" fmla="*/ 232475 h 698293"/>
                <a:gd name="connsiteX2" fmla="*/ 600 w 1412182"/>
                <a:gd name="connsiteY2" fmla="*/ 432318 h 698293"/>
                <a:gd name="connsiteX3" fmla="*/ 257365 w 1412182"/>
                <a:gd name="connsiteY3" fmla="*/ 558307 h 698293"/>
                <a:gd name="connsiteX4" fmla="*/ 460374 w 1412182"/>
                <a:gd name="connsiteY4" fmla="*/ 696223 h 698293"/>
                <a:gd name="connsiteX5" fmla="*/ 1339885 w 1412182"/>
                <a:gd name="connsiteY5" fmla="*/ 680108 h 698293"/>
                <a:gd name="connsiteX6" fmla="*/ 1339885 w 1412182"/>
                <a:gd name="connsiteY6" fmla="*/ 280872 h 698293"/>
                <a:gd name="connsiteX7" fmla="*/ 1160911 w 1412182"/>
                <a:gd name="connsiteY7" fmla="*/ 50279 h 698293"/>
                <a:gd name="connsiteX8" fmla="*/ 796081 w 1412182"/>
                <a:gd name="connsiteY8" fmla="*/ 2094 h 698293"/>
                <a:gd name="connsiteX9" fmla="*/ 424367 w 1412182"/>
                <a:gd name="connsiteY9" fmla="*/ 95020 h 698293"/>
                <a:gd name="connsiteX0" fmla="*/ 423978 w 1411793"/>
                <a:gd name="connsiteY0" fmla="*/ 95020 h 698293"/>
                <a:gd name="connsiteX1" fmla="*/ 193236 w 1411793"/>
                <a:gd name="connsiteY1" fmla="*/ 232475 h 698293"/>
                <a:gd name="connsiteX2" fmla="*/ 211 w 1411793"/>
                <a:gd name="connsiteY2" fmla="*/ 432318 h 698293"/>
                <a:gd name="connsiteX3" fmla="*/ 229925 w 1411793"/>
                <a:gd name="connsiteY3" fmla="*/ 587014 h 698293"/>
                <a:gd name="connsiteX4" fmla="*/ 459985 w 1411793"/>
                <a:gd name="connsiteY4" fmla="*/ 696223 h 698293"/>
                <a:gd name="connsiteX5" fmla="*/ 1339496 w 1411793"/>
                <a:gd name="connsiteY5" fmla="*/ 680108 h 698293"/>
                <a:gd name="connsiteX6" fmla="*/ 1339496 w 1411793"/>
                <a:gd name="connsiteY6" fmla="*/ 280872 h 698293"/>
                <a:gd name="connsiteX7" fmla="*/ 1160522 w 1411793"/>
                <a:gd name="connsiteY7" fmla="*/ 50279 h 698293"/>
                <a:gd name="connsiteX8" fmla="*/ 795692 w 1411793"/>
                <a:gd name="connsiteY8" fmla="*/ 2094 h 698293"/>
                <a:gd name="connsiteX9" fmla="*/ 423978 w 1411793"/>
                <a:gd name="connsiteY9" fmla="*/ 95020 h 698293"/>
                <a:gd name="connsiteX0" fmla="*/ 423978 w 1411793"/>
                <a:gd name="connsiteY0" fmla="*/ 95020 h 698293"/>
                <a:gd name="connsiteX1" fmla="*/ 193236 w 1411793"/>
                <a:gd name="connsiteY1" fmla="*/ 232475 h 698293"/>
                <a:gd name="connsiteX2" fmla="*/ 211 w 1411793"/>
                <a:gd name="connsiteY2" fmla="*/ 432318 h 698293"/>
                <a:gd name="connsiteX3" fmla="*/ 229925 w 1411793"/>
                <a:gd name="connsiteY3" fmla="*/ 587014 h 698293"/>
                <a:gd name="connsiteX4" fmla="*/ 459985 w 1411793"/>
                <a:gd name="connsiteY4" fmla="*/ 696223 h 698293"/>
                <a:gd name="connsiteX5" fmla="*/ 1339496 w 1411793"/>
                <a:gd name="connsiteY5" fmla="*/ 680108 h 698293"/>
                <a:gd name="connsiteX6" fmla="*/ 1339496 w 1411793"/>
                <a:gd name="connsiteY6" fmla="*/ 280872 h 698293"/>
                <a:gd name="connsiteX7" fmla="*/ 1160522 w 1411793"/>
                <a:gd name="connsiteY7" fmla="*/ 50279 h 698293"/>
                <a:gd name="connsiteX8" fmla="*/ 795692 w 1411793"/>
                <a:gd name="connsiteY8" fmla="*/ 2094 h 698293"/>
                <a:gd name="connsiteX9" fmla="*/ 423978 w 1411793"/>
                <a:gd name="connsiteY9" fmla="*/ 95020 h 698293"/>
                <a:gd name="connsiteX0" fmla="*/ 423978 w 1463644"/>
                <a:gd name="connsiteY0" fmla="*/ 95020 h 698036"/>
                <a:gd name="connsiteX1" fmla="*/ 193236 w 1463644"/>
                <a:gd name="connsiteY1" fmla="*/ 232475 h 698036"/>
                <a:gd name="connsiteX2" fmla="*/ 211 w 1463644"/>
                <a:gd name="connsiteY2" fmla="*/ 432318 h 698036"/>
                <a:gd name="connsiteX3" fmla="*/ 229925 w 1463644"/>
                <a:gd name="connsiteY3" fmla="*/ 587014 h 698036"/>
                <a:gd name="connsiteX4" fmla="*/ 459985 w 1463644"/>
                <a:gd name="connsiteY4" fmla="*/ 696223 h 698036"/>
                <a:gd name="connsiteX5" fmla="*/ 1339496 w 1463644"/>
                <a:gd name="connsiteY5" fmla="*/ 680108 h 698036"/>
                <a:gd name="connsiteX6" fmla="*/ 1438685 w 1463644"/>
                <a:gd name="connsiteY6" fmla="*/ 284974 h 698036"/>
                <a:gd name="connsiteX7" fmla="*/ 1160522 w 1463644"/>
                <a:gd name="connsiteY7" fmla="*/ 50279 h 698036"/>
                <a:gd name="connsiteX8" fmla="*/ 795692 w 1463644"/>
                <a:gd name="connsiteY8" fmla="*/ 2094 h 698036"/>
                <a:gd name="connsiteX9" fmla="*/ 423978 w 1463644"/>
                <a:gd name="connsiteY9" fmla="*/ 95020 h 698036"/>
                <a:gd name="connsiteX0" fmla="*/ 424054 w 1463720"/>
                <a:gd name="connsiteY0" fmla="*/ 95020 h 698036"/>
                <a:gd name="connsiteX1" fmla="*/ 193312 w 1463720"/>
                <a:gd name="connsiteY1" fmla="*/ 232475 h 698036"/>
                <a:gd name="connsiteX2" fmla="*/ 287 w 1463720"/>
                <a:gd name="connsiteY2" fmla="*/ 432318 h 698036"/>
                <a:gd name="connsiteX3" fmla="*/ 230001 w 1463720"/>
                <a:gd name="connsiteY3" fmla="*/ 587014 h 698036"/>
                <a:gd name="connsiteX4" fmla="*/ 460061 w 1463720"/>
                <a:gd name="connsiteY4" fmla="*/ 696223 h 698036"/>
                <a:gd name="connsiteX5" fmla="*/ 1339572 w 1463720"/>
                <a:gd name="connsiteY5" fmla="*/ 680108 h 698036"/>
                <a:gd name="connsiteX6" fmla="*/ 1438761 w 1463720"/>
                <a:gd name="connsiteY6" fmla="*/ 284974 h 698036"/>
                <a:gd name="connsiteX7" fmla="*/ 1160598 w 1463720"/>
                <a:gd name="connsiteY7" fmla="*/ 50279 h 698036"/>
                <a:gd name="connsiteX8" fmla="*/ 795768 w 1463720"/>
                <a:gd name="connsiteY8" fmla="*/ 2094 h 698036"/>
                <a:gd name="connsiteX9" fmla="*/ 424054 w 1463720"/>
                <a:gd name="connsiteY9" fmla="*/ 95020 h 698036"/>
                <a:gd name="connsiteX0" fmla="*/ 424054 w 1463720"/>
                <a:gd name="connsiteY0" fmla="*/ 95020 h 698036"/>
                <a:gd name="connsiteX1" fmla="*/ 193312 w 1463720"/>
                <a:gd name="connsiteY1" fmla="*/ 232475 h 698036"/>
                <a:gd name="connsiteX2" fmla="*/ 287 w 1463720"/>
                <a:gd name="connsiteY2" fmla="*/ 432318 h 698036"/>
                <a:gd name="connsiteX3" fmla="*/ 230001 w 1463720"/>
                <a:gd name="connsiteY3" fmla="*/ 587014 h 698036"/>
                <a:gd name="connsiteX4" fmla="*/ 460061 w 1463720"/>
                <a:gd name="connsiteY4" fmla="*/ 696223 h 698036"/>
                <a:gd name="connsiteX5" fmla="*/ 1339572 w 1463720"/>
                <a:gd name="connsiteY5" fmla="*/ 680108 h 698036"/>
                <a:gd name="connsiteX6" fmla="*/ 1438761 w 1463720"/>
                <a:gd name="connsiteY6" fmla="*/ 284974 h 698036"/>
                <a:gd name="connsiteX7" fmla="*/ 1160598 w 1463720"/>
                <a:gd name="connsiteY7" fmla="*/ 50279 h 698036"/>
                <a:gd name="connsiteX8" fmla="*/ 795768 w 1463720"/>
                <a:gd name="connsiteY8" fmla="*/ 2094 h 698036"/>
                <a:gd name="connsiteX9" fmla="*/ 424054 w 1463720"/>
                <a:gd name="connsiteY9" fmla="*/ 95020 h 698036"/>
                <a:gd name="connsiteX0" fmla="*/ 424054 w 1463720"/>
                <a:gd name="connsiteY0" fmla="*/ 95020 h 698036"/>
                <a:gd name="connsiteX1" fmla="*/ 193312 w 1463720"/>
                <a:gd name="connsiteY1" fmla="*/ 232475 h 698036"/>
                <a:gd name="connsiteX2" fmla="*/ 287 w 1463720"/>
                <a:gd name="connsiteY2" fmla="*/ 432318 h 698036"/>
                <a:gd name="connsiteX3" fmla="*/ 230001 w 1463720"/>
                <a:gd name="connsiteY3" fmla="*/ 587014 h 698036"/>
                <a:gd name="connsiteX4" fmla="*/ 460061 w 1463720"/>
                <a:gd name="connsiteY4" fmla="*/ 696223 h 698036"/>
                <a:gd name="connsiteX5" fmla="*/ 1339572 w 1463720"/>
                <a:gd name="connsiteY5" fmla="*/ 680108 h 698036"/>
                <a:gd name="connsiteX6" fmla="*/ 1438761 w 1463720"/>
                <a:gd name="connsiteY6" fmla="*/ 284974 h 698036"/>
                <a:gd name="connsiteX7" fmla="*/ 1160598 w 1463720"/>
                <a:gd name="connsiteY7" fmla="*/ 50279 h 698036"/>
                <a:gd name="connsiteX8" fmla="*/ 795768 w 1463720"/>
                <a:gd name="connsiteY8" fmla="*/ 2094 h 698036"/>
                <a:gd name="connsiteX9" fmla="*/ 424054 w 1463720"/>
                <a:gd name="connsiteY9" fmla="*/ 95020 h 698036"/>
                <a:gd name="connsiteX0" fmla="*/ 424054 w 1463720"/>
                <a:gd name="connsiteY0" fmla="*/ 97207 h 700223"/>
                <a:gd name="connsiteX1" fmla="*/ 193312 w 1463720"/>
                <a:gd name="connsiteY1" fmla="*/ 234662 h 700223"/>
                <a:gd name="connsiteX2" fmla="*/ 287 w 1463720"/>
                <a:gd name="connsiteY2" fmla="*/ 434505 h 700223"/>
                <a:gd name="connsiteX3" fmla="*/ 230001 w 1463720"/>
                <a:gd name="connsiteY3" fmla="*/ 589201 h 700223"/>
                <a:gd name="connsiteX4" fmla="*/ 460061 w 1463720"/>
                <a:gd name="connsiteY4" fmla="*/ 698410 h 700223"/>
                <a:gd name="connsiteX5" fmla="*/ 1339572 w 1463720"/>
                <a:gd name="connsiteY5" fmla="*/ 682295 h 700223"/>
                <a:gd name="connsiteX6" fmla="*/ 1438761 w 1463720"/>
                <a:gd name="connsiteY6" fmla="*/ 287161 h 700223"/>
                <a:gd name="connsiteX7" fmla="*/ 1160598 w 1463720"/>
                <a:gd name="connsiteY7" fmla="*/ 52466 h 700223"/>
                <a:gd name="connsiteX8" fmla="*/ 865707 w 1463720"/>
                <a:gd name="connsiteY8" fmla="*/ 31458 h 700223"/>
                <a:gd name="connsiteX9" fmla="*/ 795768 w 1463720"/>
                <a:gd name="connsiteY9" fmla="*/ 4281 h 700223"/>
                <a:gd name="connsiteX10" fmla="*/ 424054 w 1463720"/>
                <a:gd name="connsiteY10" fmla="*/ 97207 h 700223"/>
                <a:gd name="connsiteX0" fmla="*/ 424054 w 1463720"/>
                <a:gd name="connsiteY0" fmla="*/ 70669 h 673685"/>
                <a:gd name="connsiteX1" fmla="*/ 193312 w 1463720"/>
                <a:gd name="connsiteY1" fmla="*/ 208124 h 673685"/>
                <a:gd name="connsiteX2" fmla="*/ 287 w 1463720"/>
                <a:gd name="connsiteY2" fmla="*/ 407967 h 673685"/>
                <a:gd name="connsiteX3" fmla="*/ 230001 w 1463720"/>
                <a:gd name="connsiteY3" fmla="*/ 562663 h 673685"/>
                <a:gd name="connsiteX4" fmla="*/ 460061 w 1463720"/>
                <a:gd name="connsiteY4" fmla="*/ 671872 h 673685"/>
                <a:gd name="connsiteX5" fmla="*/ 1339572 w 1463720"/>
                <a:gd name="connsiteY5" fmla="*/ 655757 h 673685"/>
                <a:gd name="connsiteX6" fmla="*/ 1438761 w 1463720"/>
                <a:gd name="connsiteY6" fmla="*/ 260623 h 673685"/>
                <a:gd name="connsiteX7" fmla="*/ 1160598 w 1463720"/>
                <a:gd name="connsiteY7" fmla="*/ 25928 h 673685"/>
                <a:gd name="connsiteX8" fmla="*/ 865707 w 1463720"/>
                <a:gd name="connsiteY8" fmla="*/ 4920 h 673685"/>
                <a:gd name="connsiteX9" fmla="*/ 424054 w 1463720"/>
                <a:gd name="connsiteY9" fmla="*/ 70669 h 673685"/>
                <a:gd name="connsiteX0" fmla="*/ 423973 w 1463639"/>
                <a:gd name="connsiteY0" fmla="*/ 70669 h 673685"/>
                <a:gd name="connsiteX1" fmla="*/ 270277 w 1463639"/>
                <a:gd name="connsiteY1" fmla="*/ 216081 h 673685"/>
                <a:gd name="connsiteX2" fmla="*/ 206 w 1463639"/>
                <a:gd name="connsiteY2" fmla="*/ 407967 h 673685"/>
                <a:gd name="connsiteX3" fmla="*/ 229920 w 1463639"/>
                <a:gd name="connsiteY3" fmla="*/ 562663 h 673685"/>
                <a:gd name="connsiteX4" fmla="*/ 459980 w 1463639"/>
                <a:gd name="connsiteY4" fmla="*/ 671872 h 673685"/>
                <a:gd name="connsiteX5" fmla="*/ 1339491 w 1463639"/>
                <a:gd name="connsiteY5" fmla="*/ 655757 h 673685"/>
                <a:gd name="connsiteX6" fmla="*/ 1438680 w 1463639"/>
                <a:gd name="connsiteY6" fmla="*/ 260623 h 673685"/>
                <a:gd name="connsiteX7" fmla="*/ 1160517 w 1463639"/>
                <a:gd name="connsiteY7" fmla="*/ 25928 h 673685"/>
                <a:gd name="connsiteX8" fmla="*/ 865626 w 1463639"/>
                <a:gd name="connsiteY8" fmla="*/ 4920 h 673685"/>
                <a:gd name="connsiteX9" fmla="*/ 423973 w 1463639"/>
                <a:gd name="connsiteY9" fmla="*/ 70669 h 673685"/>
                <a:gd name="connsiteX0" fmla="*/ 461508 w 1463639"/>
                <a:gd name="connsiteY0" fmla="*/ 13990 h 680664"/>
                <a:gd name="connsiteX1" fmla="*/ 270277 w 1463639"/>
                <a:gd name="connsiteY1" fmla="*/ 223060 h 680664"/>
                <a:gd name="connsiteX2" fmla="*/ 206 w 1463639"/>
                <a:gd name="connsiteY2" fmla="*/ 414946 h 680664"/>
                <a:gd name="connsiteX3" fmla="*/ 229920 w 1463639"/>
                <a:gd name="connsiteY3" fmla="*/ 569642 h 680664"/>
                <a:gd name="connsiteX4" fmla="*/ 459980 w 1463639"/>
                <a:gd name="connsiteY4" fmla="*/ 678851 h 680664"/>
                <a:gd name="connsiteX5" fmla="*/ 1339491 w 1463639"/>
                <a:gd name="connsiteY5" fmla="*/ 662736 h 680664"/>
                <a:gd name="connsiteX6" fmla="*/ 1438680 w 1463639"/>
                <a:gd name="connsiteY6" fmla="*/ 267602 h 680664"/>
                <a:gd name="connsiteX7" fmla="*/ 1160517 w 1463639"/>
                <a:gd name="connsiteY7" fmla="*/ 32907 h 680664"/>
                <a:gd name="connsiteX8" fmla="*/ 865626 w 1463639"/>
                <a:gd name="connsiteY8" fmla="*/ 11899 h 680664"/>
                <a:gd name="connsiteX9" fmla="*/ 461508 w 1463639"/>
                <a:gd name="connsiteY9" fmla="*/ 13990 h 680664"/>
                <a:gd name="connsiteX0" fmla="*/ 461508 w 1463639"/>
                <a:gd name="connsiteY0" fmla="*/ 17140 h 683814"/>
                <a:gd name="connsiteX1" fmla="*/ 270277 w 1463639"/>
                <a:gd name="connsiteY1" fmla="*/ 226210 h 683814"/>
                <a:gd name="connsiteX2" fmla="*/ 206 w 1463639"/>
                <a:gd name="connsiteY2" fmla="*/ 418096 h 683814"/>
                <a:gd name="connsiteX3" fmla="*/ 229920 w 1463639"/>
                <a:gd name="connsiteY3" fmla="*/ 572792 h 683814"/>
                <a:gd name="connsiteX4" fmla="*/ 459980 w 1463639"/>
                <a:gd name="connsiteY4" fmla="*/ 682001 h 683814"/>
                <a:gd name="connsiteX5" fmla="*/ 1339491 w 1463639"/>
                <a:gd name="connsiteY5" fmla="*/ 665886 h 683814"/>
                <a:gd name="connsiteX6" fmla="*/ 1438680 w 1463639"/>
                <a:gd name="connsiteY6" fmla="*/ 270752 h 683814"/>
                <a:gd name="connsiteX7" fmla="*/ 1160517 w 1463639"/>
                <a:gd name="connsiteY7" fmla="*/ 36057 h 683814"/>
                <a:gd name="connsiteX8" fmla="*/ 875503 w 1463639"/>
                <a:gd name="connsiteY8" fmla="*/ 3909 h 683814"/>
                <a:gd name="connsiteX9" fmla="*/ 461508 w 1463639"/>
                <a:gd name="connsiteY9" fmla="*/ 17140 h 683814"/>
                <a:gd name="connsiteX0" fmla="*/ 461508 w 1463639"/>
                <a:gd name="connsiteY0" fmla="*/ 17140 h 683814"/>
                <a:gd name="connsiteX1" fmla="*/ 270277 w 1463639"/>
                <a:gd name="connsiteY1" fmla="*/ 226210 h 683814"/>
                <a:gd name="connsiteX2" fmla="*/ 206 w 1463639"/>
                <a:gd name="connsiteY2" fmla="*/ 418096 h 683814"/>
                <a:gd name="connsiteX3" fmla="*/ 229920 w 1463639"/>
                <a:gd name="connsiteY3" fmla="*/ 572792 h 683814"/>
                <a:gd name="connsiteX4" fmla="*/ 459980 w 1463639"/>
                <a:gd name="connsiteY4" fmla="*/ 682001 h 683814"/>
                <a:gd name="connsiteX5" fmla="*/ 1339491 w 1463639"/>
                <a:gd name="connsiteY5" fmla="*/ 665886 h 683814"/>
                <a:gd name="connsiteX6" fmla="*/ 1438680 w 1463639"/>
                <a:gd name="connsiteY6" fmla="*/ 270752 h 683814"/>
                <a:gd name="connsiteX7" fmla="*/ 1202003 w 1463639"/>
                <a:gd name="connsiteY7" fmla="*/ 34465 h 683814"/>
                <a:gd name="connsiteX8" fmla="*/ 875503 w 1463639"/>
                <a:gd name="connsiteY8" fmla="*/ 3909 h 683814"/>
                <a:gd name="connsiteX9" fmla="*/ 461508 w 1463639"/>
                <a:gd name="connsiteY9" fmla="*/ 17140 h 683814"/>
                <a:gd name="connsiteX0" fmla="*/ 461508 w 1463639"/>
                <a:gd name="connsiteY0" fmla="*/ 17140 h 683814"/>
                <a:gd name="connsiteX1" fmla="*/ 270277 w 1463639"/>
                <a:gd name="connsiteY1" fmla="*/ 226210 h 683814"/>
                <a:gd name="connsiteX2" fmla="*/ 206 w 1463639"/>
                <a:gd name="connsiteY2" fmla="*/ 418096 h 683814"/>
                <a:gd name="connsiteX3" fmla="*/ 229920 w 1463639"/>
                <a:gd name="connsiteY3" fmla="*/ 572792 h 683814"/>
                <a:gd name="connsiteX4" fmla="*/ 459980 w 1463639"/>
                <a:gd name="connsiteY4" fmla="*/ 682001 h 683814"/>
                <a:gd name="connsiteX5" fmla="*/ 1339491 w 1463639"/>
                <a:gd name="connsiteY5" fmla="*/ 665886 h 683814"/>
                <a:gd name="connsiteX6" fmla="*/ 1438680 w 1463639"/>
                <a:gd name="connsiteY6" fmla="*/ 270752 h 683814"/>
                <a:gd name="connsiteX7" fmla="*/ 1202003 w 1463639"/>
                <a:gd name="connsiteY7" fmla="*/ 34465 h 683814"/>
                <a:gd name="connsiteX8" fmla="*/ 875503 w 1463639"/>
                <a:gd name="connsiteY8" fmla="*/ 3909 h 683814"/>
                <a:gd name="connsiteX9" fmla="*/ 461508 w 1463639"/>
                <a:gd name="connsiteY9" fmla="*/ 17140 h 683814"/>
                <a:gd name="connsiteX0" fmla="*/ 461508 w 1461194"/>
                <a:gd name="connsiteY0" fmla="*/ 17140 h 684068"/>
                <a:gd name="connsiteX1" fmla="*/ 270277 w 1461194"/>
                <a:gd name="connsiteY1" fmla="*/ 226210 h 684068"/>
                <a:gd name="connsiteX2" fmla="*/ 206 w 1461194"/>
                <a:gd name="connsiteY2" fmla="*/ 418096 h 684068"/>
                <a:gd name="connsiteX3" fmla="*/ 229920 w 1461194"/>
                <a:gd name="connsiteY3" fmla="*/ 572792 h 684068"/>
                <a:gd name="connsiteX4" fmla="*/ 511344 w 1461194"/>
                <a:gd name="connsiteY4" fmla="*/ 683593 h 684068"/>
                <a:gd name="connsiteX5" fmla="*/ 1339491 w 1461194"/>
                <a:gd name="connsiteY5" fmla="*/ 665886 h 684068"/>
                <a:gd name="connsiteX6" fmla="*/ 1438680 w 1461194"/>
                <a:gd name="connsiteY6" fmla="*/ 270752 h 684068"/>
                <a:gd name="connsiteX7" fmla="*/ 1202003 w 1461194"/>
                <a:gd name="connsiteY7" fmla="*/ 34465 h 684068"/>
                <a:gd name="connsiteX8" fmla="*/ 875503 w 1461194"/>
                <a:gd name="connsiteY8" fmla="*/ 3909 h 684068"/>
                <a:gd name="connsiteX9" fmla="*/ 461508 w 1461194"/>
                <a:gd name="connsiteY9" fmla="*/ 17140 h 684068"/>
                <a:gd name="connsiteX0" fmla="*/ 461508 w 1461194"/>
                <a:gd name="connsiteY0" fmla="*/ 17140 h 700889"/>
                <a:gd name="connsiteX1" fmla="*/ 270277 w 1461194"/>
                <a:gd name="connsiteY1" fmla="*/ 226210 h 700889"/>
                <a:gd name="connsiteX2" fmla="*/ 206 w 1461194"/>
                <a:gd name="connsiteY2" fmla="*/ 418096 h 700889"/>
                <a:gd name="connsiteX3" fmla="*/ 229920 w 1461194"/>
                <a:gd name="connsiteY3" fmla="*/ 572792 h 700889"/>
                <a:gd name="connsiteX4" fmla="*/ 511344 w 1461194"/>
                <a:gd name="connsiteY4" fmla="*/ 683593 h 700889"/>
                <a:gd name="connsiteX5" fmla="*/ 1339491 w 1461194"/>
                <a:gd name="connsiteY5" fmla="*/ 665886 h 700889"/>
                <a:gd name="connsiteX6" fmla="*/ 1438680 w 1461194"/>
                <a:gd name="connsiteY6" fmla="*/ 270752 h 700889"/>
                <a:gd name="connsiteX7" fmla="*/ 1202003 w 1461194"/>
                <a:gd name="connsiteY7" fmla="*/ 34465 h 700889"/>
                <a:gd name="connsiteX8" fmla="*/ 875503 w 1461194"/>
                <a:gd name="connsiteY8" fmla="*/ 3909 h 700889"/>
                <a:gd name="connsiteX9" fmla="*/ 461508 w 1461194"/>
                <a:gd name="connsiteY9" fmla="*/ 17140 h 700889"/>
                <a:gd name="connsiteX0" fmla="*/ 462271 w 1461957"/>
                <a:gd name="connsiteY0" fmla="*/ 17140 h 700889"/>
                <a:gd name="connsiteX1" fmla="*/ 271040 w 1461957"/>
                <a:gd name="connsiteY1" fmla="*/ 226210 h 700889"/>
                <a:gd name="connsiteX2" fmla="*/ 969 w 1461957"/>
                <a:gd name="connsiteY2" fmla="*/ 418096 h 700889"/>
                <a:gd name="connsiteX3" fmla="*/ 191173 w 1461957"/>
                <a:gd name="connsiteY3" fmla="*/ 596664 h 700889"/>
                <a:gd name="connsiteX4" fmla="*/ 512107 w 1461957"/>
                <a:gd name="connsiteY4" fmla="*/ 683593 h 700889"/>
                <a:gd name="connsiteX5" fmla="*/ 1340254 w 1461957"/>
                <a:gd name="connsiteY5" fmla="*/ 665886 h 700889"/>
                <a:gd name="connsiteX6" fmla="*/ 1439443 w 1461957"/>
                <a:gd name="connsiteY6" fmla="*/ 270752 h 700889"/>
                <a:gd name="connsiteX7" fmla="*/ 1202766 w 1461957"/>
                <a:gd name="connsiteY7" fmla="*/ 34465 h 700889"/>
                <a:gd name="connsiteX8" fmla="*/ 876266 w 1461957"/>
                <a:gd name="connsiteY8" fmla="*/ 3909 h 700889"/>
                <a:gd name="connsiteX9" fmla="*/ 462271 w 1461957"/>
                <a:gd name="connsiteY9" fmla="*/ 17140 h 700889"/>
                <a:gd name="connsiteX0" fmla="*/ 461558 w 1461244"/>
                <a:gd name="connsiteY0" fmla="*/ 17140 h 700889"/>
                <a:gd name="connsiteX1" fmla="*/ 270327 w 1461244"/>
                <a:gd name="connsiteY1" fmla="*/ 226210 h 700889"/>
                <a:gd name="connsiteX2" fmla="*/ 256 w 1461244"/>
                <a:gd name="connsiteY2" fmla="*/ 418096 h 700889"/>
                <a:gd name="connsiteX3" fmla="*/ 190460 w 1461244"/>
                <a:gd name="connsiteY3" fmla="*/ 596664 h 700889"/>
                <a:gd name="connsiteX4" fmla="*/ 511394 w 1461244"/>
                <a:gd name="connsiteY4" fmla="*/ 683593 h 700889"/>
                <a:gd name="connsiteX5" fmla="*/ 1339541 w 1461244"/>
                <a:gd name="connsiteY5" fmla="*/ 665886 h 700889"/>
                <a:gd name="connsiteX6" fmla="*/ 1438730 w 1461244"/>
                <a:gd name="connsiteY6" fmla="*/ 270752 h 700889"/>
                <a:gd name="connsiteX7" fmla="*/ 1202053 w 1461244"/>
                <a:gd name="connsiteY7" fmla="*/ 34465 h 700889"/>
                <a:gd name="connsiteX8" fmla="*/ 875553 w 1461244"/>
                <a:gd name="connsiteY8" fmla="*/ 3909 h 700889"/>
                <a:gd name="connsiteX9" fmla="*/ 461558 w 1461244"/>
                <a:gd name="connsiteY9" fmla="*/ 17140 h 700889"/>
                <a:gd name="connsiteX0" fmla="*/ 463884 w 1463570"/>
                <a:gd name="connsiteY0" fmla="*/ 17140 h 700889"/>
                <a:gd name="connsiteX1" fmla="*/ 272653 w 1463570"/>
                <a:gd name="connsiteY1" fmla="*/ 226210 h 700889"/>
                <a:gd name="connsiteX2" fmla="*/ 2582 w 1463570"/>
                <a:gd name="connsiteY2" fmla="*/ 418096 h 700889"/>
                <a:gd name="connsiteX3" fmla="*/ 155251 w 1463570"/>
                <a:gd name="connsiteY3" fmla="*/ 630085 h 700889"/>
                <a:gd name="connsiteX4" fmla="*/ 513720 w 1463570"/>
                <a:gd name="connsiteY4" fmla="*/ 683593 h 700889"/>
                <a:gd name="connsiteX5" fmla="*/ 1341867 w 1463570"/>
                <a:gd name="connsiteY5" fmla="*/ 665886 h 700889"/>
                <a:gd name="connsiteX6" fmla="*/ 1441056 w 1463570"/>
                <a:gd name="connsiteY6" fmla="*/ 270752 h 700889"/>
                <a:gd name="connsiteX7" fmla="*/ 1204379 w 1463570"/>
                <a:gd name="connsiteY7" fmla="*/ 34465 h 700889"/>
                <a:gd name="connsiteX8" fmla="*/ 877879 w 1463570"/>
                <a:gd name="connsiteY8" fmla="*/ 3909 h 700889"/>
                <a:gd name="connsiteX9" fmla="*/ 463884 w 1463570"/>
                <a:gd name="connsiteY9" fmla="*/ 17140 h 700889"/>
                <a:gd name="connsiteX0" fmla="*/ 463884 w 1465533"/>
                <a:gd name="connsiteY0" fmla="*/ 17140 h 708314"/>
                <a:gd name="connsiteX1" fmla="*/ 272653 w 1465533"/>
                <a:gd name="connsiteY1" fmla="*/ 226210 h 708314"/>
                <a:gd name="connsiteX2" fmla="*/ 2582 w 1465533"/>
                <a:gd name="connsiteY2" fmla="*/ 418096 h 708314"/>
                <a:gd name="connsiteX3" fmla="*/ 155251 w 1465533"/>
                <a:gd name="connsiteY3" fmla="*/ 630085 h 708314"/>
                <a:gd name="connsiteX4" fmla="*/ 472234 w 1465533"/>
                <a:gd name="connsiteY4" fmla="*/ 699508 h 708314"/>
                <a:gd name="connsiteX5" fmla="*/ 1341867 w 1465533"/>
                <a:gd name="connsiteY5" fmla="*/ 665886 h 708314"/>
                <a:gd name="connsiteX6" fmla="*/ 1441056 w 1465533"/>
                <a:gd name="connsiteY6" fmla="*/ 270752 h 708314"/>
                <a:gd name="connsiteX7" fmla="*/ 1204379 w 1465533"/>
                <a:gd name="connsiteY7" fmla="*/ 34465 h 708314"/>
                <a:gd name="connsiteX8" fmla="*/ 877879 w 1465533"/>
                <a:gd name="connsiteY8" fmla="*/ 3909 h 708314"/>
                <a:gd name="connsiteX9" fmla="*/ 463884 w 1465533"/>
                <a:gd name="connsiteY9" fmla="*/ 17140 h 708314"/>
                <a:gd name="connsiteX0" fmla="*/ 463884 w 1467792"/>
                <a:gd name="connsiteY0" fmla="*/ 17140 h 717887"/>
                <a:gd name="connsiteX1" fmla="*/ 272653 w 1467792"/>
                <a:gd name="connsiteY1" fmla="*/ 226210 h 717887"/>
                <a:gd name="connsiteX2" fmla="*/ 2582 w 1467792"/>
                <a:gd name="connsiteY2" fmla="*/ 418096 h 717887"/>
                <a:gd name="connsiteX3" fmla="*/ 155251 w 1467792"/>
                <a:gd name="connsiteY3" fmla="*/ 630085 h 717887"/>
                <a:gd name="connsiteX4" fmla="*/ 426797 w 1467792"/>
                <a:gd name="connsiteY4" fmla="*/ 715423 h 717887"/>
                <a:gd name="connsiteX5" fmla="*/ 1341867 w 1467792"/>
                <a:gd name="connsiteY5" fmla="*/ 665886 h 717887"/>
                <a:gd name="connsiteX6" fmla="*/ 1441056 w 1467792"/>
                <a:gd name="connsiteY6" fmla="*/ 270752 h 717887"/>
                <a:gd name="connsiteX7" fmla="*/ 1204379 w 1467792"/>
                <a:gd name="connsiteY7" fmla="*/ 34465 h 717887"/>
                <a:gd name="connsiteX8" fmla="*/ 877879 w 1467792"/>
                <a:gd name="connsiteY8" fmla="*/ 3909 h 717887"/>
                <a:gd name="connsiteX9" fmla="*/ 463884 w 1467792"/>
                <a:gd name="connsiteY9" fmla="*/ 17140 h 717887"/>
                <a:gd name="connsiteX0" fmla="*/ 467587 w 1471495"/>
                <a:gd name="connsiteY0" fmla="*/ 17140 h 717887"/>
                <a:gd name="connsiteX1" fmla="*/ 276356 w 1471495"/>
                <a:gd name="connsiteY1" fmla="*/ 226210 h 717887"/>
                <a:gd name="connsiteX2" fmla="*/ 6285 w 1471495"/>
                <a:gd name="connsiteY2" fmla="*/ 418096 h 717887"/>
                <a:gd name="connsiteX3" fmla="*/ 117468 w 1471495"/>
                <a:gd name="connsiteY3" fmla="*/ 633268 h 717887"/>
                <a:gd name="connsiteX4" fmla="*/ 430500 w 1471495"/>
                <a:gd name="connsiteY4" fmla="*/ 715423 h 717887"/>
                <a:gd name="connsiteX5" fmla="*/ 1345570 w 1471495"/>
                <a:gd name="connsiteY5" fmla="*/ 665886 h 717887"/>
                <a:gd name="connsiteX6" fmla="*/ 1444759 w 1471495"/>
                <a:gd name="connsiteY6" fmla="*/ 270752 h 717887"/>
                <a:gd name="connsiteX7" fmla="*/ 1208082 w 1471495"/>
                <a:gd name="connsiteY7" fmla="*/ 34465 h 717887"/>
                <a:gd name="connsiteX8" fmla="*/ 881582 w 1471495"/>
                <a:gd name="connsiteY8" fmla="*/ 3909 h 717887"/>
                <a:gd name="connsiteX9" fmla="*/ 467587 w 1471495"/>
                <a:gd name="connsiteY9" fmla="*/ 17140 h 717887"/>
                <a:gd name="connsiteX0" fmla="*/ 437440 w 1471495"/>
                <a:gd name="connsiteY0" fmla="*/ 12273 h 732696"/>
                <a:gd name="connsiteX1" fmla="*/ 276356 w 1471495"/>
                <a:gd name="connsiteY1" fmla="*/ 241019 h 732696"/>
                <a:gd name="connsiteX2" fmla="*/ 6285 w 1471495"/>
                <a:gd name="connsiteY2" fmla="*/ 432905 h 732696"/>
                <a:gd name="connsiteX3" fmla="*/ 117468 w 1471495"/>
                <a:gd name="connsiteY3" fmla="*/ 648077 h 732696"/>
                <a:gd name="connsiteX4" fmla="*/ 430500 w 1471495"/>
                <a:gd name="connsiteY4" fmla="*/ 730232 h 732696"/>
                <a:gd name="connsiteX5" fmla="*/ 1345570 w 1471495"/>
                <a:gd name="connsiteY5" fmla="*/ 680695 h 732696"/>
                <a:gd name="connsiteX6" fmla="*/ 1444759 w 1471495"/>
                <a:gd name="connsiteY6" fmla="*/ 285561 h 732696"/>
                <a:gd name="connsiteX7" fmla="*/ 1208082 w 1471495"/>
                <a:gd name="connsiteY7" fmla="*/ 49274 h 732696"/>
                <a:gd name="connsiteX8" fmla="*/ 881582 w 1471495"/>
                <a:gd name="connsiteY8" fmla="*/ 18718 h 732696"/>
                <a:gd name="connsiteX9" fmla="*/ 437440 w 1471495"/>
                <a:gd name="connsiteY9" fmla="*/ 12273 h 732696"/>
                <a:gd name="connsiteX0" fmla="*/ 437440 w 1471495"/>
                <a:gd name="connsiteY0" fmla="*/ 27540 h 747963"/>
                <a:gd name="connsiteX1" fmla="*/ 276356 w 1471495"/>
                <a:gd name="connsiteY1" fmla="*/ 256286 h 747963"/>
                <a:gd name="connsiteX2" fmla="*/ 6285 w 1471495"/>
                <a:gd name="connsiteY2" fmla="*/ 448172 h 747963"/>
                <a:gd name="connsiteX3" fmla="*/ 117468 w 1471495"/>
                <a:gd name="connsiteY3" fmla="*/ 663344 h 747963"/>
                <a:gd name="connsiteX4" fmla="*/ 430500 w 1471495"/>
                <a:gd name="connsiteY4" fmla="*/ 745499 h 747963"/>
                <a:gd name="connsiteX5" fmla="*/ 1345570 w 1471495"/>
                <a:gd name="connsiteY5" fmla="*/ 695962 h 747963"/>
                <a:gd name="connsiteX6" fmla="*/ 1444759 w 1471495"/>
                <a:gd name="connsiteY6" fmla="*/ 300828 h 747963"/>
                <a:gd name="connsiteX7" fmla="*/ 1208082 w 1471495"/>
                <a:gd name="connsiteY7" fmla="*/ 64541 h 747963"/>
                <a:gd name="connsiteX8" fmla="*/ 906076 w 1471495"/>
                <a:gd name="connsiteY8" fmla="*/ 0 h 747963"/>
                <a:gd name="connsiteX9" fmla="*/ 437440 w 1471495"/>
                <a:gd name="connsiteY9" fmla="*/ 27540 h 747963"/>
                <a:gd name="connsiteX0" fmla="*/ 437440 w 1471495"/>
                <a:gd name="connsiteY0" fmla="*/ 27540 h 747963"/>
                <a:gd name="connsiteX1" fmla="*/ 276356 w 1471495"/>
                <a:gd name="connsiteY1" fmla="*/ 256286 h 747963"/>
                <a:gd name="connsiteX2" fmla="*/ 6285 w 1471495"/>
                <a:gd name="connsiteY2" fmla="*/ 448172 h 747963"/>
                <a:gd name="connsiteX3" fmla="*/ 117468 w 1471495"/>
                <a:gd name="connsiteY3" fmla="*/ 663344 h 747963"/>
                <a:gd name="connsiteX4" fmla="*/ 430500 w 1471495"/>
                <a:gd name="connsiteY4" fmla="*/ 745499 h 747963"/>
                <a:gd name="connsiteX5" fmla="*/ 1345570 w 1471495"/>
                <a:gd name="connsiteY5" fmla="*/ 695962 h 747963"/>
                <a:gd name="connsiteX6" fmla="*/ 1444759 w 1471495"/>
                <a:gd name="connsiteY6" fmla="*/ 300828 h 747963"/>
                <a:gd name="connsiteX7" fmla="*/ 1213735 w 1471495"/>
                <a:gd name="connsiteY7" fmla="*/ 87794 h 747963"/>
                <a:gd name="connsiteX8" fmla="*/ 906076 w 1471495"/>
                <a:gd name="connsiteY8" fmla="*/ 0 h 747963"/>
                <a:gd name="connsiteX9" fmla="*/ 437440 w 1471495"/>
                <a:gd name="connsiteY9" fmla="*/ 27540 h 747963"/>
                <a:gd name="connsiteX0" fmla="*/ 435352 w 1469407"/>
                <a:gd name="connsiteY0" fmla="*/ 27540 h 747963"/>
                <a:gd name="connsiteX1" fmla="*/ 236062 w 1469407"/>
                <a:gd name="connsiteY1" fmla="*/ 246705 h 747963"/>
                <a:gd name="connsiteX2" fmla="*/ 4197 w 1469407"/>
                <a:gd name="connsiteY2" fmla="*/ 448172 h 747963"/>
                <a:gd name="connsiteX3" fmla="*/ 115380 w 1469407"/>
                <a:gd name="connsiteY3" fmla="*/ 663344 h 747963"/>
                <a:gd name="connsiteX4" fmla="*/ 428412 w 1469407"/>
                <a:gd name="connsiteY4" fmla="*/ 745499 h 747963"/>
                <a:gd name="connsiteX5" fmla="*/ 1343482 w 1469407"/>
                <a:gd name="connsiteY5" fmla="*/ 695962 h 747963"/>
                <a:gd name="connsiteX6" fmla="*/ 1442671 w 1469407"/>
                <a:gd name="connsiteY6" fmla="*/ 300828 h 747963"/>
                <a:gd name="connsiteX7" fmla="*/ 1211647 w 1469407"/>
                <a:gd name="connsiteY7" fmla="*/ 87794 h 747963"/>
                <a:gd name="connsiteX8" fmla="*/ 903988 w 1469407"/>
                <a:gd name="connsiteY8" fmla="*/ 0 h 747963"/>
                <a:gd name="connsiteX9" fmla="*/ 435352 w 1469407"/>
                <a:gd name="connsiteY9" fmla="*/ 27540 h 747963"/>
                <a:gd name="connsiteX0" fmla="*/ 287738 w 1469407"/>
                <a:gd name="connsiteY0" fmla="*/ 16581 h 752973"/>
                <a:gd name="connsiteX1" fmla="*/ 236062 w 1469407"/>
                <a:gd name="connsiteY1" fmla="*/ 251715 h 752973"/>
                <a:gd name="connsiteX2" fmla="*/ 4197 w 1469407"/>
                <a:gd name="connsiteY2" fmla="*/ 453182 h 752973"/>
                <a:gd name="connsiteX3" fmla="*/ 115380 w 1469407"/>
                <a:gd name="connsiteY3" fmla="*/ 668354 h 752973"/>
                <a:gd name="connsiteX4" fmla="*/ 428412 w 1469407"/>
                <a:gd name="connsiteY4" fmla="*/ 750509 h 752973"/>
                <a:gd name="connsiteX5" fmla="*/ 1343482 w 1469407"/>
                <a:gd name="connsiteY5" fmla="*/ 700972 h 752973"/>
                <a:gd name="connsiteX6" fmla="*/ 1442671 w 1469407"/>
                <a:gd name="connsiteY6" fmla="*/ 305838 h 752973"/>
                <a:gd name="connsiteX7" fmla="*/ 1211647 w 1469407"/>
                <a:gd name="connsiteY7" fmla="*/ 92804 h 752973"/>
                <a:gd name="connsiteX8" fmla="*/ 903988 w 1469407"/>
                <a:gd name="connsiteY8" fmla="*/ 5010 h 752973"/>
                <a:gd name="connsiteX9" fmla="*/ 287738 w 1469407"/>
                <a:gd name="connsiteY9" fmla="*/ 16581 h 752973"/>
                <a:gd name="connsiteX0" fmla="*/ 284280 w 1465949"/>
                <a:gd name="connsiteY0" fmla="*/ 16581 h 752973"/>
                <a:gd name="connsiteX1" fmla="*/ 153170 w 1465949"/>
                <a:gd name="connsiteY1" fmla="*/ 241755 h 752973"/>
                <a:gd name="connsiteX2" fmla="*/ 739 w 1465949"/>
                <a:gd name="connsiteY2" fmla="*/ 453182 h 752973"/>
                <a:gd name="connsiteX3" fmla="*/ 111922 w 1465949"/>
                <a:gd name="connsiteY3" fmla="*/ 668354 h 752973"/>
                <a:gd name="connsiteX4" fmla="*/ 424954 w 1465949"/>
                <a:gd name="connsiteY4" fmla="*/ 750509 h 752973"/>
                <a:gd name="connsiteX5" fmla="*/ 1340024 w 1465949"/>
                <a:gd name="connsiteY5" fmla="*/ 700972 h 752973"/>
                <a:gd name="connsiteX6" fmla="*/ 1439213 w 1465949"/>
                <a:gd name="connsiteY6" fmla="*/ 305838 h 752973"/>
                <a:gd name="connsiteX7" fmla="*/ 1208189 w 1465949"/>
                <a:gd name="connsiteY7" fmla="*/ 92804 h 752973"/>
                <a:gd name="connsiteX8" fmla="*/ 900530 w 1465949"/>
                <a:gd name="connsiteY8" fmla="*/ 5010 h 752973"/>
                <a:gd name="connsiteX9" fmla="*/ 284280 w 1465949"/>
                <a:gd name="connsiteY9" fmla="*/ 16581 h 752973"/>
                <a:gd name="connsiteX0" fmla="*/ 215678 w 1465949"/>
                <a:gd name="connsiteY0" fmla="*/ 15568 h 755280"/>
                <a:gd name="connsiteX1" fmla="*/ 153170 w 1465949"/>
                <a:gd name="connsiteY1" fmla="*/ 244062 h 755280"/>
                <a:gd name="connsiteX2" fmla="*/ 739 w 1465949"/>
                <a:gd name="connsiteY2" fmla="*/ 455489 h 755280"/>
                <a:gd name="connsiteX3" fmla="*/ 111922 w 1465949"/>
                <a:gd name="connsiteY3" fmla="*/ 670661 h 755280"/>
                <a:gd name="connsiteX4" fmla="*/ 424954 w 1465949"/>
                <a:gd name="connsiteY4" fmla="*/ 752816 h 755280"/>
                <a:gd name="connsiteX5" fmla="*/ 1340024 w 1465949"/>
                <a:gd name="connsiteY5" fmla="*/ 703279 h 755280"/>
                <a:gd name="connsiteX6" fmla="*/ 1439213 w 1465949"/>
                <a:gd name="connsiteY6" fmla="*/ 308145 h 755280"/>
                <a:gd name="connsiteX7" fmla="*/ 1208189 w 1465949"/>
                <a:gd name="connsiteY7" fmla="*/ 95111 h 755280"/>
                <a:gd name="connsiteX8" fmla="*/ 900530 w 1465949"/>
                <a:gd name="connsiteY8" fmla="*/ 7317 h 755280"/>
                <a:gd name="connsiteX9" fmla="*/ 215678 w 1465949"/>
                <a:gd name="connsiteY9" fmla="*/ 15568 h 755280"/>
                <a:gd name="connsiteX0" fmla="*/ 158423 w 1408694"/>
                <a:gd name="connsiteY0" fmla="*/ 15568 h 755280"/>
                <a:gd name="connsiteX1" fmla="*/ 95915 w 1408694"/>
                <a:gd name="connsiteY1" fmla="*/ 244062 h 755280"/>
                <a:gd name="connsiteX2" fmla="*/ 9068 w 1408694"/>
                <a:gd name="connsiteY2" fmla="*/ 472501 h 755280"/>
                <a:gd name="connsiteX3" fmla="*/ 54667 w 1408694"/>
                <a:gd name="connsiteY3" fmla="*/ 670661 h 755280"/>
                <a:gd name="connsiteX4" fmla="*/ 367699 w 1408694"/>
                <a:gd name="connsiteY4" fmla="*/ 752816 h 755280"/>
                <a:gd name="connsiteX5" fmla="*/ 1282769 w 1408694"/>
                <a:gd name="connsiteY5" fmla="*/ 703279 h 755280"/>
                <a:gd name="connsiteX6" fmla="*/ 1381958 w 1408694"/>
                <a:gd name="connsiteY6" fmla="*/ 308145 h 755280"/>
                <a:gd name="connsiteX7" fmla="*/ 1150934 w 1408694"/>
                <a:gd name="connsiteY7" fmla="*/ 95111 h 755280"/>
                <a:gd name="connsiteX8" fmla="*/ 843275 w 1408694"/>
                <a:gd name="connsiteY8" fmla="*/ 7317 h 755280"/>
                <a:gd name="connsiteX9" fmla="*/ 158423 w 1408694"/>
                <a:gd name="connsiteY9" fmla="*/ 15568 h 755280"/>
                <a:gd name="connsiteX0" fmla="*/ 151540 w 1401811"/>
                <a:gd name="connsiteY0" fmla="*/ 15568 h 755280"/>
                <a:gd name="connsiteX1" fmla="*/ 89032 w 1401811"/>
                <a:gd name="connsiteY1" fmla="*/ 244062 h 755280"/>
                <a:gd name="connsiteX2" fmla="*/ 2185 w 1401811"/>
                <a:gd name="connsiteY2" fmla="*/ 472501 h 755280"/>
                <a:gd name="connsiteX3" fmla="*/ 67073 w 1401811"/>
                <a:gd name="connsiteY3" fmla="*/ 640039 h 755280"/>
                <a:gd name="connsiteX4" fmla="*/ 360816 w 1401811"/>
                <a:gd name="connsiteY4" fmla="*/ 752816 h 755280"/>
                <a:gd name="connsiteX5" fmla="*/ 1275886 w 1401811"/>
                <a:gd name="connsiteY5" fmla="*/ 703279 h 755280"/>
                <a:gd name="connsiteX6" fmla="*/ 1375075 w 1401811"/>
                <a:gd name="connsiteY6" fmla="*/ 308145 h 755280"/>
                <a:gd name="connsiteX7" fmla="*/ 1144051 w 1401811"/>
                <a:gd name="connsiteY7" fmla="*/ 95111 h 755280"/>
                <a:gd name="connsiteX8" fmla="*/ 836392 w 1401811"/>
                <a:gd name="connsiteY8" fmla="*/ 7317 h 755280"/>
                <a:gd name="connsiteX9" fmla="*/ 151540 w 1401811"/>
                <a:gd name="connsiteY9" fmla="*/ 15568 h 755280"/>
                <a:gd name="connsiteX0" fmla="*/ 154312 w 1404583"/>
                <a:gd name="connsiteY0" fmla="*/ 21319 h 761031"/>
                <a:gd name="connsiteX1" fmla="*/ 130383 w 1404583"/>
                <a:gd name="connsiteY1" fmla="*/ 294045 h 761031"/>
                <a:gd name="connsiteX2" fmla="*/ 4957 w 1404583"/>
                <a:gd name="connsiteY2" fmla="*/ 478252 h 761031"/>
                <a:gd name="connsiteX3" fmla="*/ 69845 w 1404583"/>
                <a:gd name="connsiteY3" fmla="*/ 645790 h 761031"/>
                <a:gd name="connsiteX4" fmla="*/ 363588 w 1404583"/>
                <a:gd name="connsiteY4" fmla="*/ 758567 h 761031"/>
                <a:gd name="connsiteX5" fmla="*/ 1278658 w 1404583"/>
                <a:gd name="connsiteY5" fmla="*/ 709030 h 761031"/>
                <a:gd name="connsiteX6" fmla="*/ 1377847 w 1404583"/>
                <a:gd name="connsiteY6" fmla="*/ 313896 h 761031"/>
                <a:gd name="connsiteX7" fmla="*/ 1146823 w 1404583"/>
                <a:gd name="connsiteY7" fmla="*/ 100862 h 761031"/>
                <a:gd name="connsiteX8" fmla="*/ 839164 w 1404583"/>
                <a:gd name="connsiteY8" fmla="*/ 13068 h 761031"/>
                <a:gd name="connsiteX9" fmla="*/ 154312 w 1404583"/>
                <a:gd name="connsiteY9" fmla="*/ 21319 h 761031"/>
                <a:gd name="connsiteX0" fmla="*/ 231469 w 1404583"/>
                <a:gd name="connsiteY0" fmla="*/ 21319 h 761031"/>
                <a:gd name="connsiteX1" fmla="*/ 130383 w 1404583"/>
                <a:gd name="connsiteY1" fmla="*/ 294045 h 761031"/>
                <a:gd name="connsiteX2" fmla="*/ 4957 w 1404583"/>
                <a:gd name="connsiteY2" fmla="*/ 478252 h 761031"/>
                <a:gd name="connsiteX3" fmla="*/ 69845 w 1404583"/>
                <a:gd name="connsiteY3" fmla="*/ 645790 h 761031"/>
                <a:gd name="connsiteX4" fmla="*/ 363588 w 1404583"/>
                <a:gd name="connsiteY4" fmla="*/ 758567 h 761031"/>
                <a:gd name="connsiteX5" fmla="*/ 1278658 w 1404583"/>
                <a:gd name="connsiteY5" fmla="*/ 709030 h 761031"/>
                <a:gd name="connsiteX6" fmla="*/ 1377847 w 1404583"/>
                <a:gd name="connsiteY6" fmla="*/ 313896 h 761031"/>
                <a:gd name="connsiteX7" fmla="*/ 1146823 w 1404583"/>
                <a:gd name="connsiteY7" fmla="*/ 100862 h 761031"/>
                <a:gd name="connsiteX8" fmla="*/ 839164 w 1404583"/>
                <a:gd name="connsiteY8" fmla="*/ 13068 h 761031"/>
                <a:gd name="connsiteX9" fmla="*/ 231469 w 1404583"/>
                <a:gd name="connsiteY9" fmla="*/ 21319 h 76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4583" h="761031">
                  <a:moveTo>
                    <a:pt x="231469" y="21319"/>
                  </a:moveTo>
                  <a:cubicBezTo>
                    <a:pt x="113339" y="68148"/>
                    <a:pt x="168135" y="217890"/>
                    <a:pt x="130383" y="294045"/>
                  </a:cubicBezTo>
                  <a:cubicBezTo>
                    <a:pt x="92631" y="370200"/>
                    <a:pt x="15047" y="419628"/>
                    <a:pt x="4957" y="478252"/>
                  </a:cubicBezTo>
                  <a:cubicBezTo>
                    <a:pt x="-5133" y="536876"/>
                    <a:pt x="-6784" y="601806"/>
                    <a:pt x="69845" y="645790"/>
                  </a:cubicBezTo>
                  <a:cubicBezTo>
                    <a:pt x="114412" y="664652"/>
                    <a:pt x="174902" y="743051"/>
                    <a:pt x="363588" y="758567"/>
                  </a:cubicBezTo>
                  <a:cubicBezTo>
                    <a:pt x="827649" y="755219"/>
                    <a:pt x="1109615" y="783142"/>
                    <a:pt x="1278658" y="709030"/>
                  </a:cubicBezTo>
                  <a:cubicBezTo>
                    <a:pt x="1447701" y="634918"/>
                    <a:pt x="1407676" y="440091"/>
                    <a:pt x="1377847" y="313896"/>
                  </a:cubicBezTo>
                  <a:cubicBezTo>
                    <a:pt x="1318189" y="194584"/>
                    <a:pt x="1265114" y="253952"/>
                    <a:pt x="1146823" y="100862"/>
                  </a:cubicBezTo>
                  <a:cubicBezTo>
                    <a:pt x="1043800" y="52777"/>
                    <a:pt x="899969" y="21099"/>
                    <a:pt x="839164" y="13068"/>
                  </a:cubicBezTo>
                  <a:cubicBezTo>
                    <a:pt x="716407" y="20525"/>
                    <a:pt x="349599" y="-25510"/>
                    <a:pt x="231469" y="21319"/>
                  </a:cubicBezTo>
                  <a:close/>
                </a:path>
              </a:pathLst>
            </a:custGeom>
            <a:solidFill>
              <a:srgbClr val="9AE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89044C8B-E91D-C80F-96B8-0F99C9262A4F}"/>
                </a:ext>
              </a:extLst>
            </p:cNvPr>
            <p:cNvGrpSpPr/>
            <p:nvPr/>
          </p:nvGrpSpPr>
          <p:grpSpPr>
            <a:xfrm>
              <a:off x="4564162" y="1598309"/>
              <a:ext cx="3313855" cy="3459211"/>
              <a:chOff x="4564162" y="1598309"/>
              <a:chExt cx="3313855" cy="3459211"/>
            </a:xfrm>
          </p:grpSpPr>
          <p:sp>
            <p:nvSpPr>
              <p:cNvPr id="466" name="TextBox 465">
                <a:extLst>
                  <a:ext uri="{FF2B5EF4-FFF2-40B4-BE49-F238E27FC236}">
                    <a16:creationId xmlns:a16="http://schemas.microsoft.com/office/drawing/2014/main" id="{12C46E77-A147-21D7-5029-E9404C6A440E}"/>
                  </a:ext>
                </a:extLst>
              </p:cNvPr>
              <p:cNvSpPr txBox="1"/>
              <p:nvPr/>
            </p:nvSpPr>
            <p:spPr>
              <a:xfrm>
                <a:off x="6568802" y="4465047"/>
                <a:ext cx="32573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r-IN" sz="1600" b="0" i="0" u="none" strike="noStrike" kern="1200" cap="none" spc="0" normalizeH="0" baseline="0" noProof="0" dirty="0">
                    <a:ln>
                      <a:noFill/>
                    </a:ln>
                    <a:solidFill>
                      <a:prstClr val="black"/>
                    </a:solidFill>
                    <a:effectLst/>
                    <a:uLnTx/>
                    <a:uFillTx/>
                    <a:latin typeface="Calibri" panose="020F0502020204030204"/>
                    <a:ea typeface="+mn-ea"/>
                    <a:cs typeface="Mangal" panose="02040503050203030202" pitchFamily="18" charset="0"/>
                  </a:rPr>
                  <a:t>…</a:t>
                </a: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67" name="Picture 466" descr="A close up of text on a white background&#10;&#10;Description automatically generated">
                <a:extLst>
                  <a:ext uri="{FF2B5EF4-FFF2-40B4-BE49-F238E27FC236}">
                    <a16:creationId xmlns:a16="http://schemas.microsoft.com/office/drawing/2014/main" id="{9FE7960C-06FC-3F9F-CFB0-2D9906D65084}"/>
                  </a:ext>
                </a:extLst>
              </p:cNvPr>
              <p:cNvPicPr>
                <a:picLocks noChangeAspect="1"/>
              </p:cNvPicPr>
              <p:nvPr/>
            </p:nvPicPr>
            <p:blipFill>
              <a:blip r:embed="rId3"/>
              <a:stretch>
                <a:fillRect/>
              </a:stretch>
            </p:blipFill>
            <p:spPr>
              <a:xfrm>
                <a:off x="6830240" y="4565496"/>
                <a:ext cx="523550" cy="492024"/>
              </a:xfrm>
              <a:prstGeom prst="rect">
                <a:avLst/>
              </a:prstGeom>
            </p:spPr>
          </p:pic>
          <p:cxnSp>
            <p:nvCxnSpPr>
              <p:cNvPr id="468" name="Straight Connector 467">
                <a:extLst>
                  <a:ext uri="{FF2B5EF4-FFF2-40B4-BE49-F238E27FC236}">
                    <a16:creationId xmlns:a16="http://schemas.microsoft.com/office/drawing/2014/main" id="{8C3C1E0D-6282-EA2C-05E2-0EE514AF17C2}"/>
                  </a:ext>
                </a:extLst>
              </p:cNvPr>
              <p:cNvCxnSpPr>
                <a:cxnSpLocks/>
                <a:stCxn id="579" idx="4"/>
                <a:endCxn id="533" idx="2"/>
              </p:cNvCxnSpPr>
              <p:nvPr/>
            </p:nvCxnSpPr>
            <p:spPr>
              <a:xfrm>
                <a:off x="7390707" y="3737100"/>
                <a:ext cx="238043" cy="49655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69" name="Group 468">
                <a:extLst>
                  <a:ext uri="{FF2B5EF4-FFF2-40B4-BE49-F238E27FC236}">
                    <a16:creationId xmlns:a16="http://schemas.microsoft.com/office/drawing/2014/main" id="{51B4A380-9E67-37B9-247B-9E59FD373AB6}"/>
                  </a:ext>
                </a:extLst>
              </p:cNvPr>
              <p:cNvGrpSpPr/>
              <p:nvPr/>
            </p:nvGrpSpPr>
            <p:grpSpPr>
              <a:xfrm>
                <a:off x="7143074" y="3530817"/>
                <a:ext cx="495296" cy="318654"/>
                <a:chOff x="7493876" y="2774731"/>
                <a:chExt cx="1481958" cy="894622"/>
              </a:xfrm>
            </p:grpSpPr>
            <p:sp>
              <p:nvSpPr>
                <p:cNvPr id="578" name="Freeform 577">
                  <a:extLst>
                    <a:ext uri="{FF2B5EF4-FFF2-40B4-BE49-F238E27FC236}">
                      <a16:creationId xmlns:a16="http://schemas.microsoft.com/office/drawing/2014/main" id="{1FF033C7-4A48-8BF1-BC75-194F828E1CD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579" name="Oval 578">
                  <a:extLst>
                    <a:ext uri="{FF2B5EF4-FFF2-40B4-BE49-F238E27FC236}">
                      <a16:creationId xmlns:a16="http://schemas.microsoft.com/office/drawing/2014/main" id="{C8ADADAE-9CAD-F954-C108-0297A1D8702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583" name="Group 582">
                  <a:extLst>
                    <a:ext uri="{FF2B5EF4-FFF2-40B4-BE49-F238E27FC236}">
                      <a16:creationId xmlns:a16="http://schemas.microsoft.com/office/drawing/2014/main" id="{75718176-A10F-CBD8-24F1-DDF1D37EE48F}"/>
                    </a:ext>
                  </a:extLst>
                </p:cNvPr>
                <p:cNvGrpSpPr/>
                <p:nvPr/>
              </p:nvGrpSpPr>
              <p:grpSpPr>
                <a:xfrm>
                  <a:off x="7713663" y="2848339"/>
                  <a:ext cx="1042107" cy="425543"/>
                  <a:chOff x="7786941" y="2884917"/>
                  <a:chExt cx="897649" cy="353919"/>
                </a:xfrm>
              </p:grpSpPr>
              <p:sp>
                <p:nvSpPr>
                  <p:cNvPr id="584" name="Freeform 583">
                    <a:extLst>
                      <a:ext uri="{FF2B5EF4-FFF2-40B4-BE49-F238E27FC236}">
                        <a16:creationId xmlns:a16="http://schemas.microsoft.com/office/drawing/2014/main" id="{0B26AC21-5D16-8C2E-E16E-249C2C3C470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5" name="Freeform 584">
                    <a:extLst>
                      <a:ext uri="{FF2B5EF4-FFF2-40B4-BE49-F238E27FC236}">
                        <a16:creationId xmlns:a16="http://schemas.microsoft.com/office/drawing/2014/main" id="{FEDB2CC0-15F9-FFF1-587D-E09A301E42E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6" name="Freeform 585">
                    <a:extLst>
                      <a:ext uri="{FF2B5EF4-FFF2-40B4-BE49-F238E27FC236}">
                        <a16:creationId xmlns:a16="http://schemas.microsoft.com/office/drawing/2014/main" id="{750C47EC-F751-0D70-18DE-9BC1CCC4AB0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7" name="Freeform 586">
                    <a:extLst>
                      <a:ext uri="{FF2B5EF4-FFF2-40B4-BE49-F238E27FC236}">
                        <a16:creationId xmlns:a16="http://schemas.microsoft.com/office/drawing/2014/main" id="{F6D91300-A3ED-638C-33FF-5AE30D20496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470" name="Group 469">
                <a:extLst>
                  <a:ext uri="{FF2B5EF4-FFF2-40B4-BE49-F238E27FC236}">
                    <a16:creationId xmlns:a16="http://schemas.microsoft.com/office/drawing/2014/main" id="{32F10065-661E-19DF-9C18-D4CF88A523EA}"/>
                  </a:ext>
                </a:extLst>
              </p:cNvPr>
              <p:cNvGrpSpPr/>
              <p:nvPr/>
            </p:nvGrpSpPr>
            <p:grpSpPr>
              <a:xfrm>
                <a:off x="7382721" y="4122715"/>
                <a:ext cx="495296" cy="318654"/>
                <a:chOff x="7493876" y="2774731"/>
                <a:chExt cx="1481958" cy="894622"/>
              </a:xfrm>
            </p:grpSpPr>
            <p:sp>
              <p:nvSpPr>
                <p:cNvPr id="526" name="Freeform 525">
                  <a:extLst>
                    <a:ext uri="{FF2B5EF4-FFF2-40B4-BE49-F238E27FC236}">
                      <a16:creationId xmlns:a16="http://schemas.microsoft.com/office/drawing/2014/main" id="{2415549C-94FE-44CB-2F31-6E3E1D06D5A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527" name="Oval 526">
                  <a:extLst>
                    <a:ext uri="{FF2B5EF4-FFF2-40B4-BE49-F238E27FC236}">
                      <a16:creationId xmlns:a16="http://schemas.microsoft.com/office/drawing/2014/main" id="{0D4A45E4-B27A-1088-6F43-8AEF0A36396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528" name="Group 527">
                  <a:extLst>
                    <a:ext uri="{FF2B5EF4-FFF2-40B4-BE49-F238E27FC236}">
                      <a16:creationId xmlns:a16="http://schemas.microsoft.com/office/drawing/2014/main" id="{6E0D7924-DA2A-9FE2-8331-C341005EC126}"/>
                    </a:ext>
                  </a:extLst>
                </p:cNvPr>
                <p:cNvGrpSpPr/>
                <p:nvPr/>
              </p:nvGrpSpPr>
              <p:grpSpPr>
                <a:xfrm>
                  <a:off x="7713663" y="2848339"/>
                  <a:ext cx="1042107" cy="425543"/>
                  <a:chOff x="7786941" y="2884917"/>
                  <a:chExt cx="897649" cy="353919"/>
                </a:xfrm>
              </p:grpSpPr>
              <p:sp>
                <p:nvSpPr>
                  <p:cNvPr id="529" name="Freeform 528">
                    <a:extLst>
                      <a:ext uri="{FF2B5EF4-FFF2-40B4-BE49-F238E27FC236}">
                        <a16:creationId xmlns:a16="http://schemas.microsoft.com/office/drawing/2014/main" id="{56846482-A9AA-D077-78E1-E5CF61B96E4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1" name="Freeform 530">
                    <a:extLst>
                      <a:ext uri="{FF2B5EF4-FFF2-40B4-BE49-F238E27FC236}">
                        <a16:creationId xmlns:a16="http://schemas.microsoft.com/office/drawing/2014/main" id="{01A13BCC-F17F-C627-3593-2588E6A457E7}"/>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2" name="Freeform 531">
                    <a:extLst>
                      <a:ext uri="{FF2B5EF4-FFF2-40B4-BE49-F238E27FC236}">
                        <a16:creationId xmlns:a16="http://schemas.microsoft.com/office/drawing/2014/main" id="{6CA6E79A-0CC7-EF9D-EB60-A5740373523F}"/>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3" name="Freeform 532">
                    <a:extLst>
                      <a:ext uri="{FF2B5EF4-FFF2-40B4-BE49-F238E27FC236}">
                        <a16:creationId xmlns:a16="http://schemas.microsoft.com/office/drawing/2014/main" id="{FDB5881D-AA5F-8A31-5E9E-819F731DE99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471" name="Group 470">
                <a:extLst>
                  <a:ext uri="{FF2B5EF4-FFF2-40B4-BE49-F238E27FC236}">
                    <a16:creationId xmlns:a16="http://schemas.microsoft.com/office/drawing/2014/main" id="{55781512-BEE8-229C-1DBB-D884A669EE23}"/>
                  </a:ext>
                </a:extLst>
              </p:cNvPr>
              <p:cNvGrpSpPr/>
              <p:nvPr/>
            </p:nvGrpSpPr>
            <p:grpSpPr>
              <a:xfrm>
                <a:off x="4564162" y="1598309"/>
                <a:ext cx="2651644" cy="2180474"/>
                <a:chOff x="4564162" y="1598309"/>
                <a:chExt cx="2651644" cy="2180474"/>
              </a:xfrm>
            </p:grpSpPr>
            <p:sp>
              <p:nvSpPr>
                <p:cNvPr id="478" name="Hexagon 477">
                  <a:extLst>
                    <a:ext uri="{FF2B5EF4-FFF2-40B4-BE49-F238E27FC236}">
                      <a16:creationId xmlns:a16="http://schemas.microsoft.com/office/drawing/2014/main" id="{5ACF2064-3705-DEAD-07DA-8BC7A9ED4257}"/>
                    </a:ext>
                  </a:extLst>
                </p:cNvPr>
                <p:cNvSpPr/>
                <p:nvPr/>
              </p:nvSpPr>
              <p:spPr>
                <a:xfrm>
                  <a:off x="4758875" y="1789347"/>
                  <a:ext cx="2397211" cy="1989436"/>
                </a:xfrm>
                <a:prstGeom prst="hexagon">
                  <a:avLst/>
                </a:prstGeom>
                <a:solidFill>
                  <a:srgbClr val="9A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9" name="TextBox 478">
                  <a:extLst>
                    <a:ext uri="{FF2B5EF4-FFF2-40B4-BE49-F238E27FC236}">
                      <a16:creationId xmlns:a16="http://schemas.microsoft.com/office/drawing/2014/main" id="{2E43294F-5798-9804-CC78-CC5A8CDA5F7D}"/>
                    </a:ext>
                  </a:extLst>
                </p:cNvPr>
                <p:cNvSpPr txBox="1"/>
                <p:nvPr/>
              </p:nvSpPr>
              <p:spPr>
                <a:xfrm>
                  <a:off x="4564162" y="2547363"/>
                  <a:ext cx="1589760" cy="37888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Mobile device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  (</a:t>
                  </a:r>
                  <a:r>
                    <a:rPr kumimoji="0" lang="en-US" sz="1100" b="1" i="0" u="none" strike="noStrike" kern="1200" cap="none" spc="0" normalizeH="0" baseline="0" noProof="0" dirty="0">
                      <a:ln>
                        <a:noFill/>
                      </a:ln>
                      <a:solidFill>
                        <a:prstClr val="black"/>
                      </a:solidFill>
                      <a:effectLst/>
                      <a:uLnTx/>
                      <a:uFillTx/>
                      <a:latin typeface="Calibri"/>
                      <a:ea typeface="+mn-ea"/>
                      <a:cs typeface="+mn-cs"/>
                    </a:rPr>
                    <a:t>UE</a:t>
                  </a:r>
                  <a:r>
                    <a:rPr kumimoji="0" lang="en-US" sz="11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80" name="TextBox 479">
                  <a:extLst>
                    <a:ext uri="{FF2B5EF4-FFF2-40B4-BE49-F238E27FC236}">
                      <a16:creationId xmlns:a16="http://schemas.microsoft.com/office/drawing/2014/main" id="{CE7DD5B7-E5DF-10BC-C6EA-A9A9105E4F9C}"/>
                    </a:ext>
                  </a:extLst>
                </p:cNvPr>
                <p:cNvSpPr txBox="1"/>
                <p:nvPr/>
              </p:nvSpPr>
              <p:spPr>
                <a:xfrm>
                  <a:off x="5782598" y="2614096"/>
                  <a:ext cx="944297" cy="391517"/>
                </a:xfrm>
                <a:prstGeom prst="rect">
                  <a:avLst/>
                </a:prstGeom>
                <a:noFill/>
              </p:spPr>
              <p:txBody>
                <a:bodyPr wrap="none" rtlCol="0">
                  <a:sp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Base station</a:t>
                  </a:r>
                </a:p>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a:t>
                  </a:r>
                  <a:r>
                    <a:rPr kumimoji="0" lang="en-US" sz="1200" b="1" i="0" u="none" strike="noStrike" kern="1200" cap="none" spc="0" normalizeH="0" baseline="0" noProof="0" dirty="0" err="1">
                      <a:ln>
                        <a:noFill/>
                      </a:ln>
                      <a:solidFill>
                        <a:prstClr val="black"/>
                      </a:solidFill>
                      <a:effectLst/>
                      <a:uLnTx/>
                      <a:uFillTx/>
                      <a:latin typeface="Calibri"/>
                      <a:ea typeface="+mn-ea"/>
                      <a:cs typeface="+mn-cs"/>
                    </a:rPr>
                    <a:t>gNode</a:t>
                  </a:r>
                  <a:r>
                    <a:rPr kumimoji="0" lang="en-US" sz="1200" b="1" i="0" u="none" strike="noStrike" kern="1200" cap="none" spc="0" normalizeH="0" baseline="0" noProof="0" dirty="0">
                      <a:ln>
                        <a:noFill/>
                      </a:ln>
                      <a:solidFill>
                        <a:prstClr val="black"/>
                      </a:solidFill>
                      <a:effectLst/>
                      <a:uLnTx/>
                      <a:uFillTx/>
                      <a:latin typeface="Calibri"/>
                      <a:ea typeface="+mn-ea"/>
                      <a:cs typeface="+mn-cs"/>
                    </a:rPr>
                    <a:t>-B)  </a:t>
                  </a:r>
                  <a:endParaRPr kumimoji="0" lang="en-US" sz="105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81" name="Group 652">
                  <a:extLst>
                    <a:ext uri="{FF2B5EF4-FFF2-40B4-BE49-F238E27FC236}">
                      <a16:creationId xmlns:a16="http://schemas.microsoft.com/office/drawing/2014/main" id="{EBA7BBC7-A74D-0247-87CE-74AC68A2D563}"/>
                    </a:ext>
                  </a:extLst>
                </p:cNvPr>
                <p:cNvGrpSpPr>
                  <a:grpSpLocks/>
                </p:cNvGrpSpPr>
                <p:nvPr/>
              </p:nvGrpSpPr>
              <p:grpSpPr bwMode="auto">
                <a:xfrm>
                  <a:off x="5112863" y="1882834"/>
                  <a:ext cx="733407" cy="660273"/>
                  <a:chOff x="2751" y="1851"/>
                  <a:chExt cx="462" cy="478"/>
                </a:xfrm>
              </p:grpSpPr>
              <p:pic>
                <p:nvPicPr>
                  <p:cNvPr id="522" name="Picture 653" descr="iphone_stylized_small">
                    <a:extLst>
                      <a:ext uri="{FF2B5EF4-FFF2-40B4-BE49-F238E27FC236}">
                        <a16:creationId xmlns:a16="http://schemas.microsoft.com/office/drawing/2014/main" id="{F15B7B74-CB4F-1991-B9EC-4C5734C580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5" name="Picture 654" descr="antenna_radiation_stylized">
                    <a:extLst>
                      <a:ext uri="{FF2B5EF4-FFF2-40B4-BE49-F238E27FC236}">
                        <a16:creationId xmlns:a16="http://schemas.microsoft.com/office/drawing/2014/main" id="{DBD84157-BCA0-1649-FBDD-6D4BD20A44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2" name="Group 481">
                  <a:extLst>
                    <a:ext uri="{FF2B5EF4-FFF2-40B4-BE49-F238E27FC236}">
                      <a16:creationId xmlns:a16="http://schemas.microsoft.com/office/drawing/2014/main" id="{F8B11450-BCED-51D9-7972-9A67189EB75E}"/>
                    </a:ext>
                  </a:extLst>
                </p:cNvPr>
                <p:cNvGrpSpPr/>
                <p:nvPr/>
              </p:nvGrpSpPr>
              <p:grpSpPr>
                <a:xfrm>
                  <a:off x="5814967" y="3331192"/>
                  <a:ext cx="534987" cy="407988"/>
                  <a:chOff x="7432700" y="2327293"/>
                  <a:chExt cx="534987" cy="407988"/>
                </a:xfrm>
              </p:grpSpPr>
              <p:pic>
                <p:nvPicPr>
                  <p:cNvPr id="67" name="Picture 1017" descr="antenna_stylized">
                    <a:extLst>
                      <a:ext uri="{FF2B5EF4-FFF2-40B4-BE49-F238E27FC236}">
                        <a16:creationId xmlns:a16="http://schemas.microsoft.com/office/drawing/2014/main" id="{B6C1CD8E-2579-255B-F823-0CEA13F9520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32700" y="2327293"/>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1018" descr="laptop_keyboard">
                    <a:extLst>
                      <a:ext uri="{FF2B5EF4-FFF2-40B4-BE49-F238E27FC236}">
                        <a16:creationId xmlns:a16="http://schemas.microsoft.com/office/drawing/2014/main" id="{0B9AEEF1-78A0-438A-7978-148DEBFDB2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9064" flipH="1">
                    <a:off x="7458407" y="2575770"/>
                    <a:ext cx="437221" cy="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Freeform 1019">
                    <a:extLst>
                      <a:ext uri="{FF2B5EF4-FFF2-40B4-BE49-F238E27FC236}">
                        <a16:creationId xmlns:a16="http://schemas.microsoft.com/office/drawing/2014/main" id="{3FA99134-B905-C21A-6E60-3D3644F5BF28}"/>
                      </a:ext>
                    </a:extLst>
                  </p:cNvPr>
                  <p:cNvSpPr>
                    <a:spLocks/>
                  </p:cNvSpPr>
                  <p:nvPr/>
                </p:nvSpPr>
                <p:spPr bwMode="auto">
                  <a:xfrm>
                    <a:off x="7603304" y="2420984"/>
                    <a:ext cx="351919" cy="208167"/>
                  </a:xfrm>
                  <a:custGeom>
                    <a:avLst/>
                    <a:gdLst>
                      <a:gd name="T0" fmla="*/ 775798119 w 2982"/>
                      <a:gd name="T1" fmla="*/ 0 h 2442"/>
                      <a:gd name="T2" fmla="*/ 0 w 2982"/>
                      <a:gd name="T3" fmla="*/ 211226083 h 2442"/>
                      <a:gd name="T4" fmla="*/ 2147483646 w 2982"/>
                      <a:gd name="T5" fmla="*/ 263880059 h 2442"/>
                      <a:gd name="T6" fmla="*/ 2147483646 w 2982"/>
                      <a:gd name="T7" fmla="*/ 52653891 h 2442"/>
                      <a:gd name="T8" fmla="*/ 775798119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5" name="Picture 1020" descr="screen">
                    <a:extLst>
                      <a:ext uri="{FF2B5EF4-FFF2-40B4-BE49-F238E27FC236}">
                        <a16:creationId xmlns:a16="http://schemas.microsoft.com/office/drawing/2014/main" id="{538CF4EF-53BC-A7CB-AE2A-55428AD1639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0637" y="2426338"/>
                    <a:ext cx="319785" cy="1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Freeform 1021">
                    <a:extLst>
                      <a:ext uri="{FF2B5EF4-FFF2-40B4-BE49-F238E27FC236}">
                        <a16:creationId xmlns:a16="http://schemas.microsoft.com/office/drawing/2014/main" id="{ED578B12-0C09-3F95-2558-BDB340183C4D}"/>
                      </a:ext>
                    </a:extLst>
                  </p:cNvPr>
                  <p:cNvSpPr>
                    <a:spLocks/>
                  </p:cNvSpPr>
                  <p:nvPr/>
                </p:nvSpPr>
                <p:spPr bwMode="auto">
                  <a:xfrm>
                    <a:off x="7667378" y="2414843"/>
                    <a:ext cx="298167" cy="38736"/>
                  </a:xfrm>
                  <a:custGeom>
                    <a:avLst/>
                    <a:gdLst>
                      <a:gd name="T0" fmla="*/ 193616298 w 2528"/>
                      <a:gd name="T1" fmla="*/ 0 h 455"/>
                      <a:gd name="T2" fmla="*/ 2147483646 w 2528"/>
                      <a:gd name="T3" fmla="*/ 52445139 h 455"/>
                      <a:gd name="T4" fmla="*/ 2147483646 w 2528"/>
                      <a:gd name="T5" fmla="*/ 52445139 h 455"/>
                      <a:gd name="T6" fmla="*/ 0 w 2528"/>
                      <a:gd name="T7" fmla="*/ 52445139 h 455"/>
                      <a:gd name="T8" fmla="*/ 19361629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Freeform 1022">
                    <a:extLst>
                      <a:ext uri="{FF2B5EF4-FFF2-40B4-BE49-F238E27FC236}">
                        <a16:creationId xmlns:a16="http://schemas.microsoft.com/office/drawing/2014/main" id="{97EFDFD9-5982-0915-C65D-BB3F6300817B}"/>
                      </a:ext>
                    </a:extLst>
                  </p:cNvPr>
                  <p:cNvSpPr>
                    <a:spLocks/>
                  </p:cNvSpPr>
                  <p:nvPr/>
                </p:nvSpPr>
                <p:spPr bwMode="auto">
                  <a:xfrm>
                    <a:off x="7600188" y="2414528"/>
                    <a:ext cx="82770" cy="161243"/>
                  </a:xfrm>
                  <a:custGeom>
                    <a:avLst/>
                    <a:gdLst>
                      <a:gd name="T0" fmla="*/ 773664160 w 702"/>
                      <a:gd name="T1" fmla="*/ 0 h 1893"/>
                      <a:gd name="T2" fmla="*/ 0 w 702"/>
                      <a:gd name="T3" fmla="*/ 210739916 h 1893"/>
                      <a:gd name="T4" fmla="*/ 193416040 w 702"/>
                      <a:gd name="T5" fmla="*/ 210739916 h 1893"/>
                      <a:gd name="T6" fmla="*/ 967080200 w 702"/>
                      <a:gd name="T7" fmla="*/ 52529017 h 1893"/>
                      <a:gd name="T8" fmla="*/ 77366416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Freeform 1023">
                    <a:extLst>
                      <a:ext uri="{FF2B5EF4-FFF2-40B4-BE49-F238E27FC236}">
                        <a16:creationId xmlns:a16="http://schemas.microsoft.com/office/drawing/2014/main" id="{1A059A97-322C-CA60-83C3-431E6CC5B708}"/>
                      </a:ext>
                    </a:extLst>
                  </p:cNvPr>
                  <p:cNvSpPr>
                    <a:spLocks/>
                  </p:cNvSpPr>
                  <p:nvPr/>
                </p:nvSpPr>
                <p:spPr bwMode="auto">
                  <a:xfrm>
                    <a:off x="7874205" y="2443344"/>
                    <a:ext cx="89197" cy="186122"/>
                  </a:xfrm>
                  <a:custGeom>
                    <a:avLst/>
                    <a:gdLst>
                      <a:gd name="T0" fmla="*/ 969024527 w 756"/>
                      <a:gd name="T1" fmla="*/ 0 h 2184"/>
                      <a:gd name="T2" fmla="*/ 193802074 w 756"/>
                      <a:gd name="T3" fmla="*/ 263660221 h 2184"/>
                      <a:gd name="T4" fmla="*/ 0 w 756"/>
                      <a:gd name="T5" fmla="*/ 263660221 h 2184"/>
                      <a:gd name="T6" fmla="*/ 775222454 w 756"/>
                      <a:gd name="T7" fmla="*/ 52610059 h 2184"/>
                      <a:gd name="T8" fmla="*/ 9690245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Freeform 1024">
                    <a:extLst>
                      <a:ext uri="{FF2B5EF4-FFF2-40B4-BE49-F238E27FC236}">
                        <a16:creationId xmlns:a16="http://schemas.microsoft.com/office/drawing/2014/main" id="{71AB23CC-7060-DC01-9E0C-1AE836477221}"/>
                      </a:ext>
                    </a:extLst>
                  </p:cNvPr>
                  <p:cNvSpPr>
                    <a:spLocks/>
                  </p:cNvSpPr>
                  <p:nvPr/>
                </p:nvSpPr>
                <p:spPr bwMode="auto">
                  <a:xfrm>
                    <a:off x="7599214" y="2567582"/>
                    <a:ext cx="327185" cy="62828"/>
                  </a:xfrm>
                  <a:custGeom>
                    <a:avLst/>
                    <a:gdLst>
                      <a:gd name="T0" fmla="*/ 193829444 w 2773"/>
                      <a:gd name="T1" fmla="*/ 0 h 738"/>
                      <a:gd name="T2" fmla="*/ 0 w 2773"/>
                      <a:gd name="T3" fmla="*/ 52443587 h 738"/>
                      <a:gd name="T4" fmla="*/ 2147483646 w 2773"/>
                      <a:gd name="T5" fmla="*/ 104894411 h 738"/>
                      <a:gd name="T6" fmla="*/ 2147483646 w 2773"/>
                      <a:gd name="T7" fmla="*/ 52443587 h 738"/>
                      <a:gd name="T8" fmla="*/ 193829444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Freeform 1025">
                    <a:extLst>
                      <a:ext uri="{FF2B5EF4-FFF2-40B4-BE49-F238E27FC236}">
                        <a16:creationId xmlns:a16="http://schemas.microsoft.com/office/drawing/2014/main" id="{B0540621-8F63-094B-10EF-EDC9AB0CDE5F}"/>
                      </a:ext>
                    </a:extLst>
                  </p:cNvPr>
                  <p:cNvSpPr>
                    <a:spLocks/>
                  </p:cNvSpPr>
                  <p:nvPr/>
                </p:nvSpPr>
                <p:spPr bwMode="auto">
                  <a:xfrm>
                    <a:off x="7884138" y="2444918"/>
                    <a:ext cx="83549" cy="186909"/>
                  </a:xfrm>
                  <a:custGeom>
                    <a:avLst/>
                    <a:gdLst>
                      <a:gd name="T0" fmla="*/ 2147483646 w 637"/>
                      <a:gd name="T1" fmla="*/ 0 h 1659"/>
                      <a:gd name="T2" fmla="*/ 2147483646 w 637"/>
                      <a:gd name="T3" fmla="*/ 0 h 1659"/>
                      <a:gd name="T4" fmla="*/ 295581541 w 637"/>
                      <a:gd name="T5" fmla="*/ 2147483646 h 1659"/>
                      <a:gd name="T6" fmla="*/ 0 w 637"/>
                      <a:gd name="T7" fmla="*/ 2147483646 h 1659"/>
                      <a:gd name="T8" fmla="*/ 214748364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Freeform 1026">
                    <a:extLst>
                      <a:ext uri="{FF2B5EF4-FFF2-40B4-BE49-F238E27FC236}">
                        <a16:creationId xmlns:a16="http://schemas.microsoft.com/office/drawing/2014/main" id="{351FFAC7-6A5E-2EDC-19C0-75E35E8DDADB}"/>
                      </a:ext>
                    </a:extLst>
                  </p:cNvPr>
                  <p:cNvSpPr>
                    <a:spLocks/>
                  </p:cNvSpPr>
                  <p:nvPr/>
                </p:nvSpPr>
                <p:spPr bwMode="auto">
                  <a:xfrm>
                    <a:off x="7599603" y="2575928"/>
                    <a:ext cx="290961" cy="62041"/>
                  </a:xfrm>
                  <a:custGeom>
                    <a:avLst/>
                    <a:gdLst>
                      <a:gd name="T0" fmla="*/ 0 w 2216"/>
                      <a:gd name="T1" fmla="*/ 0 h 550"/>
                      <a:gd name="T2" fmla="*/ 296523134 w 2216"/>
                      <a:gd name="T3" fmla="*/ 324379338 h 550"/>
                      <a:gd name="T4" fmla="*/ 2147483646 w 2216"/>
                      <a:gd name="T5" fmla="*/ 2147483646 h 550"/>
                      <a:gd name="T6" fmla="*/ 2147483646 w 2216"/>
                      <a:gd name="T7" fmla="*/ 214748364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0" name="Group 1027">
                    <a:extLst>
                      <a:ext uri="{FF2B5EF4-FFF2-40B4-BE49-F238E27FC236}">
                        <a16:creationId xmlns:a16="http://schemas.microsoft.com/office/drawing/2014/main" id="{9F2CA859-B680-E67B-7A8A-5E2C1DA4B50A}"/>
                      </a:ext>
                    </a:extLst>
                  </p:cNvPr>
                  <p:cNvGrpSpPr>
                    <a:grpSpLocks/>
                  </p:cNvGrpSpPr>
                  <p:nvPr/>
                </p:nvGrpSpPr>
                <p:grpSpPr bwMode="auto">
                  <a:xfrm>
                    <a:off x="7594735" y="2642220"/>
                    <a:ext cx="98740" cy="36846"/>
                    <a:chOff x="1740" y="2642"/>
                    <a:chExt cx="752" cy="327"/>
                  </a:xfrm>
                </p:grpSpPr>
                <p:sp>
                  <p:nvSpPr>
                    <p:cNvPr id="515" name="Freeform 1028">
                      <a:extLst>
                        <a:ext uri="{FF2B5EF4-FFF2-40B4-BE49-F238E27FC236}">
                          <a16:creationId xmlns:a16="http://schemas.microsoft.com/office/drawing/2014/main" id="{CD37F801-2FF3-A0C6-AD84-C4142F29C102}"/>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6" name="Freeform 1029">
                      <a:extLst>
                        <a:ext uri="{FF2B5EF4-FFF2-40B4-BE49-F238E27FC236}">
                          <a16:creationId xmlns:a16="http://schemas.microsoft.com/office/drawing/2014/main" id="{C0A59954-D99C-4BD6-39EF-29467A1022EB}"/>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7" name="Freeform 1030">
                      <a:extLst>
                        <a:ext uri="{FF2B5EF4-FFF2-40B4-BE49-F238E27FC236}">
                          <a16:creationId xmlns:a16="http://schemas.microsoft.com/office/drawing/2014/main" id="{1CE11DAB-4E65-87F5-3E93-D2BF19218DC2}"/>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8" name="Freeform 1031">
                      <a:extLst>
                        <a:ext uri="{FF2B5EF4-FFF2-40B4-BE49-F238E27FC236}">
                          <a16:creationId xmlns:a16="http://schemas.microsoft.com/office/drawing/2014/main" id="{D9C93E1E-3BA1-EB85-5128-D16CE71E3149}"/>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9" name="Freeform 1032">
                      <a:extLst>
                        <a:ext uri="{FF2B5EF4-FFF2-40B4-BE49-F238E27FC236}">
                          <a16:creationId xmlns:a16="http://schemas.microsoft.com/office/drawing/2014/main" id="{144B1619-9D2B-C930-6D29-06777B5574DB}"/>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0" name="Freeform 1033">
                      <a:extLst>
                        <a:ext uri="{FF2B5EF4-FFF2-40B4-BE49-F238E27FC236}">
                          <a16:creationId xmlns:a16="http://schemas.microsoft.com/office/drawing/2014/main" id="{F5FF46DF-BE21-4504-5DDE-FD363B68BE42}"/>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95" name="Freeform 1034">
                    <a:extLst>
                      <a:ext uri="{FF2B5EF4-FFF2-40B4-BE49-F238E27FC236}">
                        <a16:creationId xmlns:a16="http://schemas.microsoft.com/office/drawing/2014/main" id="{37A71C74-47FF-B995-E137-4A5D312D2C0B}"/>
                      </a:ext>
                    </a:extLst>
                  </p:cNvPr>
                  <p:cNvSpPr>
                    <a:spLocks/>
                  </p:cNvSpPr>
                  <p:nvPr/>
                </p:nvSpPr>
                <p:spPr bwMode="auto">
                  <a:xfrm>
                    <a:off x="7763780" y="2647731"/>
                    <a:ext cx="119578" cy="80936"/>
                  </a:xfrm>
                  <a:custGeom>
                    <a:avLst/>
                    <a:gdLst>
                      <a:gd name="T0" fmla="*/ 213221464 w 990"/>
                      <a:gd name="T1" fmla="*/ 1090686587 h 792"/>
                      <a:gd name="T2" fmla="*/ 1915477586 w 990"/>
                      <a:gd name="T3" fmla="*/ 0 h 792"/>
                      <a:gd name="T4" fmla="*/ 1915477586 w 990"/>
                      <a:gd name="T5" fmla="*/ 108859840 h 792"/>
                      <a:gd name="T6" fmla="*/ 0 w 990"/>
                      <a:gd name="T7" fmla="*/ 1090686587 h 792"/>
                      <a:gd name="T8" fmla="*/ 213221464 w 990"/>
                      <a:gd name="T9" fmla="*/ 109068658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Freeform 1035">
                    <a:extLst>
                      <a:ext uri="{FF2B5EF4-FFF2-40B4-BE49-F238E27FC236}">
                        <a16:creationId xmlns:a16="http://schemas.microsoft.com/office/drawing/2014/main" id="{D0B8BC75-9155-0E74-F9C3-86E53852863A}"/>
                      </a:ext>
                    </a:extLst>
                  </p:cNvPr>
                  <p:cNvSpPr>
                    <a:spLocks/>
                  </p:cNvSpPr>
                  <p:nvPr/>
                </p:nvSpPr>
                <p:spPr bwMode="auto">
                  <a:xfrm>
                    <a:off x="7458602" y="2654187"/>
                    <a:ext cx="305957" cy="73850"/>
                  </a:xfrm>
                  <a:custGeom>
                    <a:avLst/>
                    <a:gdLst>
                      <a:gd name="T0" fmla="*/ 213486572 w 2532"/>
                      <a:gd name="T1" fmla="*/ 0 h 723"/>
                      <a:gd name="T2" fmla="*/ 213486572 w 2532"/>
                      <a:gd name="T3" fmla="*/ 0 h 723"/>
                      <a:gd name="T4" fmla="*/ 2147483646 w 2532"/>
                      <a:gd name="T5" fmla="*/ 979380008 h 723"/>
                      <a:gd name="T6" fmla="*/ 2147483646 w 2532"/>
                      <a:gd name="T7" fmla="*/ 1088085165 h 723"/>
                      <a:gd name="T8" fmla="*/ 0 w 2532"/>
                      <a:gd name="T9" fmla="*/ 108705259 h 723"/>
                      <a:gd name="T10" fmla="*/ 21348657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Freeform 1036">
                    <a:extLst>
                      <a:ext uri="{FF2B5EF4-FFF2-40B4-BE49-F238E27FC236}">
                        <a16:creationId xmlns:a16="http://schemas.microsoft.com/office/drawing/2014/main" id="{3A77A34E-16D8-C718-6FB4-E7DAAB71BA78}"/>
                      </a:ext>
                    </a:extLst>
                  </p:cNvPr>
                  <p:cNvSpPr>
                    <a:spLocks/>
                  </p:cNvSpPr>
                  <p:nvPr/>
                </p:nvSpPr>
                <p:spPr bwMode="auto">
                  <a:xfrm>
                    <a:off x="7458797" y="2640645"/>
                    <a:ext cx="3311" cy="14959"/>
                  </a:xfrm>
                  <a:custGeom>
                    <a:avLst/>
                    <a:gdLst>
                      <a:gd name="T0" fmla="*/ 262278191 w 26"/>
                      <a:gd name="T1" fmla="*/ 107489981 h 147"/>
                      <a:gd name="T2" fmla="*/ 262278191 w 26"/>
                      <a:gd name="T3" fmla="*/ 214969480 h 147"/>
                      <a:gd name="T4" fmla="*/ 0 w 26"/>
                      <a:gd name="T5" fmla="*/ 214969480 h 147"/>
                      <a:gd name="T6" fmla="*/ 262278191 w 26"/>
                      <a:gd name="T7" fmla="*/ 0 h 147"/>
                      <a:gd name="T8" fmla="*/ 262278191 w 26"/>
                      <a:gd name="T9" fmla="*/ 10748998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2" name="Freeform 1037">
                    <a:extLst>
                      <a:ext uri="{FF2B5EF4-FFF2-40B4-BE49-F238E27FC236}">
                        <a16:creationId xmlns:a16="http://schemas.microsoft.com/office/drawing/2014/main" id="{942FA850-3722-6C20-440E-17CA602DAA8C}"/>
                      </a:ext>
                    </a:extLst>
                  </p:cNvPr>
                  <p:cNvSpPr>
                    <a:spLocks/>
                  </p:cNvSpPr>
                  <p:nvPr/>
                </p:nvSpPr>
                <p:spPr bwMode="auto">
                  <a:xfrm>
                    <a:off x="7458992" y="2579707"/>
                    <a:ext cx="142170" cy="61883"/>
                  </a:xfrm>
                  <a:custGeom>
                    <a:avLst/>
                    <a:gdLst>
                      <a:gd name="T0" fmla="*/ 2136125890 w 1176"/>
                      <a:gd name="T1" fmla="*/ 0 h 606"/>
                      <a:gd name="T2" fmla="*/ 0 w 1176"/>
                      <a:gd name="T3" fmla="*/ 870000945 h 606"/>
                      <a:gd name="T4" fmla="*/ 213789467 w 1176"/>
                      <a:gd name="T5" fmla="*/ 870000945 h 606"/>
                      <a:gd name="T6" fmla="*/ 2136125890 w 1176"/>
                      <a:gd name="T7" fmla="*/ 108617123 h 606"/>
                      <a:gd name="T8" fmla="*/ 213612589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3" name="Freeform 1038">
                    <a:extLst>
                      <a:ext uri="{FF2B5EF4-FFF2-40B4-BE49-F238E27FC236}">
                        <a16:creationId xmlns:a16="http://schemas.microsoft.com/office/drawing/2014/main" id="{F2738F0D-75FC-5A10-F4F1-E554A1AC2484}"/>
                      </a:ext>
                    </a:extLst>
                  </p:cNvPr>
                  <p:cNvSpPr>
                    <a:spLocks/>
                  </p:cNvSpPr>
                  <p:nvPr/>
                </p:nvSpPr>
                <p:spPr bwMode="auto">
                  <a:xfrm>
                    <a:off x="7468535" y="2643795"/>
                    <a:ext cx="290182" cy="71016"/>
                  </a:xfrm>
                  <a:custGeom>
                    <a:avLst/>
                    <a:gdLst>
                      <a:gd name="T0" fmla="*/ 173112702 w 2532"/>
                      <a:gd name="T1" fmla="*/ 0 h 723"/>
                      <a:gd name="T2" fmla="*/ 173112702 w 2532"/>
                      <a:gd name="T3" fmla="*/ 0 h 723"/>
                      <a:gd name="T4" fmla="*/ 2069773885 w 2532"/>
                      <a:gd name="T5" fmla="*/ 558173482 h 723"/>
                      <a:gd name="T6" fmla="*/ 2069773885 w 2532"/>
                      <a:gd name="T7" fmla="*/ 558173482 h 723"/>
                      <a:gd name="T8" fmla="*/ 0 w 2532"/>
                      <a:gd name="T9" fmla="*/ 92871346 h 723"/>
                      <a:gd name="T10" fmla="*/ 17311270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4" name="Freeform 1039">
                    <a:extLst>
                      <a:ext uri="{FF2B5EF4-FFF2-40B4-BE49-F238E27FC236}">
                        <a16:creationId xmlns:a16="http://schemas.microsoft.com/office/drawing/2014/main" id="{6743B3BE-A931-6E4A-48CC-DF85093D15B3}"/>
                      </a:ext>
                    </a:extLst>
                  </p:cNvPr>
                  <p:cNvSpPr>
                    <a:spLocks/>
                  </p:cNvSpPr>
                  <p:nvPr/>
                </p:nvSpPr>
                <p:spPr bwMode="auto">
                  <a:xfrm flipV="1">
                    <a:off x="7758327" y="2638756"/>
                    <a:ext cx="118410" cy="73535"/>
                  </a:xfrm>
                  <a:custGeom>
                    <a:avLst/>
                    <a:gdLst>
                      <a:gd name="T0" fmla="*/ 0 w 2532"/>
                      <a:gd name="T1" fmla="*/ 0 h 723"/>
                      <a:gd name="T2" fmla="*/ 0 w 2532"/>
                      <a:gd name="T3" fmla="*/ 0 h 723"/>
                      <a:gd name="T4" fmla="*/ 0 w 2532"/>
                      <a:gd name="T5" fmla="*/ 962694895 h 723"/>
                      <a:gd name="T6" fmla="*/ 0 w 2532"/>
                      <a:gd name="T7" fmla="*/ 962694895 h 723"/>
                      <a:gd name="T8" fmla="*/ 0 w 2532"/>
                      <a:gd name="T9" fmla="*/ 107314314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83" name="Group 482">
                  <a:extLst>
                    <a:ext uri="{FF2B5EF4-FFF2-40B4-BE49-F238E27FC236}">
                      <a16:creationId xmlns:a16="http://schemas.microsoft.com/office/drawing/2014/main" id="{5F4F0B39-2C44-E1AD-C5D7-3CBDB8DF1246}"/>
                    </a:ext>
                  </a:extLst>
                </p:cNvPr>
                <p:cNvGrpSpPr/>
                <p:nvPr/>
              </p:nvGrpSpPr>
              <p:grpSpPr>
                <a:xfrm>
                  <a:off x="4910708" y="2959562"/>
                  <a:ext cx="849312" cy="226109"/>
                  <a:chOff x="8493165" y="2029804"/>
                  <a:chExt cx="849312" cy="226109"/>
                </a:xfrm>
              </p:grpSpPr>
              <p:pic>
                <p:nvPicPr>
                  <p:cNvPr id="65" name="Picture 603" descr="car_icon_small">
                    <a:extLst>
                      <a:ext uri="{FF2B5EF4-FFF2-40B4-BE49-F238E27FC236}">
                        <a16:creationId xmlns:a16="http://schemas.microsoft.com/office/drawing/2014/main" id="{0D5860D6-B9EE-64FA-5575-A5310EF313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93165" y="2087638"/>
                    <a:ext cx="8493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1017" descr="antenna_stylized">
                    <a:extLst>
                      <a:ext uri="{FF2B5EF4-FFF2-40B4-BE49-F238E27FC236}">
                        <a16:creationId xmlns:a16="http://schemas.microsoft.com/office/drawing/2014/main" id="{C3E3FFBA-557A-16BE-A38A-4DD6D48B176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04645" y="2029804"/>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84" name="Straight Connector 483">
                  <a:extLst>
                    <a:ext uri="{FF2B5EF4-FFF2-40B4-BE49-F238E27FC236}">
                      <a16:creationId xmlns:a16="http://schemas.microsoft.com/office/drawing/2014/main" id="{EAEFBB86-D49F-3169-1769-25256A2C8575}"/>
                    </a:ext>
                  </a:extLst>
                </p:cNvPr>
                <p:cNvCxnSpPr>
                  <a:cxnSpLocks/>
                  <a:stCxn id="579" idx="1"/>
                  <a:endCxn id="491" idx="0"/>
                </p:cNvCxnSpPr>
                <p:nvPr/>
              </p:nvCxnSpPr>
              <p:spPr>
                <a:xfrm flipH="1" flipV="1">
                  <a:off x="6236764" y="2644778"/>
                  <a:ext cx="979042" cy="91624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85" name="Group 484">
                  <a:extLst>
                    <a:ext uri="{FF2B5EF4-FFF2-40B4-BE49-F238E27FC236}">
                      <a16:creationId xmlns:a16="http://schemas.microsoft.com/office/drawing/2014/main" id="{EBB6EE04-8425-D3AC-CC1A-EE0A8946DB8F}"/>
                    </a:ext>
                  </a:extLst>
                </p:cNvPr>
                <p:cNvGrpSpPr/>
                <p:nvPr/>
              </p:nvGrpSpPr>
              <p:grpSpPr>
                <a:xfrm>
                  <a:off x="5889335" y="1598309"/>
                  <a:ext cx="694858" cy="1046469"/>
                  <a:chOff x="5889335" y="1598309"/>
                  <a:chExt cx="694858" cy="1046469"/>
                </a:xfrm>
              </p:grpSpPr>
              <p:grpSp>
                <p:nvGrpSpPr>
                  <p:cNvPr id="486" name="Group 817">
                    <a:extLst>
                      <a:ext uri="{FF2B5EF4-FFF2-40B4-BE49-F238E27FC236}">
                        <a16:creationId xmlns:a16="http://schemas.microsoft.com/office/drawing/2014/main" id="{B9D57D38-05CD-8370-FB1D-ED9101DBDA0F}"/>
                      </a:ext>
                    </a:extLst>
                  </p:cNvPr>
                  <p:cNvGrpSpPr>
                    <a:grpSpLocks/>
                  </p:cNvGrpSpPr>
                  <p:nvPr/>
                </p:nvGrpSpPr>
                <p:grpSpPr bwMode="auto">
                  <a:xfrm>
                    <a:off x="5971949" y="1598309"/>
                    <a:ext cx="466245" cy="434369"/>
                    <a:chOff x="2920" y="1424"/>
                    <a:chExt cx="326" cy="320"/>
                  </a:xfrm>
                </p:grpSpPr>
                <p:sp>
                  <p:nvSpPr>
                    <p:cNvPr id="505" name="Oval 818">
                      <a:extLst>
                        <a:ext uri="{FF2B5EF4-FFF2-40B4-BE49-F238E27FC236}">
                          <a16:creationId xmlns:a16="http://schemas.microsoft.com/office/drawing/2014/main" id="{4A2D8129-B284-D524-EBBE-F4B920ABFEFF}"/>
                        </a:ext>
                      </a:extLst>
                    </p:cNvPr>
                    <p:cNvSpPr>
                      <a:spLocks noChangeArrowheads="1"/>
                    </p:cNvSpPr>
                    <p:nvPr/>
                  </p:nvSpPr>
                  <p:spPr bwMode="auto">
                    <a:xfrm>
                      <a:off x="2920" y="1445"/>
                      <a:ext cx="326" cy="289"/>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06" name="Group 819">
                      <a:extLst>
                        <a:ext uri="{FF2B5EF4-FFF2-40B4-BE49-F238E27FC236}">
                          <a16:creationId xmlns:a16="http://schemas.microsoft.com/office/drawing/2014/main" id="{7B6095D7-035F-1B6D-C5F5-A1565E42B353}"/>
                        </a:ext>
                      </a:extLst>
                    </p:cNvPr>
                    <p:cNvGrpSpPr>
                      <a:grpSpLocks/>
                    </p:cNvGrpSpPr>
                    <p:nvPr/>
                  </p:nvGrpSpPr>
                  <p:grpSpPr bwMode="auto">
                    <a:xfrm>
                      <a:off x="2949" y="1424"/>
                      <a:ext cx="265" cy="280"/>
                      <a:chOff x="2949" y="1424"/>
                      <a:chExt cx="265" cy="280"/>
                    </a:xfrm>
                  </p:grpSpPr>
                  <p:sp>
                    <p:nvSpPr>
                      <p:cNvPr id="508" name="Oval 820">
                        <a:extLst>
                          <a:ext uri="{FF2B5EF4-FFF2-40B4-BE49-F238E27FC236}">
                            <a16:creationId xmlns:a16="http://schemas.microsoft.com/office/drawing/2014/main" id="{C147510A-5C49-AF09-DA7B-94D8E519BE90}"/>
                          </a:ext>
                        </a:extLst>
                      </p:cNvPr>
                      <p:cNvSpPr>
                        <a:spLocks noChangeArrowheads="1"/>
                      </p:cNvSpPr>
                      <p:nvPr/>
                    </p:nvSpPr>
                    <p:spPr bwMode="auto">
                      <a:xfrm>
                        <a:off x="3030" y="1545"/>
                        <a:ext cx="107" cy="92"/>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9" name="Oval 821">
                        <a:extLst>
                          <a:ext uri="{FF2B5EF4-FFF2-40B4-BE49-F238E27FC236}">
                            <a16:creationId xmlns:a16="http://schemas.microsoft.com/office/drawing/2014/main" id="{46D11D59-732F-8039-BCBB-58B1C6F6DB8F}"/>
                          </a:ext>
                        </a:extLst>
                      </p:cNvPr>
                      <p:cNvSpPr>
                        <a:spLocks noChangeArrowheads="1"/>
                      </p:cNvSpPr>
                      <p:nvPr/>
                    </p:nvSpPr>
                    <p:spPr bwMode="auto">
                      <a:xfrm>
                        <a:off x="3006" y="1525"/>
                        <a:ext cx="154" cy="131"/>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0" name="Oval 822">
                        <a:extLst>
                          <a:ext uri="{FF2B5EF4-FFF2-40B4-BE49-F238E27FC236}">
                            <a16:creationId xmlns:a16="http://schemas.microsoft.com/office/drawing/2014/main" id="{E066C4C2-CAA9-CAA9-6A06-98E9B596AA91}"/>
                          </a:ext>
                        </a:extLst>
                      </p:cNvPr>
                      <p:cNvSpPr>
                        <a:spLocks noChangeArrowheads="1"/>
                      </p:cNvSpPr>
                      <p:nvPr/>
                    </p:nvSpPr>
                    <p:spPr bwMode="auto">
                      <a:xfrm>
                        <a:off x="2983" y="1501"/>
                        <a:ext cx="203" cy="179"/>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1" name="Oval 823">
                        <a:extLst>
                          <a:ext uri="{FF2B5EF4-FFF2-40B4-BE49-F238E27FC236}">
                            <a16:creationId xmlns:a16="http://schemas.microsoft.com/office/drawing/2014/main" id="{4CFCDD86-CEB2-5854-62E7-585B31373DD2}"/>
                          </a:ext>
                        </a:extLst>
                      </p:cNvPr>
                      <p:cNvSpPr>
                        <a:spLocks noChangeArrowheads="1"/>
                      </p:cNvSpPr>
                      <p:nvPr/>
                    </p:nvSpPr>
                    <p:spPr bwMode="auto">
                      <a:xfrm>
                        <a:off x="2949" y="1476"/>
                        <a:ext cx="265" cy="228"/>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Freeform 824">
                        <a:extLst>
                          <a:ext uri="{FF2B5EF4-FFF2-40B4-BE49-F238E27FC236}">
                            <a16:creationId xmlns:a16="http://schemas.microsoft.com/office/drawing/2014/main" id="{EE95AC7D-78ED-95E5-80A8-A5762DE1EBC8}"/>
                          </a:ext>
                        </a:extLst>
                      </p:cNvPr>
                      <p:cNvSpPr>
                        <a:spLocks/>
                      </p:cNvSpPr>
                      <p:nvPr/>
                    </p:nvSpPr>
                    <p:spPr bwMode="auto">
                      <a:xfrm flipV="1">
                        <a:off x="2987" y="1424"/>
                        <a:ext cx="205" cy="143"/>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chemeClr val="bg1"/>
                      </a:solidFill>
                      <a:ln>
                        <a:noFill/>
                      </a:ln>
                      <a:effectLst/>
                      <a:extLst>
                        <a:ext uri="{91240B29-F687-4f45-9708-019B960494DF}">
                          <a14:hiddenLine xmlns:a14="http://schemas.microsoft.com/office/drawing/2010/main" xmlns="" w="19050" cmpd="sng">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07" name="Freeform 825">
                      <a:extLst>
                        <a:ext uri="{FF2B5EF4-FFF2-40B4-BE49-F238E27FC236}">
                          <a16:creationId xmlns:a16="http://schemas.microsoft.com/office/drawing/2014/main" id="{2A70D519-036E-C44E-CB77-562AC0FB9E4F}"/>
                        </a:ext>
                      </a:extLst>
                    </p:cNvPr>
                    <p:cNvSpPr>
                      <a:spLocks/>
                    </p:cNvSpPr>
                    <p:nvPr/>
                  </p:nvSpPr>
                  <p:spPr bwMode="auto">
                    <a:xfrm>
                      <a:off x="2995" y="1615"/>
                      <a:ext cx="178" cy="129"/>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9CE0FA"/>
                    </a:solidFill>
                    <a:ln w="19050" cmpd="sng">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87" name="Group 486">
                    <a:extLst>
                      <a:ext uri="{FF2B5EF4-FFF2-40B4-BE49-F238E27FC236}">
                        <a16:creationId xmlns:a16="http://schemas.microsoft.com/office/drawing/2014/main" id="{C4534CDD-B2E9-B448-A0F8-0853018AC84D}"/>
                      </a:ext>
                    </a:extLst>
                  </p:cNvPr>
                  <p:cNvGrpSpPr/>
                  <p:nvPr/>
                </p:nvGrpSpPr>
                <p:grpSpPr>
                  <a:xfrm>
                    <a:off x="5988685" y="1818858"/>
                    <a:ext cx="437474" cy="596272"/>
                    <a:chOff x="3585986" y="1924272"/>
                    <a:chExt cx="468358" cy="1018983"/>
                  </a:xfrm>
                </p:grpSpPr>
                <p:sp>
                  <p:nvSpPr>
                    <p:cNvPr id="501" name="Rectangle 500">
                      <a:extLst>
                        <a:ext uri="{FF2B5EF4-FFF2-40B4-BE49-F238E27FC236}">
                          <a16:creationId xmlns:a16="http://schemas.microsoft.com/office/drawing/2014/main" id="{6EE3D52A-53DA-CEDD-2B9F-E9CCB6D2480B}"/>
                        </a:ext>
                      </a:extLst>
                    </p:cNvPr>
                    <p:cNvSpPr/>
                    <p:nvPr/>
                  </p:nvSpPr>
                  <p:spPr>
                    <a:xfrm>
                      <a:off x="3793799" y="1924272"/>
                      <a:ext cx="61211" cy="10189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2" name="Rectangle 501">
                      <a:extLst>
                        <a:ext uri="{FF2B5EF4-FFF2-40B4-BE49-F238E27FC236}">
                          <a16:creationId xmlns:a16="http://schemas.microsoft.com/office/drawing/2014/main" id="{84D5D9C8-62C2-B7E5-8FDE-FD7EE15B0BF3}"/>
                        </a:ext>
                      </a:extLst>
                    </p:cNvPr>
                    <p:cNvSpPr/>
                    <p:nvPr/>
                  </p:nvSpPr>
                  <p:spPr>
                    <a:xfrm rot="5400000">
                      <a:off x="3797305" y="1906792"/>
                      <a:ext cx="45719" cy="4683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3" name="Rectangle 502">
                      <a:extLst>
                        <a:ext uri="{FF2B5EF4-FFF2-40B4-BE49-F238E27FC236}">
                          <a16:creationId xmlns:a16="http://schemas.microsoft.com/office/drawing/2014/main" id="{108D79FB-8142-9669-CDDA-D3F64E974728}"/>
                        </a:ext>
                      </a:extLst>
                    </p:cNvPr>
                    <p:cNvSpPr/>
                    <p:nvPr/>
                  </p:nvSpPr>
                  <p:spPr>
                    <a:xfrm>
                      <a:off x="3641274" y="2079689"/>
                      <a:ext cx="97237" cy="1682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4" name="Rectangle 503">
                      <a:extLst>
                        <a:ext uri="{FF2B5EF4-FFF2-40B4-BE49-F238E27FC236}">
                          <a16:creationId xmlns:a16="http://schemas.microsoft.com/office/drawing/2014/main" id="{9638D505-FBDB-A4EB-7C77-177E166BB5B2}"/>
                        </a:ext>
                      </a:extLst>
                    </p:cNvPr>
                    <p:cNvSpPr/>
                    <p:nvPr/>
                  </p:nvSpPr>
                  <p:spPr>
                    <a:xfrm>
                      <a:off x="3942084" y="2069884"/>
                      <a:ext cx="45719" cy="30343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88" name="Group 487">
                    <a:extLst>
                      <a:ext uri="{FF2B5EF4-FFF2-40B4-BE49-F238E27FC236}">
                        <a16:creationId xmlns:a16="http://schemas.microsoft.com/office/drawing/2014/main" id="{C0CD8833-984C-7330-3E22-2095FF7B7D16}"/>
                      </a:ext>
                    </a:extLst>
                  </p:cNvPr>
                  <p:cNvGrpSpPr/>
                  <p:nvPr/>
                </p:nvGrpSpPr>
                <p:grpSpPr>
                  <a:xfrm>
                    <a:off x="5889335" y="2048021"/>
                    <a:ext cx="694858" cy="596757"/>
                    <a:chOff x="2913744" y="2211770"/>
                    <a:chExt cx="694858" cy="596757"/>
                  </a:xfrm>
                </p:grpSpPr>
                <p:grpSp>
                  <p:nvGrpSpPr>
                    <p:cNvPr id="489" name="Group 488">
                      <a:extLst>
                        <a:ext uri="{FF2B5EF4-FFF2-40B4-BE49-F238E27FC236}">
                          <a16:creationId xmlns:a16="http://schemas.microsoft.com/office/drawing/2014/main" id="{39EB827C-8AB9-3AE6-E768-56098685BC6E}"/>
                        </a:ext>
                      </a:extLst>
                    </p:cNvPr>
                    <p:cNvGrpSpPr/>
                    <p:nvPr/>
                  </p:nvGrpSpPr>
                  <p:grpSpPr>
                    <a:xfrm>
                      <a:off x="2913744" y="2416607"/>
                      <a:ext cx="694858" cy="391920"/>
                      <a:chOff x="340314" y="959725"/>
                      <a:chExt cx="710987" cy="333816"/>
                    </a:xfrm>
                  </p:grpSpPr>
                  <p:sp>
                    <p:nvSpPr>
                      <p:cNvPr id="491" name="Oval 490">
                        <a:extLst>
                          <a:ext uri="{FF2B5EF4-FFF2-40B4-BE49-F238E27FC236}">
                            <a16:creationId xmlns:a16="http://schemas.microsoft.com/office/drawing/2014/main" id="{539D1DDA-ADA3-5BC6-C761-99779CBF5D2D}"/>
                          </a:ext>
                        </a:extLst>
                      </p:cNvPr>
                      <p:cNvSpPr/>
                      <p:nvPr/>
                    </p:nvSpPr>
                    <p:spPr>
                      <a:xfrm flipV="1">
                        <a:off x="340314" y="1069853"/>
                        <a:ext cx="710987" cy="22368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92" name="Group 491">
                        <a:extLst>
                          <a:ext uri="{FF2B5EF4-FFF2-40B4-BE49-F238E27FC236}">
                            <a16:creationId xmlns:a16="http://schemas.microsoft.com/office/drawing/2014/main" id="{E040CDB1-0DAB-4FEC-B81D-E48DCE556858}"/>
                          </a:ext>
                        </a:extLst>
                      </p:cNvPr>
                      <p:cNvGrpSpPr/>
                      <p:nvPr/>
                    </p:nvGrpSpPr>
                    <p:grpSpPr>
                      <a:xfrm>
                        <a:off x="519850" y="1126797"/>
                        <a:ext cx="319417" cy="141293"/>
                        <a:chOff x="7493876" y="2774731"/>
                        <a:chExt cx="1481958" cy="894622"/>
                      </a:xfrm>
                    </p:grpSpPr>
                    <p:sp>
                      <p:nvSpPr>
                        <p:cNvPr id="494" name="Freeform 493">
                          <a:extLst>
                            <a:ext uri="{FF2B5EF4-FFF2-40B4-BE49-F238E27FC236}">
                              <a16:creationId xmlns:a16="http://schemas.microsoft.com/office/drawing/2014/main" id="{2CBA0EB3-8C4D-255B-5918-236D5A29257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95" name="Oval 494">
                          <a:extLst>
                            <a:ext uri="{FF2B5EF4-FFF2-40B4-BE49-F238E27FC236}">
                              <a16:creationId xmlns:a16="http://schemas.microsoft.com/office/drawing/2014/main" id="{62F51399-1C1E-5CFD-B814-3AE90B4C42A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496" name="Group 495">
                          <a:extLst>
                            <a:ext uri="{FF2B5EF4-FFF2-40B4-BE49-F238E27FC236}">
                              <a16:creationId xmlns:a16="http://schemas.microsoft.com/office/drawing/2014/main" id="{AA437699-DB58-F2B0-1F72-A2BCA1FDE332}"/>
                            </a:ext>
                          </a:extLst>
                        </p:cNvPr>
                        <p:cNvGrpSpPr/>
                        <p:nvPr/>
                      </p:nvGrpSpPr>
                      <p:grpSpPr>
                        <a:xfrm>
                          <a:off x="7713663" y="2848339"/>
                          <a:ext cx="1042107" cy="425543"/>
                          <a:chOff x="7786941" y="2884917"/>
                          <a:chExt cx="897649" cy="353919"/>
                        </a:xfrm>
                      </p:grpSpPr>
                      <p:sp>
                        <p:nvSpPr>
                          <p:cNvPr id="497" name="Freeform 496">
                            <a:extLst>
                              <a:ext uri="{FF2B5EF4-FFF2-40B4-BE49-F238E27FC236}">
                                <a16:creationId xmlns:a16="http://schemas.microsoft.com/office/drawing/2014/main" id="{A3089E1E-D124-BA2A-D9B1-65F32EC69B0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8" name="Freeform 497">
                            <a:extLst>
                              <a:ext uri="{FF2B5EF4-FFF2-40B4-BE49-F238E27FC236}">
                                <a16:creationId xmlns:a16="http://schemas.microsoft.com/office/drawing/2014/main" id="{2DFF00C6-FD45-2CD1-6125-24E1715FD2B2}"/>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9" name="Freeform 498">
                            <a:extLst>
                              <a:ext uri="{FF2B5EF4-FFF2-40B4-BE49-F238E27FC236}">
                                <a16:creationId xmlns:a16="http://schemas.microsoft.com/office/drawing/2014/main" id="{D21D1250-8C75-BB77-FB78-C536F8112931}"/>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0" name="Freeform 499">
                            <a:extLst>
                              <a:ext uri="{FF2B5EF4-FFF2-40B4-BE49-F238E27FC236}">
                                <a16:creationId xmlns:a16="http://schemas.microsoft.com/office/drawing/2014/main" id="{753F4336-535C-DB6B-A866-F753885FD26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493" name="Can 492">
                        <a:extLst>
                          <a:ext uri="{FF2B5EF4-FFF2-40B4-BE49-F238E27FC236}">
                            <a16:creationId xmlns:a16="http://schemas.microsoft.com/office/drawing/2014/main" id="{68FCD84E-247D-F0E4-1B2A-E1CC359EF9DC}"/>
                          </a:ext>
                        </a:extLst>
                      </p:cNvPr>
                      <p:cNvSpPr/>
                      <p:nvPr/>
                    </p:nvSpPr>
                    <p:spPr>
                      <a:xfrm>
                        <a:off x="790311" y="959725"/>
                        <a:ext cx="174480" cy="184305"/>
                      </a:xfrm>
                      <a:prstGeom prst="can">
                        <a:avLst/>
                      </a:prstGeom>
                      <a:solidFill>
                        <a:srgbClr val="0012A0">
                          <a:alpha val="8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90" name="Picture 489" descr="A screen shot of a computer&#10;&#10;Description automatically generated">
                      <a:extLst>
                        <a:ext uri="{FF2B5EF4-FFF2-40B4-BE49-F238E27FC236}">
                          <a16:creationId xmlns:a16="http://schemas.microsoft.com/office/drawing/2014/main" id="{856DDE04-6695-83DA-4AB0-3A7F39067578}"/>
                        </a:ext>
                      </a:extLst>
                    </p:cNvPr>
                    <p:cNvPicPr>
                      <a:picLocks noChangeAspect="1"/>
                    </p:cNvPicPr>
                    <p:nvPr/>
                  </p:nvPicPr>
                  <p:blipFill>
                    <a:blip r:embed="rId10"/>
                    <a:stretch>
                      <a:fillRect/>
                    </a:stretch>
                  </p:blipFill>
                  <p:spPr>
                    <a:xfrm>
                      <a:off x="2939352" y="2211770"/>
                      <a:ext cx="249527" cy="465445"/>
                    </a:xfrm>
                    <a:prstGeom prst="rect">
                      <a:avLst/>
                    </a:prstGeom>
                  </p:spPr>
                </p:pic>
              </p:grpSp>
            </p:grpSp>
          </p:grpSp>
          <p:pic>
            <p:nvPicPr>
              <p:cNvPr id="472" name="Picture 471">
                <a:extLst>
                  <a:ext uri="{FF2B5EF4-FFF2-40B4-BE49-F238E27FC236}">
                    <a16:creationId xmlns:a16="http://schemas.microsoft.com/office/drawing/2014/main" id="{B93FB76B-A8B6-E126-83FF-E359286DC1A4}"/>
                  </a:ext>
                </a:extLst>
              </p:cNvPr>
              <p:cNvPicPr>
                <a:picLocks noChangeAspect="1"/>
              </p:cNvPicPr>
              <p:nvPr/>
            </p:nvPicPr>
            <p:blipFill>
              <a:blip r:embed="rId12">
                <a:alphaModFix/>
              </a:blip>
              <a:stretch>
                <a:fillRect/>
              </a:stretch>
            </p:blipFill>
            <p:spPr>
              <a:xfrm>
                <a:off x="5057386" y="3905307"/>
                <a:ext cx="931298" cy="844778"/>
              </a:xfrm>
              <a:prstGeom prst="rect">
                <a:avLst/>
              </a:prstGeom>
            </p:spPr>
          </p:pic>
          <p:pic>
            <p:nvPicPr>
              <p:cNvPr id="473" name="Picture 472">
                <a:extLst>
                  <a:ext uri="{FF2B5EF4-FFF2-40B4-BE49-F238E27FC236}">
                    <a16:creationId xmlns:a16="http://schemas.microsoft.com/office/drawing/2014/main" id="{CC5A0D78-4C8F-9B95-64CB-3A427B8F33A1}"/>
                  </a:ext>
                </a:extLst>
              </p:cNvPr>
              <p:cNvPicPr>
                <a:picLocks noChangeAspect="1"/>
              </p:cNvPicPr>
              <p:nvPr/>
            </p:nvPicPr>
            <p:blipFill>
              <a:blip r:embed="rId12">
                <a:alphaModFix/>
              </a:blip>
              <a:stretch>
                <a:fillRect/>
              </a:stretch>
            </p:blipFill>
            <p:spPr>
              <a:xfrm>
                <a:off x="5970432" y="4406834"/>
                <a:ext cx="697506" cy="613400"/>
              </a:xfrm>
              <a:prstGeom prst="rect">
                <a:avLst/>
              </a:prstGeom>
            </p:spPr>
          </p:pic>
          <p:pic>
            <p:nvPicPr>
              <p:cNvPr id="474" name="Picture 473">
                <a:extLst>
                  <a:ext uri="{FF2B5EF4-FFF2-40B4-BE49-F238E27FC236}">
                    <a16:creationId xmlns:a16="http://schemas.microsoft.com/office/drawing/2014/main" id="{668A85F1-8A15-0A11-5720-FE290A10CEF7}"/>
                  </a:ext>
                </a:extLst>
              </p:cNvPr>
              <p:cNvPicPr>
                <a:picLocks noChangeAspect="1"/>
              </p:cNvPicPr>
              <p:nvPr/>
            </p:nvPicPr>
            <p:blipFill>
              <a:blip r:embed="rId12">
                <a:alphaModFix/>
              </a:blip>
              <a:stretch>
                <a:fillRect/>
              </a:stretch>
            </p:blipFill>
            <p:spPr>
              <a:xfrm>
                <a:off x="6828723" y="4527244"/>
                <a:ext cx="584394" cy="515394"/>
              </a:xfrm>
              <a:prstGeom prst="rect">
                <a:avLst/>
              </a:prstGeom>
            </p:spPr>
          </p:pic>
          <p:cxnSp>
            <p:nvCxnSpPr>
              <p:cNvPr id="475" name="Straight Connector 474">
                <a:extLst>
                  <a:ext uri="{FF2B5EF4-FFF2-40B4-BE49-F238E27FC236}">
                    <a16:creationId xmlns:a16="http://schemas.microsoft.com/office/drawing/2014/main" id="{0BBDE19E-5878-558D-0EE1-ABE4D5F2CE6B}"/>
                  </a:ext>
                </a:extLst>
              </p:cNvPr>
              <p:cNvCxnSpPr>
                <a:cxnSpLocks/>
              </p:cNvCxnSpPr>
              <p:nvPr/>
            </p:nvCxnSpPr>
            <p:spPr>
              <a:xfrm flipH="1">
                <a:off x="6401110" y="3807698"/>
                <a:ext cx="771650" cy="841667"/>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6" name="Straight Connector 475">
                <a:extLst>
                  <a:ext uri="{FF2B5EF4-FFF2-40B4-BE49-F238E27FC236}">
                    <a16:creationId xmlns:a16="http://schemas.microsoft.com/office/drawing/2014/main" id="{1E3F9045-EB7D-BD42-B1D1-E37623980538}"/>
                  </a:ext>
                </a:extLst>
              </p:cNvPr>
              <p:cNvCxnSpPr>
                <a:cxnSpLocks/>
              </p:cNvCxnSpPr>
              <p:nvPr/>
            </p:nvCxnSpPr>
            <p:spPr>
              <a:xfrm flipH="1">
                <a:off x="5802015" y="3714757"/>
                <a:ext cx="1346843" cy="59863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7" name="Straight Connector 476">
                <a:extLst>
                  <a:ext uri="{FF2B5EF4-FFF2-40B4-BE49-F238E27FC236}">
                    <a16:creationId xmlns:a16="http://schemas.microsoft.com/office/drawing/2014/main" id="{87178A9E-07A5-E66D-2018-70519AC4BA1B}"/>
                  </a:ext>
                </a:extLst>
              </p:cNvPr>
              <p:cNvCxnSpPr>
                <a:cxnSpLocks/>
              </p:cNvCxnSpPr>
              <p:nvPr/>
            </p:nvCxnSpPr>
            <p:spPr>
              <a:xfrm>
                <a:off x="5680555" y="4278690"/>
                <a:ext cx="122196" cy="35523"/>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1" name="Group 40">
              <a:extLst>
                <a:ext uri="{FF2B5EF4-FFF2-40B4-BE49-F238E27FC236}">
                  <a16:creationId xmlns:a16="http://schemas.microsoft.com/office/drawing/2014/main" id="{B7E6E7A6-59C9-290C-7B5B-18084C3CC82D}"/>
                </a:ext>
              </a:extLst>
            </p:cNvPr>
            <p:cNvGrpSpPr/>
            <p:nvPr/>
          </p:nvGrpSpPr>
          <p:grpSpPr>
            <a:xfrm>
              <a:off x="7211496" y="2771295"/>
              <a:ext cx="4331236" cy="1477050"/>
              <a:chOff x="7211496" y="2771295"/>
              <a:chExt cx="4331236" cy="1477050"/>
            </a:xfrm>
          </p:grpSpPr>
          <p:cxnSp>
            <p:nvCxnSpPr>
              <p:cNvPr id="42" name="Straight Connector 41">
                <a:extLst>
                  <a:ext uri="{FF2B5EF4-FFF2-40B4-BE49-F238E27FC236}">
                    <a16:creationId xmlns:a16="http://schemas.microsoft.com/office/drawing/2014/main" id="{0B519D09-5631-F50C-B1A1-61BAF528F9D5}"/>
                  </a:ext>
                </a:extLst>
              </p:cNvPr>
              <p:cNvCxnSpPr>
                <a:cxnSpLocks/>
                <a:stCxn id="579" idx="4"/>
                <a:endCxn id="459" idx="3"/>
              </p:cNvCxnSpPr>
              <p:nvPr/>
            </p:nvCxnSpPr>
            <p:spPr>
              <a:xfrm flipV="1">
                <a:off x="7390707" y="3701545"/>
                <a:ext cx="2803189" cy="3555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F3E24FE8-8A10-B667-91CE-739BD6893EB5}"/>
                  </a:ext>
                </a:extLst>
              </p:cNvPr>
              <p:cNvCxnSpPr/>
              <p:nvPr/>
            </p:nvCxnSpPr>
            <p:spPr>
              <a:xfrm flipV="1">
                <a:off x="7211496" y="3482789"/>
                <a:ext cx="1514786" cy="233887"/>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968C852E-083E-ED7C-5CAF-01D7E4FEF39D}"/>
                  </a:ext>
                </a:extLst>
              </p:cNvPr>
              <p:cNvCxnSpPr>
                <a:cxnSpLocks/>
              </p:cNvCxnSpPr>
              <p:nvPr/>
            </p:nvCxnSpPr>
            <p:spPr>
              <a:xfrm>
                <a:off x="10633190" y="3527046"/>
                <a:ext cx="909542"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B6FC6B38-074A-40DD-254C-139B7AA39C3A}"/>
                  </a:ext>
                </a:extLst>
              </p:cNvPr>
              <p:cNvCxnSpPr>
                <a:cxnSpLocks/>
                <a:endCxn id="465" idx="2"/>
              </p:cNvCxnSpPr>
              <p:nvPr/>
            </p:nvCxnSpPr>
            <p:spPr>
              <a:xfrm>
                <a:off x="8756249" y="3503522"/>
                <a:ext cx="1875422" cy="1268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9CB70DDF-E83C-3694-931F-4DD0A738AFF2}"/>
                  </a:ext>
                </a:extLst>
              </p:cNvPr>
              <p:cNvCxnSpPr>
                <a:cxnSpLocks/>
              </p:cNvCxnSpPr>
              <p:nvPr/>
            </p:nvCxnSpPr>
            <p:spPr>
              <a:xfrm flipV="1">
                <a:off x="7658028" y="3826976"/>
                <a:ext cx="2665909" cy="42136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B15EBE00-D56B-064B-3667-F2A325A93527}"/>
                  </a:ext>
                </a:extLst>
              </p:cNvPr>
              <p:cNvCxnSpPr/>
              <p:nvPr/>
            </p:nvCxnSpPr>
            <p:spPr>
              <a:xfrm flipV="1">
                <a:off x="7658030" y="3503524"/>
                <a:ext cx="1124569" cy="74481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63" name="Group 62">
                <a:extLst>
                  <a:ext uri="{FF2B5EF4-FFF2-40B4-BE49-F238E27FC236}">
                    <a16:creationId xmlns:a16="http://schemas.microsoft.com/office/drawing/2014/main" id="{92C83206-DF8B-E511-32FB-E1D6C5E13969}"/>
                  </a:ext>
                </a:extLst>
              </p:cNvPr>
              <p:cNvGrpSpPr/>
              <p:nvPr/>
            </p:nvGrpSpPr>
            <p:grpSpPr>
              <a:xfrm>
                <a:off x="10192948" y="3327991"/>
                <a:ext cx="883221" cy="540618"/>
                <a:chOff x="7493876" y="2774731"/>
                <a:chExt cx="1481958" cy="894622"/>
              </a:xfrm>
            </p:grpSpPr>
            <p:sp>
              <p:nvSpPr>
                <p:cNvPr id="459" name="Freeform 458">
                  <a:extLst>
                    <a:ext uri="{FF2B5EF4-FFF2-40B4-BE49-F238E27FC236}">
                      <a16:creationId xmlns:a16="http://schemas.microsoft.com/office/drawing/2014/main" id="{FDEE4168-B681-D2BE-6816-62146B4733D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60" name="Oval 459">
                  <a:extLst>
                    <a:ext uri="{FF2B5EF4-FFF2-40B4-BE49-F238E27FC236}">
                      <a16:creationId xmlns:a16="http://schemas.microsoft.com/office/drawing/2014/main" id="{68A526EE-FE09-6032-AC2B-B713A1C4CD6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461" name="Group 460">
                  <a:extLst>
                    <a:ext uri="{FF2B5EF4-FFF2-40B4-BE49-F238E27FC236}">
                      <a16:creationId xmlns:a16="http://schemas.microsoft.com/office/drawing/2014/main" id="{87D4D857-BBFA-1BA7-B27B-D6B6D1244C56}"/>
                    </a:ext>
                  </a:extLst>
                </p:cNvPr>
                <p:cNvGrpSpPr/>
                <p:nvPr/>
              </p:nvGrpSpPr>
              <p:grpSpPr>
                <a:xfrm>
                  <a:off x="7713663" y="2848339"/>
                  <a:ext cx="1042107" cy="425543"/>
                  <a:chOff x="7786941" y="2884917"/>
                  <a:chExt cx="897649" cy="353919"/>
                </a:xfrm>
              </p:grpSpPr>
              <p:sp>
                <p:nvSpPr>
                  <p:cNvPr id="462" name="Freeform 461">
                    <a:extLst>
                      <a:ext uri="{FF2B5EF4-FFF2-40B4-BE49-F238E27FC236}">
                        <a16:creationId xmlns:a16="http://schemas.microsoft.com/office/drawing/2014/main" id="{1993FAE2-99A1-6E4D-ABBD-8006AA074E3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3" name="Freeform 462">
                    <a:extLst>
                      <a:ext uri="{FF2B5EF4-FFF2-40B4-BE49-F238E27FC236}">
                        <a16:creationId xmlns:a16="http://schemas.microsoft.com/office/drawing/2014/main" id="{0828CB81-0FE8-4335-9915-65C30F66E042}"/>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4" name="Freeform 463">
                    <a:extLst>
                      <a:ext uri="{FF2B5EF4-FFF2-40B4-BE49-F238E27FC236}">
                        <a16:creationId xmlns:a16="http://schemas.microsoft.com/office/drawing/2014/main" id="{0B47D696-3AB5-392F-7497-F98B0F6A2742}"/>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5" name="Freeform 464">
                    <a:extLst>
                      <a:ext uri="{FF2B5EF4-FFF2-40B4-BE49-F238E27FC236}">
                        <a16:creationId xmlns:a16="http://schemas.microsoft.com/office/drawing/2014/main" id="{D413B9BF-BE83-DE24-4469-B0CD8DF0CEB9}"/>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cxnSp>
            <p:nvCxnSpPr>
              <p:cNvPr id="448" name="Straight Connector 447">
                <a:extLst>
                  <a:ext uri="{FF2B5EF4-FFF2-40B4-BE49-F238E27FC236}">
                    <a16:creationId xmlns:a16="http://schemas.microsoft.com/office/drawing/2014/main" id="{35B75676-45CC-6C03-5E4A-E48DD926C55D}"/>
                  </a:ext>
                </a:extLst>
              </p:cNvPr>
              <p:cNvCxnSpPr>
                <a:cxnSpLocks/>
              </p:cNvCxnSpPr>
              <p:nvPr/>
            </p:nvCxnSpPr>
            <p:spPr>
              <a:xfrm flipH="1" flipV="1">
                <a:off x="8382846" y="2771295"/>
                <a:ext cx="399756" cy="70182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9" name="Straight Connector 448">
                <a:extLst>
                  <a:ext uri="{FF2B5EF4-FFF2-40B4-BE49-F238E27FC236}">
                    <a16:creationId xmlns:a16="http://schemas.microsoft.com/office/drawing/2014/main" id="{37F244B2-38D1-F28F-A510-FC34A973082B}"/>
                  </a:ext>
                </a:extLst>
              </p:cNvPr>
              <p:cNvCxnSpPr>
                <a:cxnSpLocks/>
              </p:cNvCxnSpPr>
              <p:nvPr/>
            </p:nvCxnSpPr>
            <p:spPr>
              <a:xfrm flipV="1">
                <a:off x="8782598" y="2817510"/>
                <a:ext cx="425774" cy="65561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50" name="Group 449">
                <a:extLst>
                  <a:ext uri="{FF2B5EF4-FFF2-40B4-BE49-F238E27FC236}">
                    <a16:creationId xmlns:a16="http://schemas.microsoft.com/office/drawing/2014/main" id="{E64E3CF7-7DD4-CE46-CA0F-3BD5AE649C95}"/>
                  </a:ext>
                </a:extLst>
              </p:cNvPr>
              <p:cNvGrpSpPr/>
              <p:nvPr/>
            </p:nvGrpSpPr>
            <p:grpSpPr>
              <a:xfrm>
                <a:off x="8518795" y="3311848"/>
                <a:ext cx="495296" cy="318654"/>
                <a:chOff x="7493876" y="2774731"/>
                <a:chExt cx="1481958" cy="894622"/>
              </a:xfrm>
            </p:grpSpPr>
            <p:sp>
              <p:nvSpPr>
                <p:cNvPr id="451" name="Freeform 450">
                  <a:extLst>
                    <a:ext uri="{FF2B5EF4-FFF2-40B4-BE49-F238E27FC236}">
                      <a16:creationId xmlns:a16="http://schemas.microsoft.com/office/drawing/2014/main" id="{5B943FBB-AAF4-0CE4-7026-729EDB0C10B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52" name="Oval 451">
                  <a:extLst>
                    <a:ext uri="{FF2B5EF4-FFF2-40B4-BE49-F238E27FC236}">
                      <a16:creationId xmlns:a16="http://schemas.microsoft.com/office/drawing/2014/main" id="{E8897D39-0D31-C619-C3A5-983615ECFBF0}"/>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453" name="Group 452">
                  <a:extLst>
                    <a:ext uri="{FF2B5EF4-FFF2-40B4-BE49-F238E27FC236}">
                      <a16:creationId xmlns:a16="http://schemas.microsoft.com/office/drawing/2014/main" id="{4E7D3E62-BA04-CF49-3395-1633CA017041}"/>
                    </a:ext>
                  </a:extLst>
                </p:cNvPr>
                <p:cNvGrpSpPr/>
                <p:nvPr/>
              </p:nvGrpSpPr>
              <p:grpSpPr>
                <a:xfrm>
                  <a:off x="7713663" y="2848339"/>
                  <a:ext cx="1042107" cy="425543"/>
                  <a:chOff x="7786941" y="2884917"/>
                  <a:chExt cx="897649" cy="353919"/>
                </a:xfrm>
              </p:grpSpPr>
              <p:sp>
                <p:nvSpPr>
                  <p:cNvPr id="454" name="Freeform 453">
                    <a:extLst>
                      <a:ext uri="{FF2B5EF4-FFF2-40B4-BE49-F238E27FC236}">
                        <a16:creationId xmlns:a16="http://schemas.microsoft.com/office/drawing/2014/main" id="{688FC13E-6585-AD64-8B9F-1C43F71A77D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6" name="Freeform 455">
                    <a:extLst>
                      <a:ext uri="{FF2B5EF4-FFF2-40B4-BE49-F238E27FC236}">
                        <a16:creationId xmlns:a16="http://schemas.microsoft.com/office/drawing/2014/main" id="{AF8AB5F9-48A5-2478-AA65-8769C9A1E6D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7" name="Freeform 456">
                    <a:extLst>
                      <a:ext uri="{FF2B5EF4-FFF2-40B4-BE49-F238E27FC236}">
                        <a16:creationId xmlns:a16="http://schemas.microsoft.com/office/drawing/2014/main" id="{7133B546-E89F-FBF4-E81D-7648614513B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8" name="Freeform 457">
                    <a:extLst>
                      <a:ext uri="{FF2B5EF4-FFF2-40B4-BE49-F238E27FC236}">
                        <a16:creationId xmlns:a16="http://schemas.microsoft.com/office/drawing/2014/main" id="{0B8787A7-9CE5-B35F-111C-87E27BBD58A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grpSp>
      <p:sp>
        <p:nvSpPr>
          <p:cNvPr id="588" name="TextBox 587">
            <a:extLst>
              <a:ext uri="{FF2B5EF4-FFF2-40B4-BE49-F238E27FC236}">
                <a16:creationId xmlns:a16="http://schemas.microsoft.com/office/drawing/2014/main" id="{308098E5-658E-370E-DC79-1A9B2761682D}"/>
              </a:ext>
            </a:extLst>
          </p:cNvPr>
          <p:cNvSpPr txBox="1"/>
          <p:nvPr/>
        </p:nvSpPr>
        <p:spPr>
          <a:xfrm>
            <a:off x="11043653" y="3312682"/>
            <a:ext cx="860748" cy="491225"/>
          </a:xfrm>
          <a:prstGeom prst="rect">
            <a:avLst/>
          </a:prstGeom>
          <a:noFill/>
        </p:spPr>
        <p:txBody>
          <a:bodyPr wrap="none" rtlCol="0">
            <a:sp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to </a:t>
            </a:r>
          </a:p>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Internet</a:t>
            </a:r>
          </a:p>
        </p:txBody>
      </p:sp>
      <p:sp>
        <p:nvSpPr>
          <p:cNvPr id="62" name="Freeform 61">
            <a:extLst>
              <a:ext uri="{FF2B5EF4-FFF2-40B4-BE49-F238E27FC236}">
                <a16:creationId xmlns:a16="http://schemas.microsoft.com/office/drawing/2014/main" id="{CB5ABAF6-6576-9494-7389-0E8A81F2AA84}"/>
              </a:ext>
            </a:extLst>
          </p:cNvPr>
          <p:cNvSpPr/>
          <p:nvPr/>
        </p:nvSpPr>
        <p:spPr>
          <a:xfrm>
            <a:off x="6448424" y="1765299"/>
            <a:ext cx="5118100" cy="838200"/>
          </a:xfrm>
          <a:custGeom>
            <a:avLst/>
            <a:gdLst>
              <a:gd name="connsiteX0" fmla="*/ 1930400 w 5156200"/>
              <a:gd name="connsiteY0" fmla="*/ 749300 h 787400"/>
              <a:gd name="connsiteX1" fmla="*/ 0 w 5156200"/>
              <a:gd name="connsiteY1" fmla="*/ 12700 h 787400"/>
              <a:gd name="connsiteX2" fmla="*/ 5156200 w 5156200"/>
              <a:gd name="connsiteY2" fmla="*/ 0 h 787400"/>
              <a:gd name="connsiteX3" fmla="*/ 2794000 w 5156200"/>
              <a:gd name="connsiteY3" fmla="*/ 787400 h 787400"/>
              <a:gd name="connsiteX4" fmla="*/ 1930400 w 5156200"/>
              <a:gd name="connsiteY4" fmla="*/ 749300 h 787400"/>
              <a:gd name="connsiteX0" fmla="*/ 1943100 w 5156200"/>
              <a:gd name="connsiteY0" fmla="*/ 800100 h 800100"/>
              <a:gd name="connsiteX1" fmla="*/ 0 w 5156200"/>
              <a:gd name="connsiteY1" fmla="*/ 12700 h 800100"/>
              <a:gd name="connsiteX2" fmla="*/ 5156200 w 5156200"/>
              <a:gd name="connsiteY2" fmla="*/ 0 h 800100"/>
              <a:gd name="connsiteX3" fmla="*/ 2794000 w 5156200"/>
              <a:gd name="connsiteY3" fmla="*/ 787400 h 800100"/>
              <a:gd name="connsiteX4" fmla="*/ 1943100 w 5156200"/>
              <a:gd name="connsiteY4" fmla="*/ 800100 h 800100"/>
              <a:gd name="connsiteX0" fmla="*/ 1943100 w 5156200"/>
              <a:gd name="connsiteY0" fmla="*/ 800100 h 825500"/>
              <a:gd name="connsiteX1" fmla="*/ 0 w 5156200"/>
              <a:gd name="connsiteY1" fmla="*/ 12700 h 825500"/>
              <a:gd name="connsiteX2" fmla="*/ 5156200 w 5156200"/>
              <a:gd name="connsiteY2" fmla="*/ 0 h 825500"/>
              <a:gd name="connsiteX3" fmla="*/ 2806700 w 5156200"/>
              <a:gd name="connsiteY3" fmla="*/ 825500 h 825500"/>
              <a:gd name="connsiteX4" fmla="*/ 1943100 w 5156200"/>
              <a:gd name="connsiteY4" fmla="*/ 800100 h 825500"/>
              <a:gd name="connsiteX0" fmla="*/ 1946275 w 5159375"/>
              <a:gd name="connsiteY0" fmla="*/ 809625 h 835025"/>
              <a:gd name="connsiteX1" fmla="*/ 0 w 5159375"/>
              <a:gd name="connsiteY1" fmla="*/ 0 h 835025"/>
              <a:gd name="connsiteX2" fmla="*/ 5159375 w 5159375"/>
              <a:gd name="connsiteY2" fmla="*/ 9525 h 835025"/>
              <a:gd name="connsiteX3" fmla="*/ 2809875 w 5159375"/>
              <a:gd name="connsiteY3" fmla="*/ 835025 h 835025"/>
              <a:gd name="connsiteX4" fmla="*/ 1946275 w 5159375"/>
              <a:gd name="connsiteY4" fmla="*/ 809625 h 835025"/>
              <a:gd name="connsiteX0" fmla="*/ 1946275 w 5127625"/>
              <a:gd name="connsiteY0" fmla="*/ 819150 h 844550"/>
              <a:gd name="connsiteX1" fmla="*/ 0 w 5127625"/>
              <a:gd name="connsiteY1" fmla="*/ 9525 h 844550"/>
              <a:gd name="connsiteX2" fmla="*/ 5127625 w 5127625"/>
              <a:gd name="connsiteY2" fmla="*/ 0 h 844550"/>
              <a:gd name="connsiteX3" fmla="*/ 2809875 w 5127625"/>
              <a:gd name="connsiteY3" fmla="*/ 844550 h 844550"/>
              <a:gd name="connsiteX4" fmla="*/ 1946275 w 5127625"/>
              <a:gd name="connsiteY4" fmla="*/ 819150 h 844550"/>
              <a:gd name="connsiteX0" fmla="*/ 1946275 w 5118100"/>
              <a:gd name="connsiteY0" fmla="*/ 812800 h 838200"/>
              <a:gd name="connsiteX1" fmla="*/ 0 w 5118100"/>
              <a:gd name="connsiteY1" fmla="*/ 3175 h 838200"/>
              <a:gd name="connsiteX2" fmla="*/ 5118100 w 5118100"/>
              <a:gd name="connsiteY2" fmla="*/ 0 h 838200"/>
              <a:gd name="connsiteX3" fmla="*/ 2809875 w 5118100"/>
              <a:gd name="connsiteY3" fmla="*/ 838200 h 838200"/>
              <a:gd name="connsiteX4" fmla="*/ 1946275 w 5118100"/>
              <a:gd name="connsiteY4" fmla="*/ 81280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8100" h="838200">
                <a:moveTo>
                  <a:pt x="1946275" y="812800"/>
                </a:moveTo>
                <a:lnTo>
                  <a:pt x="0" y="3175"/>
                </a:lnTo>
                <a:lnTo>
                  <a:pt x="5118100" y="0"/>
                </a:lnTo>
                <a:lnTo>
                  <a:pt x="2809875" y="838200"/>
                </a:lnTo>
                <a:lnTo>
                  <a:pt x="1946275" y="812800"/>
                </a:lnTo>
                <a:close/>
              </a:path>
            </a:pathLst>
          </a:custGeom>
          <a:gradFill>
            <a:gsLst>
              <a:gs pos="0">
                <a:schemeClr val="bg1">
                  <a:lumMod val="75000"/>
                </a:schemeClr>
              </a:gs>
              <a:gs pos="100000">
                <a:schemeClr val="bg1">
                  <a:lumMod val="9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89" name="Group 588">
            <a:extLst>
              <a:ext uri="{FF2B5EF4-FFF2-40B4-BE49-F238E27FC236}">
                <a16:creationId xmlns:a16="http://schemas.microsoft.com/office/drawing/2014/main" id="{CDE427FC-C4C4-51CA-EF82-79EC7E8F264E}"/>
              </a:ext>
            </a:extLst>
          </p:cNvPr>
          <p:cNvGrpSpPr/>
          <p:nvPr/>
        </p:nvGrpSpPr>
        <p:grpSpPr>
          <a:xfrm>
            <a:off x="7846777" y="1996685"/>
            <a:ext cx="2082335" cy="922807"/>
            <a:chOff x="7846777" y="1996685"/>
            <a:chExt cx="2082335" cy="922807"/>
          </a:xfrm>
        </p:grpSpPr>
        <p:sp>
          <p:nvSpPr>
            <p:cNvPr id="590" name="Oval 589">
              <a:extLst>
                <a:ext uri="{FF2B5EF4-FFF2-40B4-BE49-F238E27FC236}">
                  <a16:creationId xmlns:a16="http://schemas.microsoft.com/office/drawing/2014/main" id="{99FF8BE4-6A92-6648-023F-204E0CBA707B}"/>
                </a:ext>
              </a:extLst>
            </p:cNvPr>
            <p:cNvSpPr/>
            <p:nvPr/>
          </p:nvSpPr>
          <p:spPr>
            <a:xfrm>
              <a:off x="7846777" y="2554013"/>
              <a:ext cx="2082335" cy="36547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91" name="Group 590">
              <a:extLst>
                <a:ext uri="{FF2B5EF4-FFF2-40B4-BE49-F238E27FC236}">
                  <a16:creationId xmlns:a16="http://schemas.microsoft.com/office/drawing/2014/main" id="{180CC321-C80A-63DA-96EA-A4468D3647D1}"/>
                </a:ext>
              </a:extLst>
            </p:cNvPr>
            <p:cNvGrpSpPr/>
            <p:nvPr/>
          </p:nvGrpSpPr>
          <p:grpSpPr>
            <a:xfrm>
              <a:off x="7975629" y="1996685"/>
              <a:ext cx="815687" cy="810122"/>
              <a:chOff x="4182900" y="3453917"/>
              <a:chExt cx="720693" cy="744864"/>
            </a:xfrm>
          </p:grpSpPr>
          <p:sp>
            <p:nvSpPr>
              <p:cNvPr id="614" name="Freeform 613">
                <a:extLst>
                  <a:ext uri="{FF2B5EF4-FFF2-40B4-BE49-F238E27FC236}">
                    <a16:creationId xmlns:a16="http://schemas.microsoft.com/office/drawing/2014/main" id="{76F12F75-550A-428D-E076-701E192561AE}"/>
                  </a:ext>
                </a:extLst>
              </p:cNvPr>
              <p:cNvSpPr/>
              <p:nvPr/>
            </p:nvSpPr>
            <p:spPr>
              <a:xfrm>
                <a:off x="4450127" y="3453917"/>
                <a:ext cx="420166" cy="721232"/>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5" name="Freeform 614">
                <a:extLst>
                  <a:ext uri="{FF2B5EF4-FFF2-40B4-BE49-F238E27FC236}">
                    <a16:creationId xmlns:a16="http://schemas.microsoft.com/office/drawing/2014/main" id="{633981D5-A607-9778-B34A-BC6F68251BAC}"/>
                  </a:ext>
                </a:extLst>
              </p:cNvPr>
              <p:cNvSpPr/>
              <p:nvPr/>
            </p:nvSpPr>
            <p:spPr>
              <a:xfrm>
                <a:off x="4182900" y="3639152"/>
                <a:ext cx="521585" cy="535997"/>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16" name="Straight Connector 615">
                <a:extLst>
                  <a:ext uri="{FF2B5EF4-FFF2-40B4-BE49-F238E27FC236}">
                    <a16:creationId xmlns:a16="http://schemas.microsoft.com/office/drawing/2014/main" id="{C408D153-9282-76CA-DD46-BC863B128A57}"/>
                  </a:ext>
                </a:extLst>
              </p:cNvPr>
              <p:cNvCxnSpPr/>
              <p:nvPr/>
            </p:nvCxnSpPr>
            <p:spPr>
              <a:xfrm flipV="1">
                <a:off x="4236907" y="3757130"/>
                <a:ext cx="236450" cy="80027"/>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17" name="Straight Connector 616">
                <a:extLst>
                  <a:ext uri="{FF2B5EF4-FFF2-40B4-BE49-F238E27FC236}">
                    <a16:creationId xmlns:a16="http://schemas.microsoft.com/office/drawing/2014/main" id="{3CBFD274-D153-2EA5-C592-15B63A7967F4}"/>
                  </a:ext>
                </a:extLst>
              </p:cNvPr>
              <p:cNvCxnSpPr/>
              <p:nvPr/>
            </p:nvCxnSpPr>
            <p:spPr>
              <a:xfrm flipV="1">
                <a:off x="4240815" y="4010011"/>
                <a:ext cx="232542" cy="18247"/>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18" name="Straight Connector 617">
                <a:extLst>
                  <a:ext uri="{FF2B5EF4-FFF2-40B4-BE49-F238E27FC236}">
                    <a16:creationId xmlns:a16="http://schemas.microsoft.com/office/drawing/2014/main" id="{5FDD51A8-A5A4-AD7E-8CAB-96B0AD1BD1E2}"/>
                  </a:ext>
                </a:extLst>
              </p:cNvPr>
              <p:cNvCxnSpPr/>
              <p:nvPr/>
            </p:nvCxnSpPr>
            <p:spPr>
              <a:xfrm flipV="1">
                <a:off x="4240815" y="3890259"/>
                <a:ext cx="232542" cy="52723"/>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19" name="Straight Connector 618">
                <a:extLst>
                  <a:ext uri="{FF2B5EF4-FFF2-40B4-BE49-F238E27FC236}">
                    <a16:creationId xmlns:a16="http://schemas.microsoft.com/office/drawing/2014/main" id="{F02ED5F0-D2FD-4763-8DDE-0F664458D223}"/>
                  </a:ext>
                </a:extLst>
              </p:cNvPr>
              <p:cNvCxnSpPr/>
              <p:nvPr/>
            </p:nvCxnSpPr>
            <p:spPr>
              <a:xfrm>
                <a:off x="4236561" y="4110634"/>
                <a:ext cx="236796"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0" name="Straight Connector 619">
                <a:extLst>
                  <a:ext uri="{FF2B5EF4-FFF2-40B4-BE49-F238E27FC236}">
                    <a16:creationId xmlns:a16="http://schemas.microsoft.com/office/drawing/2014/main" id="{4CCD171F-3030-DC21-F934-BD4291AEFA01}"/>
                  </a:ext>
                </a:extLst>
              </p:cNvPr>
              <p:cNvCxnSpPr/>
              <p:nvPr/>
            </p:nvCxnSpPr>
            <p:spPr>
              <a:xfrm flipV="1">
                <a:off x="4781256" y="3579956"/>
                <a:ext cx="0" cy="506808"/>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21" name="Straight Connector 620">
                <a:extLst>
                  <a:ext uri="{FF2B5EF4-FFF2-40B4-BE49-F238E27FC236}">
                    <a16:creationId xmlns:a16="http://schemas.microsoft.com/office/drawing/2014/main" id="{C5340D7D-1B95-8885-B60F-DA0F81468C65}"/>
                  </a:ext>
                </a:extLst>
              </p:cNvPr>
              <p:cNvCxnSpPr/>
              <p:nvPr/>
            </p:nvCxnSpPr>
            <p:spPr>
              <a:xfrm>
                <a:off x="4523661" y="3656042"/>
                <a:ext cx="0" cy="519423"/>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nvGrpSpPr>
              <p:cNvPr id="622" name="Group 621">
                <a:extLst>
                  <a:ext uri="{FF2B5EF4-FFF2-40B4-BE49-F238E27FC236}">
                    <a16:creationId xmlns:a16="http://schemas.microsoft.com/office/drawing/2014/main" id="{61A3F11E-FBEA-B163-2D54-86197F6483CA}"/>
                  </a:ext>
                </a:extLst>
              </p:cNvPr>
              <p:cNvGrpSpPr/>
              <p:nvPr/>
            </p:nvGrpSpPr>
            <p:grpSpPr>
              <a:xfrm>
                <a:off x="4413754" y="3746965"/>
                <a:ext cx="489839" cy="451816"/>
                <a:chOff x="5103720" y="2693365"/>
                <a:chExt cx="611650" cy="414788"/>
              </a:xfrm>
            </p:grpSpPr>
            <p:cxnSp>
              <p:nvCxnSpPr>
                <p:cNvPr id="630" name="Straight Connector 629">
                  <a:extLst>
                    <a:ext uri="{FF2B5EF4-FFF2-40B4-BE49-F238E27FC236}">
                      <a16:creationId xmlns:a16="http://schemas.microsoft.com/office/drawing/2014/main" id="{4F90836B-F144-AA56-BB17-3DFE04D6F756}"/>
                    </a:ext>
                  </a:extLst>
                </p:cNvPr>
                <p:cNvCxnSpPr/>
                <p:nvPr/>
              </p:nvCxnSpPr>
              <p:spPr>
                <a:xfrm>
                  <a:off x="5103720" y="2914214"/>
                  <a:ext cx="2325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631" name="Group 630">
                  <a:extLst>
                    <a:ext uri="{FF2B5EF4-FFF2-40B4-BE49-F238E27FC236}">
                      <a16:creationId xmlns:a16="http://schemas.microsoft.com/office/drawing/2014/main" id="{3B6AB78D-D87C-2CBB-2AB5-9A58413D2F75}"/>
                    </a:ext>
                  </a:extLst>
                </p:cNvPr>
                <p:cNvGrpSpPr/>
                <p:nvPr/>
              </p:nvGrpSpPr>
              <p:grpSpPr>
                <a:xfrm>
                  <a:off x="5275406" y="2693365"/>
                  <a:ext cx="439964" cy="414788"/>
                  <a:chOff x="5275406" y="2711455"/>
                  <a:chExt cx="452949" cy="405518"/>
                </a:xfrm>
              </p:grpSpPr>
              <p:pic>
                <p:nvPicPr>
                  <p:cNvPr id="632" name="Picture 631" descr="server_rack.png">
                    <a:extLst>
                      <a:ext uri="{FF2B5EF4-FFF2-40B4-BE49-F238E27FC236}">
                        <a16:creationId xmlns:a16="http://schemas.microsoft.com/office/drawing/2014/main" id="{D09432BD-31BD-FD58-EC7C-073E1F1C4782}"/>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537367" y="2770786"/>
                    <a:ext cx="190988" cy="313366"/>
                  </a:xfrm>
                  <a:prstGeom prst="rect">
                    <a:avLst/>
                  </a:prstGeom>
                </p:spPr>
              </p:pic>
              <p:pic>
                <p:nvPicPr>
                  <p:cNvPr id="633" name="Picture 632" descr="server_rack.png">
                    <a:extLst>
                      <a:ext uri="{FF2B5EF4-FFF2-40B4-BE49-F238E27FC236}">
                        <a16:creationId xmlns:a16="http://schemas.microsoft.com/office/drawing/2014/main" id="{A02ADDFD-62FC-83A3-806D-6C2285621B42}"/>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275406" y="2764002"/>
                    <a:ext cx="190988" cy="313366"/>
                  </a:xfrm>
                  <a:prstGeom prst="rect">
                    <a:avLst/>
                  </a:prstGeom>
                </p:spPr>
              </p:pic>
              <p:pic>
                <p:nvPicPr>
                  <p:cNvPr id="634" name="Picture 633" descr="server_rack.png">
                    <a:extLst>
                      <a:ext uri="{FF2B5EF4-FFF2-40B4-BE49-F238E27FC236}">
                        <a16:creationId xmlns:a16="http://schemas.microsoft.com/office/drawing/2014/main" id="{D1919736-2D3D-7E74-FBCF-FD6EF4A9AF8B}"/>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5385676" y="2711455"/>
                    <a:ext cx="247152" cy="405518"/>
                  </a:xfrm>
                  <a:prstGeom prst="rect">
                    <a:avLst/>
                  </a:prstGeom>
                </p:spPr>
              </p:pic>
            </p:grpSp>
          </p:grpSp>
          <p:sp>
            <p:nvSpPr>
              <p:cNvPr id="623" name="Freeform 622">
                <a:extLst>
                  <a:ext uri="{FF2B5EF4-FFF2-40B4-BE49-F238E27FC236}">
                    <a16:creationId xmlns:a16="http://schemas.microsoft.com/office/drawing/2014/main" id="{1FCCF906-1CDC-AE5D-D3F1-9AE625B76CFA}"/>
                  </a:ext>
                </a:extLst>
              </p:cNvPr>
              <p:cNvSpPr/>
              <p:nvPr/>
            </p:nvSpPr>
            <p:spPr>
              <a:xfrm>
                <a:off x="4271182" y="3936668"/>
                <a:ext cx="228295" cy="787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624" name="Oval 623">
                <a:extLst>
                  <a:ext uri="{FF2B5EF4-FFF2-40B4-BE49-F238E27FC236}">
                    <a16:creationId xmlns:a16="http://schemas.microsoft.com/office/drawing/2014/main" id="{FD139523-72C1-C86A-A76B-7EE01E8F9CEE}"/>
                  </a:ext>
                </a:extLst>
              </p:cNvPr>
              <p:cNvSpPr/>
              <p:nvPr/>
            </p:nvSpPr>
            <p:spPr>
              <a:xfrm>
                <a:off x="4271313" y="3894992"/>
                <a:ext cx="228018" cy="77942"/>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625" name="Group 624">
                <a:extLst>
                  <a:ext uri="{FF2B5EF4-FFF2-40B4-BE49-F238E27FC236}">
                    <a16:creationId xmlns:a16="http://schemas.microsoft.com/office/drawing/2014/main" id="{5AA70615-37C3-5A76-8BB9-6B6F35E36504}"/>
                  </a:ext>
                </a:extLst>
              </p:cNvPr>
              <p:cNvGrpSpPr/>
              <p:nvPr/>
            </p:nvGrpSpPr>
            <p:grpSpPr>
              <a:xfrm>
                <a:off x="4305040" y="3904898"/>
                <a:ext cx="160536" cy="57270"/>
                <a:chOff x="7786941" y="2884917"/>
                <a:chExt cx="897649" cy="353919"/>
              </a:xfrm>
            </p:grpSpPr>
            <p:sp>
              <p:nvSpPr>
                <p:cNvPr id="626" name="Freeform 625">
                  <a:extLst>
                    <a:ext uri="{FF2B5EF4-FFF2-40B4-BE49-F238E27FC236}">
                      <a16:creationId xmlns:a16="http://schemas.microsoft.com/office/drawing/2014/main" id="{87507AE3-7590-390F-FE03-D89239FC71C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7" name="Freeform 626">
                  <a:extLst>
                    <a:ext uri="{FF2B5EF4-FFF2-40B4-BE49-F238E27FC236}">
                      <a16:creationId xmlns:a16="http://schemas.microsoft.com/office/drawing/2014/main" id="{0AC8D3C0-BCBC-BE9A-C5A2-1922FFB527F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8" name="Freeform 627">
                  <a:extLst>
                    <a:ext uri="{FF2B5EF4-FFF2-40B4-BE49-F238E27FC236}">
                      <a16:creationId xmlns:a16="http://schemas.microsoft.com/office/drawing/2014/main" id="{0F3A3DCA-D21F-BEB9-009B-4F8267B286D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9" name="Freeform 628">
                  <a:extLst>
                    <a:ext uri="{FF2B5EF4-FFF2-40B4-BE49-F238E27FC236}">
                      <a16:creationId xmlns:a16="http://schemas.microsoft.com/office/drawing/2014/main" id="{6ABED5B9-8451-D8D0-706D-3788AB6A3C4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592" name="Group 591">
              <a:extLst>
                <a:ext uri="{FF2B5EF4-FFF2-40B4-BE49-F238E27FC236}">
                  <a16:creationId xmlns:a16="http://schemas.microsoft.com/office/drawing/2014/main" id="{E2AEC81B-18D3-859F-367E-758FA7E948CD}"/>
                </a:ext>
              </a:extLst>
            </p:cNvPr>
            <p:cNvGrpSpPr/>
            <p:nvPr/>
          </p:nvGrpSpPr>
          <p:grpSpPr>
            <a:xfrm>
              <a:off x="8841693" y="2002293"/>
              <a:ext cx="815687" cy="810122"/>
              <a:chOff x="4182900" y="3453917"/>
              <a:chExt cx="720693" cy="744864"/>
            </a:xfrm>
          </p:grpSpPr>
          <p:sp>
            <p:nvSpPr>
              <p:cNvPr id="593" name="Freeform 592">
                <a:extLst>
                  <a:ext uri="{FF2B5EF4-FFF2-40B4-BE49-F238E27FC236}">
                    <a16:creationId xmlns:a16="http://schemas.microsoft.com/office/drawing/2014/main" id="{C54886A0-5BA1-42A0-B06D-48FD998F4211}"/>
                  </a:ext>
                </a:extLst>
              </p:cNvPr>
              <p:cNvSpPr/>
              <p:nvPr/>
            </p:nvSpPr>
            <p:spPr>
              <a:xfrm>
                <a:off x="4450127" y="3453917"/>
                <a:ext cx="420166" cy="721232"/>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4" name="Freeform 593">
                <a:extLst>
                  <a:ext uri="{FF2B5EF4-FFF2-40B4-BE49-F238E27FC236}">
                    <a16:creationId xmlns:a16="http://schemas.microsoft.com/office/drawing/2014/main" id="{9E8DB420-B627-2020-21CB-53CDC861267F}"/>
                  </a:ext>
                </a:extLst>
              </p:cNvPr>
              <p:cNvSpPr/>
              <p:nvPr/>
            </p:nvSpPr>
            <p:spPr>
              <a:xfrm>
                <a:off x="4182900" y="3639152"/>
                <a:ext cx="521585" cy="535997"/>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95" name="Straight Connector 594">
                <a:extLst>
                  <a:ext uri="{FF2B5EF4-FFF2-40B4-BE49-F238E27FC236}">
                    <a16:creationId xmlns:a16="http://schemas.microsoft.com/office/drawing/2014/main" id="{52BAB1BA-FE1A-C0BD-28D9-39B63761767B}"/>
                  </a:ext>
                </a:extLst>
              </p:cNvPr>
              <p:cNvCxnSpPr/>
              <p:nvPr/>
            </p:nvCxnSpPr>
            <p:spPr>
              <a:xfrm flipV="1">
                <a:off x="4236907" y="3757130"/>
                <a:ext cx="236450" cy="80027"/>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6" name="Straight Connector 595">
                <a:extLst>
                  <a:ext uri="{FF2B5EF4-FFF2-40B4-BE49-F238E27FC236}">
                    <a16:creationId xmlns:a16="http://schemas.microsoft.com/office/drawing/2014/main" id="{FB2546DA-29D1-C9F6-1772-F9DD2A48D6E8}"/>
                  </a:ext>
                </a:extLst>
              </p:cNvPr>
              <p:cNvCxnSpPr/>
              <p:nvPr/>
            </p:nvCxnSpPr>
            <p:spPr>
              <a:xfrm flipV="1">
                <a:off x="4240815" y="4010011"/>
                <a:ext cx="232542" cy="18247"/>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7" name="Straight Connector 596">
                <a:extLst>
                  <a:ext uri="{FF2B5EF4-FFF2-40B4-BE49-F238E27FC236}">
                    <a16:creationId xmlns:a16="http://schemas.microsoft.com/office/drawing/2014/main" id="{087A54AF-8C3F-C9B5-FA29-388527167528}"/>
                  </a:ext>
                </a:extLst>
              </p:cNvPr>
              <p:cNvCxnSpPr/>
              <p:nvPr/>
            </p:nvCxnSpPr>
            <p:spPr>
              <a:xfrm flipV="1">
                <a:off x="4240815" y="3890259"/>
                <a:ext cx="232542" cy="52723"/>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8" name="Straight Connector 597">
                <a:extLst>
                  <a:ext uri="{FF2B5EF4-FFF2-40B4-BE49-F238E27FC236}">
                    <a16:creationId xmlns:a16="http://schemas.microsoft.com/office/drawing/2014/main" id="{4AEF225E-C876-A3C0-3E56-D54935E2F2DF}"/>
                  </a:ext>
                </a:extLst>
              </p:cNvPr>
              <p:cNvCxnSpPr/>
              <p:nvPr/>
            </p:nvCxnSpPr>
            <p:spPr>
              <a:xfrm>
                <a:off x="4236561" y="4110634"/>
                <a:ext cx="236796"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9" name="Straight Connector 598">
                <a:extLst>
                  <a:ext uri="{FF2B5EF4-FFF2-40B4-BE49-F238E27FC236}">
                    <a16:creationId xmlns:a16="http://schemas.microsoft.com/office/drawing/2014/main" id="{B5D3E174-D103-2EBD-FDC6-D949A2AB5EA2}"/>
                  </a:ext>
                </a:extLst>
              </p:cNvPr>
              <p:cNvCxnSpPr/>
              <p:nvPr/>
            </p:nvCxnSpPr>
            <p:spPr>
              <a:xfrm flipV="1">
                <a:off x="4781256" y="3579956"/>
                <a:ext cx="0" cy="506808"/>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00" name="Straight Connector 599">
                <a:extLst>
                  <a:ext uri="{FF2B5EF4-FFF2-40B4-BE49-F238E27FC236}">
                    <a16:creationId xmlns:a16="http://schemas.microsoft.com/office/drawing/2014/main" id="{963A5D66-521C-5AE7-DCDA-08D938CCF23D}"/>
                  </a:ext>
                </a:extLst>
              </p:cNvPr>
              <p:cNvCxnSpPr/>
              <p:nvPr/>
            </p:nvCxnSpPr>
            <p:spPr>
              <a:xfrm>
                <a:off x="4523661" y="3656042"/>
                <a:ext cx="0" cy="519423"/>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nvGrpSpPr>
              <p:cNvPr id="601" name="Group 600">
                <a:extLst>
                  <a:ext uri="{FF2B5EF4-FFF2-40B4-BE49-F238E27FC236}">
                    <a16:creationId xmlns:a16="http://schemas.microsoft.com/office/drawing/2014/main" id="{5E381BC3-02FF-EDD5-39D8-77385B0311FF}"/>
                  </a:ext>
                </a:extLst>
              </p:cNvPr>
              <p:cNvGrpSpPr/>
              <p:nvPr/>
            </p:nvGrpSpPr>
            <p:grpSpPr>
              <a:xfrm>
                <a:off x="4413754" y="3746965"/>
                <a:ext cx="489839" cy="451816"/>
                <a:chOff x="5103720" y="2693365"/>
                <a:chExt cx="611650" cy="414788"/>
              </a:xfrm>
            </p:grpSpPr>
            <p:cxnSp>
              <p:nvCxnSpPr>
                <p:cNvPr id="609" name="Straight Connector 608">
                  <a:extLst>
                    <a:ext uri="{FF2B5EF4-FFF2-40B4-BE49-F238E27FC236}">
                      <a16:creationId xmlns:a16="http://schemas.microsoft.com/office/drawing/2014/main" id="{3400A02F-3779-048C-9647-E456989ED544}"/>
                    </a:ext>
                  </a:extLst>
                </p:cNvPr>
                <p:cNvCxnSpPr/>
                <p:nvPr/>
              </p:nvCxnSpPr>
              <p:spPr>
                <a:xfrm>
                  <a:off x="5103720" y="2914214"/>
                  <a:ext cx="2325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610" name="Group 609">
                  <a:extLst>
                    <a:ext uri="{FF2B5EF4-FFF2-40B4-BE49-F238E27FC236}">
                      <a16:creationId xmlns:a16="http://schemas.microsoft.com/office/drawing/2014/main" id="{D51FDFA8-247C-4CD9-47D7-6A1029004044}"/>
                    </a:ext>
                  </a:extLst>
                </p:cNvPr>
                <p:cNvGrpSpPr/>
                <p:nvPr/>
              </p:nvGrpSpPr>
              <p:grpSpPr>
                <a:xfrm>
                  <a:off x="5275406" y="2693365"/>
                  <a:ext cx="439964" cy="414788"/>
                  <a:chOff x="5275406" y="2711455"/>
                  <a:chExt cx="452949" cy="405518"/>
                </a:xfrm>
              </p:grpSpPr>
              <p:pic>
                <p:nvPicPr>
                  <p:cNvPr id="611" name="Picture 610" descr="server_rack.png">
                    <a:extLst>
                      <a:ext uri="{FF2B5EF4-FFF2-40B4-BE49-F238E27FC236}">
                        <a16:creationId xmlns:a16="http://schemas.microsoft.com/office/drawing/2014/main" id="{D9E10A27-4A17-E518-5368-B53F2AB45A73}"/>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537367" y="2770786"/>
                    <a:ext cx="190988" cy="313366"/>
                  </a:xfrm>
                  <a:prstGeom prst="rect">
                    <a:avLst/>
                  </a:prstGeom>
                </p:spPr>
              </p:pic>
              <p:pic>
                <p:nvPicPr>
                  <p:cNvPr id="612" name="Picture 611" descr="server_rack.png">
                    <a:extLst>
                      <a:ext uri="{FF2B5EF4-FFF2-40B4-BE49-F238E27FC236}">
                        <a16:creationId xmlns:a16="http://schemas.microsoft.com/office/drawing/2014/main" id="{4629FFEF-D39F-CEDA-F47B-59FE112EE13D}"/>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275406" y="2764002"/>
                    <a:ext cx="190988" cy="313366"/>
                  </a:xfrm>
                  <a:prstGeom prst="rect">
                    <a:avLst/>
                  </a:prstGeom>
                </p:spPr>
              </p:pic>
              <p:pic>
                <p:nvPicPr>
                  <p:cNvPr id="613" name="Picture 612" descr="server_rack.png">
                    <a:extLst>
                      <a:ext uri="{FF2B5EF4-FFF2-40B4-BE49-F238E27FC236}">
                        <a16:creationId xmlns:a16="http://schemas.microsoft.com/office/drawing/2014/main" id="{83499894-29EE-1166-00F9-BDB49537036A}"/>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5385676" y="2711455"/>
                    <a:ext cx="247152" cy="405518"/>
                  </a:xfrm>
                  <a:prstGeom prst="rect">
                    <a:avLst/>
                  </a:prstGeom>
                </p:spPr>
              </p:pic>
            </p:grpSp>
          </p:grpSp>
          <p:sp>
            <p:nvSpPr>
              <p:cNvPr id="602" name="Freeform 601">
                <a:extLst>
                  <a:ext uri="{FF2B5EF4-FFF2-40B4-BE49-F238E27FC236}">
                    <a16:creationId xmlns:a16="http://schemas.microsoft.com/office/drawing/2014/main" id="{4C58A554-9EBB-4C5B-2EE1-1D6C17F86D24}"/>
                  </a:ext>
                </a:extLst>
              </p:cNvPr>
              <p:cNvSpPr/>
              <p:nvPr/>
            </p:nvSpPr>
            <p:spPr>
              <a:xfrm>
                <a:off x="4271182" y="3936668"/>
                <a:ext cx="228295" cy="787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603" name="Oval 602">
                <a:extLst>
                  <a:ext uri="{FF2B5EF4-FFF2-40B4-BE49-F238E27FC236}">
                    <a16:creationId xmlns:a16="http://schemas.microsoft.com/office/drawing/2014/main" id="{83C139F2-32AF-64F1-C3CF-4EFA47AC5723}"/>
                  </a:ext>
                </a:extLst>
              </p:cNvPr>
              <p:cNvSpPr/>
              <p:nvPr/>
            </p:nvSpPr>
            <p:spPr>
              <a:xfrm>
                <a:off x="4271313" y="3894992"/>
                <a:ext cx="228018" cy="77942"/>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604" name="Group 603">
                <a:extLst>
                  <a:ext uri="{FF2B5EF4-FFF2-40B4-BE49-F238E27FC236}">
                    <a16:creationId xmlns:a16="http://schemas.microsoft.com/office/drawing/2014/main" id="{F9D8AC33-CB60-F69B-A665-89FFCB010179}"/>
                  </a:ext>
                </a:extLst>
              </p:cNvPr>
              <p:cNvGrpSpPr/>
              <p:nvPr/>
            </p:nvGrpSpPr>
            <p:grpSpPr>
              <a:xfrm>
                <a:off x="4305040" y="3904898"/>
                <a:ext cx="160536" cy="57270"/>
                <a:chOff x="7786941" y="2884917"/>
                <a:chExt cx="897649" cy="353919"/>
              </a:xfrm>
            </p:grpSpPr>
            <p:sp>
              <p:nvSpPr>
                <p:cNvPr id="605" name="Freeform 604">
                  <a:extLst>
                    <a:ext uri="{FF2B5EF4-FFF2-40B4-BE49-F238E27FC236}">
                      <a16:creationId xmlns:a16="http://schemas.microsoft.com/office/drawing/2014/main" id="{4B3FC5DF-249C-42A0-DAA1-39421877683F}"/>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6" name="Freeform 605">
                  <a:extLst>
                    <a:ext uri="{FF2B5EF4-FFF2-40B4-BE49-F238E27FC236}">
                      <a16:creationId xmlns:a16="http://schemas.microsoft.com/office/drawing/2014/main" id="{636B3CEF-E2AD-3A6D-0E0B-377CD33BEE72}"/>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7" name="Freeform 606">
                  <a:extLst>
                    <a:ext uri="{FF2B5EF4-FFF2-40B4-BE49-F238E27FC236}">
                      <a16:creationId xmlns:a16="http://schemas.microsoft.com/office/drawing/2014/main" id="{3DEB91FD-8823-92B8-92C4-5B73D0F5544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8" name="Freeform 607">
                  <a:extLst>
                    <a:ext uri="{FF2B5EF4-FFF2-40B4-BE49-F238E27FC236}">
                      <a16:creationId xmlns:a16="http://schemas.microsoft.com/office/drawing/2014/main" id="{E5F93D3F-94B6-D181-4BE7-7F4F99D809D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grpSp>
        <p:nvGrpSpPr>
          <p:cNvPr id="17" name="Group 16">
            <a:extLst>
              <a:ext uri="{FF2B5EF4-FFF2-40B4-BE49-F238E27FC236}">
                <a16:creationId xmlns:a16="http://schemas.microsoft.com/office/drawing/2014/main" id="{4230654D-8A80-B80E-BD47-CF1805067046}"/>
              </a:ext>
            </a:extLst>
          </p:cNvPr>
          <p:cNvGrpSpPr/>
          <p:nvPr/>
        </p:nvGrpSpPr>
        <p:grpSpPr>
          <a:xfrm>
            <a:off x="7359303" y="2369969"/>
            <a:ext cx="962429" cy="637675"/>
            <a:chOff x="6528665" y="-190247"/>
            <a:chExt cx="962429" cy="637675"/>
          </a:xfrm>
        </p:grpSpPr>
        <p:sp>
          <p:nvSpPr>
            <p:cNvPr id="25" name="Rectangle 24">
              <a:extLst>
                <a:ext uri="{FF2B5EF4-FFF2-40B4-BE49-F238E27FC236}">
                  <a16:creationId xmlns:a16="http://schemas.microsoft.com/office/drawing/2014/main" id="{6E0DBCED-49D8-0718-26D2-EC59EC30E688}"/>
                </a:ext>
              </a:extLst>
            </p:cNvPr>
            <p:cNvSpPr/>
            <p:nvPr/>
          </p:nvSpPr>
          <p:spPr>
            <a:xfrm>
              <a:off x="6528665" y="-181540"/>
              <a:ext cx="962429" cy="595992"/>
            </a:xfrm>
            <a:prstGeom prst="rect">
              <a:avLst/>
            </a:prstGeom>
            <a:solidFill>
              <a:srgbClr val="0012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2D6A3C4B-38EA-EF99-68F9-0DE76F56F665}"/>
                </a:ext>
              </a:extLst>
            </p:cNvPr>
            <p:cNvSpPr txBox="1"/>
            <p:nvPr/>
          </p:nvSpPr>
          <p:spPr>
            <a:xfrm>
              <a:off x="6529856" y="-190247"/>
              <a:ext cx="960045" cy="637675"/>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PCF</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Policy control</a:t>
              </a:r>
            </a:p>
          </p:txBody>
        </p:sp>
      </p:grpSp>
      <p:grpSp>
        <p:nvGrpSpPr>
          <p:cNvPr id="18" name="Group 17">
            <a:extLst>
              <a:ext uri="{FF2B5EF4-FFF2-40B4-BE49-F238E27FC236}">
                <a16:creationId xmlns:a16="http://schemas.microsoft.com/office/drawing/2014/main" id="{629CFA27-F864-9312-0489-EE2234149665}"/>
              </a:ext>
            </a:extLst>
          </p:cNvPr>
          <p:cNvGrpSpPr/>
          <p:nvPr/>
        </p:nvGrpSpPr>
        <p:grpSpPr>
          <a:xfrm>
            <a:off x="7297236" y="1767664"/>
            <a:ext cx="1083058" cy="600293"/>
            <a:chOff x="5716439" y="393777"/>
            <a:chExt cx="1083058" cy="600293"/>
          </a:xfrm>
        </p:grpSpPr>
        <p:sp>
          <p:nvSpPr>
            <p:cNvPr id="23" name="Rectangle 22">
              <a:extLst>
                <a:ext uri="{FF2B5EF4-FFF2-40B4-BE49-F238E27FC236}">
                  <a16:creationId xmlns:a16="http://schemas.microsoft.com/office/drawing/2014/main" id="{D903A3F2-F71F-1596-43D4-63D394B5A59E}"/>
                </a:ext>
              </a:extLst>
            </p:cNvPr>
            <p:cNvSpPr/>
            <p:nvPr/>
          </p:nvSpPr>
          <p:spPr>
            <a:xfrm>
              <a:off x="5772003" y="395865"/>
              <a:ext cx="962429" cy="590841"/>
            </a:xfrm>
            <a:prstGeom prst="rect">
              <a:avLst/>
            </a:prstGeom>
            <a:solidFill>
              <a:srgbClr val="0012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A45AA7DD-B137-2980-84B8-7E657FA92EFE}"/>
                </a:ext>
              </a:extLst>
            </p:cNvPr>
            <p:cNvSpPr txBox="1"/>
            <p:nvPr/>
          </p:nvSpPr>
          <p:spPr>
            <a:xfrm>
              <a:off x="5716439" y="393777"/>
              <a:ext cx="1083058" cy="60029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AMF</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rPr>
                <a:t>Access, Mobility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rPr>
                <a:t>Management</a:t>
              </a:r>
            </a:p>
          </p:txBody>
        </p:sp>
      </p:grpSp>
      <p:grpSp>
        <p:nvGrpSpPr>
          <p:cNvPr id="19" name="Group 18">
            <a:extLst>
              <a:ext uri="{FF2B5EF4-FFF2-40B4-BE49-F238E27FC236}">
                <a16:creationId xmlns:a16="http://schemas.microsoft.com/office/drawing/2014/main" id="{90E53AC0-89F1-017F-2956-3AE5ABF924EE}"/>
              </a:ext>
            </a:extLst>
          </p:cNvPr>
          <p:cNvGrpSpPr/>
          <p:nvPr/>
        </p:nvGrpSpPr>
        <p:grpSpPr>
          <a:xfrm>
            <a:off x="7300743" y="2988790"/>
            <a:ext cx="1083058" cy="600293"/>
            <a:chOff x="5716439" y="393777"/>
            <a:chExt cx="1083058" cy="600293"/>
          </a:xfrm>
        </p:grpSpPr>
        <p:sp>
          <p:nvSpPr>
            <p:cNvPr id="20" name="Rectangle 19">
              <a:extLst>
                <a:ext uri="{FF2B5EF4-FFF2-40B4-BE49-F238E27FC236}">
                  <a16:creationId xmlns:a16="http://schemas.microsoft.com/office/drawing/2014/main" id="{5C3D1E31-D8F9-61F4-DDCF-03D12EE060A8}"/>
                </a:ext>
              </a:extLst>
            </p:cNvPr>
            <p:cNvSpPr/>
            <p:nvPr/>
          </p:nvSpPr>
          <p:spPr>
            <a:xfrm>
              <a:off x="5772003" y="395865"/>
              <a:ext cx="962429" cy="590841"/>
            </a:xfrm>
            <a:prstGeom prst="rect">
              <a:avLst/>
            </a:prstGeom>
            <a:solidFill>
              <a:srgbClr val="0012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00735CB0-1B47-7C56-C348-32683D8843E6}"/>
                </a:ext>
              </a:extLst>
            </p:cNvPr>
            <p:cNvSpPr txBox="1"/>
            <p:nvPr/>
          </p:nvSpPr>
          <p:spPr>
            <a:xfrm>
              <a:off x="5716439" y="393777"/>
              <a:ext cx="1083058" cy="60029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AUSF</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rPr>
                <a:t>Authentication</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rPr>
                <a:t>Server</a:t>
              </a:r>
            </a:p>
          </p:txBody>
        </p:sp>
      </p:grpSp>
      <p:grpSp>
        <p:nvGrpSpPr>
          <p:cNvPr id="28" name="Group 27">
            <a:extLst>
              <a:ext uri="{FF2B5EF4-FFF2-40B4-BE49-F238E27FC236}">
                <a16:creationId xmlns:a16="http://schemas.microsoft.com/office/drawing/2014/main" id="{4AEE1119-93D0-9AD4-67A0-71BFE27A6320}"/>
              </a:ext>
            </a:extLst>
          </p:cNvPr>
          <p:cNvGrpSpPr/>
          <p:nvPr/>
        </p:nvGrpSpPr>
        <p:grpSpPr>
          <a:xfrm>
            <a:off x="10270769" y="2003813"/>
            <a:ext cx="1083058" cy="600293"/>
            <a:chOff x="5716439" y="393777"/>
            <a:chExt cx="1083058" cy="600293"/>
          </a:xfrm>
        </p:grpSpPr>
        <p:sp>
          <p:nvSpPr>
            <p:cNvPr id="39" name="Rectangle 38">
              <a:extLst>
                <a:ext uri="{FF2B5EF4-FFF2-40B4-BE49-F238E27FC236}">
                  <a16:creationId xmlns:a16="http://schemas.microsoft.com/office/drawing/2014/main" id="{EFB2D938-EDED-654E-F9DE-0A80727660E3}"/>
                </a:ext>
              </a:extLst>
            </p:cNvPr>
            <p:cNvSpPr/>
            <p:nvPr/>
          </p:nvSpPr>
          <p:spPr>
            <a:xfrm>
              <a:off x="5772003" y="395865"/>
              <a:ext cx="962429" cy="590841"/>
            </a:xfrm>
            <a:prstGeom prst="rect">
              <a:avLst/>
            </a:prstGeom>
            <a:solidFill>
              <a:srgbClr val="0012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9603E723-0F23-C049-498C-7988BED05B1E}"/>
                </a:ext>
              </a:extLst>
            </p:cNvPr>
            <p:cNvSpPr txBox="1"/>
            <p:nvPr/>
          </p:nvSpPr>
          <p:spPr>
            <a:xfrm>
              <a:off x="5716439" y="393777"/>
              <a:ext cx="1083058" cy="60029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AMF</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rPr>
                <a:t>Access, Mobility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rPr>
                <a:t>Management</a:t>
              </a:r>
            </a:p>
          </p:txBody>
        </p:sp>
      </p:grpSp>
      <p:grpSp>
        <p:nvGrpSpPr>
          <p:cNvPr id="30" name="Group 29">
            <a:extLst>
              <a:ext uri="{FF2B5EF4-FFF2-40B4-BE49-F238E27FC236}">
                <a16:creationId xmlns:a16="http://schemas.microsoft.com/office/drawing/2014/main" id="{19EE934C-8795-7D0A-9127-33FF0A892E36}"/>
              </a:ext>
            </a:extLst>
          </p:cNvPr>
          <p:cNvGrpSpPr/>
          <p:nvPr/>
        </p:nvGrpSpPr>
        <p:grpSpPr>
          <a:xfrm>
            <a:off x="10327890" y="2603985"/>
            <a:ext cx="962429" cy="637675"/>
            <a:chOff x="6528665" y="-190247"/>
            <a:chExt cx="962429" cy="637675"/>
          </a:xfrm>
        </p:grpSpPr>
        <p:sp>
          <p:nvSpPr>
            <p:cNvPr id="37" name="Rectangle 36">
              <a:extLst>
                <a:ext uri="{FF2B5EF4-FFF2-40B4-BE49-F238E27FC236}">
                  <a16:creationId xmlns:a16="http://schemas.microsoft.com/office/drawing/2014/main" id="{E3479D1D-B9A0-D21E-AA7C-5425C1F75604}"/>
                </a:ext>
              </a:extLst>
            </p:cNvPr>
            <p:cNvSpPr/>
            <p:nvPr/>
          </p:nvSpPr>
          <p:spPr>
            <a:xfrm>
              <a:off x="6528665" y="-181540"/>
              <a:ext cx="962429" cy="595992"/>
            </a:xfrm>
            <a:prstGeom prst="rect">
              <a:avLst/>
            </a:prstGeom>
            <a:solidFill>
              <a:srgbClr val="0012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FCABDCF5-F532-491F-7C8A-B352A9DE8F6D}"/>
                </a:ext>
              </a:extLst>
            </p:cNvPr>
            <p:cNvSpPr txBox="1"/>
            <p:nvPr/>
          </p:nvSpPr>
          <p:spPr>
            <a:xfrm>
              <a:off x="6529856" y="-190247"/>
              <a:ext cx="960045" cy="637675"/>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SMF</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Session</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M</a:t>
              </a:r>
              <a:r>
                <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rPr>
                <a:t>anagement</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4891E5AE-CD15-A36F-3ACC-70CB4C17BA2C}"/>
              </a:ext>
            </a:extLst>
          </p:cNvPr>
          <p:cNvGrpSpPr/>
          <p:nvPr/>
        </p:nvGrpSpPr>
        <p:grpSpPr>
          <a:xfrm>
            <a:off x="10315054" y="3211004"/>
            <a:ext cx="962429" cy="637675"/>
            <a:chOff x="6528665" y="-190247"/>
            <a:chExt cx="962429" cy="637675"/>
          </a:xfrm>
        </p:grpSpPr>
        <p:sp>
          <p:nvSpPr>
            <p:cNvPr id="35" name="Rectangle 34">
              <a:extLst>
                <a:ext uri="{FF2B5EF4-FFF2-40B4-BE49-F238E27FC236}">
                  <a16:creationId xmlns:a16="http://schemas.microsoft.com/office/drawing/2014/main" id="{5C44190F-9D9D-59AF-51FE-F2E6FAA551CE}"/>
                </a:ext>
              </a:extLst>
            </p:cNvPr>
            <p:cNvSpPr/>
            <p:nvPr/>
          </p:nvSpPr>
          <p:spPr>
            <a:xfrm>
              <a:off x="6528665" y="-181540"/>
              <a:ext cx="962429" cy="595992"/>
            </a:xfrm>
            <a:prstGeom prst="rect">
              <a:avLst/>
            </a:prstGeom>
            <a:solidFill>
              <a:srgbClr val="0012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BDEEA718-DC58-BF47-74F8-6C70AFAAA428}"/>
                </a:ext>
              </a:extLst>
            </p:cNvPr>
            <p:cNvSpPr txBox="1"/>
            <p:nvPr/>
          </p:nvSpPr>
          <p:spPr>
            <a:xfrm>
              <a:off x="6529856" y="-190247"/>
              <a:ext cx="960045" cy="637675"/>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PCF</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Policy control</a:t>
              </a:r>
            </a:p>
          </p:txBody>
        </p:sp>
      </p:grpSp>
      <p:grpSp>
        <p:nvGrpSpPr>
          <p:cNvPr id="32" name="Group 31">
            <a:extLst>
              <a:ext uri="{FF2B5EF4-FFF2-40B4-BE49-F238E27FC236}">
                <a16:creationId xmlns:a16="http://schemas.microsoft.com/office/drawing/2014/main" id="{273A7E0B-2E2E-331A-C532-7A876FCF9478}"/>
              </a:ext>
            </a:extLst>
          </p:cNvPr>
          <p:cNvGrpSpPr/>
          <p:nvPr/>
        </p:nvGrpSpPr>
        <p:grpSpPr>
          <a:xfrm>
            <a:off x="10303075" y="3832589"/>
            <a:ext cx="962429" cy="637675"/>
            <a:chOff x="6528665" y="-190247"/>
            <a:chExt cx="962429" cy="637675"/>
          </a:xfrm>
        </p:grpSpPr>
        <p:sp>
          <p:nvSpPr>
            <p:cNvPr id="33" name="Rectangle 32">
              <a:extLst>
                <a:ext uri="{FF2B5EF4-FFF2-40B4-BE49-F238E27FC236}">
                  <a16:creationId xmlns:a16="http://schemas.microsoft.com/office/drawing/2014/main" id="{06CE6387-2691-B14A-65CA-3BDE0F539808}"/>
                </a:ext>
              </a:extLst>
            </p:cNvPr>
            <p:cNvSpPr/>
            <p:nvPr/>
          </p:nvSpPr>
          <p:spPr>
            <a:xfrm>
              <a:off x="6528665" y="-181540"/>
              <a:ext cx="962429" cy="595992"/>
            </a:xfrm>
            <a:prstGeom prst="rect">
              <a:avLst/>
            </a:prstGeom>
            <a:solidFill>
              <a:srgbClr val="0012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90A4D21E-7E39-808A-6149-7F182E4B0A18}"/>
                </a:ext>
              </a:extLst>
            </p:cNvPr>
            <p:cNvSpPr txBox="1"/>
            <p:nvPr/>
          </p:nvSpPr>
          <p:spPr>
            <a:xfrm>
              <a:off x="6529856" y="-190247"/>
              <a:ext cx="960045" cy="637675"/>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UPF</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User</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 Plane</a:t>
              </a:r>
            </a:p>
          </p:txBody>
        </p:sp>
      </p:grpSp>
      <p:grpSp>
        <p:nvGrpSpPr>
          <p:cNvPr id="60" name="Group 59">
            <a:extLst>
              <a:ext uri="{FF2B5EF4-FFF2-40B4-BE49-F238E27FC236}">
                <a16:creationId xmlns:a16="http://schemas.microsoft.com/office/drawing/2014/main" id="{0525DE87-6158-E8EA-AF4C-133172B703C5}"/>
              </a:ext>
            </a:extLst>
          </p:cNvPr>
          <p:cNvGrpSpPr/>
          <p:nvPr/>
        </p:nvGrpSpPr>
        <p:grpSpPr>
          <a:xfrm>
            <a:off x="8437228" y="1121362"/>
            <a:ext cx="3139053" cy="642604"/>
            <a:chOff x="7980028" y="1121362"/>
            <a:chExt cx="3139053" cy="642604"/>
          </a:xfrm>
        </p:grpSpPr>
        <p:grpSp>
          <p:nvGrpSpPr>
            <p:cNvPr id="44" name="Group 43">
              <a:extLst>
                <a:ext uri="{FF2B5EF4-FFF2-40B4-BE49-F238E27FC236}">
                  <a16:creationId xmlns:a16="http://schemas.microsoft.com/office/drawing/2014/main" id="{C75F82FB-E567-1BE8-1891-49B6827E5319}"/>
                </a:ext>
              </a:extLst>
            </p:cNvPr>
            <p:cNvGrpSpPr/>
            <p:nvPr/>
          </p:nvGrpSpPr>
          <p:grpSpPr>
            <a:xfrm>
              <a:off x="7980028" y="1126291"/>
              <a:ext cx="1083058" cy="637675"/>
              <a:chOff x="5716439" y="393777"/>
              <a:chExt cx="1083058" cy="637675"/>
            </a:xfrm>
          </p:grpSpPr>
          <p:sp>
            <p:nvSpPr>
              <p:cNvPr id="52" name="Rectangle 51">
                <a:extLst>
                  <a:ext uri="{FF2B5EF4-FFF2-40B4-BE49-F238E27FC236}">
                    <a16:creationId xmlns:a16="http://schemas.microsoft.com/office/drawing/2014/main" id="{F931E902-38F2-F305-01B6-267287FB5FA7}"/>
                  </a:ext>
                </a:extLst>
              </p:cNvPr>
              <p:cNvSpPr/>
              <p:nvPr/>
            </p:nvSpPr>
            <p:spPr>
              <a:xfrm>
                <a:off x="5772003" y="395865"/>
                <a:ext cx="962429" cy="590841"/>
              </a:xfrm>
              <a:prstGeom prst="rect">
                <a:avLst/>
              </a:prstGeom>
              <a:solidFill>
                <a:srgbClr val="0012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6C190F19-ABDC-1229-6B4B-621F3E64D908}"/>
                  </a:ext>
                </a:extLst>
              </p:cNvPr>
              <p:cNvSpPr txBox="1"/>
              <p:nvPr/>
            </p:nvSpPr>
            <p:spPr>
              <a:xfrm>
                <a:off x="5716439" y="393777"/>
                <a:ext cx="1083058" cy="637675"/>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NEF</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Network Exposure</a:t>
                </a:r>
              </a:p>
            </p:txBody>
          </p:sp>
        </p:grpSp>
        <p:grpSp>
          <p:nvGrpSpPr>
            <p:cNvPr id="45" name="Group 44">
              <a:extLst>
                <a:ext uri="{FF2B5EF4-FFF2-40B4-BE49-F238E27FC236}">
                  <a16:creationId xmlns:a16="http://schemas.microsoft.com/office/drawing/2014/main" id="{28482822-4FA2-38EA-62BC-F79E90F6508E}"/>
                </a:ext>
              </a:extLst>
            </p:cNvPr>
            <p:cNvGrpSpPr/>
            <p:nvPr/>
          </p:nvGrpSpPr>
          <p:grpSpPr>
            <a:xfrm>
              <a:off x="9009251" y="1126290"/>
              <a:ext cx="1083058" cy="637675"/>
              <a:chOff x="5716439" y="393777"/>
              <a:chExt cx="1083058" cy="637675"/>
            </a:xfrm>
          </p:grpSpPr>
          <p:sp>
            <p:nvSpPr>
              <p:cNvPr id="50" name="Rectangle 49">
                <a:extLst>
                  <a:ext uri="{FF2B5EF4-FFF2-40B4-BE49-F238E27FC236}">
                    <a16:creationId xmlns:a16="http://schemas.microsoft.com/office/drawing/2014/main" id="{932570BF-8F7D-7DB2-5F9D-4829E4F5AD5D}"/>
                  </a:ext>
                </a:extLst>
              </p:cNvPr>
              <p:cNvSpPr/>
              <p:nvPr/>
            </p:nvSpPr>
            <p:spPr>
              <a:xfrm>
                <a:off x="5772003" y="395865"/>
                <a:ext cx="962429" cy="590841"/>
              </a:xfrm>
              <a:prstGeom prst="rect">
                <a:avLst/>
              </a:prstGeom>
              <a:solidFill>
                <a:srgbClr val="0012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C424BA92-C502-19A2-AB9F-6291C0B41435}"/>
                  </a:ext>
                </a:extLst>
              </p:cNvPr>
              <p:cNvSpPr txBox="1"/>
              <p:nvPr/>
            </p:nvSpPr>
            <p:spPr>
              <a:xfrm>
                <a:off x="5716439" y="393777"/>
                <a:ext cx="1083058" cy="637675"/>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AF</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Application Function</a:t>
                </a:r>
              </a:p>
            </p:txBody>
          </p:sp>
        </p:grpSp>
        <p:grpSp>
          <p:nvGrpSpPr>
            <p:cNvPr id="47" name="Group 46">
              <a:extLst>
                <a:ext uri="{FF2B5EF4-FFF2-40B4-BE49-F238E27FC236}">
                  <a16:creationId xmlns:a16="http://schemas.microsoft.com/office/drawing/2014/main" id="{CCC11F5F-1CB7-1097-1C42-7AB0987D2133}"/>
                </a:ext>
              </a:extLst>
            </p:cNvPr>
            <p:cNvGrpSpPr/>
            <p:nvPr/>
          </p:nvGrpSpPr>
          <p:grpSpPr>
            <a:xfrm>
              <a:off x="10036023" y="1121362"/>
              <a:ext cx="1083058" cy="637675"/>
              <a:chOff x="5716439" y="387127"/>
              <a:chExt cx="1083058" cy="637675"/>
            </a:xfrm>
          </p:grpSpPr>
          <p:sp>
            <p:nvSpPr>
              <p:cNvPr id="48" name="Rectangle 47">
                <a:extLst>
                  <a:ext uri="{FF2B5EF4-FFF2-40B4-BE49-F238E27FC236}">
                    <a16:creationId xmlns:a16="http://schemas.microsoft.com/office/drawing/2014/main" id="{9F438C63-4CF1-5DF4-A7FD-96B7DD346945}"/>
                  </a:ext>
                </a:extLst>
              </p:cNvPr>
              <p:cNvSpPr/>
              <p:nvPr/>
            </p:nvSpPr>
            <p:spPr>
              <a:xfrm>
                <a:off x="5772003" y="395865"/>
                <a:ext cx="962429" cy="590841"/>
              </a:xfrm>
              <a:prstGeom prst="rect">
                <a:avLst/>
              </a:prstGeom>
              <a:solidFill>
                <a:srgbClr val="0012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3543D74D-1877-E113-CCC6-1AD3072AF0B5}"/>
                  </a:ext>
                </a:extLst>
              </p:cNvPr>
              <p:cNvSpPr txBox="1"/>
              <p:nvPr/>
            </p:nvSpPr>
            <p:spPr>
              <a:xfrm>
                <a:off x="5716439" y="387127"/>
                <a:ext cx="1083058" cy="637675"/>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NRF</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Network Repository</a:t>
                </a:r>
              </a:p>
            </p:txBody>
          </p:sp>
        </p:grpSp>
      </p:grpSp>
      <p:grpSp>
        <p:nvGrpSpPr>
          <p:cNvPr id="55" name="Group 54">
            <a:extLst>
              <a:ext uri="{FF2B5EF4-FFF2-40B4-BE49-F238E27FC236}">
                <a16:creationId xmlns:a16="http://schemas.microsoft.com/office/drawing/2014/main" id="{E89F466C-FF78-14B3-FC7E-7D09A1C064B4}"/>
              </a:ext>
            </a:extLst>
          </p:cNvPr>
          <p:cNvGrpSpPr/>
          <p:nvPr/>
        </p:nvGrpSpPr>
        <p:grpSpPr>
          <a:xfrm>
            <a:off x="9110491" y="1983293"/>
            <a:ext cx="1083058" cy="600293"/>
            <a:chOff x="9110491" y="1983293"/>
            <a:chExt cx="1083058" cy="600293"/>
          </a:xfrm>
        </p:grpSpPr>
        <p:sp>
          <p:nvSpPr>
            <p:cNvPr id="5" name="Rectangle 4">
              <a:extLst>
                <a:ext uri="{FF2B5EF4-FFF2-40B4-BE49-F238E27FC236}">
                  <a16:creationId xmlns:a16="http://schemas.microsoft.com/office/drawing/2014/main" id="{613DCB6F-E3E3-AD1A-AABC-78F2EBCEFBD8}"/>
                </a:ext>
              </a:extLst>
            </p:cNvPr>
            <p:cNvSpPr/>
            <p:nvPr/>
          </p:nvSpPr>
          <p:spPr>
            <a:xfrm>
              <a:off x="9166055" y="1985381"/>
              <a:ext cx="962429" cy="590841"/>
            </a:xfrm>
            <a:prstGeom prst="rect">
              <a:avLst/>
            </a:prstGeom>
            <a:solidFill>
              <a:srgbClr val="0012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C111ED8-97FA-027A-27D8-4FBA42F9C1B6}"/>
                </a:ext>
              </a:extLst>
            </p:cNvPr>
            <p:cNvSpPr txBox="1"/>
            <p:nvPr/>
          </p:nvSpPr>
          <p:spPr>
            <a:xfrm>
              <a:off x="9110491" y="1983293"/>
              <a:ext cx="1083058" cy="60029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UDM</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rPr>
                <a:t>Unified Data Management</a:t>
              </a:r>
            </a:p>
          </p:txBody>
        </p:sp>
      </p:grpSp>
      <p:sp>
        <p:nvSpPr>
          <p:cNvPr id="635" name="Rectangle 4">
            <a:extLst>
              <a:ext uri="{FF2B5EF4-FFF2-40B4-BE49-F238E27FC236}">
                <a16:creationId xmlns:a16="http://schemas.microsoft.com/office/drawing/2014/main" id="{929F6893-5CC4-1DC9-ED5D-CC73AFAFF0B7}"/>
              </a:ext>
            </a:extLst>
          </p:cNvPr>
          <p:cNvSpPr>
            <a:spLocks noChangeArrowheads="1"/>
          </p:cNvSpPr>
          <p:nvPr/>
        </p:nvSpPr>
        <p:spPr bwMode="auto">
          <a:xfrm>
            <a:off x="486212" y="1545295"/>
            <a:ext cx="4218675" cy="2603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95275" marR="0" lvl="0" indent="-234950" algn="l" defTabSz="914400" rtl="0" eaLnBrk="1" fontAlgn="auto" latinLnBrk="0" hangingPunct="1">
              <a:lnSpc>
                <a:spcPct val="100000"/>
              </a:lnSpc>
              <a:spcBef>
                <a:spcPct val="20000"/>
              </a:spcBef>
              <a:spcAft>
                <a:spcPts val="0"/>
              </a:spcAft>
              <a:buClr>
                <a:srgbClr val="011199"/>
              </a:buClr>
              <a:buSzPct val="100000"/>
              <a:buFont typeface="Wingdings" pitchFamily="2" charset="2"/>
              <a:buChar char="§"/>
              <a:tabLst>
                <a:tab pos="746125" algn="l"/>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from 4G boxes</a:t>
            </a:r>
          </a:p>
        </p:txBody>
      </p:sp>
      <p:sp>
        <p:nvSpPr>
          <p:cNvPr id="636" name="Rectangle 4">
            <a:extLst>
              <a:ext uri="{FF2B5EF4-FFF2-40B4-BE49-F238E27FC236}">
                <a16:creationId xmlns:a16="http://schemas.microsoft.com/office/drawing/2014/main" id="{BF7AA043-C691-6F4F-F1F8-A3A0C52AC5AF}"/>
              </a:ext>
            </a:extLst>
          </p:cNvPr>
          <p:cNvSpPr>
            <a:spLocks noChangeArrowheads="1"/>
          </p:cNvSpPr>
          <p:nvPr/>
        </p:nvSpPr>
        <p:spPr bwMode="auto">
          <a:xfrm>
            <a:off x="733803" y="1583295"/>
            <a:ext cx="3133374" cy="7976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60325" marR="0" lvl="0" indent="0" algn="l" defTabSz="914400" rtl="0" eaLnBrk="1" fontAlgn="auto" latinLnBrk="0" hangingPunct="1">
              <a:lnSpc>
                <a:spcPct val="90000"/>
              </a:lnSpc>
              <a:spcBef>
                <a:spcPts val="0"/>
              </a:spcBef>
              <a:spcAft>
                <a:spcPts val="0"/>
              </a:spcAft>
              <a:buClr>
                <a:srgbClr val="011199"/>
              </a:buClr>
              <a:buSzPct val="100000"/>
              <a:buFontTx/>
              <a:buNone/>
              <a:tabLst>
                <a:tab pos="746125" algn="l"/>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to 5G </a:t>
            </a:r>
          </a:p>
          <a:p>
            <a:pPr marL="60325" marR="0" lvl="0" indent="0" algn="l" defTabSz="914400" rtl="0" eaLnBrk="1" fontAlgn="auto" latinLnBrk="0" hangingPunct="1">
              <a:lnSpc>
                <a:spcPct val="90000"/>
              </a:lnSpc>
              <a:spcBef>
                <a:spcPts val="0"/>
              </a:spcBef>
              <a:spcAft>
                <a:spcPts val="0"/>
              </a:spcAft>
              <a:buClr>
                <a:srgbClr val="011199"/>
              </a:buClr>
              <a:buSzPct val="100000"/>
              <a:buFontTx/>
              <a:buNone/>
              <a:tabLst>
                <a:tab pos="746125" algn="l"/>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functions and services</a:t>
            </a:r>
          </a:p>
        </p:txBody>
      </p:sp>
      <p:sp>
        <p:nvSpPr>
          <p:cNvPr id="637" name="Rectangle 4">
            <a:extLst>
              <a:ext uri="{FF2B5EF4-FFF2-40B4-BE49-F238E27FC236}">
                <a16:creationId xmlns:a16="http://schemas.microsoft.com/office/drawing/2014/main" id="{D7DDAA16-170E-F999-730A-2EEE2C08A8E8}"/>
              </a:ext>
            </a:extLst>
          </p:cNvPr>
          <p:cNvSpPr>
            <a:spLocks noChangeArrowheads="1"/>
          </p:cNvSpPr>
          <p:nvPr/>
        </p:nvSpPr>
        <p:spPr bwMode="auto">
          <a:xfrm>
            <a:off x="490271" y="3254950"/>
            <a:ext cx="4218675" cy="17763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95275" marR="0" lvl="0" indent="-234950" algn="l" defTabSz="914400" rtl="0" eaLnBrk="1" fontAlgn="auto" latinLnBrk="0" hangingPunct="1">
              <a:lnSpc>
                <a:spcPct val="100000"/>
              </a:lnSpc>
              <a:spcBef>
                <a:spcPct val="20000"/>
              </a:spcBef>
              <a:spcAft>
                <a:spcPts val="0"/>
              </a:spcAft>
              <a:buClr>
                <a:srgbClr val="011199"/>
              </a:buClr>
              <a:buSzPct val="100000"/>
              <a:buFont typeface="Wingdings" pitchFamily="2" charset="2"/>
              <a:buChar char="§"/>
              <a:tabLst>
                <a:tab pos="746125" algn="l"/>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software defined networking (</a:t>
            </a: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SDN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5G microservices can be implemented in data centers</a:t>
            </a:r>
          </a:p>
        </p:txBody>
      </p:sp>
      <p:sp>
        <p:nvSpPr>
          <p:cNvPr id="638" name="Rectangle 4">
            <a:extLst>
              <a:ext uri="{FF2B5EF4-FFF2-40B4-BE49-F238E27FC236}">
                <a16:creationId xmlns:a16="http://schemas.microsoft.com/office/drawing/2014/main" id="{3DBC2951-8F84-D3C0-E28B-B042BC58BB5D}"/>
              </a:ext>
            </a:extLst>
          </p:cNvPr>
          <p:cNvSpPr>
            <a:spLocks noChangeArrowheads="1"/>
          </p:cNvSpPr>
          <p:nvPr/>
        </p:nvSpPr>
        <p:spPr bwMode="auto">
          <a:xfrm>
            <a:off x="480021" y="2377238"/>
            <a:ext cx="4218675" cy="10722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95275" marR="0" lvl="0" indent="-234950" algn="l" defTabSz="914400" rtl="0" eaLnBrk="1" fontAlgn="auto" latinLnBrk="0" hangingPunct="1">
              <a:lnSpc>
                <a:spcPct val="100000"/>
              </a:lnSpc>
              <a:spcBef>
                <a:spcPct val="20000"/>
              </a:spcBef>
              <a:spcAft>
                <a:spcPts val="0"/>
              </a:spcAft>
              <a:buClr>
                <a:srgbClr val="011199"/>
              </a:buClr>
              <a:buSzPct val="100000"/>
              <a:buFont typeface="Wingdings" pitchFamily="2" charset="2"/>
              <a:buChar char="§"/>
              <a:tabLst>
                <a:tab pos="746125" algn="l"/>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cloud infrastructure within the mobile 5G network</a:t>
            </a:r>
          </a:p>
        </p:txBody>
      </p:sp>
      <p:sp>
        <p:nvSpPr>
          <p:cNvPr id="639" name="Freeform 638">
            <a:extLst>
              <a:ext uri="{FF2B5EF4-FFF2-40B4-BE49-F238E27FC236}">
                <a16:creationId xmlns:a16="http://schemas.microsoft.com/office/drawing/2014/main" id="{D7DC533A-EE52-D70C-F59C-4961F64F02F1}"/>
              </a:ext>
            </a:extLst>
          </p:cNvPr>
          <p:cNvSpPr/>
          <p:nvPr/>
        </p:nvSpPr>
        <p:spPr>
          <a:xfrm>
            <a:off x="5859094" y="4693342"/>
            <a:ext cx="160345" cy="299022"/>
          </a:xfrm>
          <a:custGeom>
            <a:avLst/>
            <a:gdLst>
              <a:gd name="connsiteX0" fmla="*/ 160345 w 160345"/>
              <a:gd name="connsiteY0" fmla="*/ 160345 h 299022"/>
              <a:gd name="connsiteX1" fmla="*/ 78006 w 160345"/>
              <a:gd name="connsiteY1" fmla="*/ 0 h 299022"/>
              <a:gd name="connsiteX2" fmla="*/ 0 w 160345"/>
              <a:gd name="connsiteY2" fmla="*/ 86673 h 299022"/>
              <a:gd name="connsiteX3" fmla="*/ 121342 w 160345"/>
              <a:gd name="connsiteY3" fmla="*/ 299022 h 299022"/>
              <a:gd name="connsiteX4" fmla="*/ 160345 w 160345"/>
              <a:gd name="connsiteY4" fmla="*/ 160345 h 29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45" h="299022">
                <a:moveTo>
                  <a:pt x="160345" y="160345"/>
                </a:moveTo>
                <a:lnTo>
                  <a:pt x="78006" y="0"/>
                </a:lnTo>
                <a:lnTo>
                  <a:pt x="0" y="86673"/>
                </a:lnTo>
                <a:lnTo>
                  <a:pt x="121342" y="299022"/>
                </a:lnTo>
                <a:lnTo>
                  <a:pt x="160345" y="160345"/>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3">
            <a:extLst>
              <a:ext uri="{FF2B5EF4-FFF2-40B4-BE49-F238E27FC236}">
                <a16:creationId xmlns:a16="http://schemas.microsoft.com/office/drawing/2014/main" id="{B71EF073-6ACA-D9F9-EFC2-68D18BFAEE03}"/>
              </a:ext>
            </a:extLst>
          </p:cNvPr>
          <p:cNvSpPr>
            <a:spLocks noGrp="1"/>
          </p:cNvSpPr>
          <p:nvPr>
            <p:ph type="sldNum" sz="quarter" idx="4"/>
          </p:nvPr>
        </p:nvSpPr>
        <p:spPr>
          <a:xfrm>
            <a:off x="9219616" y="644308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SDN </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57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36">
                                            <p:txEl>
                                              <p:pRg st="0" end="0"/>
                                            </p:txEl>
                                          </p:spTgt>
                                        </p:tgtEl>
                                        <p:attrNameLst>
                                          <p:attrName>style.visibility</p:attrName>
                                        </p:attrNameLst>
                                      </p:cBhvr>
                                      <p:to>
                                        <p:strVal val="visible"/>
                                      </p:to>
                                    </p:set>
                                    <p:animEffect transition="in" filter="dissolve">
                                      <p:cBhvr>
                                        <p:cTn id="7" dur="500"/>
                                        <p:tgtEl>
                                          <p:spTgt spid="63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36">
                                            <p:txEl>
                                              <p:pRg st="1" end="1"/>
                                            </p:txEl>
                                          </p:spTgt>
                                        </p:tgtEl>
                                        <p:attrNameLst>
                                          <p:attrName>style.visibility</p:attrName>
                                        </p:attrNameLst>
                                      </p:cBhvr>
                                      <p:to>
                                        <p:strVal val="visible"/>
                                      </p:to>
                                    </p:set>
                                    <p:animEffect transition="in" filter="dissolve">
                                      <p:cBhvr>
                                        <p:cTn id="10" dur="500"/>
                                        <p:tgtEl>
                                          <p:spTgt spid="636">
                                            <p:txEl>
                                              <p:pRg st="1" end="1"/>
                                            </p:txEl>
                                          </p:spTgt>
                                        </p:tgtEl>
                                      </p:cBhvr>
                                    </p:animEffect>
                                  </p:childTnLst>
                                </p:cTn>
                              </p:par>
                              <p:par>
                                <p:cTn id="11" presetID="9" presetClass="exit" presetSubtype="0" fill="hold" nodeType="withEffect">
                                  <p:stCondLst>
                                    <p:cond delay="0"/>
                                  </p:stCondLst>
                                  <p:childTnLst>
                                    <p:animEffect transition="out" filter="dissolv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dissolve">
                                      <p:cBhvr>
                                        <p:cTn id="17" dur="500"/>
                                        <p:tgtEl>
                                          <p:spTgt spid="60"/>
                                        </p:tgtEl>
                                      </p:cBhvr>
                                    </p:animEffect>
                                  </p:childTnLst>
                                </p:cTn>
                              </p:par>
                              <p:par>
                                <p:cTn id="18" presetID="9"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dissolve">
                                      <p:cBhvr>
                                        <p:cTn id="20" dur="500"/>
                                        <p:tgtEl>
                                          <p:spTgt spid="18"/>
                                        </p:tgtEl>
                                      </p:cBhvr>
                                    </p:animEffect>
                                  </p:childTnLst>
                                </p:cTn>
                              </p:par>
                              <p:par>
                                <p:cTn id="21" presetID="9"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par>
                                <p:cTn id="24" presetID="9"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dissolve">
                                      <p:cBhvr>
                                        <p:cTn id="26" dur="500"/>
                                        <p:tgtEl>
                                          <p:spTgt spid="19"/>
                                        </p:tgtEl>
                                      </p:cBhvr>
                                    </p:animEffect>
                                  </p:childTnLst>
                                </p:cTn>
                              </p:par>
                              <p:par>
                                <p:cTn id="27" presetID="9"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dissolve">
                                      <p:cBhvr>
                                        <p:cTn id="29" dur="500"/>
                                        <p:tgtEl>
                                          <p:spTgt spid="28"/>
                                        </p:tgtEl>
                                      </p:cBhvr>
                                    </p:animEffect>
                                  </p:childTnLst>
                                </p:cTn>
                              </p:par>
                              <p:par>
                                <p:cTn id="30" presetID="9"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dissolve">
                                      <p:cBhvr>
                                        <p:cTn id="32" dur="500"/>
                                        <p:tgtEl>
                                          <p:spTgt spid="30"/>
                                        </p:tgtEl>
                                      </p:cBhvr>
                                    </p:animEffect>
                                  </p:childTnLst>
                                </p:cTn>
                              </p:par>
                              <p:par>
                                <p:cTn id="33" presetID="9"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dissolve">
                                      <p:cBhvr>
                                        <p:cTn id="35" dur="500"/>
                                        <p:tgtEl>
                                          <p:spTgt spid="31"/>
                                        </p:tgtEl>
                                      </p:cBhvr>
                                    </p:animEffect>
                                  </p:childTnLst>
                                </p:cTn>
                              </p:par>
                              <p:par>
                                <p:cTn id="36" presetID="9" presetClass="entr" presetSubtype="0" fill="hold"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dissolve">
                                      <p:cBhvr>
                                        <p:cTn id="38" dur="500"/>
                                        <p:tgtEl>
                                          <p:spTgt spid="55"/>
                                        </p:tgtEl>
                                      </p:cBhvr>
                                    </p:animEffect>
                                  </p:childTnLst>
                                </p:cTn>
                              </p:par>
                              <p:par>
                                <p:cTn id="39" presetID="9"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dissolve">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0" presetClass="path" presetSubtype="0" accel="50000" decel="50000" fill="hold" nodeType="clickEffect">
                                  <p:stCondLst>
                                    <p:cond delay="0"/>
                                  </p:stCondLst>
                                  <p:childTnLst>
                                    <p:animMotion origin="layout" path="M -0.00156 -0.0037 L 0.01133 -0.18241 " pathEditMode="relative" rAng="0" ptsTypes="AA">
                                      <p:cBhvr>
                                        <p:cTn id="45" dur="2000" fill="hold"/>
                                        <p:tgtEl>
                                          <p:spTgt spid="17"/>
                                        </p:tgtEl>
                                        <p:attrNameLst>
                                          <p:attrName>ppt_x</p:attrName>
                                          <p:attrName>ppt_y</p:attrName>
                                        </p:attrNameLst>
                                      </p:cBhvr>
                                      <p:rCtr x="638" y="-8935"/>
                                    </p:animMotion>
                                  </p:childTnLst>
                                </p:cTn>
                              </p:par>
                              <p:par>
                                <p:cTn id="46" presetID="9" presetClass="exit" presetSubtype="0" fill="hold" nodeType="withEffect">
                                  <p:stCondLst>
                                    <p:cond delay="0"/>
                                  </p:stCondLst>
                                  <p:childTnLst>
                                    <p:animEffect transition="out" filter="dissolve">
                                      <p:cBhvr>
                                        <p:cTn id="47" dur="500"/>
                                        <p:tgtEl>
                                          <p:spTgt spid="18"/>
                                        </p:tgtEl>
                                      </p:cBhvr>
                                    </p:animEffect>
                                    <p:set>
                                      <p:cBhvr>
                                        <p:cTn id="48" dur="1" fill="hold">
                                          <p:stCondLst>
                                            <p:cond delay="499"/>
                                          </p:stCondLst>
                                        </p:cTn>
                                        <p:tgtEl>
                                          <p:spTgt spid="18"/>
                                        </p:tgtEl>
                                        <p:attrNameLst>
                                          <p:attrName>style.visibility</p:attrName>
                                        </p:attrNameLst>
                                      </p:cBhvr>
                                      <p:to>
                                        <p:strVal val="hidden"/>
                                      </p:to>
                                    </p:set>
                                  </p:childTnLst>
                                </p:cTn>
                              </p:par>
                              <p:par>
                                <p:cTn id="49" presetID="0" presetClass="path" presetSubtype="0" accel="50000" decel="50000" fill="hold" nodeType="withEffect">
                                  <p:stCondLst>
                                    <p:cond delay="0"/>
                                  </p:stCondLst>
                                  <p:childTnLst>
                                    <p:animMotion origin="layout" path="M 0.00026 -0.00764 L -0.07122 -0.2713 " pathEditMode="relative" rAng="0" ptsTypes="AA">
                                      <p:cBhvr>
                                        <p:cTn id="50" dur="2000" fill="hold"/>
                                        <p:tgtEl>
                                          <p:spTgt spid="19"/>
                                        </p:tgtEl>
                                        <p:attrNameLst>
                                          <p:attrName>ppt_x</p:attrName>
                                          <p:attrName>ppt_y</p:attrName>
                                        </p:attrNameLst>
                                      </p:cBhvr>
                                      <p:rCtr x="-3581" y="-13194"/>
                                    </p:animMotion>
                                  </p:childTnLst>
                                </p:cTn>
                              </p:par>
                              <p:par>
                                <p:cTn id="51" presetID="0" presetClass="path" presetSubtype="0" accel="50000" decel="50000" fill="hold" nodeType="withEffect">
                                  <p:stCondLst>
                                    <p:cond delay="0"/>
                                  </p:stCondLst>
                                  <p:childTnLst>
                                    <p:animMotion origin="layout" path="M 0.00221 -0.00116 L -0.18946 0.52917 " pathEditMode="relative" ptsTypes="AA">
                                      <p:cBhvr>
                                        <p:cTn id="52" dur="2000" fill="hold"/>
                                        <p:tgtEl>
                                          <p:spTgt spid="55"/>
                                        </p:tgtEl>
                                        <p:attrNameLst>
                                          <p:attrName>ppt_x</p:attrName>
                                          <p:attrName>ppt_y</p:attrName>
                                        </p:attrNameLst>
                                      </p:cBhvr>
                                    </p:animMotion>
                                  </p:childTnLst>
                                </p:cTn>
                              </p:par>
                              <p:par>
                                <p:cTn id="53" presetID="0" presetClass="path" presetSubtype="0" accel="50000" decel="50000" fill="hold" nodeType="withEffect">
                                  <p:stCondLst>
                                    <p:cond delay="0"/>
                                  </p:stCondLst>
                                  <p:childTnLst>
                                    <p:animMotion origin="layout" path="M -0.00104 -0.00625 L -0.20586 0.52662 " pathEditMode="relative" rAng="0" ptsTypes="AA">
                                      <p:cBhvr>
                                        <p:cTn id="54" dur="2000" fill="hold"/>
                                        <p:tgtEl>
                                          <p:spTgt spid="28"/>
                                        </p:tgtEl>
                                        <p:attrNameLst>
                                          <p:attrName>ppt_x</p:attrName>
                                          <p:attrName>ppt_y</p:attrName>
                                        </p:attrNameLst>
                                      </p:cBhvr>
                                      <p:rCtr x="-10247" y="26644"/>
                                    </p:animMotion>
                                  </p:childTnLst>
                                </p:cTn>
                              </p:par>
                              <p:par>
                                <p:cTn id="55" presetID="0" presetClass="path" presetSubtype="0" accel="50000" decel="50000" fill="hold" nodeType="withEffect">
                                  <p:stCondLst>
                                    <p:cond delay="0"/>
                                  </p:stCondLst>
                                  <p:childTnLst>
                                    <p:animMotion origin="layout" path="M 0.00364 -0.0044 L -0.13672 0.43773 " pathEditMode="relative" ptsTypes="AA">
                                      <p:cBhvr>
                                        <p:cTn id="56" dur="2000" fill="hold"/>
                                        <p:tgtEl>
                                          <p:spTgt spid="30"/>
                                        </p:tgtEl>
                                        <p:attrNameLst>
                                          <p:attrName>ppt_x</p:attrName>
                                          <p:attrName>ppt_y</p:attrName>
                                        </p:attrNameLst>
                                      </p:cBhvr>
                                    </p:animMotion>
                                  </p:childTnLst>
                                </p:cTn>
                              </p:par>
                              <p:par>
                                <p:cTn id="57" presetID="0" presetClass="path" presetSubtype="0" accel="50000" decel="50000" fill="hold" nodeType="withEffect">
                                  <p:stCondLst>
                                    <p:cond delay="0"/>
                                  </p:stCondLst>
                                  <p:childTnLst>
                                    <p:animMotion origin="layout" path="M -0.00026 -0.00115 L -0.07331 0.34977 " pathEditMode="relative" ptsTypes="AA">
                                      <p:cBhvr>
                                        <p:cTn id="58" dur="2000" fill="hold"/>
                                        <p:tgtEl>
                                          <p:spTgt spid="31"/>
                                        </p:tgtEl>
                                        <p:attrNameLst>
                                          <p:attrName>ppt_x</p:attrName>
                                          <p:attrName>ppt_y</p:attrName>
                                        </p:attrNameLst>
                                      </p:cBhvr>
                                    </p:animMotion>
                                  </p:childTnLst>
                                </p:cTn>
                              </p:par>
                              <p:par>
                                <p:cTn id="59" presetID="0" presetClass="path" presetSubtype="0" accel="50000" decel="50000" fill="hold" nodeType="withEffect">
                                  <p:stCondLst>
                                    <p:cond delay="0"/>
                                  </p:stCondLst>
                                  <p:childTnLst>
                                    <p:animMotion origin="layout" path="M 0.00078 -0.00856 L -0.0043 0.25857 " pathEditMode="relative" ptsTypes="AA">
                                      <p:cBhvr>
                                        <p:cTn id="60" dur="2000" fill="hold"/>
                                        <p:tgtEl>
                                          <p:spTgt spid="32"/>
                                        </p:tgtEl>
                                        <p:attrNameLst>
                                          <p:attrName>ppt_x</p:attrName>
                                          <p:attrName>ppt_y</p:attrName>
                                        </p:attrNameLst>
                                      </p:cBhvr>
                                    </p:animMotion>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dissolve">
                                      <p:cBhvr>
                                        <p:cTn id="65" dur="500"/>
                                        <p:tgtEl>
                                          <p:spTgt spid="4"/>
                                        </p:tgtEl>
                                      </p:cBhvr>
                                    </p:animEffect>
                                  </p:childTnLst>
                                </p:cTn>
                              </p:par>
                              <p:par>
                                <p:cTn id="66" presetID="9" presetClass="entr" presetSubtype="0" fill="hold" nodeType="withEffect">
                                  <p:stCondLst>
                                    <p:cond delay="0"/>
                                  </p:stCondLst>
                                  <p:childTnLst>
                                    <p:set>
                                      <p:cBhvr>
                                        <p:cTn id="67" dur="1" fill="hold">
                                          <p:stCondLst>
                                            <p:cond delay="0"/>
                                          </p:stCondLst>
                                        </p:cTn>
                                        <p:tgtEl>
                                          <p:spTgt spid="589"/>
                                        </p:tgtEl>
                                        <p:attrNameLst>
                                          <p:attrName>style.visibility</p:attrName>
                                        </p:attrNameLst>
                                      </p:cBhvr>
                                      <p:to>
                                        <p:strVal val="visible"/>
                                      </p:to>
                                    </p:set>
                                    <p:animEffect transition="in" filter="dissolve">
                                      <p:cBhvr>
                                        <p:cTn id="68" dur="500"/>
                                        <p:tgtEl>
                                          <p:spTgt spid="589"/>
                                        </p:tgtEl>
                                      </p:cBhvr>
                                    </p:animEffect>
                                  </p:childTnLst>
                                </p:cTn>
                              </p:par>
                              <p:par>
                                <p:cTn id="69" presetID="9" presetClass="entr" presetSubtype="0" fill="hold" nodeType="withEffect">
                                  <p:stCondLst>
                                    <p:cond delay="0"/>
                                  </p:stCondLst>
                                  <p:childTnLst>
                                    <p:set>
                                      <p:cBhvr>
                                        <p:cTn id="70" dur="1" fill="hold">
                                          <p:stCondLst>
                                            <p:cond delay="0"/>
                                          </p:stCondLst>
                                        </p:cTn>
                                        <p:tgtEl>
                                          <p:spTgt spid="638">
                                            <p:txEl>
                                              <p:pRg st="0" end="0"/>
                                            </p:txEl>
                                          </p:spTgt>
                                        </p:tgtEl>
                                        <p:attrNameLst>
                                          <p:attrName>style.visibility</p:attrName>
                                        </p:attrNameLst>
                                      </p:cBhvr>
                                      <p:to>
                                        <p:strVal val="visible"/>
                                      </p:to>
                                    </p:set>
                                    <p:animEffect transition="in" filter="dissolve">
                                      <p:cBhvr>
                                        <p:cTn id="71" dur="500"/>
                                        <p:tgtEl>
                                          <p:spTgt spid="638">
                                            <p:txEl>
                                              <p:pRg st="0" end="0"/>
                                            </p:txEl>
                                          </p:spTgt>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639"/>
                                        </p:tgtEl>
                                        <p:attrNameLst>
                                          <p:attrName>style.visibility</p:attrName>
                                        </p:attrNameLst>
                                      </p:cBhvr>
                                      <p:to>
                                        <p:strVal val="visible"/>
                                      </p:to>
                                    </p:set>
                                    <p:animEffect transition="in" filter="dissolve">
                                      <p:cBhvr>
                                        <p:cTn id="74" dur="500"/>
                                        <p:tgtEl>
                                          <p:spTgt spid="639"/>
                                        </p:tgtEl>
                                      </p:cBhvr>
                                    </p:animEffect>
                                  </p:childTnLst>
                                </p:cTn>
                              </p:par>
                            </p:childTnLst>
                          </p:cTn>
                        </p:par>
                      </p:childTnLst>
                    </p:cTn>
                  </p:par>
                  <p:par>
                    <p:cTn id="75" fill="hold">
                      <p:stCondLst>
                        <p:cond delay="indefinite"/>
                      </p:stCondLst>
                      <p:childTnLst>
                        <p:par>
                          <p:cTn id="76" fill="hold">
                            <p:stCondLst>
                              <p:cond delay="0"/>
                            </p:stCondLst>
                            <p:childTnLst>
                              <p:par>
                                <p:cTn id="77" presetID="0" presetClass="path" presetSubtype="0" accel="50000" decel="50000" fill="hold" nodeType="clickEffect">
                                  <p:stCondLst>
                                    <p:cond delay="0"/>
                                  </p:stCondLst>
                                  <p:childTnLst>
                                    <p:animMotion origin="layout" path="M -0.18841 0.52801 L -0.22006 -0.21643 " pathEditMode="relative" rAng="0" ptsTypes="AA">
                                      <p:cBhvr>
                                        <p:cTn id="78" dur="2000" fill="hold"/>
                                        <p:tgtEl>
                                          <p:spTgt spid="55"/>
                                        </p:tgtEl>
                                        <p:attrNameLst>
                                          <p:attrName>ppt_x</p:attrName>
                                          <p:attrName>ppt_y</p:attrName>
                                        </p:attrNameLst>
                                      </p:cBhvr>
                                      <p:rCtr x="-1589" y="-37222"/>
                                    </p:animMotion>
                                  </p:childTnLst>
                                </p:cTn>
                              </p:par>
                              <p:par>
                                <p:cTn id="79" presetID="0" presetClass="path" presetSubtype="0" accel="50000" decel="50000" fill="hold" nodeType="withEffect">
                                  <p:stCondLst>
                                    <p:cond delay="0"/>
                                  </p:stCondLst>
                                  <p:childTnLst>
                                    <p:animMotion origin="layout" path="M -0.20521 0.52431 L -0.23242 -0.22014 " pathEditMode="relative" rAng="0" ptsTypes="AA">
                                      <p:cBhvr>
                                        <p:cTn id="80" dur="2000" fill="hold"/>
                                        <p:tgtEl>
                                          <p:spTgt spid="28"/>
                                        </p:tgtEl>
                                        <p:attrNameLst>
                                          <p:attrName>ppt_x</p:attrName>
                                          <p:attrName>ppt_y</p:attrName>
                                        </p:attrNameLst>
                                      </p:cBhvr>
                                      <p:rCtr x="-1367" y="-37222"/>
                                    </p:animMotion>
                                  </p:childTnLst>
                                </p:cTn>
                              </p:par>
                              <p:par>
                                <p:cTn id="81" presetID="0" presetClass="path" presetSubtype="0" accel="50000" decel="50000" fill="hold" nodeType="withEffect">
                                  <p:stCondLst>
                                    <p:cond delay="0"/>
                                  </p:stCondLst>
                                  <p:childTnLst>
                                    <p:animMotion origin="layout" path="M -0.13555 0.43611 L -0.15026 -0.31135 " pathEditMode="relative" rAng="0" ptsTypes="AA">
                                      <p:cBhvr>
                                        <p:cTn id="82" dur="2000" fill="hold"/>
                                        <p:tgtEl>
                                          <p:spTgt spid="30"/>
                                        </p:tgtEl>
                                        <p:attrNameLst>
                                          <p:attrName>ppt_x</p:attrName>
                                          <p:attrName>ppt_y</p:attrName>
                                        </p:attrNameLst>
                                      </p:cBhvr>
                                      <p:rCtr x="-742" y="-37384"/>
                                    </p:animMotion>
                                  </p:childTnLst>
                                </p:cTn>
                              </p:par>
                              <p:par>
                                <p:cTn id="83" presetID="0" presetClass="path" presetSubtype="0" accel="50000" decel="50000" fill="hold" nodeType="withEffect">
                                  <p:stCondLst>
                                    <p:cond delay="0"/>
                                  </p:stCondLst>
                                  <p:childTnLst>
                                    <p:animMotion origin="layout" path="M -0.07175 0.3426 L -0.06563 -0.39814 " pathEditMode="relative" rAng="0" ptsTypes="AA">
                                      <p:cBhvr>
                                        <p:cTn id="84" dur="2000" fill="hold"/>
                                        <p:tgtEl>
                                          <p:spTgt spid="31"/>
                                        </p:tgtEl>
                                        <p:attrNameLst>
                                          <p:attrName>ppt_x</p:attrName>
                                          <p:attrName>ppt_y</p:attrName>
                                        </p:attrNameLst>
                                      </p:cBhvr>
                                      <p:rCtr x="299" y="-37037"/>
                                    </p:animMotion>
                                  </p:childTnLst>
                                </p:cTn>
                              </p:par>
                              <p:par>
                                <p:cTn id="85" presetID="0" presetClass="path" presetSubtype="0" accel="50000" decel="50000" fill="hold" nodeType="withEffect">
                                  <p:stCondLst>
                                    <p:cond delay="0"/>
                                  </p:stCondLst>
                                  <p:childTnLst>
                                    <p:animMotion origin="layout" path="M -0.0043 0.25487 L 0.01953 -0.48958 " pathEditMode="relative" rAng="0" ptsTypes="AA">
                                      <p:cBhvr>
                                        <p:cTn id="86" dur="2000" fill="hold"/>
                                        <p:tgtEl>
                                          <p:spTgt spid="32"/>
                                        </p:tgtEl>
                                        <p:attrNameLst>
                                          <p:attrName>ppt_x</p:attrName>
                                          <p:attrName>ppt_y</p:attrName>
                                        </p:attrNameLst>
                                      </p:cBhvr>
                                      <p:rCtr x="1185" y="-37222"/>
                                    </p:animMotion>
                                  </p:childTnLst>
                                </p:cTn>
                              </p:par>
                            </p:childTnLst>
                          </p:cTn>
                        </p:par>
                        <p:par>
                          <p:cTn id="87" fill="hold">
                            <p:stCondLst>
                              <p:cond delay="2000"/>
                            </p:stCondLst>
                            <p:childTnLst>
                              <p:par>
                                <p:cTn id="88" presetID="22" presetClass="entr" presetSubtype="4"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wipe(down)">
                                      <p:cBhvr>
                                        <p:cTn id="90" dur="500"/>
                                        <p:tgtEl>
                                          <p:spTgt spid="62"/>
                                        </p:tgtEl>
                                      </p:cBhvr>
                                    </p:animEffect>
                                  </p:childTnLst>
                                </p:cTn>
                              </p:par>
                            </p:childTnLst>
                          </p:cTn>
                        </p:par>
                        <p:par>
                          <p:cTn id="91" fill="hold">
                            <p:stCondLst>
                              <p:cond delay="2500"/>
                            </p:stCondLst>
                            <p:childTnLst>
                              <p:par>
                                <p:cTn id="92" presetID="22" presetClass="entr" presetSubtype="4"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Effect transition="in" filter="wipe(down)">
                                      <p:cBhvr>
                                        <p:cTn id="94" dur="500"/>
                                        <p:tgtEl>
                                          <p:spTgt spid="61"/>
                                        </p:tgtEl>
                                      </p:cBhvr>
                                    </p:animEffect>
                                  </p:childTnLst>
                                </p:cTn>
                              </p:par>
                              <p:par>
                                <p:cTn id="95" presetID="9" presetClass="entr" presetSubtype="0" fill="hold" nodeType="withEffect">
                                  <p:stCondLst>
                                    <p:cond delay="0"/>
                                  </p:stCondLst>
                                  <p:childTnLst>
                                    <p:set>
                                      <p:cBhvr>
                                        <p:cTn id="96" dur="1" fill="hold">
                                          <p:stCondLst>
                                            <p:cond delay="0"/>
                                          </p:stCondLst>
                                        </p:cTn>
                                        <p:tgtEl>
                                          <p:spTgt spid="637">
                                            <p:txEl>
                                              <p:pRg st="0" end="0"/>
                                            </p:txEl>
                                          </p:spTgt>
                                        </p:tgtEl>
                                        <p:attrNameLst>
                                          <p:attrName>style.visibility</p:attrName>
                                        </p:attrNameLst>
                                      </p:cBhvr>
                                      <p:to>
                                        <p:strVal val="visible"/>
                                      </p:to>
                                    </p:set>
                                    <p:animEffect transition="in" filter="dissolve">
                                      <p:cBhvr>
                                        <p:cTn id="97" dur="500"/>
                                        <p:tgtEl>
                                          <p:spTgt spid="6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60923F-5907-E311-410A-4CDB61098835}"/>
              </a:ext>
            </a:extLst>
          </p:cNvPr>
          <p:cNvSpPr/>
          <p:nvPr/>
        </p:nvSpPr>
        <p:spPr>
          <a:xfrm>
            <a:off x="442387" y="5366913"/>
            <a:ext cx="8240295" cy="97059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F1E68E5-990A-B169-4A71-7F2F81ACD197}"/>
              </a:ext>
            </a:extLst>
          </p:cNvPr>
          <p:cNvSpPr/>
          <p:nvPr/>
        </p:nvSpPr>
        <p:spPr>
          <a:xfrm>
            <a:off x="421374" y="4315908"/>
            <a:ext cx="8240295" cy="9705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38" name="Picture 1037">
            <a:extLst>
              <a:ext uri="{FF2B5EF4-FFF2-40B4-BE49-F238E27FC236}">
                <a16:creationId xmlns:a16="http://schemas.microsoft.com/office/drawing/2014/main" id="{0F72A1CE-8E20-2240-B589-8AB368664F5F}"/>
              </a:ext>
            </a:extLst>
          </p:cNvPr>
          <p:cNvPicPr>
            <a:picLocks noChangeAspect="1"/>
          </p:cNvPicPr>
          <p:nvPr/>
        </p:nvPicPr>
        <p:blipFill>
          <a:blip r:embed="rId3">
            <a:alphaModFix/>
          </a:blip>
          <a:stretch>
            <a:fillRect/>
          </a:stretch>
        </p:blipFill>
        <p:spPr>
          <a:xfrm>
            <a:off x="145774" y="3866812"/>
            <a:ext cx="11701669" cy="2629568"/>
          </a:xfrm>
          <a:prstGeom prst="rect">
            <a:avLst/>
          </a:prstGeom>
        </p:spPr>
      </p:pic>
      <p:sp>
        <p:nvSpPr>
          <p:cNvPr id="6" name="TextBox 5">
            <a:extLst>
              <a:ext uri="{FF2B5EF4-FFF2-40B4-BE49-F238E27FC236}">
                <a16:creationId xmlns:a16="http://schemas.microsoft.com/office/drawing/2014/main" id="{7B11EFBE-A240-1277-F9E8-D8D335A0E042}"/>
              </a:ext>
            </a:extLst>
          </p:cNvPr>
          <p:cNvSpPr txBox="1"/>
          <p:nvPr/>
        </p:nvSpPr>
        <p:spPr>
          <a:xfrm>
            <a:off x="621146" y="2705211"/>
            <a:ext cx="8671285"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Recall our earlier description of traditional RAN base station (below)</a:t>
            </a:r>
          </a:p>
          <a:p>
            <a:pPr marL="342900" marR="0" lvl="0" indent="-228600" algn="l" defTabSz="914400" rtl="0" eaLnBrk="1" fontAlgn="auto" latinLnBrk="0" hangingPunct="1">
              <a:lnSpc>
                <a:spcPct val="100000"/>
              </a:lnSpc>
              <a:spcBef>
                <a:spcPts val="0"/>
              </a:spcBef>
              <a:spcAft>
                <a:spcPts val="0"/>
              </a:spcAft>
              <a:buClr>
                <a:srgbClr val="0E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tightly coupled control and data planes</a:t>
            </a:r>
          </a:p>
          <a:p>
            <a:pPr marL="342900" marR="0" lvl="0" indent="-228600" algn="l" defTabSz="914400" rtl="0" eaLnBrk="1" fontAlgn="auto" latinLnBrk="0" hangingPunct="1">
              <a:lnSpc>
                <a:spcPct val="100000"/>
              </a:lnSpc>
              <a:spcBef>
                <a:spcPts val="0"/>
              </a:spcBef>
              <a:spcAft>
                <a:spcPts val="0"/>
              </a:spcAft>
              <a:buClr>
                <a:srgbClr val="0E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let’s focus on control / management:  RRC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implementation</a:t>
            </a:r>
          </a:p>
        </p:txBody>
      </p:sp>
      <p:sp>
        <p:nvSpPr>
          <p:cNvPr id="3" name="Slide Number Placeholder 3">
            <a:extLst>
              <a:ext uri="{FF2B5EF4-FFF2-40B4-BE49-F238E27FC236}">
                <a16:creationId xmlns:a16="http://schemas.microsoft.com/office/drawing/2014/main" id="{3E2B9276-F8DA-3E87-38DE-CA63270E2CE7}"/>
              </a:ext>
            </a:extLst>
          </p:cNvPr>
          <p:cNvSpPr>
            <a:spLocks noGrp="1"/>
          </p:cNvSpPr>
          <p:nvPr>
            <p:ph type="sldNum" sz="quarter" idx="4"/>
          </p:nvPr>
        </p:nvSpPr>
        <p:spPr>
          <a:xfrm>
            <a:off x="9219616" y="645466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SDN </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614A35FC-D09D-47F7-9D04-3D55122365E0}"/>
              </a:ext>
            </a:extLst>
          </p:cNvPr>
          <p:cNvSpPr/>
          <p:nvPr/>
        </p:nvSpPr>
        <p:spPr>
          <a:xfrm>
            <a:off x="1814731" y="4228949"/>
            <a:ext cx="2047829" cy="1161971"/>
          </a:xfrm>
          <a:prstGeom prst="ellipse">
            <a:avLst/>
          </a:prstGeom>
          <a:noFill/>
          <a:ln w="412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2">
            <a:extLst>
              <a:ext uri="{FF2B5EF4-FFF2-40B4-BE49-F238E27FC236}">
                <a16:creationId xmlns:a16="http://schemas.microsoft.com/office/drawing/2014/main" id="{B6E3EC12-06B6-33FD-1B4A-E1FFA5A211BB}"/>
              </a:ext>
            </a:extLst>
          </p:cNvPr>
          <p:cNvSpPr>
            <a:spLocks noGrp="1"/>
          </p:cNvSpPr>
          <p:nvPr>
            <p:ph type="title"/>
          </p:nvPr>
        </p:nvSpPr>
        <p:spPr>
          <a:xfrm>
            <a:off x="621145" y="380459"/>
            <a:ext cx="8040523" cy="1099287"/>
          </a:xfrm>
        </p:spPr>
        <p:txBody>
          <a:bodyPr>
            <a:normAutofit/>
          </a:bodyPr>
          <a:lstStyle/>
          <a:p>
            <a:r>
              <a:rPr lang="en-US" b="0" kern="0" dirty="0">
                <a:solidFill>
                  <a:srgbClr val="000099"/>
                </a:solidFill>
                <a:latin typeface="+mn-lt"/>
                <a:ea typeface="ＭＳ Ｐゴシック" charset="0"/>
              </a:rPr>
              <a:t>5G: software-i-zation: RAN</a:t>
            </a:r>
          </a:p>
        </p:txBody>
      </p:sp>
      <p:sp>
        <p:nvSpPr>
          <p:cNvPr id="10" name="Espace réservé du contenu 2">
            <a:extLst>
              <a:ext uri="{FF2B5EF4-FFF2-40B4-BE49-F238E27FC236}">
                <a16:creationId xmlns:a16="http://schemas.microsoft.com/office/drawing/2014/main" id="{26156E17-112D-B19C-A99A-51E1BCA85A14}"/>
              </a:ext>
            </a:extLst>
          </p:cNvPr>
          <p:cNvSpPr>
            <a:spLocks noGrp="1"/>
          </p:cNvSpPr>
          <p:nvPr>
            <p:ph idx="1"/>
          </p:nvPr>
        </p:nvSpPr>
        <p:spPr>
          <a:xfrm>
            <a:off x="442387" y="1566705"/>
            <a:ext cx="10515600" cy="753168"/>
          </a:xfrm>
        </p:spPr>
        <p:txBody>
          <a:bodyPr>
            <a:normAutofit/>
          </a:bodyPr>
          <a:lstStyle/>
          <a:p>
            <a:pPr marL="130175" indent="0">
              <a:buNone/>
            </a:pPr>
            <a:r>
              <a:rPr lang="fr-FR" dirty="0">
                <a:solidFill>
                  <a:srgbClr val="404040"/>
                </a:solidFill>
                <a:latin typeface="Lato" panose="020F0502020204030203" pitchFamily="34" charset="0"/>
              </a:rPr>
              <a:t>RAN: t</a:t>
            </a:r>
            <a:r>
              <a:rPr lang="fr-FR" b="0" i="0" dirty="0">
                <a:solidFill>
                  <a:srgbClr val="404040"/>
                </a:solidFill>
                <a:effectLst/>
                <a:latin typeface="Lato" panose="020F0502020204030203" pitchFamily="34" charset="0"/>
              </a:rPr>
              <a:t>ransfers datagrams between mobile core and </a:t>
            </a:r>
            <a:r>
              <a:rPr lang="fr-FR" b="0" i="0" dirty="0" err="1">
                <a:solidFill>
                  <a:srgbClr val="404040"/>
                </a:solidFill>
                <a:effectLst/>
                <a:latin typeface="Lato" panose="020F0502020204030203" pitchFamily="34" charset="0"/>
              </a:rPr>
              <a:t>devices</a:t>
            </a:r>
            <a:endParaRPr lang="fr-FR" b="0" i="0" dirty="0">
              <a:solidFill>
                <a:srgbClr val="404040"/>
              </a:solidFill>
              <a:effectLst/>
              <a:latin typeface="Lato" panose="020F0502020204030203" pitchFamily="34" charset="0"/>
            </a:endParaRPr>
          </a:p>
          <a:p>
            <a:pPr marL="457200" lvl="1" indent="0">
              <a:buNone/>
            </a:pPr>
            <a:endParaRPr lang="en-US" dirty="0"/>
          </a:p>
        </p:txBody>
      </p:sp>
    </p:spTree>
    <p:extLst>
      <p:ext uri="{BB962C8B-B14F-4D97-AF65-F5344CB8AC3E}">
        <p14:creationId xmlns:p14="http://schemas.microsoft.com/office/powerpoint/2010/main" val="293822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1FB7CC-D2A5-C749-8D9F-01B9FA12978B}"/>
              </a:ext>
            </a:extLst>
          </p:cNvPr>
          <p:cNvSpPr>
            <a:spLocks noGrp="1"/>
          </p:cNvSpPr>
          <p:nvPr>
            <p:ph type="title"/>
          </p:nvPr>
        </p:nvSpPr>
        <p:spPr>
          <a:xfrm>
            <a:off x="780997" y="383623"/>
            <a:ext cx="10515600" cy="894622"/>
          </a:xfrm>
        </p:spPr>
        <p:txBody>
          <a:bodyPr/>
          <a:lstStyle/>
          <a:p>
            <a:r>
              <a:rPr lang="en-US" dirty="0"/>
              <a:t>Software-defined RAN</a:t>
            </a:r>
          </a:p>
        </p:txBody>
      </p:sp>
      <p:sp>
        <p:nvSpPr>
          <p:cNvPr id="5" name="Rectangle 3">
            <a:extLst>
              <a:ext uri="{FF2B5EF4-FFF2-40B4-BE49-F238E27FC236}">
                <a16:creationId xmlns:a16="http://schemas.microsoft.com/office/drawing/2014/main" id="{E557B6F7-FFAB-CF45-9050-F598CF6820AB}"/>
              </a:ext>
            </a:extLst>
          </p:cNvPr>
          <p:cNvSpPr txBox="1">
            <a:spLocks noChangeArrowheads="1"/>
          </p:cNvSpPr>
          <p:nvPr/>
        </p:nvSpPr>
        <p:spPr>
          <a:xfrm>
            <a:off x="821501" y="1180108"/>
            <a:ext cx="10548998" cy="69223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0838" marR="0" lvl="1" indent="-331788" algn="l" defTabSz="914400" rtl="0" eaLnBrk="1" fontAlgn="auto" latinLnBrk="0" hangingPunct="1">
              <a:lnSpc>
                <a:spcPct val="90000"/>
              </a:lnSpc>
              <a:spcBef>
                <a:spcPts val="600"/>
              </a:spcBef>
              <a:spcAft>
                <a:spcPts val="0"/>
              </a:spcAft>
              <a:buClr>
                <a:srgbClr val="0000A8"/>
              </a:buClr>
              <a:buSzTx/>
              <a:buFont typeface="Wingdings" pitchFamily="2" charset="2"/>
              <a:buChar char="§"/>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SD-RAN: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implementing RAN using SDN approach</a:t>
            </a:r>
          </a:p>
        </p:txBody>
      </p:sp>
      <p:sp>
        <p:nvSpPr>
          <p:cNvPr id="2" name="Rectangle 1">
            <a:extLst>
              <a:ext uri="{FF2B5EF4-FFF2-40B4-BE49-F238E27FC236}">
                <a16:creationId xmlns:a16="http://schemas.microsoft.com/office/drawing/2014/main" id="{B360923F-5907-E311-410A-4CDB61098835}"/>
              </a:ext>
            </a:extLst>
          </p:cNvPr>
          <p:cNvSpPr/>
          <p:nvPr/>
        </p:nvSpPr>
        <p:spPr>
          <a:xfrm>
            <a:off x="442387" y="5366913"/>
            <a:ext cx="8240295" cy="97059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F1E68E5-990A-B169-4A71-7F2F81ACD197}"/>
              </a:ext>
            </a:extLst>
          </p:cNvPr>
          <p:cNvSpPr/>
          <p:nvPr/>
        </p:nvSpPr>
        <p:spPr>
          <a:xfrm>
            <a:off x="421374" y="4315908"/>
            <a:ext cx="8347817" cy="9705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C38EF26E-DB5D-AB0D-9175-D4661A7B9B43}"/>
              </a:ext>
            </a:extLst>
          </p:cNvPr>
          <p:cNvGrpSpPr/>
          <p:nvPr/>
        </p:nvGrpSpPr>
        <p:grpSpPr>
          <a:xfrm>
            <a:off x="2258972" y="4381635"/>
            <a:ext cx="1181100" cy="842877"/>
            <a:chOff x="5753100" y="4605423"/>
            <a:chExt cx="1181100" cy="842877"/>
          </a:xfrm>
        </p:grpSpPr>
        <p:sp>
          <p:nvSpPr>
            <p:cNvPr id="13" name="Rectangle 12">
              <a:extLst>
                <a:ext uri="{FF2B5EF4-FFF2-40B4-BE49-F238E27FC236}">
                  <a16:creationId xmlns:a16="http://schemas.microsoft.com/office/drawing/2014/main" id="{3D757CDB-338B-37AB-3D57-BBEF4AE9FFE7}"/>
                </a:ext>
              </a:extLst>
            </p:cNvPr>
            <p:cNvSpPr/>
            <p:nvPr/>
          </p:nvSpPr>
          <p:spPr>
            <a:xfrm>
              <a:off x="5753100" y="4610100"/>
              <a:ext cx="1181100" cy="838200"/>
            </a:xfrm>
            <a:prstGeom prst="rect">
              <a:avLst/>
            </a:prstGeom>
            <a:solidFill>
              <a:srgbClr val="000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425E4FC-FC03-18B1-8B21-5FE17B7BADA4}"/>
                </a:ext>
              </a:extLst>
            </p:cNvPr>
            <p:cNvSpPr txBox="1"/>
            <p:nvPr/>
          </p:nvSpPr>
          <p:spPr>
            <a:xfrm>
              <a:off x="5761944" y="4605423"/>
              <a:ext cx="1107280" cy="837152"/>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Control plane proxy</a:t>
              </a:r>
            </a:p>
          </p:txBody>
        </p:sp>
      </p:grpSp>
      <p:grpSp>
        <p:nvGrpSpPr>
          <p:cNvPr id="15" name="Group 14">
            <a:extLst>
              <a:ext uri="{FF2B5EF4-FFF2-40B4-BE49-F238E27FC236}">
                <a16:creationId xmlns:a16="http://schemas.microsoft.com/office/drawing/2014/main" id="{765331D8-B1A1-1B0F-CD25-690C27FE8F9D}"/>
              </a:ext>
            </a:extLst>
          </p:cNvPr>
          <p:cNvGrpSpPr/>
          <p:nvPr/>
        </p:nvGrpSpPr>
        <p:grpSpPr>
          <a:xfrm>
            <a:off x="3938232" y="5390939"/>
            <a:ext cx="835339" cy="828362"/>
            <a:chOff x="6003610" y="4619938"/>
            <a:chExt cx="835339" cy="828362"/>
          </a:xfrm>
        </p:grpSpPr>
        <p:sp>
          <p:nvSpPr>
            <p:cNvPr id="16" name="Rectangle 15">
              <a:extLst>
                <a:ext uri="{FF2B5EF4-FFF2-40B4-BE49-F238E27FC236}">
                  <a16:creationId xmlns:a16="http://schemas.microsoft.com/office/drawing/2014/main" id="{DA78A1E0-25EE-6D93-A641-354F873A4A69}"/>
                </a:ext>
              </a:extLst>
            </p:cNvPr>
            <p:cNvSpPr/>
            <p:nvPr/>
          </p:nvSpPr>
          <p:spPr>
            <a:xfrm>
              <a:off x="6003610" y="4619938"/>
              <a:ext cx="835339" cy="8283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C16E4EA-BFA9-14A4-F1D7-7FEC2CD06573}"/>
                </a:ext>
              </a:extLst>
            </p:cNvPr>
            <p:cNvSpPr txBox="1"/>
            <p:nvPr/>
          </p:nvSpPr>
          <p:spPr>
            <a:xfrm>
              <a:off x="6050032" y="4878141"/>
              <a:ext cx="744114" cy="369332"/>
            </a:xfrm>
            <a:prstGeom prst="rect">
              <a:avLst/>
            </a:prstGeom>
            <a:noFill/>
          </p:spPr>
          <p:txBody>
            <a:bodyPr wrap="non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PDCP</a:t>
              </a:r>
            </a:p>
          </p:txBody>
        </p:sp>
      </p:grpSp>
      <p:grpSp>
        <p:nvGrpSpPr>
          <p:cNvPr id="19" name="Group 18">
            <a:extLst>
              <a:ext uri="{FF2B5EF4-FFF2-40B4-BE49-F238E27FC236}">
                <a16:creationId xmlns:a16="http://schemas.microsoft.com/office/drawing/2014/main" id="{72ECF7F7-7B4C-ACAE-7AD9-2428491B0C7C}"/>
              </a:ext>
            </a:extLst>
          </p:cNvPr>
          <p:cNvGrpSpPr/>
          <p:nvPr/>
        </p:nvGrpSpPr>
        <p:grpSpPr>
          <a:xfrm>
            <a:off x="5185524" y="5390939"/>
            <a:ext cx="835339" cy="828362"/>
            <a:chOff x="5913545" y="4616763"/>
            <a:chExt cx="835339" cy="828362"/>
          </a:xfrm>
        </p:grpSpPr>
        <p:sp>
          <p:nvSpPr>
            <p:cNvPr id="20" name="Rectangle 19">
              <a:extLst>
                <a:ext uri="{FF2B5EF4-FFF2-40B4-BE49-F238E27FC236}">
                  <a16:creationId xmlns:a16="http://schemas.microsoft.com/office/drawing/2014/main" id="{FC4BCC4D-2E09-F0BB-8968-66DD13647805}"/>
                </a:ext>
              </a:extLst>
            </p:cNvPr>
            <p:cNvSpPr/>
            <p:nvPr/>
          </p:nvSpPr>
          <p:spPr>
            <a:xfrm>
              <a:off x="5913545" y="4616763"/>
              <a:ext cx="835339" cy="8283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E307F906-C3B3-524D-A087-6C3CB60B77B3}"/>
                </a:ext>
              </a:extLst>
            </p:cNvPr>
            <p:cNvSpPr txBox="1"/>
            <p:nvPr/>
          </p:nvSpPr>
          <p:spPr>
            <a:xfrm>
              <a:off x="5982212" y="4883558"/>
              <a:ext cx="565026" cy="369332"/>
            </a:xfrm>
            <a:prstGeom prst="rect">
              <a:avLst/>
            </a:prstGeom>
            <a:noFill/>
          </p:spPr>
          <p:txBody>
            <a:bodyPr wrap="non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RLC</a:t>
              </a:r>
            </a:p>
          </p:txBody>
        </p:sp>
      </p:grpSp>
      <p:grpSp>
        <p:nvGrpSpPr>
          <p:cNvPr id="22" name="Group 21">
            <a:extLst>
              <a:ext uri="{FF2B5EF4-FFF2-40B4-BE49-F238E27FC236}">
                <a16:creationId xmlns:a16="http://schemas.microsoft.com/office/drawing/2014/main" id="{C0B889D0-04EE-3AAA-23DE-85F86D8CC29E}"/>
              </a:ext>
            </a:extLst>
          </p:cNvPr>
          <p:cNvGrpSpPr/>
          <p:nvPr/>
        </p:nvGrpSpPr>
        <p:grpSpPr>
          <a:xfrm>
            <a:off x="6431149" y="5390939"/>
            <a:ext cx="808114" cy="828362"/>
            <a:chOff x="5911357" y="4601298"/>
            <a:chExt cx="808114" cy="828362"/>
          </a:xfrm>
        </p:grpSpPr>
        <p:sp>
          <p:nvSpPr>
            <p:cNvPr id="23" name="Rectangle 22">
              <a:extLst>
                <a:ext uri="{FF2B5EF4-FFF2-40B4-BE49-F238E27FC236}">
                  <a16:creationId xmlns:a16="http://schemas.microsoft.com/office/drawing/2014/main" id="{4031669F-4DE7-BD94-142D-4DC06BE6F9D6}"/>
                </a:ext>
              </a:extLst>
            </p:cNvPr>
            <p:cNvSpPr/>
            <p:nvPr/>
          </p:nvSpPr>
          <p:spPr>
            <a:xfrm>
              <a:off x="5911357" y="4601298"/>
              <a:ext cx="808114" cy="8283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586BEF16-88A5-F5AD-68C7-1E90D87F2170}"/>
                </a:ext>
              </a:extLst>
            </p:cNvPr>
            <p:cNvSpPr txBox="1"/>
            <p:nvPr/>
          </p:nvSpPr>
          <p:spPr>
            <a:xfrm>
              <a:off x="5969146" y="4868093"/>
              <a:ext cx="687752" cy="369332"/>
            </a:xfrm>
            <a:prstGeom prst="rect">
              <a:avLst/>
            </a:prstGeom>
            <a:noFill/>
          </p:spPr>
          <p:txBody>
            <a:bodyPr wrap="non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MAC</a:t>
              </a:r>
            </a:p>
          </p:txBody>
        </p:sp>
      </p:grpSp>
      <p:grpSp>
        <p:nvGrpSpPr>
          <p:cNvPr id="25" name="Group 24">
            <a:extLst>
              <a:ext uri="{FF2B5EF4-FFF2-40B4-BE49-F238E27FC236}">
                <a16:creationId xmlns:a16="http://schemas.microsoft.com/office/drawing/2014/main" id="{62E0046E-3165-1BBE-78C2-BAF8FA499BA0}"/>
              </a:ext>
            </a:extLst>
          </p:cNvPr>
          <p:cNvGrpSpPr/>
          <p:nvPr/>
        </p:nvGrpSpPr>
        <p:grpSpPr>
          <a:xfrm>
            <a:off x="8769191" y="5393154"/>
            <a:ext cx="975331" cy="828362"/>
            <a:chOff x="5947227" y="4603513"/>
            <a:chExt cx="975331" cy="828362"/>
          </a:xfrm>
        </p:grpSpPr>
        <p:sp>
          <p:nvSpPr>
            <p:cNvPr id="26" name="Rectangle 25">
              <a:extLst>
                <a:ext uri="{FF2B5EF4-FFF2-40B4-BE49-F238E27FC236}">
                  <a16:creationId xmlns:a16="http://schemas.microsoft.com/office/drawing/2014/main" id="{B5CE0EB0-2BDA-91B1-E9A6-ACD32A7D7407}"/>
                </a:ext>
              </a:extLst>
            </p:cNvPr>
            <p:cNvSpPr/>
            <p:nvPr/>
          </p:nvSpPr>
          <p:spPr>
            <a:xfrm>
              <a:off x="6030836" y="4603513"/>
              <a:ext cx="808114" cy="82836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7E71A2F5-D67F-C660-60DD-2BE1E926E288}"/>
                </a:ext>
              </a:extLst>
            </p:cNvPr>
            <p:cNvSpPr txBox="1"/>
            <p:nvPr/>
          </p:nvSpPr>
          <p:spPr>
            <a:xfrm>
              <a:off x="5947227" y="4743745"/>
              <a:ext cx="975331" cy="563231"/>
            </a:xfrm>
            <a:prstGeom prst="rect">
              <a:avLst/>
            </a:prstGeom>
            <a:noFill/>
          </p:spPr>
          <p:txBody>
            <a:bodyPr wrap="non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D/A</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conversion</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46027B1C-CEC6-2117-795A-4C39CEAB53B8}"/>
              </a:ext>
            </a:extLst>
          </p:cNvPr>
          <p:cNvGrpSpPr/>
          <p:nvPr/>
        </p:nvGrpSpPr>
        <p:grpSpPr>
          <a:xfrm>
            <a:off x="10063709" y="5409579"/>
            <a:ext cx="866199" cy="828362"/>
            <a:chOff x="5992795" y="4619938"/>
            <a:chExt cx="866199" cy="828362"/>
          </a:xfrm>
        </p:grpSpPr>
        <p:sp>
          <p:nvSpPr>
            <p:cNvPr id="29" name="Rectangle 28">
              <a:extLst>
                <a:ext uri="{FF2B5EF4-FFF2-40B4-BE49-F238E27FC236}">
                  <a16:creationId xmlns:a16="http://schemas.microsoft.com/office/drawing/2014/main" id="{6448F3D5-F2B3-0431-2510-4D763C6B8259}"/>
                </a:ext>
              </a:extLst>
            </p:cNvPr>
            <p:cNvSpPr/>
            <p:nvPr/>
          </p:nvSpPr>
          <p:spPr>
            <a:xfrm>
              <a:off x="5996610" y="4619938"/>
              <a:ext cx="842339" cy="82836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AA396F15-F5B5-2239-80F1-BD16C14E15A4}"/>
                </a:ext>
              </a:extLst>
            </p:cNvPr>
            <p:cNvSpPr txBox="1"/>
            <p:nvPr/>
          </p:nvSpPr>
          <p:spPr>
            <a:xfrm>
              <a:off x="5992795" y="4753793"/>
              <a:ext cx="866199" cy="563231"/>
            </a:xfrm>
            <a:prstGeom prst="rect">
              <a:avLst/>
            </a:prstGeom>
            <a:noFill/>
          </p:spPr>
          <p:txBody>
            <a:bodyPr wrap="non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RF</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front end</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559FC466-5673-3B8D-45A6-470688A87599}"/>
              </a:ext>
            </a:extLst>
          </p:cNvPr>
          <p:cNvGrpSpPr/>
          <p:nvPr/>
        </p:nvGrpSpPr>
        <p:grpSpPr>
          <a:xfrm>
            <a:off x="7638996" y="5379404"/>
            <a:ext cx="808114" cy="828362"/>
            <a:chOff x="5925572" y="4619938"/>
            <a:chExt cx="808114" cy="828362"/>
          </a:xfrm>
        </p:grpSpPr>
        <p:sp>
          <p:nvSpPr>
            <p:cNvPr id="32" name="Rectangle 31">
              <a:extLst>
                <a:ext uri="{FF2B5EF4-FFF2-40B4-BE49-F238E27FC236}">
                  <a16:creationId xmlns:a16="http://schemas.microsoft.com/office/drawing/2014/main" id="{2B64E46D-4614-0E24-B25B-4828F608FD02}"/>
                </a:ext>
              </a:extLst>
            </p:cNvPr>
            <p:cNvSpPr/>
            <p:nvPr/>
          </p:nvSpPr>
          <p:spPr>
            <a:xfrm>
              <a:off x="5925572" y="4619938"/>
              <a:ext cx="808114" cy="8283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577003D0-9E68-EBA7-A85D-EC804CBD58B9}"/>
                </a:ext>
              </a:extLst>
            </p:cNvPr>
            <p:cNvSpPr txBox="1"/>
            <p:nvPr/>
          </p:nvSpPr>
          <p:spPr>
            <a:xfrm>
              <a:off x="6043983" y="4898237"/>
              <a:ext cx="603050" cy="369332"/>
            </a:xfrm>
            <a:prstGeom prst="rect">
              <a:avLst/>
            </a:prstGeom>
            <a:noFill/>
          </p:spPr>
          <p:txBody>
            <a:bodyPr wrap="non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PHY</a:t>
              </a:r>
            </a:p>
          </p:txBody>
        </p:sp>
      </p:grpSp>
      <p:cxnSp>
        <p:nvCxnSpPr>
          <p:cNvPr id="34" name="Straight Arrow Connector 33">
            <a:extLst>
              <a:ext uri="{FF2B5EF4-FFF2-40B4-BE49-F238E27FC236}">
                <a16:creationId xmlns:a16="http://schemas.microsoft.com/office/drawing/2014/main" id="{67021997-5FCD-D449-971D-38B3628F65FB}"/>
              </a:ext>
            </a:extLst>
          </p:cNvPr>
          <p:cNvCxnSpPr>
            <a:cxnSpLocks/>
          </p:cNvCxnSpPr>
          <p:nvPr/>
        </p:nvCxnSpPr>
        <p:spPr>
          <a:xfrm>
            <a:off x="4773572" y="5842400"/>
            <a:ext cx="413042" cy="0"/>
          </a:xfrm>
          <a:prstGeom prst="straightConnector1">
            <a:avLst/>
          </a:prstGeom>
          <a:ln w="412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ED964C5-E51D-4AF7-BE4A-57BAC8AAB8EC}"/>
              </a:ext>
            </a:extLst>
          </p:cNvPr>
          <p:cNvCxnSpPr>
            <a:cxnSpLocks/>
          </p:cNvCxnSpPr>
          <p:nvPr/>
        </p:nvCxnSpPr>
        <p:spPr>
          <a:xfrm>
            <a:off x="6020863" y="5842400"/>
            <a:ext cx="413042" cy="0"/>
          </a:xfrm>
          <a:prstGeom prst="straightConnector1">
            <a:avLst/>
          </a:prstGeom>
          <a:ln w="412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6C67ABF-58A6-BBC4-91A2-81BF4CD6D527}"/>
              </a:ext>
            </a:extLst>
          </p:cNvPr>
          <p:cNvCxnSpPr>
            <a:cxnSpLocks/>
          </p:cNvCxnSpPr>
          <p:nvPr/>
        </p:nvCxnSpPr>
        <p:spPr>
          <a:xfrm>
            <a:off x="7239263" y="5836449"/>
            <a:ext cx="413042" cy="0"/>
          </a:xfrm>
          <a:prstGeom prst="straightConnector1">
            <a:avLst/>
          </a:prstGeom>
          <a:ln w="412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03B3BA6-F6B8-A5D7-1E29-57F90C67CB59}"/>
              </a:ext>
            </a:extLst>
          </p:cNvPr>
          <p:cNvCxnSpPr>
            <a:cxnSpLocks/>
          </p:cNvCxnSpPr>
          <p:nvPr/>
        </p:nvCxnSpPr>
        <p:spPr>
          <a:xfrm>
            <a:off x="8447110" y="5828217"/>
            <a:ext cx="413042" cy="0"/>
          </a:xfrm>
          <a:prstGeom prst="straightConnector1">
            <a:avLst/>
          </a:prstGeom>
          <a:ln w="412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CBED791-E002-2C86-7125-FEABCF225A44}"/>
              </a:ext>
            </a:extLst>
          </p:cNvPr>
          <p:cNvCxnSpPr>
            <a:cxnSpLocks/>
          </p:cNvCxnSpPr>
          <p:nvPr/>
        </p:nvCxnSpPr>
        <p:spPr>
          <a:xfrm>
            <a:off x="9660914" y="5833351"/>
            <a:ext cx="413042" cy="0"/>
          </a:xfrm>
          <a:prstGeom prst="straightConnector1">
            <a:avLst/>
          </a:prstGeom>
          <a:ln w="412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07B88E60-CE22-9BFC-BF31-053255B34C29}"/>
              </a:ext>
            </a:extLst>
          </p:cNvPr>
          <p:cNvGrpSpPr/>
          <p:nvPr/>
        </p:nvGrpSpPr>
        <p:grpSpPr>
          <a:xfrm>
            <a:off x="10868051" y="4689527"/>
            <a:ext cx="812800" cy="1555448"/>
            <a:chOff x="11134444" y="4019591"/>
            <a:chExt cx="812800" cy="1555448"/>
          </a:xfrm>
        </p:grpSpPr>
        <p:pic>
          <p:nvPicPr>
            <p:cNvPr id="40" name="Picture 39">
              <a:extLst>
                <a:ext uri="{FF2B5EF4-FFF2-40B4-BE49-F238E27FC236}">
                  <a16:creationId xmlns:a16="http://schemas.microsoft.com/office/drawing/2014/main" id="{A98D3D4D-1170-63D3-B915-CD91799598AB}"/>
                </a:ext>
              </a:extLst>
            </p:cNvPr>
            <p:cNvPicPr>
              <a:picLocks noChangeAspect="1"/>
            </p:cNvPicPr>
            <p:nvPr/>
          </p:nvPicPr>
          <p:blipFill>
            <a:blip r:embed="rId3"/>
            <a:stretch>
              <a:fillRect/>
            </a:stretch>
          </p:blipFill>
          <p:spPr>
            <a:xfrm>
              <a:off x="11134444" y="4019591"/>
              <a:ext cx="812800" cy="673100"/>
            </a:xfrm>
            <a:prstGeom prst="rect">
              <a:avLst/>
            </a:prstGeom>
          </p:spPr>
        </p:pic>
        <p:cxnSp>
          <p:nvCxnSpPr>
            <p:cNvPr id="41" name="Straight Connector 40">
              <a:extLst>
                <a:ext uri="{FF2B5EF4-FFF2-40B4-BE49-F238E27FC236}">
                  <a16:creationId xmlns:a16="http://schemas.microsoft.com/office/drawing/2014/main" id="{B2452081-B7C8-6A58-25F0-BAC2B894D356}"/>
                </a:ext>
              </a:extLst>
            </p:cNvPr>
            <p:cNvCxnSpPr>
              <a:cxnSpLocks/>
            </p:cNvCxnSpPr>
            <p:nvPr/>
          </p:nvCxnSpPr>
          <p:spPr>
            <a:xfrm>
              <a:off x="11555834" y="4296181"/>
              <a:ext cx="0" cy="121054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A6BEF9F4-F1E4-B590-EC0B-FFC84708225F}"/>
                </a:ext>
              </a:extLst>
            </p:cNvPr>
            <p:cNvSpPr/>
            <p:nvPr/>
          </p:nvSpPr>
          <p:spPr>
            <a:xfrm>
              <a:off x="11430859" y="5381469"/>
              <a:ext cx="246480" cy="1935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43" name="Straight Arrow Connector 42">
            <a:extLst>
              <a:ext uri="{FF2B5EF4-FFF2-40B4-BE49-F238E27FC236}">
                <a16:creationId xmlns:a16="http://schemas.microsoft.com/office/drawing/2014/main" id="{5CE007AD-2242-6335-9C4C-4AAA1B57E6DC}"/>
              </a:ext>
            </a:extLst>
          </p:cNvPr>
          <p:cNvCxnSpPr>
            <a:cxnSpLocks/>
          </p:cNvCxnSpPr>
          <p:nvPr/>
        </p:nvCxnSpPr>
        <p:spPr>
          <a:xfrm>
            <a:off x="10909863" y="5823760"/>
            <a:ext cx="413042" cy="0"/>
          </a:xfrm>
          <a:prstGeom prst="straightConnector1">
            <a:avLst/>
          </a:prstGeom>
          <a:ln w="412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0DDBFEB-A3AD-A1F0-DC7A-51465F0B3F28}"/>
              </a:ext>
            </a:extLst>
          </p:cNvPr>
          <p:cNvCxnSpPr>
            <a:stCxn id="13" idx="3"/>
          </p:cNvCxnSpPr>
          <p:nvPr/>
        </p:nvCxnSpPr>
        <p:spPr>
          <a:xfrm>
            <a:off x="3440072" y="4805412"/>
            <a:ext cx="4602981" cy="0"/>
          </a:xfrm>
          <a:prstGeom prst="line">
            <a:avLst/>
          </a:prstGeom>
          <a:ln w="25400">
            <a:solidFill>
              <a:srgbClr val="0000A3"/>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5E8E824-87DC-29FD-70EE-4E5168E2FE40}"/>
              </a:ext>
            </a:extLst>
          </p:cNvPr>
          <p:cNvCxnSpPr>
            <a:endCxn id="16" idx="0"/>
          </p:cNvCxnSpPr>
          <p:nvPr/>
        </p:nvCxnSpPr>
        <p:spPr>
          <a:xfrm>
            <a:off x="4355901" y="4805412"/>
            <a:ext cx="1" cy="585527"/>
          </a:xfrm>
          <a:prstGeom prst="straightConnector1">
            <a:avLst/>
          </a:prstGeom>
          <a:ln w="22225">
            <a:solidFill>
              <a:srgbClr val="0000A3"/>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5B17ABB-7841-F05F-807D-817031E916D6}"/>
              </a:ext>
            </a:extLst>
          </p:cNvPr>
          <p:cNvCxnSpPr/>
          <p:nvPr/>
        </p:nvCxnSpPr>
        <p:spPr>
          <a:xfrm>
            <a:off x="5603179" y="4805412"/>
            <a:ext cx="1" cy="585527"/>
          </a:xfrm>
          <a:prstGeom prst="straightConnector1">
            <a:avLst/>
          </a:prstGeom>
          <a:ln w="22225">
            <a:solidFill>
              <a:srgbClr val="0000A3"/>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AEB63CD-7326-362F-E38F-4ADA627898E4}"/>
              </a:ext>
            </a:extLst>
          </p:cNvPr>
          <p:cNvCxnSpPr/>
          <p:nvPr/>
        </p:nvCxnSpPr>
        <p:spPr>
          <a:xfrm>
            <a:off x="6829929" y="4805412"/>
            <a:ext cx="1" cy="585527"/>
          </a:xfrm>
          <a:prstGeom prst="straightConnector1">
            <a:avLst/>
          </a:prstGeom>
          <a:ln w="22225">
            <a:solidFill>
              <a:srgbClr val="0000A3"/>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E8799CE2-1F1F-62DE-ABFC-3793E26D2252}"/>
              </a:ext>
            </a:extLst>
          </p:cNvPr>
          <p:cNvCxnSpPr/>
          <p:nvPr/>
        </p:nvCxnSpPr>
        <p:spPr>
          <a:xfrm>
            <a:off x="8038536" y="4807189"/>
            <a:ext cx="1" cy="585527"/>
          </a:xfrm>
          <a:prstGeom prst="straightConnector1">
            <a:avLst/>
          </a:prstGeom>
          <a:ln w="22225">
            <a:solidFill>
              <a:srgbClr val="0000A3"/>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4DABFE44-C398-25A0-4550-29745A4F085E}"/>
              </a:ext>
            </a:extLst>
          </p:cNvPr>
          <p:cNvSpPr txBox="1"/>
          <p:nvPr/>
        </p:nvSpPr>
        <p:spPr>
          <a:xfrm>
            <a:off x="1074391" y="4487250"/>
            <a:ext cx="90306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A3"/>
                </a:solidFill>
                <a:effectLst/>
                <a:uLnTx/>
                <a:uFillTx/>
                <a:latin typeface="Calibri" panose="020F0502020204030204"/>
                <a:ea typeface="+mn-ea"/>
                <a:cs typeface="+mn-cs"/>
              </a:rPr>
              <a:t>control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A3"/>
                </a:solidFill>
                <a:effectLst/>
                <a:uLnTx/>
                <a:uFillTx/>
                <a:latin typeface="Calibri" panose="020F0502020204030204"/>
                <a:ea typeface="+mn-ea"/>
                <a:cs typeface="+mn-cs"/>
              </a:rPr>
              <a:t>plane</a:t>
            </a:r>
          </a:p>
        </p:txBody>
      </p:sp>
      <p:sp>
        <p:nvSpPr>
          <p:cNvPr id="51" name="TextBox 50">
            <a:extLst>
              <a:ext uri="{FF2B5EF4-FFF2-40B4-BE49-F238E27FC236}">
                <a16:creationId xmlns:a16="http://schemas.microsoft.com/office/drawing/2014/main" id="{FE9F2A96-9CCA-A48A-264A-79AB7C6565C7}"/>
              </a:ext>
            </a:extLst>
          </p:cNvPr>
          <p:cNvSpPr txBox="1"/>
          <p:nvPr/>
        </p:nvSpPr>
        <p:spPr>
          <a:xfrm>
            <a:off x="1123319" y="5522946"/>
            <a:ext cx="707245"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user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plane</a:t>
            </a:r>
          </a:p>
        </p:txBody>
      </p:sp>
      <p:sp>
        <p:nvSpPr>
          <p:cNvPr id="57" name="Freeform 56">
            <a:extLst>
              <a:ext uri="{FF2B5EF4-FFF2-40B4-BE49-F238E27FC236}">
                <a16:creationId xmlns:a16="http://schemas.microsoft.com/office/drawing/2014/main" id="{7F80D767-9C03-2C51-A701-D0F1965A1AC0}"/>
              </a:ext>
            </a:extLst>
          </p:cNvPr>
          <p:cNvSpPr/>
          <p:nvPr/>
        </p:nvSpPr>
        <p:spPr>
          <a:xfrm>
            <a:off x="3457730" y="5047275"/>
            <a:ext cx="495946" cy="573437"/>
          </a:xfrm>
          <a:custGeom>
            <a:avLst/>
            <a:gdLst>
              <a:gd name="connsiteX0" fmla="*/ 0 w 495946"/>
              <a:gd name="connsiteY0" fmla="*/ 0 h 573437"/>
              <a:gd name="connsiteX1" fmla="*/ 247973 w 495946"/>
              <a:gd name="connsiteY1" fmla="*/ 0 h 573437"/>
              <a:gd name="connsiteX2" fmla="*/ 247973 w 495946"/>
              <a:gd name="connsiteY2" fmla="*/ 573437 h 573437"/>
              <a:gd name="connsiteX3" fmla="*/ 495946 w 495946"/>
              <a:gd name="connsiteY3" fmla="*/ 573437 h 573437"/>
            </a:gdLst>
            <a:ahLst/>
            <a:cxnLst>
              <a:cxn ang="0">
                <a:pos x="connsiteX0" y="connsiteY0"/>
              </a:cxn>
              <a:cxn ang="0">
                <a:pos x="connsiteX1" y="connsiteY1"/>
              </a:cxn>
              <a:cxn ang="0">
                <a:pos x="connsiteX2" y="connsiteY2"/>
              </a:cxn>
              <a:cxn ang="0">
                <a:pos x="connsiteX3" y="connsiteY3"/>
              </a:cxn>
            </a:cxnLst>
            <a:rect l="l" t="t" r="r" b="b"/>
            <a:pathLst>
              <a:path w="495946" h="573437">
                <a:moveTo>
                  <a:pt x="0" y="0"/>
                </a:moveTo>
                <a:lnTo>
                  <a:pt x="247973" y="0"/>
                </a:lnTo>
                <a:lnTo>
                  <a:pt x="247973" y="573437"/>
                </a:lnTo>
                <a:lnTo>
                  <a:pt x="495946" y="573437"/>
                </a:lnTo>
              </a:path>
            </a:pathLst>
          </a:custGeom>
          <a:noFill/>
          <a:ln w="25400">
            <a:solidFill>
              <a:srgbClr val="0000A3"/>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8" name="Group 57">
            <a:extLst>
              <a:ext uri="{FF2B5EF4-FFF2-40B4-BE49-F238E27FC236}">
                <a16:creationId xmlns:a16="http://schemas.microsoft.com/office/drawing/2014/main" id="{97AF5C4A-B06F-D26B-79A6-54E65E53487B}"/>
              </a:ext>
            </a:extLst>
          </p:cNvPr>
          <p:cNvGrpSpPr/>
          <p:nvPr/>
        </p:nvGrpSpPr>
        <p:grpSpPr>
          <a:xfrm>
            <a:off x="3993151" y="4478004"/>
            <a:ext cx="4471291" cy="646331"/>
            <a:chOff x="5753099" y="4768945"/>
            <a:chExt cx="4471291" cy="646331"/>
          </a:xfrm>
        </p:grpSpPr>
        <p:sp>
          <p:nvSpPr>
            <p:cNvPr id="59" name="Rectangle 58">
              <a:extLst>
                <a:ext uri="{FF2B5EF4-FFF2-40B4-BE49-F238E27FC236}">
                  <a16:creationId xmlns:a16="http://schemas.microsoft.com/office/drawing/2014/main" id="{A5B31E89-2313-CDBB-4D68-C8EA3CFBA650}"/>
                </a:ext>
              </a:extLst>
            </p:cNvPr>
            <p:cNvSpPr/>
            <p:nvPr/>
          </p:nvSpPr>
          <p:spPr>
            <a:xfrm>
              <a:off x="5753099" y="4778190"/>
              <a:ext cx="4471291" cy="573437"/>
            </a:xfrm>
            <a:prstGeom prst="rect">
              <a:avLst/>
            </a:prstGeom>
            <a:solidFill>
              <a:srgbClr val="000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5D81C040-EF56-56BD-BDF8-ABF2E485E43D}"/>
                </a:ext>
              </a:extLst>
            </p:cNvPr>
            <p:cNvSpPr txBox="1"/>
            <p:nvPr/>
          </p:nvSpPr>
          <p:spPr>
            <a:xfrm>
              <a:off x="5799046" y="4768945"/>
              <a:ext cx="3120297" cy="6463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Real-Time Intelligent Controller (RIC)</a:t>
              </a:r>
            </a:p>
          </p:txBody>
        </p:sp>
      </p:grpSp>
      <p:grpSp>
        <p:nvGrpSpPr>
          <p:cNvPr id="1027" name="Group 1026">
            <a:extLst>
              <a:ext uri="{FF2B5EF4-FFF2-40B4-BE49-F238E27FC236}">
                <a16:creationId xmlns:a16="http://schemas.microsoft.com/office/drawing/2014/main" id="{99E87100-BC3A-EDFF-55ED-9FB5526D328A}"/>
              </a:ext>
            </a:extLst>
          </p:cNvPr>
          <p:cNvGrpSpPr/>
          <p:nvPr/>
        </p:nvGrpSpPr>
        <p:grpSpPr>
          <a:xfrm>
            <a:off x="465861" y="1955578"/>
            <a:ext cx="2355595" cy="2426057"/>
            <a:chOff x="421087" y="2083701"/>
            <a:chExt cx="2355595" cy="2426057"/>
          </a:xfrm>
        </p:grpSpPr>
        <p:sp>
          <p:nvSpPr>
            <p:cNvPr id="63" name="TextBox 62">
              <a:extLst>
                <a:ext uri="{FF2B5EF4-FFF2-40B4-BE49-F238E27FC236}">
                  <a16:creationId xmlns:a16="http://schemas.microsoft.com/office/drawing/2014/main" id="{7A17FF28-B387-AFDC-9D84-571401A8F445}"/>
                </a:ext>
              </a:extLst>
            </p:cNvPr>
            <p:cNvSpPr txBox="1"/>
            <p:nvPr/>
          </p:nvSpPr>
          <p:spPr>
            <a:xfrm>
              <a:off x="421087" y="2083701"/>
              <a:ext cx="1947854" cy="1089529"/>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3GPP-compliant </a:t>
              </a: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interface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between RAN and Mobile Core control plane</a:t>
              </a:r>
            </a:p>
          </p:txBody>
        </p:sp>
        <p:cxnSp>
          <p:nvCxnSpPr>
            <p:cNvPr id="1025" name="Straight Connector 1024">
              <a:extLst>
                <a:ext uri="{FF2B5EF4-FFF2-40B4-BE49-F238E27FC236}">
                  <a16:creationId xmlns:a16="http://schemas.microsoft.com/office/drawing/2014/main" id="{D9F97032-CC8B-E337-50DE-FC45CDF6B274}"/>
                </a:ext>
              </a:extLst>
            </p:cNvPr>
            <p:cNvCxnSpPr>
              <a:cxnSpLocks/>
              <a:stCxn id="63" idx="2"/>
              <a:endCxn id="14" idx="0"/>
            </p:cNvCxnSpPr>
            <p:nvPr/>
          </p:nvCxnSpPr>
          <p:spPr>
            <a:xfrm>
              <a:off x="1395014" y="3173230"/>
              <a:ext cx="1381668" cy="133652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29" name="Group 1028">
            <a:extLst>
              <a:ext uri="{FF2B5EF4-FFF2-40B4-BE49-F238E27FC236}">
                <a16:creationId xmlns:a16="http://schemas.microsoft.com/office/drawing/2014/main" id="{A4FC02E5-B952-9929-8FD4-CD0B0EA0EBFB}"/>
              </a:ext>
            </a:extLst>
          </p:cNvPr>
          <p:cNvGrpSpPr/>
          <p:nvPr/>
        </p:nvGrpSpPr>
        <p:grpSpPr>
          <a:xfrm>
            <a:off x="5599247" y="2055263"/>
            <a:ext cx="6097983" cy="2422741"/>
            <a:chOff x="2336316" y="2079010"/>
            <a:chExt cx="6097983" cy="2422741"/>
          </a:xfrm>
        </p:grpSpPr>
        <p:sp>
          <p:nvSpPr>
            <p:cNvPr id="1030" name="TextBox 1029">
              <a:extLst>
                <a:ext uri="{FF2B5EF4-FFF2-40B4-BE49-F238E27FC236}">
                  <a16:creationId xmlns:a16="http://schemas.microsoft.com/office/drawing/2014/main" id="{5515160C-A5A5-DA0D-99D7-8538D50D4338}"/>
                </a:ext>
              </a:extLst>
            </p:cNvPr>
            <p:cNvSpPr txBox="1"/>
            <p:nvPr/>
          </p:nvSpPr>
          <p:spPr>
            <a:xfrm>
              <a:off x="6265341" y="2079010"/>
              <a:ext cx="2168958" cy="1588127"/>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New programmatic API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exerting software-based control over pipeline that implements RAN user plane</a:t>
              </a:r>
            </a:p>
          </p:txBody>
        </p:sp>
        <p:cxnSp>
          <p:nvCxnSpPr>
            <p:cNvPr id="1031" name="Straight Connector 1030">
              <a:extLst>
                <a:ext uri="{FF2B5EF4-FFF2-40B4-BE49-F238E27FC236}">
                  <a16:creationId xmlns:a16="http://schemas.microsoft.com/office/drawing/2014/main" id="{05CED445-DC9D-DBF3-84FD-C891786E579F}"/>
                </a:ext>
              </a:extLst>
            </p:cNvPr>
            <p:cNvCxnSpPr>
              <a:cxnSpLocks/>
              <a:stCxn id="1030" idx="2"/>
              <a:endCxn id="60" idx="0"/>
            </p:cNvCxnSpPr>
            <p:nvPr/>
          </p:nvCxnSpPr>
          <p:spPr>
            <a:xfrm flipH="1">
              <a:off x="2336316" y="3667137"/>
              <a:ext cx="5013504" cy="83461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24" name="Rectangle 1023">
            <a:extLst>
              <a:ext uri="{FF2B5EF4-FFF2-40B4-BE49-F238E27FC236}">
                <a16:creationId xmlns:a16="http://schemas.microsoft.com/office/drawing/2014/main" id="{FBDDF05A-47B6-3BFA-ED8D-332B0993D623}"/>
              </a:ext>
            </a:extLst>
          </p:cNvPr>
          <p:cNvSpPr/>
          <p:nvPr/>
        </p:nvSpPr>
        <p:spPr>
          <a:xfrm>
            <a:off x="2144110" y="4381635"/>
            <a:ext cx="6517559" cy="837152"/>
          </a:xfrm>
          <a:prstGeom prst="rect">
            <a:avLst/>
          </a:prstGeom>
          <a:noFill/>
          <a:ln w="2540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6" name="TextBox 1025">
            <a:extLst>
              <a:ext uri="{FF2B5EF4-FFF2-40B4-BE49-F238E27FC236}">
                <a16:creationId xmlns:a16="http://schemas.microsoft.com/office/drawing/2014/main" id="{5F9A55DC-F015-5FB2-49BE-542FC5A62B94}"/>
              </a:ext>
            </a:extLst>
          </p:cNvPr>
          <p:cNvSpPr txBox="1"/>
          <p:nvPr/>
        </p:nvSpPr>
        <p:spPr>
          <a:xfrm>
            <a:off x="8636961" y="4550375"/>
            <a:ext cx="1367549" cy="5909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Re-factored RRC</a:t>
            </a:r>
          </a:p>
        </p:txBody>
      </p:sp>
      <p:cxnSp>
        <p:nvCxnSpPr>
          <p:cNvPr id="1039" name="Straight Connector 1038">
            <a:extLst>
              <a:ext uri="{FF2B5EF4-FFF2-40B4-BE49-F238E27FC236}">
                <a16:creationId xmlns:a16="http://schemas.microsoft.com/office/drawing/2014/main" id="{0D824A4B-11AE-457A-640D-CEF66C95DAC3}"/>
              </a:ext>
            </a:extLst>
          </p:cNvPr>
          <p:cNvCxnSpPr/>
          <p:nvPr/>
        </p:nvCxnSpPr>
        <p:spPr bwMode="auto">
          <a:xfrm flipV="1">
            <a:off x="4367618" y="5584657"/>
            <a:ext cx="2791783" cy="14329"/>
          </a:xfrm>
          <a:prstGeom prst="line">
            <a:avLst/>
          </a:prstGeom>
          <a:noFill/>
          <a:ln w="25400" cap="flat" cmpd="sng" algn="ctr">
            <a:solidFill>
              <a:srgbClr val="000000"/>
            </a:solidFill>
            <a:prstDash val="dash"/>
          </a:ln>
          <a:effectLst/>
        </p:spPr>
      </p:cxnSp>
      <p:sp>
        <p:nvSpPr>
          <p:cNvPr id="1053" name="TextBox 399">
            <a:extLst>
              <a:ext uri="{FF2B5EF4-FFF2-40B4-BE49-F238E27FC236}">
                <a16:creationId xmlns:a16="http://schemas.microsoft.com/office/drawing/2014/main" id="{70FC3D9B-7887-D371-9BAD-081EDE705900}"/>
              </a:ext>
            </a:extLst>
          </p:cNvPr>
          <p:cNvSpPr txBox="1">
            <a:spLocks noChangeArrowheads="1"/>
          </p:cNvSpPr>
          <p:nvPr/>
        </p:nvSpPr>
        <p:spPr bwMode="auto">
          <a:xfrm>
            <a:off x="4602551" y="6850709"/>
            <a:ext cx="2302688" cy="2845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ts val="1463"/>
              </a:lnSpc>
              <a:spcBef>
                <a:spcPct val="0"/>
              </a:spcBef>
              <a:spcAft>
                <a:spcPct val="0"/>
              </a:spcAft>
              <a:buClrTx/>
              <a:buSzTx/>
              <a:buFontTx/>
              <a:buNone/>
              <a:tabLst/>
              <a:defRPr/>
            </a:pPr>
            <a:r>
              <a:rPr kumimoji="0" lang="en-US" sz="1400" b="0" i="1" u="none" strike="noStrike" kern="0" cap="none" spc="0" normalizeH="0" baseline="0" noProof="0" dirty="0">
                <a:ln>
                  <a:noFill/>
                </a:ln>
                <a:solidFill>
                  <a:srgbClr val="000000"/>
                </a:solidFill>
                <a:effectLst/>
                <a:uLnTx/>
                <a:uFillTx/>
                <a:latin typeface="Arial" charset="0"/>
                <a:ea typeface="ＭＳ Ｐゴシック" charset="0"/>
              </a:rPr>
              <a:t>SDN-controlled switches</a:t>
            </a:r>
          </a:p>
        </p:txBody>
      </p:sp>
      <p:sp>
        <p:nvSpPr>
          <p:cNvPr id="6" name="Slide Number Placeholder 3">
            <a:extLst>
              <a:ext uri="{FF2B5EF4-FFF2-40B4-BE49-F238E27FC236}">
                <a16:creationId xmlns:a16="http://schemas.microsoft.com/office/drawing/2014/main" id="{FE08F1AA-4977-DE81-7571-CA61AF6F0ADE}"/>
              </a:ext>
            </a:extLst>
          </p:cNvPr>
          <p:cNvSpPr>
            <a:spLocks noGrp="1"/>
          </p:cNvSpPr>
          <p:nvPr>
            <p:ph type="sldNum" sz="quarter" idx="4"/>
          </p:nvPr>
        </p:nvSpPr>
        <p:spPr>
          <a:xfrm>
            <a:off x="9219616" y="646623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SDN </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634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ssolv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dissolve">
                                      <p:cBhvr>
                                        <p:cTn id="1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1FB7CC-D2A5-C749-8D9F-01B9FA12978B}"/>
              </a:ext>
            </a:extLst>
          </p:cNvPr>
          <p:cNvSpPr>
            <a:spLocks noGrp="1"/>
          </p:cNvSpPr>
          <p:nvPr>
            <p:ph type="title"/>
          </p:nvPr>
        </p:nvSpPr>
        <p:spPr>
          <a:xfrm>
            <a:off x="780997" y="383623"/>
            <a:ext cx="10515600" cy="894622"/>
          </a:xfrm>
        </p:spPr>
        <p:txBody>
          <a:bodyPr/>
          <a:lstStyle/>
          <a:p>
            <a:r>
              <a:rPr lang="en-US" dirty="0"/>
              <a:t>Software-defined RAN</a:t>
            </a:r>
          </a:p>
        </p:txBody>
      </p:sp>
      <p:sp>
        <p:nvSpPr>
          <p:cNvPr id="5" name="Rectangle 3">
            <a:extLst>
              <a:ext uri="{FF2B5EF4-FFF2-40B4-BE49-F238E27FC236}">
                <a16:creationId xmlns:a16="http://schemas.microsoft.com/office/drawing/2014/main" id="{E557B6F7-FFAB-CF45-9050-F598CF6820AB}"/>
              </a:ext>
            </a:extLst>
          </p:cNvPr>
          <p:cNvSpPr txBox="1">
            <a:spLocks noChangeArrowheads="1"/>
          </p:cNvSpPr>
          <p:nvPr/>
        </p:nvSpPr>
        <p:spPr>
          <a:xfrm>
            <a:off x="821501" y="1180108"/>
            <a:ext cx="10548998" cy="69223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0838" marR="0" lvl="1" indent="-331788" algn="l" defTabSz="914400" rtl="0" eaLnBrk="1" fontAlgn="auto" latinLnBrk="0" hangingPunct="1">
              <a:lnSpc>
                <a:spcPct val="90000"/>
              </a:lnSpc>
              <a:spcBef>
                <a:spcPts val="600"/>
              </a:spcBef>
              <a:spcAft>
                <a:spcPts val="0"/>
              </a:spcAft>
              <a:buClr>
                <a:srgbClr val="0000A8"/>
              </a:buClr>
              <a:buSzTx/>
              <a:buFont typeface="Wingdings" pitchFamily="2" charset="2"/>
              <a:buChar char="§"/>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SD-RAN: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implementing RAN using SDN approach</a:t>
            </a:r>
          </a:p>
        </p:txBody>
      </p:sp>
      <p:sp>
        <p:nvSpPr>
          <p:cNvPr id="2" name="Rectangle 1">
            <a:extLst>
              <a:ext uri="{FF2B5EF4-FFF2-40B4-BE49-F238E27FC236}">
                <a16:creationId xmlns:a16="http://schemas.microsoft.com/office/drawing/2014/main" id="{B360923F-5907-E311-410A-4CDB61098835}"/>
              </a:ext>
            </a:extLst>
          </p:cNvPr>
          <p:cNvSpPr/>
          <p:nvPr/>
        </p:nvSpPr>
        <p:spPr>
          <a:xfrm>
            <a:off x="442387" y="5366913"/>
            <a:ext cx="8240295" cy="97059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F1E68E5-990A-B169-4A71-7F2F81ACD197}"/>
              </a:ext>
            </a:extLst>
          </p:cNvPr>
          <p:cNvSpPr/>
          <p:nvPr/>
        </p:nvSpPr>
        <p:spPr>
          <a:xfrm>
            <a:off x="421374" y="4315908"/>
            <a:ext cx="8347817" cy="9705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C38EF26E-DB5D-AB0D-9175-D4661A7B9B43}"/>
              </a:ext>
            </a:extLst>
          </p:cNvPr>
          <p:cNvGrpSpPr/>
          <p:nvPr/>
        </p:nvGrpSpPr>
        <p:grpSpPr>
          <a:xfrm>
            <a:off x="2258972" y="4381635"/>
            <a:ext cx="1181100" cy="842877"/>
            <a:chOff x="5753100" y="4605423"/>
            <a:chExt cx="1181100" cy="842877"/>
          </a:xfrm>
        </p:grpSpPr>
        <p:sp>
          <p:nvSpPr>
            <p:cNvPr id="13" name="Rectangle 12">
              <a:extLst>
                <a:ext uri="{FF2B5EF4-FFF2-40B4-BE49-F238E27FC236}">
                  <a16:creationId xmlns:a16="http://schemas.microsoft.com/office/drawing/2014/main" id="{3D757CDB-338B-37AB-3D57-BBEF4AE9FFE7}"/>
                </a:ext>
              </a:extLst>
            </p:cNvPr>
            <p:cNvSpPr/>
            <p:nvPr/>
          </p:nvSpPr>
          <p:spPr>
            <a:xfrm>
              <a:off x="5753100" y="4610100"/>
              <a:ext cx="1181100" cy="838200"/>
            </a:xfrm>
            <a:prstGeom prst="rect">
              <a:avLst/>
            </a:prstGeom>
            <a:solidFill>
              <a:srgbClr val="000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425E4FC-FC03-18B1-8B21-5FE17B7BADA4}"/>
                </a:ext>
              </a:extLst>
            </p:cNvPr>
            <p:cNvSpPr txBox="1"/>
            <p:nvPr/>
          </p:nvSpPr>
          <p:spPr>
            <a:xfrm>
              <a:off x="5761944" y="4605423"/>
              <a:ext cx="1107280" cy="837152"/>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Control plane proxy</a:t>
              </a:r>
            </a:p>
          </p:txBody>
        </p:sp>
      </p:grpSp>
      <p:grpSp>
        <p:nvGrpSpPr>
          <p:cNvPr id="15" name="Group 14">
            <a:extLst>
              <a:ext uri="{FF2B5EF4-FFF2-40B4-BE49-F238E27FC236}">
                <a16:creationId xmlns:a16="http://schemas.microsoft.com/office/drawing/2014/main" id="{765331D8-B1A1-1B0F-CD25-690C27FE8F9D}"/>
              </a:ext>
            </a:extLst>
          </p:cNvPr>
          <p:cNvGrpSpPr/>
          <p:nvPr/>
        </p:nvGrpSpPr>
        <p:grpSpPr>
          <a:xfrm>
            <a:off x="3938232" y="5390939"/>
            <a:ext cx="835339" cy="828362"/>
            <a:chOff x="6003610" y="4619938"/>
            <a:chExt cx="835339" cy="828362"/>
          </a:xfrm>
        </p:grpSpPr>
        <p:sp>
          <p:nvSpPr>
            <p:cNvPr id="16" name="Rectangle 15">
              <a:extLst>
                <a:ext uri="{FF2B5EF4-FFF2-40B4-BE49-F238E27FC236}">
                  <a16:creationId xmlns:a16="http://schemas.microsoft.com/office/drawing/2014/main" id="{DA78A1E0-25EE-6D93-A641-354F873A4A69}"/>
                </a:ext>
              </a:extLst>
            </p:cNvPr>
            <p:cNvSpPr/>
            <p:nvPr/>
          </p:nvSpPr>
          <p:spPr>
            <a:xfrm>
              <a:off x="6003610" y="4619938"/>
              <a:ext cx="835339" cy="8283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C16E4EA-BFA9-14A4-F1D7-7FEC2CD06573}"/>
                </a:ext>
              </a:extLst>
            </p:cNvPr>
            <p:cNvSpPr txBox="1"/>
            <p:nvPr/>
          </p:nvSpPr>
          <p:spPr>
            <a:xfrm>
              <a:off x="6050032" y="4878141"/>
              <a:ext cx="744114" cy="369332"/>
            </a:xfrm>
            <a:prstGeom prst="rect">
              <a:avLst/>
            </a:prstGeom>
            <a:noFill/>
          </p:spPr>
          <p:txBody>
            <a:bodyPr wrap="non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PDCP</a:t>
              </a:r>
            </a:p>
          </p:txBody>
        </p:sp>
      </p:grpSp>
      <p:grpSp>
        <p:nvGrpSpPr>
          <p:cNvPr id="19" name="Group 18">
            <a:extLst>
              <a:ext uri="{FF2B5EF4-FFF2-40B4-BE49-F238E27FC236}">
                <a16:creationId xmlns:a16="http://schemas.microsoft.com/office/drawing/2014/main" id="{72ECF7F7-7B4C-ACAE-7AD9-2428491B0C7C}"/>
              </a:ext>
            </a:extLst>
          </p:cNvPr>
          <p:cNvGrpSpPr/>
          <p:nvPr/>
        </p:nvGrpSpPr>
        <p:grpSpPr>
          <a:xfrm>
            <a:off x="5185524" y="5390939"/>
            <a:ext cx="835339" cy="828362"/>
            <a:chOff x="5913545" y="4616763"/>
            <a:chExt cx="835339" cy="828362"/>
          </a:xfrm>
        </p:grpSpPr>
        <p:sp>
          <p:nvSpPr>
            <p:cNvPr id="20" name="Rectangle 19">
              <a:extLst>
                <a:ext uri="{FF2B5EF4-FFF2-40B4-BE49-F238E27FC236}">
                  <a16:creationId xmlns:a16="http://schemas.microsoft.com/office/drawing/2014/main" id="{FC4BCC4D-2E09-F0BB-8968-66DD13647805}"/>
                </a:ext>
              </a:extLst>
            </p:cNvPr>
            <p:cNvSpPr/>
            <p:nvPr/>
          </p:nvSpPr>
          <p:spPr>
            <a:xfrm>
              <a:off x="5913545" y="4616763"/>
              <a:ext cx="835339" cy="8283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E307F906-C3B3-524D-A087-6C3CB60B77B3}"/>
                </a:ext>
              </a:extLst>
            </p:cNvPr>
            <p:cNvSpPr txBox="1"/>
            <p:nvPr/>
          </p:nvSpPr>
          <p:spPr>
            <a:xfrm>
              <a:off x="5982212" y="4883558"/>
              <a:ext cx="565026" cy="369332"/>
            </a:xfrm>
            <a:prstGeom prst="rect">
              <a:avLst/>
            </a:prstGeom>
            <a:noFill/>
          </p:spPr>
          <p:txBody>
            <a:bodyPr wrap="non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RLC</a:t>
              </a:r>
            </a:p>
          </p:txBody>
        </p:sp>
      </p:grpSp>
      <p:grpSp>
        <p:nvGrpSpPr>
          <p:cNvPr id="22" name="Group 21">
            <a:extLst>
              <a:ext uri="{FF2B5EF4-FFF2-40B4-BE49-F238E27FC236}">
                <a16:creationId xmlns:a16="http://schemas.microsoft.com/office/drawing/2014/main" id="{C0B889D0-04EE-3AAA-23DE-85F86D8CC29E}"/>
              </a:ext>
            </a:extLst>
          </p:cNvPr>
          <p:cNvGrpSpPr/>
          <p:nvPr/>
        </p:nvGrpSpPr>
        <p:grpSpPr>
          <a:xfrm>
            <a:off x="6431149" y="5390939"/>
            <a:ext cx="808114" cy="828362"/>
            <a:chOff x="5911357" y="4601298"/>
            <a:chExt cx="808114" cy="828362"/>
          </a:xfrm>
        </p:grpSpPr>
        <p:sp>
          <p:nvSpPr>
            <p:cNvPr id="23" name="Rectangle 22">
              <a:extLst>
                <a:ext uri="{FF2B5EF4-FFF2-40B4-BE49-F238E27FC236}">
                  <a16:creationId xmlns:a16="http://schemas.microsoft.com/office/drawing/2014/main" id="{4031669F-4DE7-BD94-142D-4DC06BE6F9D6}"/>
                </a:ext>
              </a:extLst>
            </p:cNvPr>
            <p:cNvSpPr/>
            <p:nvPr/>
          </p:nvSpPr>
          <p:spPr>
            <a:xfrm>
              <a:off x="5911357" y="4601298"/>
              <a:ext cx="808114" cy="8283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586BEF16-88A5-F5AD-68C7-1E90D87F2170}"/>
                </a:ext>
              </a:extLst>
            </p:cNvPr>
            <p:cNvSpPr txBox="1"/>
            <p:nvPr/>
          </p:nvSpPr>
          <p:spPr>
            <a:xfrm>
              <a:off x="5969146" y="4868093"/>
              <a:ext cx="687752" cy="369332"/>
            </a:xfrm>
            <a:prstGeom prst="rect">
              <a:avLst/>
            </a:prstGeom>
            <a:noFill/>
          </p:spPr>
          <p:txBody>
            <a:bodyPr wrap="non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MAC</a:t>
              </a:r>
            </a:p>
          </p:txBody>
        </p:sp>
      </p:grpSp>
      <p:grpSp>
        <p:nvGrpSpPr>
          <p:cNvPr id="25" name="Group 24">
            <a:extLst>
              <a:ext uri="{FF2B5EF4-FFF2-40B4-BE49-F238E27FC236}">
                <a16:creationId xmlns:a16="http://schemas.microsoft.com/office/drawing/2014/main" id="{62E0046E-3165-1BBE-78C2-BAF8FA499BA0}"/>
              </a:ext>
            </a:extLst>
          </p:cNvPr>
          <p:cNvGrpSpPr/>
          <p:nvPr/>
        </p:nvGrpSpPr>
        <p:grpSpPr>
          <a:xfrm>
            <a:off x="8769191" y="5393154"/>
            <a:ext cx="975331" cy="828362"/>
            <a:chOff x="5947227" y="4603513"/>
            <a:chExt cx="975331" cy="828362"/>
          </a:xfrm>
        </p:grpSpPr>
        <p:sp>
          <p:nvSpPr>
            <p:cNvPr id="26" name="Rectangle 25">
              <a:extLst>
                <a:ext uri="{FF2B5EF4-FFF2-40B4-BE49-F238E27FC236}">
                  <a16:creationId xmlns:a16="http://schemas.microsoft.com/office/drawing/2014/main" id="{B5CE0EB0-2BDA-91B1-E9A6-ACD32A7D7407}"/>
                </a:ext>
              </a:extLst>
            </p:cNvPr>
            <p:cNvSpPr/>
            <p:nvPr/>
          </p:nvSpPr>
          <p:spPr>
            <a:xfrm>
              <a:off x="6030836" y="4603513"/>
              <a:ext cx="808114" cy="82836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7E71A2F5-D67F-C660-60DD-2BE1E926E288}"/>
                </a:ext>
              </a:extLst>
            </p:cNvPr>
            <p:cNvSpPr txBox="1"/>
            <p:nvPr/>
          </p:nvSpPr>
          <p:spPr>
            <a:xfrm>
              <a:off x="5947227" y="4743745"/>
              <a:ext cx="975331" cy="563231"/>
            </a:xfrm>
            <a:prstGeom prst="rect">
              <a:avLst/>
            </a:prstGeom>
            <a:noFill/>
          </p:spPr>
          <p:txBody>
            <a:bodyPr wrap="non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D/A</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conversion</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46027B1C-CEC6-2117-795A-4C39CEAB53B8}"/>
              </a:ext>
            </a:extLst>
          </p:cNvPr>
          <p:cNvGrpSpPr/>
          <p:nvPr/>
        </p:nvGrpSpPr>
        <p:grpSpPr>
          <a:xfrm>
            <a:off x="10063709" y="5409579"/>
            <a:ext cx="866199" cy="828362"/>
            <a:chOff x="5992795" y="4619938"/>
            <a:chExt cx="866199" cy="828362"/>
          </a:xfrm>
        </p:grpSpPr>
        <p:sp>
          <p:nvSpPr>
            <p:cNvPr id="29" name="Rectangle 28">
              <a:extLst>
                <a:ext uri="{FF2B5EF4-FFF2-40B4-BE49-F238E27FC236}">
                  <a16:creationId xmlns:a16="http://schemas.microsoft.com/office/drawing/2014/main" id="{6448F3D5-F2B3-0431-2510-4D763C6B8259}"/>
                </a:ext>
              </a:extLst>
            </p:cNvPr>
            <p:cNvSpPr/>
            <p:nvPr/>
          </p:nvSpPr>
          <p:spPr>
            <a:xfrm>
              <a:off x="5996610" y="4619938"/>
              <a:ext cx="842339" cy="82836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AA396F15-F5B5-2239-80F1-BD16C14E15A4}"/>
                </a:ext>
              </a:extLst>
            </p:cNvPr>
            <p:cNvSpPr txBox="1"/>
            <p:nvPr/>
          </p:nvSpPr>
          <p:spPr>
            <a:xfrm>
              <a:off x="5992795" y="4753793"/>
              <a:ext cx="866199" cy="563231"/>
            </a:xfrm>
            <a:prstGeom prst="rect">
              <a:avLst/>
            </a:prstGeom>
            <a:noFill/>
          </p:spPr>
          <p:txBody>
            <a:bodyPr wrap="non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RF</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front end</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559FC466-5673-3B8D-45A6-470688A87599}"/>
              </a:ext>
            </a:extLst>
          </p:cNvPr>
          <p:cNvGrpSpPr/>
          <p:nvPr/>
        </p:nvGrpSpPr>
        <p:grpSpPr>
          <a:xfrm>
            <a:off x="7638996" y="5379404"/>
            <a:ext cx="808114" cy="828362"/>
            <a:chOff x="5925572" y="4619938"/>
            <a:chExt cx="808114" cy="828362"/>
          </a:xfrm>
        </p:grpSpPr>
        <p:sp>
          <p:nvSpPr>
            <p:cNvPr id="32" name="Rectangle 31">
              <a:extLst>
                <a:ext uri="{FF2B5EF4-FFF2-40B4-BE49-F238E27FC236}">
                  <a16:creationId xmlns:a16="http://schemas.microsoft.com/office/drawing/2014/main" id="{2B64E46D-4614-0E24-B25B-4828F608FD02}"/>
                </a:ext>
              </a:extLst>
            </p:cNvPr>
            <p:cNvSpPr/>
            <p:nvPr/>
          </p:nvSpPr>
          <p:spPr>
            <a:xfrm>
              <a:off x="5925572" y="4619938"/>
              <a:ext cx="808114" cy="8283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577003D0-9E68-EBA7-A85D-EC804CBD58B9}"/>
                </a:ext>
              </a:extLst>
            </p:cNvPr>
            <p:cNvSpPr txBox="1"/>
            <p:nvPr/>
          </p:nvSpPr>
          <p:spPr>
            <a:xfrm>
              <a:off x="6043983" y="4898237"/>
              <a:ext cx="603050" cy="369332"/>
            </a:xfrm>
            <a:prstGeom prst="rect">
              <a:avLst/>
            </a:prstGeom>
            <a:noFill/>
          </p:spPr>
          <p:txBody>
            <a:bodyPr wrap="non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PHY</a:t>
              </a:r>
            </a:p>
          </p:txBody>
        </p:sp>
      </p:grpSp>
      <p:cxnSp>
        <p:nvCxnSpPr>
          <p:cNvPr id="34" name="Straight Arrow Connector 33">
            <a:extLst>
              <a:ext uri="{FF2B5EF4-FFF2-40B4-BE49-F238E27FC236}">
                <a16:creationId xmlns:a16="http://schemas.microsoft.com/office/drawing/2014/main" id="{67021997-5FCD-D449-971D-38B3628F65FB}"/>
              </a:ext>
            </a:extLst>
          </p:cNvPr>
          <p:cNvCxnSpPr>
            <a:cxnSpLocks/>
          </p:cNvCxnSpPr>
          <p:nvPr/>
        </p:nvCxnSpPr>
        <p:spPr>
          <a:xfrm>
            <a:off x="4773572" y="5842400"/>
            <a:ext cx="413042" cy="0"/>
          </a:xfrm>
          <a:prstGeom prst="straightConnector1">
            <a:avLst/>
          </a:prstGeom>
          <a:ln w="412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ED964C5-E51D-4AF7-BE4A-57BAC8AAB8EC}"/>
              </a:ext>
            </a:extLst>
          </p:cNvPr>
          <p:cNvCxnSpPr>
            <a:cxnSpLocks/>
          </p:cNvCxnSpPr>
          <p:nvPr/>
        </p:nvCxnSpPr>
        <p:spPr>
          <a:xfrm>
            <a:off x="6020863" y="5842400"/>
            <a:ext cx="413042" cy="0"/>
          </a:xfrm>
          <a:prstGeom prst="straightConnector1">
            <a:avLst/>
          </a:prstGeom>
          <a:ln w="412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6C67ABF-58A6-BBC4-91A2-81BF4CD6D527}"/>
              </a:ext>
            </a:extLst>
          </p:cNvPr>
          <p:cNvCxnSpPr>
            <a:cxnSpLocks/>
          </p:cNvCxnSpPr>
          <p:nvPr/>
        </p:nvCxnSpPr>
        <p:spPr>
          <a:xfrm>
            <a:off x="7239263" y="5836449"/>
            <a:ext cx="413042" cy="0"/>
          </a:xfrm>
          <a:prstGeom prst="straightConnector1">
            <a:avLst/>
          </a:prstGeom>
          <a:ln w="412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03B3BA6-F6B8-A5D7-1E29-57F90C67CB59}"/>
              </a:ext>
            </a:extLst>
          </p:cNvPr>
          <p:cNvCxnSpPr>
            <a:cxnSpLocks/>
          </p:cNvCxnSpPr>
          <p:nvPr/>
        </p:nvCxnSpPr>
        <p:spPr>
          <a:xfrm>
            <a:off x="8447110" y="5828217"/>
            <a:ext cx="413042" cy="0"/>
          </a:xfrm>
          <a:prstGeom prst="straightConnector1">
            <a:avLst/>
          </a:prstGeom>
          <a:ln w="412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CBED791-E002-2C86-7125-FEABCF225A44}"/>
              </a:ext>
            </a:extLst>
          </p:cNvPr>
          <p:cNvCxnSpPr>
            <a:cxnSpLocks/>
          </p:cNvCxnSpPr>
          <p:nvPr/>
        </p:nvCxnSpPr>
        <p:spPr>
          <a:xfrm>
            <a:off x="9660914" y="5833351"/>
            <a:ext cx="413042" cy="0"/>
          </a:xfrm>
          <a:prstGeom prst="straightConnector1">
            <a:avLst/>
          </a:prstGeom>
          <a:ln w="412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07B88E60-CE22-9BFC-BF31-053255B34C29}"/>
              </a:ext>
            </a:extLst>
          </p:cNvPr>
          <p:cNvGrpSpPr/>
          <p:nvPr/>
        </p:nvGrpSpPr>
        <p:grpSpPr>
          <a:xfrm>
            <a:off x="10868051" y="4689527"/>
            <a:ext cx="812800" cy="1555448"/>
            <a:chOff x="11134444" y="4019591"/>
            <a:chExt cx="812800" cy="1555448"/>
          </a:xfrm>
        </p:grpSpPr>
        <p:pic>
          <p:nvPicPr>
            <p:cNvPr id="40" name="Picture 39">
              <a:extLst>
                <a:ext uri="{FF2B5EF4-FFF2-40B4-BE49-F238E27FC236}">
                  <a16:creationId xmlns:a16="http://schemas.microsoft.com/office/drawing/2014/main" id="{A98D3D4D-1170-63D3-B915-CD91799598AB}"/>
                </a:ext>
              </a:extLst>
            </p:cNvPr>
            <p:cNvPicPr>
              <a:picLocks noChangeAspect="1"/>
            </p:cNvPicPr>
            <p:nvPr/>
          </p:nvPicPr>
          <p:blipFill>
            <a:blip r:embed="rId3"/>
            <a:stretch>
              <a:fillRect/>
            </a:stretch>
          </p:blipFill>
          <p:spPr>
            <a:xfrm>
              <a:off x="11134444" y="4019591"/>
              <a:ext cx="812800" cy="673100"/>
            </a:xfrm>
            <a:prstGeom prst="rect">
              <a:avLst/>
            </a:prstGeom>
          </p:spPr>
        </p:pic>
        <p:cxnSp>
          <p:nvCxnSpPr>
            <p:cNvPr id="41" name="Straight Connector 40">
              <a:extLst>
                <a:ext uri="{FF2B5EF4-FFF2-40B4-BE49-F238E27FC236}">
                  <a16:creationId xmlns:a16="http://schemas.microsoft.com/office/drawing/2014/main" id="{B2452081-B7C8-6A58-25F0-BAC2B894D356}"/>
                </a:ext>
              </a:extLst>
            </p:cNvPr>
            <p:cNvCxnSpPr>
              <a:cxnSpLocks/>
            </p:cNvCxnSpPr>
            <p:nvPr/>
          </p:nvCxnSpPr>
          <p:spPr>
            <a:xfrm>
              <a:off x="11555834" y="4296181"/>
              <a:ext cx="0" cy="121054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A6BEF9F4-F1E4-B590-EC0B-FFC84708225F}"/>
                </a:ext>
              </a:extLst>
            </p:cNvPr>
            <p:cNvSpPr/>
            <p:nvPr/>
          </p:nvSpPr>
          <p:spPr>
            <a:xfrm>
              <a:off x="11430859" y="5381469"/>
              <a:ext cx="246480" cy="1935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43" name="Straight Arrow Connector 42">
            <a:extLst>
              <a:ext uri="{FF2B5EF4-FFF2-40B4-BE49-F238E27FC236}">
                <a16:creationId xmlns:a16="http://schemas.microsoft.com/office/drawing/2014/main" id="{5CE007AD-2242-6335-9C4C-4AAA1B57E6DC}"/>
              </a:ext>
            </a:extLst>
          </p:cNvPr>
          <p:cNvCxnSpPr>
            <a:cxnSpLocks/>
          </p:cNvCxnSpPr>
          <p:nvPr/>
        </p:nvCxnSpPr>
        <p:spPr>
          <a:xfrm>
            <a:off x="10909863" y="5823760"/>
            <a:ext cx="413042" cy="0"/>
          </a:xfrm>
          <a:prstGeom prst="straightConnector1">
            <a:avLst/>
          </a:prstGeom>
          <a:ln w="412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0DDBFEB-A3AD-A1F0-DC7A-51465F0B3F28}"/>
              </a:ext>
            </a:extLst>
          </p:cNvPr>
          <p:cNvCxnSpPr>
            <a:stCxn id="13" idx="3"/>
          </p:cNvCxnSpPr>
          <p:nvPr/>
        </p:nvCxnSpPr>
        <p:spPr>
          <a:xfrm>
            <a:off x="3440072" y="4805412"/>
            <a:ext cx="4602981" cy="0"/>
          </a:xfrm>
          <a:prstGeom prst="line">
            <a:avLst/>
          </a:prstGeom>
          <a:ln w="25400">
            <a:solidFill>
              <a:srgbClr val="0000A3"/>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5E8E824-87DC-29FD-70EE-4E5168E2FE40}"/>
              </a:ext>
            </a:extLst>
          </p:cNvPr>
          <p:cNvCxnSpPr>
            <a:endCxn id="16" idx="0"/>
          </p:cNvCxnSpPr>
          <p:nvPr/>
        </p:nvCxnSpPr>
        <p:spPr>
          <a:xfrm>
            <a:off x="4355901" y="4805412"/>
            <a:ext cx="1" cy="585527"/>
          </a:xfrm>
          <a:prstGeom prst="straightConnector1">
            <a:avLst/>
          </a:prstGeom>
          <a:ln w="22225">
            <a:solidFill>
              <a:srgbClr val="0000A3"/>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5B17ABB-7841-F05F-807D-817031E916D6}"/>
              </a:ext>
            </a:extLst>
          </p:cNvPr>
          <p:cNvCxnSpPr/>
          <p:nvPr/>
        </p:nvCxnSpPr>
        <p:spPr>
          <a:xfrm>
            <a:off x="5603179" y="4805412"/>
            <a:ext cx="1" cy="585527"/>
          </a:xfrm>
          <a:prstGeom prst="straightConnector1">
            <a:avLst/>
          </a:prstGeom>
          <a:ln w="22225">
            <a:solidFill>
              <a:srgbClr val="0000A3"/>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AEB63CD-7326-362F-E38F-4ADA627898E4}"/>
              </a:ext>
            </a:extLst>
          </p:cNvPr>
          <p:cNvCxnSpPr/>
          <p:nvPr/>
        </p:nvCxnSpPr>
        <p:spPr>
          <a:xfrm>
            <a:off x="6829929" y="4805412"/>
            <a:ext cx="1" cy="585527"/>
          </a:xfrm>
          <a:prstGeom prst="straightConnector1">
            <a:avLst/>
          </a:prstGeom>
          <a:ln w="22225">
            <a:solidFill>
              <a:srgbClr val="0000A3"/>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E8799CE2-1F1F-62DE-ABFC-3793E26D2252}"/>
              </a:ext>
            </a:extLst>
          </p:cNvPr>
          <p:cNvCxnSpPr/>
          <p:nvPr/>
        </p:nvCxnSpPr>
        <p:spPr>
          <a:xfrm>
            <a:off x="8038536" y="4807189"/>
            <a:ext cx="1" cy="585527"/>
          </a:xfrm>
          <a:prstGeom prst="straightConnector1">
            <a:avLst/>
          </a:prstGeom>
          <a:ln w="22225">
            <a:solidFill>
              <a:srgbClr val="0000A3"/>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4DABFE44-C398-25A0-4550-29745A4F085E}"/>
              </a:ext>
            </a:extLst>
          </p:cNvPr>
          <p:cNvSpPr txBox="1"/>
          <p:nvPr/>
        </p:nvSpPr>
        <p:spPr>
          <a:xfrm>
            <a:off x="1074391" y="4487250"/>
            <a:ext cx="90306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A3"/>
                </a:solidFill>
                <a:effectLst/>
                <a:uLnTx/>
                <a:uFillTx/>
                <a:latin typeface="Calibri" panose="020F0502020204030204"/>
                <a:ea typeface="+mn-ea"/>
                <a:cs typeface="+mn-cs"/>
              </a:rPr>
              <a:t>control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A3"/>
                </a:solidFill>
                <a:effectLst/>
                <a:uLnTx/>
                <a:uFillTx/>
                <a:latin typeface="Calibri" panose="020F0502020204030204"/>
                <a:ea typeface="+mn-ea"/>
                <a:cs typeface="+mn-cs"/>
              </a:rPr>
              <a:t>plane</a:t>
            </a:r>
          </a:p>
        </p:txBody>
      </p:sp>
      <p:sp>
        <p:nvSpPr>
          <p:cNvPr id="51" name="TextBox 50">
            <a:extLst>
              <a:ext uri="{FF2B5EF4-FFF2-40B4-BE49-F238E27FC236}">
                <a16:creationId xmlns:a16="http://schemas.microsoft.com/office/drawing/2014/main" id="{FE9F2A96-9CCA-A48A-264A-79AB7C6565C7}"/>
              </a:ext>
            </a:extLst>
          </p:cNvPr>
          <p:cNvSpPr txBox="1"/>
          <p:nvPr/>
        </p:nvSpPr>
        <p:spPr>
          <a:xfrm>
            <a:off x="1123319" y="5522946"/>
            <a:ext cx="707245"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user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plane</a:t>
            </a:r>
          </a:p>
        </p:txBody>
      </p:sp>
      <p:sp>
        <p:nvSpPr>
          <p:cNvPr id="57" name="Freeform 56">
            <a:extLst>
              <a:ext uri="{FF2B5EF4-FFF2-40B4-BE49-F238E27FC236}">
                <a16:creationId xmlns:a16="http://schemas.microsoft.com/office/drawing/2014/main" id="{7F80D767-9C03-2C51-A701-D0F1965A1AC0}"/>
              </a:ext>
            </a:extLst>
          </p:cNvPr>
          <p:cNvSpPr/>
          <p:nvPr/>
        </p:nvSpPr>
        <p:spPr>
          <a:xfrm>
            <a:off x="3457730" y="5047275"/>
            <a:ext cx="495946" cy="573437"/>
          </a:xfrm>
          <a:custGeom>
            <a:avLst/>
            <a:gdLst>
              <a:gd name="connsiteX0" fmla="*/ 0 w 495946"/>
              <a:gd name="connsiteY0" fmla="*/ 0 h 573437"/>
              <a:gd name="connsiteX1" fmla="*/ 247973 w 495946"/>
              <a:gd name="connsiteY1" fmla="*/ 0 h 573437"/>
              <a:gd name="connsiteX2" fmla="*/ 247973 w 495946"/>
              <a:gd name="connsiteY2" fmla="*/ 573437 h 573437"/>
              <a:gd name="connsiteX3" fmla="*/ 495946 w 495946"/>
              <a:gd name="connsiteY3" fmla="*/ 573437 h 573437"/>
            </a:gdLst>
            <a:ahLst/>
            <a:cxnLst>
              <a:cxn ang="0">
                <a:pos x="connsiteX0" y="connsiteY0"/>
              </a:cxn>
              <a:cxn ang="0">
                <a:pos x="connsiteX1" y="connsiteY1"/>
              </a:cxn>
              <a:cxn ang="0">
                <a:pos x="connsiteX2" y="connsiteY2"/>
              </a:cxn>
              <a:cxn ang="0">
                <a:pos x="connsiteX3" y="connsiteY3"/>
              </a:cxn>
            </a:cxnLst>
            <a:rect l="l" t="t" r="r" b="b"/>
            <a:pathLst>
              <a:path w="495946" h="573437">
                <a:moveTo>
                  <a:pt x="0" y="0"/>
                </a:moveTo>
                <a:lnTo>
                  <a:pt x="247973" y="0"/>
                </a:lnTo>
                <a:lnTo>
                  <a:pt x="247973" y="573437"/>
                </a:lnTo>
                <a:lnTo>
                  <a:pt x="495946" y="573437"/>
                </a:lnTo>
              </a:path>
            </a:pathLst>
          </a:custGeom>
          <a:noFill/>
          <a:ln w="25400">
            <a:solidFill>
              <a:srgbClr val="0000A3"/>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8" name="Group 57">
            <a:extLst>
              <a:ext uri="{FF2B5EF4-FFF2-40B4-BE49-F238E27FC236}">
                <a16:creationId xmlns:a16="http://schemas.microsoft.com/office/drawing/2014/main" id="{97AF5C4A-B06F-D26B-79A6-54E65E53487B}"/>
              </a:ext>
            </a:extLst>
          </p:cNvPr>
          <p:cNvGrpSpPr/>
          <p:nvPr/>
        </p:nvGrpSpPr>
        <p:grpSpPr>
          <a:xfrm>
            <a:off x="3993151" y="4478004"/>
            <a:ext cx="4471291" cy="646331"/>
            <a:chOff x="5753099" y="4768945"/>
            <a:chExt cx="4471291" cy="646331"/>
          </a:xfrm>
        </p:grpSpPr>
        <p:sp>
          <p:nvSpPr>
            <p:cNvPr id="59" name="Rectangle 58">
              <a:extLst>
                <a:ext uri="{FF2B5EF4-FFF2-40B4-BE49-F238E27FC236}">
                  <a16:creationId xmlns:a16="http://schemas.microsoft.com/office/drawing/2014/main" id="{A5B31E89-2313-CDBB-4D68-C8EA3CFBA650}"/>
                </a:ext>
              </a:extLst>
            </p:cNvPr>
            <p:cNvSpPr/>
            <p:nvPr/>
          </p:nvSpPr>
          <p:spPr>
            <a:xfrm>
              <a:off x="5753099" y="4778190"/>
              <a:ext cx="4471291" cy="573437"/>
            </a:xfrm>
            <a:prstGeom prst="rect">
              <a:avLst/>
            </a:prstGeom>
            <a:solidFill>
              <a:srgbClr val="000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5D81C040-EF56-56BD-BDF8-ABF2E485E43D}"/>
                </a:ext>
              </a:extLst>
            </p:cNvPr>
            <p:cNvSpPr txBox="1"/>
            <p:nvPr/>
          </p:nvSpPr>
          <p:spPr>
            <a:xfrm>
              <a:off x="5799046" y="4768945"/>
              <a:ext cx="3120297" cy="6463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Real-Time Intelligent Controller (RIC)</a:t>
              </a:r>
            </a:p>
          </p:txBody>
        </p:sp>
      </p:grpSp>
      <p:sp>
        <p:nvSpPr>
          <p:cNvPr id="1024" name="Rectangle 1023">
            <a:extLst>
              <a:ext uri="{FF2B5EF4-FFF2-40B4-BE49-F238E27FC236}">
                <a16:creationId xmlns:a16="http://schemas.microsoft.com/office/drawing/2014/main" id="{FBDDF05A-47B6-3BFA-ED8D-332B0993D623}"/>
              </a:ext>
            </a:extLst>
          </p:cNvPr>
          <p:cNvSpPr/>
          <p:nvPr/>
        </p:nvSpPr>
        <p:spPr>
          <a:xfrm>
            <a:off x="2144110" y="4381635"/>
            <a:ext cx="6517559" cy="837152"/>
          </a:xfrm>
          <a:prstGeom prst="rect">
            <a:avLst/>
          </a:prstGeom>
          <a:noFill/>
          <a:ln w="2540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6" name="TextBox 1025">
            <a:extLst>
              <a:ext uri="{FF2B5EF4-FFF2-40B4-BE49-F238E27FC236}">
                <a16:creationId xmlns:a16="http://schemas.microsoft.com/office/drawing/2014/main" id="{5F9A55DC-F015-5FB2-49BE-542FC5A62B94}"/>
              </a:ext>
            </a:extLst>
          </p:cNvPr>
          <p:cNvSpPr txBox="1"/>
          <p:nvPr/>
        </p:nvSpPr>
        <p:spPr>
          <a:xfrm>
            <a:off x="8636961" y="4550375"/>
            <a:ext cx="1367549" cy="5909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Re-factored RRC</a:t>
            </a:r>
          </a:p>
        </p:txBody>
      </p:sp>
      <p:cxnSp>
        <p:nvCxnSpPr>
          <p:cNvPr id="1039" name="Straight Connector 1038">
            <a:extLst>
              <a:ext uri="{FF2B5EF4-FFF2-40B4-BE49-F238E27FC236}">
                <a16:creationId xmlns:a16="http://schemas.microsoft.com/office/drawing/2014/main" id="{0D824A4B-11AE-457A-640D-CEF66C95DAC3}"/>
              </a:ext>
            </a:extLst>
          </p:cNvPr>
          <p:cNvCxnSpPr/>
          <p:nvPr/>
        </p:nvCxnSpPr>
        <p:spPr bwMode="auto">
          <a:xfrm flipV="1">
            <a:off x="4367618" y="5584657"/>
            <a:ext cx="2791783" cy="14329"/>
          </a:xfrm>
          <a:prstGeom prst="line">
            <a:avLst/>
          </a:prstGeom>
          <a:noFill/>
          <a:ln w="25400" cap="flat" cmpd="sng" algn="ctr">
            <a:solidFill>
              <a:srgbClr val="000000"/>
            </a:solidFill>
            <a:prstDash val="dash"/>
          </a:ln>
          <a:effectLst/>
        </p:spPr>
      </p:cxnSp>
      <p:sp>
        <p:nvSpPr>
          <p:cNvPr id="1053" name="TextBox 399">
            <a:extLst>
              <a:ext uri="{FF2B5EF4-FFF2-40B4-BE49-F238E27FC236}">
                <a16:creationId xmlns:a16="http://schemas.microsoft.com/office/drawing/2014/main" id="{70FC3D9B-7887-D371-9BAD-081EDE705900}"/>
              </a:ext>
            </a:extLst>
          </p:cNvPr>
          <p:cNvSpPr txBox="1">
            <a:spLocks noChangeArrowheads="1"/>
          </p:cNvSpPr>
          <p:nvPr/>
        </p:nvSpPr>
        <p:spPr bwMode="auto">
          <a:xfrm>
            <a:off x="4602551" y="6850709"/>
            <a:ext cx="2302688" cy="2845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ts val="1463"/>
              </a:lnSpc>
              <a:spcBef>
                <a:spcPct val="0"/>
              </a:spcBef>
              <a:spcAft>
                <a:spcPct val="0"/>
              </a:spcAft>
              <a:buClrTx/>
              <a:buSzTx/>
              <a:buFontTx/>
              <a:buNone/>
              <a:tabLst/>
              <a:defRPr/>
            </a:pPr>
            <a:r>
              <a:rPr kumimoji="0" lang="en-US" sz="1400" b="0" i="1" u="none" strike="noStrike" kern="0" cap="none" spc="0" normalizeH="0" baseline="0" noProof="0" dirty="0">
                <a:ln>
                  <a:noFill/>
                </a:ln>
                <a:solidFill>
                  <a:srgbClr val="000000"/>
                </a:solidFill>
                <a:effectLst/>
                <a:uLnTx/>
                <a:uFillTx/>
                <a:latin typeface="Arial" charset="0"/>
                <a:ea typeface="ＭＳ Ｐゴシック" charset="0"/>
              </a:rPr>
              <a:t>SDN-controlled switches</a:t>
            </a:r>
          </a:p>
        </p:txBody>
      </p:sp>
      <p:grpSp>
        <p:nvGrpSpPr>
          <p:cNvPr id="1207" name="Group 1206">
            <a:extLst>
              <a:ext uri="{FF2B5EF4-FFF2-40B4-BE49-F238E27FC236}">
                <a16:creationId xmlns:a16="http://schemas.microsoft.com/office/drawing/2014/main" id="{E840A1D9-548C-1EAE-D68F-265C78A222A8}"/>
              </a:ext>
            </a:extLst>
          </p:cNvPr>
          <p:cNvGrpSpPr/>
          <p:nvPr/>
        </p:nvGrpSpPr>
        <p:grpSpPr>
          <a:xfrm>
            <a:off x="7376946" y="2192692"/>
            <a:ext cx="4161952" cy="2856943"/>
            <a:chOff x="7376946" y="2192692"/>
            <a:chExt cx="4161952" cy="2856943"/>
          </a:xfrm>
        </p:grpSpPr>
        <p:grpSp>
          <p:nvGrpSpPr>
            <p:cNvPr id="1029" name="Group 1028">
              <a:extLst>
                <a:ext uri="{FF2B5EF4-FFF2-40B4-BE49-F238E27FC236}">
                  <a16:creationId xmlns:a16="http://schemas.microsoft.com/office/drawing/2014/main" id="{A4FC02E5-B952-9929-8FD4-CD0B0EA0EBFB}"/>
                </a:ext>
              </a:extLst>
            </p:cNvPr>
            <p:cNvGrpSpPr/>
            <p:nvPr/>
          </p:nvGrpSpPr>
          <p:grpSpPr>
            <a:xfrm>
              <a:off x="7565970" y="2192692"/>
              <a:ext cx="3972928" cy="2321641"/>
              <a:chOff x="4303039" y="2216439"/>
              <a:chExt cx="3972928" cy="2321641"/>
            </a:xfrm>
          </p:grpSpPr>
          <p:sp>
            <p:nvSpPr>
              <p:cNvPr id="1030" name="TextBox 1029">
                <a:extLst>
                  <a:ext uri="{FF2B5EF4-FFF2-40B4-BE49-F238E27FC236}">
                    <a16:creationId xmlns:a16="http://schemas.microsoft.com/office/drawing/2014/main" id="{5515160C-A5A5-DA0D-99D7-8538D50D4338}"/>
                  </a:ext>
                </a:extLst>
              </p:cNvPr>
              <p:cNvSpPr txBox="1"/>
              <p:nvPr/>
            </p:nvSpPr>
            <p:spPr>
              <a:xfrm>
                <a:off x="4303039" y="2216439"/>
                <a:ext cx="397292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RAN Network Information Base (R-NIB) </a:t>
                </a:r>
              </a:p>
              <a:p>
                <a:pPr marL="285750" marR="0" lvl="0" indent="-285750" algn="l" defTabSz="914400" rtl="0" eaLnBrk="1" fontAlgn="auto" latinLnBrk="0" hangingPunct="1">
                  <a:lnSpc>
                    <a:spcPct val="100000"/>
                  </a:lnSpc>
                  <a:spcBef>
                    <a:spcPts val="0"/>
                  </a:spcBef>
                  <a:spcAft>
                    <a:spcPts val="0"/>
                  </a:spcAft>
                  <a:buClr>
                    <a:srgbClr val="0000A3"/>
                  </a:buClr>
                  <a:buSzTx/>
                  <a:buFont typeface="Wingdings"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common set of information consumed by numerous control apps, e.g., longer time-scale CQI (channel Quality Indicator) values, other per-session state</a:t>
                </a:r>
              </a:p>
            </p:txBody>
          </p:sp>
          <p:cxnSp>
            <p:nvCxnSpPr>
              <p:cNvPr id="1031" name="Straight Connector 1030">
                <a:extLst>
                  <a:ext uri="{FF2B5EF4-FFF2-40B4-BE49-F238E27FC236}">
                    <a16:creationId xmlns:a16="http://schemas.microsoft.com/office/drawing/2014/main" id="{05CED445-DC9D-DBF3-84FD-C891786E579F}"/>
                  </a:ext>
                </a:extLst>
              </p:cNvPr>
              <p:cNvCxnSpPr>
                <a:cxnSpLocks/>
                <a:stCxn id="1030" idx="2"/>
                <a:endCxn id="1171" idx="1"/>
              </p:cNvCxnSpPr>
              <p:nvPr/>
            </p:nvCxnSpPr>
            <p:spPr>
              <a:xfrm flipH="1">
                <a:off x="4470042" y="3970765"/>
                <a:ext cx="1819461" cy="56731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173" name="Group 1172">
              <a:extLst>
                <a:ext uri="{FF2B5EF4-FFF2-40B4-BE49-F238E27FC236}">
                  <a16:creationId xmlns:a16="http://schemas.microsoft.com/office/drawing/2014/main" id="{0FDAB918-3A00-52CD-29A4-33D36F397F5E}"/>
                </a:ext>
              </a:extLst>
            </p:cNvPr>
            <p:cNvGrpSpPr/>
            <p:nvPr/>
          </p:nvGrpSpPr>
          <p:grpSpPr>
            <a:xfrm>
              <a:off x="7376946" y="4514333"/>
              <a:ext cx="712054" cy="535302"/>
              <a:chOff x="8172769" y="752188"/>
              <a:chExt cx="712054" cy="535302"/>
            </a:xfrm>
          </p:grpSpPr>
          <p:sp>
            <p:nvSpPr>
              <p:cNvPr id="1171" name="Can 1170">
                <a:extLst>
                  <a:ext uri="{FF2B5EF4-FFF2-40B4-BE49-F238E27FC236}">
                    <a16:creationId xmlns:a16="http://schemas.microsoft.com/office/drawing/2014/main" id="{8A2E7039-D807-B995-2305-7A5E371C83EE}"/>
                  </a:ext>
                </a:extLst>
              </p:cNvPr>
              <p:cNvSpPr/>
              <p:nvPr/>
            </p:nvSpPr>
            <p:spPr>
              <a:xfrm>
                <a:off x="8204792" y="752188"/>
                <a:ext cx="648008" cy="535302"/>
              </a:xfrm>
              <a:prstGeom prst="can">
                <a:avLst/>
              </a:prstGeom>
              <a:solidFill>
                <a:schemeClr val="accent6">
                  <a:lumMod val="40000"/>
                  <a:lumOff val="6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72" name="TextBox 1171">
                <a:extLst>
                  <a:ext uri="{FF2B5EF4-FFF2-40B4-BE49-F238E27FC236}">
                    <a16:creationId xmlns:a16="http://schemas.microsoft.com/office/drawing/2014/main" id="{DF568A06-0F13-A758-927B-5DBFE5442F5F}"/>
                  </a:ext>
                </a:extLst>
              </p:cNvPr>
              <p:cNvSpPr txBox="1"/>
              <p:nvPr/>
            </p:nvSpPr>
            <p:spPr>
              <a:xfrm>
                <a:off x="8172769" y="869518"/>
                <a:ext cx="71205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R-NIB</a:t>
                </a:r>
              </a:p>
            </p:txBody>
          </p:sp>
        </p:grpSp>
      </p:grpSp>
      <p:cxnSp>
        <p:nvCxnSpPr>
          <p:cNvPr id="1175" name="Straight Arrow Connector 1174">
            <a:extLst>
              <a:ext uri="{FF2B5EF4-FFF2-40B4-BE49-F238E27FC236}">
                <a16:creationId xmlns:a16="http://schemas.microsoft.com/office/drawing/2014/main" id="{E84D44C3-2708-EDF5-C588-866461D86BC8}"/>
              </a:ext>
            </a:extLst>
          </p:cNvPr>
          <p:cNvCxnSpPr>
            <a:cxnSpLocks/>
          </p:cNvCxnSpPr>
          <p:nvPr/>
        </p:nvCxnSpPr>
        <p:spPr>
          <a:xfrm>
            <a:off x="4421712" y="4103606"/>
            <a:ext cx="0" cy="325726"/>
          </a:xfrm>
          <a:prstGeom prst="straightConnector1">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200" name="Group 1199">
            <a:extLst>
              <a:ext uri="{FF2B5EF4-FFF2-40B4-BE49-F238E27FC236}">
                <a16:creationId xmlns:a16="http://schemas.microsoft.com/office/drawing/2014/main" id="{B04BAB91-C7BA-5956-7BD8-A39BB8671F5E}"/>
              </a:ext>
            </a:extLst>
          </p:cNvPr>
          <p:cNvGrpSpPr/>
          <p:nvPr/>
        </p:nvGrpSpPr>
        <p:grpSpPr>
          <a:xfrm>
            <a:off x="2536161" y="2268027"/>
            <a:ext cx="4791721" cy="2167443"/>
            <a:chOff x="2546671" y="2268027"/>
            <a:chExt cx="4791721" cy="2167443"/>
          </a:xfrm>
        </p:grpSpPr>
        <p:cxnSp>
          <p:nvCxnSpPr>
            <p:cNvPr id="1158" name="Straight Connector 1157">
              <a:extLst>
                <a:ext uri="{FF2B5EF4-FFF2-40B4-BE49-F238E27FC236}">
                  <a16:creationId xmlns:a16="http://schemas.microsoft.com/office/drawing/2014/main" id="{47B6EA5F-20FF-F970-5FCF-CBA77809B949}"/>
                </a:ext>
              </a:extLst>
            </p:cNvPr>
            <p:cNvCxnSpPr>
              <a:cxnSpLocks/>
            </p:cNvCxnSpPr>
            <p:nvPr/>
          </p:nvCxnSpPr>
          <p:spPr>
            <a:xfrm>
              <a:off x="4223475" y="3128520"/>
              <a:ext cx="2433422" cy="31969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044" name="Group 1043">
              <a:extLst>
                <a:ext uri="{FF2B5EF4-FFF2-40B4-BE49-F238E27FC236}">
                  <a16:creationId xmlns:a16="http://schemas.microsoft.com/office/drawing/2014/main" id="{6EFBE12D-E2F9-96DC-302D-417BEDB8B882}"/>
                </a:ext>
              </a:extLst>
            </p:cNvPr>
            <p:cNvGrpSpPr/>
            <p:nvPr/>
          </p:nvGrpSpPr>
          <p:grpSpPr>
            <a:xfrm>
              <a:off x="3934271" y="3452406"/>
              <a:ext cx="1023471" cy="590176"/>
              <a:chOff x="4721412" y="1277470"/>
              <a:chExt cx="1023471" cy="590176"/>
            </a:xfrm>
          </p:grpSpPr>
          <p:sp>
            <p:nvSpPr>
              <p:cNvPr id="1059" name="Oval 1058">
                <a:extLst>
                  <a:ext uri="{FF2B5EF4-FFF2-40B4-BE49-F238E27FC236}">
                    <a16:creationId xmlns:a16="http://schemas.microsoft.com/office/drawing/2014/main" id="{E124A522-EEFA-3C17-F176-0E00C361B2EA}"/>
                  </a:ext>
                </a:extLst>
              </p:cNvPr>
              <p:cNvSpPr/>
              <p:nvPr/>
            </p:nvSpPr>
            <p:spPr bwMode="auto">
              <a:xfrm>
                <a:off x="4721412" y="1277470"/>
                <a:ext cx="1023471" cy="590176"/>
              </a:xfrm>
              <a:prstGeom prst="ellipse">
                <a:avLst/>
              </a:prstGeom>
              <a:solidFill>
                <a:schemeClr val="accent6">
                  <a:lumMod val="20000"/>
                  <a:lumOff val="80000"/>
                  <a:alpha val="70000"/>
                </a:schemeClr>
              </a:solidFill>
              <a:ln w="9525" cap="flat" cmpd="sng" algn="ctr">
                <a:solidFill>
                  <a:srgbClr val="008000"/>
                </a:solid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1060" name="TextBox 1059">
                <a:extLst>
                  <a:ext uri="{FF2B5EF4-FFF2-40B4-BE49-F238E27FC236}">
                    <a16:creationId xmlns:a16="http://schemas.microsoft.com/office/drawing/2014/main" id="{36FF1367-FFF5-3A8D-B7FC-DF912EE1219C}"/>
                  </a:ext>
                </a:extLst>
              </p:cNvPr>
              <p:cNvSpPr txBox="1"/>
              <p:nvPr/>
            </p:nvSpPr>
            <p:spPr>
              <a:xfrm>
                <a:off x="4765081" y="1312466"/>
                <a:ext cx="978153" cy="512769"/>
              </a:xfrm>
              <a:prstGeom prst="rect">
                <a:avLst/>
              </a:prstGeom>
              <a:noFill/>
            </p:spPr>
            <p:txBody>
              <a:bodyPr wrap="none" rtlCol="0">
                <a:spAutoFit/>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load </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balancing</a:t>
                </a:r>
              </a:p>
            </p:txBody>
          </p:sp>
        </p:grpSp>
        <p:grpSp>
          <p:nvGrpSpPr>
            <p:cNvPr id="1045" name="Group 1044">
              <a:extLst>
                <a:ext uri="{FF2B5EF4-FFF2-40B4-BE49-F238E27FC236}">
                  <a16:creationId xmlns:a16="http://schemas.microsoft.com/office/drawing/2014/main" id="{63FCEDFD-7071-9115-561E-59A2773BB806}"/>
                </a:ext>
              </a:extLst>
            </p:cNvPr>
            <p:cNvGrpSpPr/>
            <p:nvPr/>
          </p:nvGrpSpPr>
          <p:grpSpPr>
            <a:xfrm>
              <a:off x="5116451" y="3465803"/>
              <a:ext cx="1082348" cy="590176"/>
              <a:chOff x="6106353" y="1817278"/>
              <a:chExt cx="1082348" cy="590176"/>
            </a:xfrm>
          </p:grpSpPr>
          <p:sp>
            <p:nvSpPr>
              <p:cNvPr id="1057" name="Oval 1056">
                <a:extLst>
                  <a:ext uri="{FF2B5EF4-FFF2-40B4-BE49-F238E27FC236}">
                    <a16:creationId xmlns:a16="http://schemas.microsoft.com/office/drawing/2014/main" id="{F9AC6626-4BAA-9D63-0BD8-445F82089EDB}"/>
                  </a:ext>
                </a:extLst>
              </p:cNvPr>
              <p:cNvSpPr/>
              <p:nvPr/>
            </p:nvSpPr>
            <p:spPr bwMode="auto">
              <a:xfrm>
                <a:off x="6106459" y="1817278"/>
                <a:ext cx="1023471" cy="590176"/>
              </a:xfrm>
              <a:prstGeom prst="ellipse">
                <a:avLst/>
              </a:prstGeom>
              <a:solidFill>
                <a:schemeClr val="accent6">
                  <a:lumMod val="20000"/>
                  <a:lumOff val="80000"/>
                  <a:alpha val="70000"/>
                </a:schemeClr>
              </a:solidFill>
              <a:ln w="9525" cap="flat" cmpd="sng" algn="ctr">
                <a:solidFill>
                  <a:srgbClr val="008000"/>
                </a:solid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1058" name="TextBox 1057">
                <a:extLst>
                  <a:ext uri="{FF2B5EF4-FFF2-40B4-BE49-F238E27FC236}">
                    <a16:creationId xmlns:a16="http://schemas.microsoft.com/office/drawing/2014/main" id="{0E8CF004-912E-E202-37FD-373D4B71DF03}"/>
                  </a:ext>
                </a:extLst>
              </p:cNvPr>
              <p:cNvSpPr txBox="1"/>
              <p:nvPr/>
            </p:nvSpPr>
            <p:spPr>
              <a:xfrm>
                <a:off x="6106353" y="1958851"/>
                <a:ext cx="1082348" cy="319446"/>
              </a:xfrm>
              <a:prstGeom prst="rect">
                <a:avLst/>
              </a:prstGeom>
              <a:noFill/>
            </p:spPr>
            <p:txBody>
              <a:bodyPr wrap="none" rtlCol="0">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handover</a:t>
                </a:r>
              </a:p>
            </p:txBody>
          </p:sp>
        </p:grpSp>
        <p:grpSp>
          <p:nvGrpSpPr>
            <p:cNvPr id="1046" name="Group 1045">
              <a:extLst>
                <a:ext uri="{FF2B5EF4-FFF2-40B4-BE49-F238E27FC236}">
                  <a16:creationId xmlns:a16="http://schemas.microsoft.com/office/drawing/2014/main" id="{162D91BF-A0E6-4A09-DFD6-049B10DFCDFD}"/>
                </a:ext>
              </a:extLst>
            </p:cNvPr>
            <p:cNvGrpSpPr/>
            <p:nvPr/>
          </p:nvGrpSpPr>
          <p:grpSpPr>
            <a:xfrm>
              <a:off x="6314921" y="3488207"/>
              <a:ext cx="1023471" cy="590176"/>
              <a:chOff x="6938682" y="977153"/>
              <a:chExt cx="1023471" cy="590176"/>
            </a:xfrm>
          </p:grpSpPr>
          <p:sp>
            <p:nvSpPr>
              <p:cNvPr id="1055" name="Oval 1054">
                <a:extLst>
                  <a:ext uri="{FF2B5EF4-FFF2-40B4-BE49-F238E27FC236}">
                    <a16:creationId xmlns:a16="http://schemas.microsoft.com/office/drawing/2014/main" id="{30B1AB13-6FCC-280B-63FA-8738B06201D7}"/>
                  </a:ext>
                </a:extLst>
              </p:cNvPr>
              <p:cNvSpPr/>
              <p:nvPr/>
            </p:nvSpPr>
            <p:spPr bwMode="auto">
              <a:xfrm>
                <a:off x="6938682" y="977153"/>
                <a:ext cx="1023471" cy="590176"/>
              </a:xfrm>
              <a:prstGeom prst="ellipse">
                <a:avLst/>
              </a:prstGeom>
              <a:solidFill>
                <a:schemeClr val="accent6">
                  <a:lumMod val="20000"/>
                  <a:lumOff val="80000"/>
                  <a:alpha val="70000"/>
                </a:schemeClr>
              </a:solidFill>
              <a:ln w="9525" cap="flat" cmpd="sng" algn="ctr">
                <a:solidFill>
                  <a:srgbClr val="008000"/>
                </a:solid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1056" name="TextBox 1055">
                <a:extLst>
                  <a:ext uri="{FF2B5EF4-FFF2-40B4-BE49-F238E27FC236}">
                    <a16:creationId xmlns:a16="http://schemas.microsoft.com/office/drawing/2014/main" id="{4C3D2809-D44F-870E-5E21-5EE4C05F0A1C}"/>
                  </a:ext>
                </a:extLst>
              </p:cNvPr>
              <p:cNvSpPr txBox="1"/>
              <p:nvPr/>
            </p:nvSpPr>
            <p:spPr>
              <a:xfrm>
                <a:off x="7138032" y="1131729"/>
                <a:ext cx="646331" cy="313932"/>
              </a:xfrm>
              <a:prstGeom prst="rect">
                <a:avLst/>
              </a:prstGeom>
              <a:noFill/>
            </p:spPr>
            <p:txBody>
              <a:bodyPr wrap="none" rtlCol="0">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rPr>
                  <a:t>QoS</a:t>
                </a:r>
              </a:p>
            </p:txBody>
          </p:sp>
        </p:grpSp>
        <p:sp>
          <p:nvSpPr>
            <p:cNvPr id="1054" name="TextBox 399">
              <a:extLst>
                <a:ext uri="{FF2B5EF4-FFF2-40B4-BE49-F238E27FC236}">
                  <a16:creationId xmlns:a16="http://schemas.microsoft.com/office/drawing/2014/main" id="{18864690-054A-64E5-95DA-0AF4DD7A199A}"/>
                </a:ext>
              </a:extLst>
            </p:cNvPr>
            <p:cNvSpPr txBox="1">
              <a:spLocks noChangeArrowheads="1"/>
            </p:cNvSpPr>
            <p:nvPr/>
          </p:nvSpPr>
          <p:spPr bwMode="auto">
            <a:xfrm>
              <a:off x="2546671" y="2268027"/>
              <a:ext cx="2433422" cy="10895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C00000"/>
                  </a:solidFill>
                  <a:effectLst/>
                  <a:uLnTx/>
                  <a:uFillTx/>
                  <a:latin typeface="Calibri" panose="020F0502020204030204"/>
                  <a:ea typeface="ＭＳ Ｐゴシック" charset="0"/>
                </a:rPr>
                <a:t>Near-real time network control applications </a:t>
              </a:r>
              <a:r>
                <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charset="0"/>
                </a:rPr>
                <a:t>implemented as “</a:t>
              </a:r>
              <a:r>
                <a:rPr kumimoji="0" lang="en-US" sz="1800" b="0" i="0" u="none" strike="noStrike" kern="0" cap="none" spc="0" normalizeH="0" baseline="0" noProof="0" dirty="0" err="1">
                  <a:ln>
                    <a:noFill/>
                  </a:ln>
                  <a:solidFill>
                    <a:srgbClr val="000000"/>
                  </a:solidFill>
                  <a:effectLst/>
                  <a:uLnTx/>
                  <a:uFillTx/>
                  <a:latin typeface="Calibri" panose="020F0502020204030204"/>
                  <a:ea typeface="ＭＳ Ｐゴシック" charset="0"/>
                </a:rPr>
                <a:t>xA</a:t>
              </a:r>
              <a:r>
                <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charset="0"/>
                </a:rPr>
                <a:t>pps”</a:t>
              </a:r>
            </a:p>
          </p:txBody>
        </p:sp>
        <p:sp>
          <p:nvSpPr>
            <p:cNvPr id="1156" name="TextBox 1155">
              <a:extLst>
                <a:ext uri="{FF2B5EF4-FFF2-40B4-BE49-F238E27FC236}">
                  <a16:creationId xmlns:a16="http://schemas.microsoft.com/office/drawing/2014/main" id="{2B6E0A21-4E4F-B66B-368D-17F9558CCD27}"/>
                </a:ext>
              </a:extLst>
            </p:cNvPr>
            <p:cNvSpPr txBox="1"/>
            <p:nvPr/>
          </p:nvSpPr>
          <p:spPr>
            <a:xfrm rot="5400000">
              <a:off x="6049087" y="3465068"/>
              <a:ext cx="595035" cy="58477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008000"/>
                  </a:solidFill>
                  <a:effectLst/>
                  <a:uLnTx/>
                  <a:uFillTx/>
                  <a:latin typeface="Arial" charset="0"/>
                  <a:ea typeface="ＭＳ Ｐゴシック" charset="0"/>
                  <a:cs typeface="+mn-cs"/>
                </a:rPr>
                <a:t>…</a:t>
              </a:r>
            </a:p>
          </p:txBody>
        </p:sp>
        <p:cxnSp>
          <p:nvCxnSpPr>
            <p:cNvPr id="1159" name="Straight Connector 1158">
              <a:extLst>
                <a:ext uri="{FF2B5EF4-FFF2-40B4-BE49-F238E27FC236}">
                  <a16:creationId xmlns:a16="http://schemas.microsoft.com/office/drawing/2014/main" id="{64FE0FA5-D6FA-7840-6F5C-AEAB25CB8E01}"/>
                </a:ext>
              </a:extLst>
            </p:cNvPr>
            <p:cNvCxnSpPr>
              <a:cxnSpLocks/>
            </p:cNvCxnSpPr>
            <p:nvPr/>
          </p:nvCxnSpPr>
          <p:spPr>
            <a:xfrm flipH="1" flipV="1">
              <a:off x="4228072" y="3130951"/>
              <a:ext cx="1074922" cy="34037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63" name="Straight Connector 1162">
              <a:extLst>
                <a:ext uri="{FF2B5EF4-FFF2-40B4-BE49-F238E27FC236}">
                  <a16:creationId xmlns:a16="http://schemas.microsoft.com/office/drawing/2014/main" id="{EF9C0D5B-76F0-3DFF-8373-07220B5B84CA}"/>
                </a:ext>
              </a:extLst>
            </p:cNvPr>
            <p:cNvCxnSpPr>
              <a:cxnSpLocks/>
              <a:stCxn id="1060" idx="0"/>
            </p:cNvCxnSpPr>
            <p:nvPr/>
          </p:nvCxnSpPr>
          <p:spPr>
            <a:xfrm flipH="1" flipV="1">
              <a:off x="4223475" y="3122214"/>
              <a:ext cx="243542" cy="3651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76" name="Straight Arrow Connector 1175">
              <a:extLst>
                <a:ext uri="{FF2B5EF4-FFF2-40B4-BE49-F238E27FC236}">
                  <a16:creationId xmlns:a16="http://schemas.microsoft.com/office/drawing/2014/main" id="{1F8C1642-7521-600E-A9A4-4295C9514BD8}"/>
                </a:ext>
              </a:extLst>
            </p:cNvPr>
            <p:cNvCxnSpPr>
              <a:cxnSpLocks/>
            </p:cNvCxnSpPr>
            <p:nvPr/>
          </p:nvCxnSpPr>
          <p:spPr>
            <a:xfrm>
              <a:off x="5607272" y="4107029"/>
              <a:ext cx="0" cy="322303"/>
            </a:xfrm>
            <a:prstGeom prst="straightConnector1">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79" name="Straight Arrow Connector 1178">
              <a:extLst>
                <a:ext uri="{FF2B5EF4-FFF2-40B4-BE49-F238E27FC236}">
                  <a16:creationId xmlns:a16="http://schemas.microsoft.com/office/drawing/2014/main" id="{2D8CF0DB-41C4-E2C6-EFC4-475DFE1F7DB6}"/>
                </a:ext>
              </a:extLst>
            </p:cNvPr>
            <p:cNvCxnSpPr>
              <a:cxnSpLocks/>
            </p:cNvCxnSpPr>
            <p:nvPr/>
          </p:nvCxnSpPr>
          <p:spPr>
            <a:xfrm flipH="1">
              <a:off x="6818475" y="4107015"/>
              <a:ext cx="8181" cy="328455"/>
            </a:xfrm>
            <a:prstGeom prst="straightConnector1">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90" name="TextBox 1189">
              <a:extLst>
                <a:ext uri="{FF2B5EF4-FFF2-40B4-BE49-F238E27FC236}">
                  <a16:creationId xmlns:a16="http://schemas.microsoft.com/office/drawing/2014/main" id="{AF013136-C610-84C7-ED96-22D798A9D8B8}"/>
                </a:ext>
              </a:extLst>
            </p:cNvPr>
            <p:cNvSpPr txBox="1"/>
            <p:nvPr/>
          </p:nvSpPr>
          <p:spPr>
            <a:xfrm rot="5400000">
              <a:off x="4881884" y="3468504"/>
              <a:ext cx="595035" cy="58477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008000"/>
                  </a:solidFill>
                  <a:effectLst/>
                  <a:uLnTx/>
                  <a:uFillTx/>
                  <a:latin typeface="Arial" charset="0"/>
                  <a:ea typeface="ＭＳ Ｐゴシック" charset="0"/>
                  <a:cs typeface="+mn-cs"/>
                </a:rPr>
                <a:t>…</a:t>
              </a:r>
            </a:p>
          </p:txBody>
        </p:sp>
      </p:grpSp>
      <p:sp>
        <p:nvSpPr>
          <p:cNvPr id="6" name="Slide Number Placeholder 3">
            <a:extLst>
              <a:ext uri="{FF2B5EF4-FFF2-40B4-BE49-F238E27FC236}">
                <a16:creationId xmlns:a16="http://schemas.microsoft.com/office/drawing/2014/main" id="{90D6BD8C-6C93-58DF-2BB0-E1389D32D799}"/>
              </a:ext>
            </a:extLst>
          </p:cNvPr>
          <p:cNvSpPr>
            <a:spLocks noGrp="1"/>
          </p:cNvSpPr>
          <p:nvPr>
            <p:ph type="sldNum" sz="quarter" idx="4"/>
          </p:nvPr>
        </p:nvSpPr>
        <p:spPr>
          <a:xfrm>
            <a:off x="9219616" y="644308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SDN </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955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00"/>
                                        </p:tgtEl>
                                        <p:attrNameLst>
                                          <p:attrName>style.visibility</p:attrName>
                                        </p:attrNameLst>
                                      </p:cBhvr>
                                      <p:to>
                                        <p:strVal val="visible"/>
                                      </p:to>
                                    </p:set>
                                    <p:animEffect transition="in" filter="dissolve">
                                      <p:cBhvr>
                                        <p:cTn id="7" dur="500"/>
                                        <p:tgtEl>
                                          <p:spTgt spid="120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07"/>
                                        </p:tgtEl>
                                        <p:attrNameLst>
                                          <p:attrName>style.visibility</p:attrName>
                                        </p:attrNameLst>
                                      </p:cBhvr>
                                      <p:to>
                                        <p:strVal val="visible"/>
                                      </p:to>
                                    </p:set>
                                    <p:animEffect transition="in" filter="dissolve">
                                      <p:cBhvr>
                                        <p:cTn id="12" dur="500"/>
                                        <p:tgtEl>
                                          <p:spTgt spid="1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3AF36-FC88-10CA-1501-1179CD0A86B5}"/>
            </a:ext>
          </a:extLst>
        </p:cNvPr>
        <p:cNvGrpSpPr/>
        <p:nvPr/>
      </p:nvGrpSpPr>
      <p:grpSpPr>
        <a:xfrm>
          <a:off x="0" y="0"/>
          <a:ext cx="0" cy="0"/>
          <a:chOff x="0" y="0"/>
          <a:chExt cx="0" cy="0"/>
        </a:xfrm>
      </p:grpSpPr>
      <p:sp>
        <p:nvSpPr>
          <p:cNvPr id="6" name="Rectangle 3">
            <a:extLst>
              <a:ext uri="{FF2B5EF4-FFF2-40B4-BE49-F238E27FC236}">
                <a16:creationId xmlns:a16="http://schemas.microsoft.com/office/drawing/2014/main" id="{1AD29E5F-DB8E-81B7-8FE7-7D0C3F974ACB}"/>
              </a:ext>
            </a:extLst>
          </p:cNvPr>
          <p:cNvSpPr>
            <a:spLocks noChangeArrowheads="1"/>
          </p:cNvSpPr>
          <p:nvPr/>
        </p:nvSpPr>
        <p:spPr bwMode="auto">
          <a:xfrm>
            <a:off x="990460" y="164365"/>
            <a:ext cx="10972356"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4400" b="1" dirty="0">
                <a:solidFill>
                  <a:srgbClr val="000099"/>
                </a:solidFill>
                <a:latin typeface="+mj-lt"/>
              </a:rPr>
              <a:t>Overview of today’s REU seminar</a:t>
            </a:r>
            <a:endParaRPr lang="en-US" altLang="en-US" sz="4400" b="1" dirty="0">
              <a:solidFill>
                <a:srgbClr val="C00000"/>
              </a:solidFill>
              <a:latin typeface="+mj-lt"/>
            </a:endParaRPr>
          </a:p>
        </p:txBody>
      </p:sp>
      <p:sp>
        <p:nvSpPr>
          <p:cNvPr id="2" name="TextBox 1">
            <a:extLst>
              <a:ext uri="{FF2B5EF4-FFF2-40B4-BE49-F238E27FC236}">
                <a16:creationId xmlns:a16="http://schemas.microsoft.com/office/drawing/2014/main" id="{7FC6A874-8AAC-DE4D-9E5A-8B5C8AC30D41}"/>
              </a:ext>
            </a:extLst>
          </p:cNvPr>
          <p:cNvSpPr txBox="1"/>
          <p:nvPr/>
        </p:nvSpPr>
        <p:spPr>
          <a:xfrm>
            <a:off x="990460" y="1724506"/>
            <a:ext cx="8802468" cy="2046714"/>
          </a:xfrm>
          <a:prstGeom prst="rect">
            <a:avLst/>
          </a:prstGeom>
          <a:noFill/>
        </p:spPr>
        <p:txBody>
          <a:bodyPr wrap="square" rtlCol="0">
            <a:spAutoFit/>
          </a:bodyPr>
          <a:lstStyle/>
          <a:p>
            <a:pPr marL="296863" indent="-296863">
              <a:spcBef>
                <a:spcPts val="600"/>
              </a:spcBef>
              <a:buClr>
                <a:schemeClr val="bg1">
                  <a:lumMod val="75000"/>
                </a:schemeClr>
              </a:buClr>
              <a:buFont typeface="Wingdings" pitchFamily="2" charset="2"/>
              <a:buChar char="§"/>
            </a:pPr>
            <a:r>
              <a:rPr lang="en-US" sz="2800" dirty="0">
                <a:solidFill>
                  <a:schemeClr val="bg1">
                    <a:lumMod val="85000"/>
                  </a:schemeClr>
                </a:solidFill>
              </a:rPr>
              <a:t>Wireless (5G, </a:t>
            </a:r>
            <a:r>
              <a:rPr lang="en-US" sz="2800" dirty="0" err="1">
                <a:solidFill>
                  <a:schemeClr val="bg1">
                    <a:lumMod val="85000"/>
                  </a:schemeClr>
                </a:solidFill>
              </a:rPr>
              <a:t>nG</a:t>
            </a:r>
            <a:r>
              <a:rPr lang="en-US" sz="2800" dirty="0">
                <a:solidFill>
                  <a:schemeClr val="bg1">
                    <a:lumMod val="85000"/>
                  </a:schemeClr>
                </a:solidFill>
              </a:rPr>
              <a:t>) networks: review</a:t>
            </a:r>
          </a:p>
          <a:p>
            <a:pPr marL="296863" indent="-296863">
              <a:spcBef>
                <a:spcPts val="600"/>
              </a:spcBef>
              <a:buClr>
                <a:schemeClr val="bg1">
                  <a:lumMod val="75000"/>
                </a:schemeClr>
              </a:buClr>
              <a:buFont typeface="Wingdings" pitchFamily="2" charset="2"/>
              <a:buChar char="§"/>
            </a:pPr>
            <a:r>
              <a:rPr lang="en-US" sz="2800" dirty="0">
                <a:solidFill>
                  <a:schemeClr val="bg1">
                    <a:lumMod val="75000"/>
                  </a:schemeClr>
                </a:solidFill>
              </a:rPr>
              <a:t>network software-i-zation</a:t>
            </a:r>
          </a:p>
          <a:p>
            <a:pPr marL="296863" indent="-296863">
              <a:spcBef>
                <a:spcPts val="600"/>
              </a:spcBef>
              <a:buClr>
                <a:srgbClr val="0E00A3"/>
              </a:buClr>
              <a:buFont typeface="Wingdings" pitchFamily="2" charset="2"/>
              <a:buChar char="§"/>
            </a:pPr>
            <a:r>
              <a:rPr lang="en-US" sz="2800" dirty="0"/>
              <a:t>Three 5G/</a:t>
            </a:r>
            <a:r>
              <a:rPr lang="en-US" sz="2800" dirty="0" err="1"/>
              <a:t>nG</a:t>
            </a:r>
            <a:r>
              <a:rPr lang="en-US" sz="2800" dirty="0"/>
              <a:t> network control/management challenges </a:t>
            </a:r>
          </a:p>
          <a:p>
            <a:pPr marL="349250">
              <a:spcBef>
                <a:spcPts val="600"/>
              </a:spcBef>
              <a:buClr>
                <a:srgbClr val="0E00A3"/>
              </a:buClr>
            </a:pPr>
            <a:r>
              <a:rPr lang="en-US" sz="2800" dirty="0"/>
              <a:t>... and opportunities for AI/ML</a:t>
            </a:r>
          </a:p>
        </p:txBody>
      </p:sp>
      <p:sp>
        <p:nvSpPr>
          <p:cNvPr id="3" name="Slide Number Placeholder 3">
            <a:extLst>
              <a:ext uri="{FF2B5EF4-FFF2-40B4-BE49-F238E27FC236}">
                <a16:creationId xmlns:a16="http://schemas.microsoft.com/office/drawing/2014/main" id="{61F9F018-FA3B-540E-80EF-0C1894D385F7}"/>
              </a:ext>
            </a:extLst>
          </p:cNvPr>
          <p:cNvSpPr>
            <a:spLocks noGrp="1"/>
          </p:cNvSpPr>
          <p:nvPr>
            <p:ph type="sldNum" sz="quarter" idx="4"/>
          </p:nvPr>
        </p:nvSpPr>
        <p:spPr>
          <a:xfrm>
            <a:off x="9219616" y="6443089"/>
            <a:ext cx="2743200" cy="365125"/>
          </a:xfrm>
        </p:spPr>
        <p:txBody>
          <a:bodyPr/>
          <a:lstStyle/>
          <a:p>
            <a:r>
              <a:rPr lang="en-US" dirty="0"/>
              <a:t> Overview, Introduction </a:t>
            </a:r>
            <a:fld id="{C4204591-24BD-A542-B9D5-F8D8A88D2FEE}" type="slidenum">
              <a:rPr lang="en-US" smtClean="0"/>
              <a:pPr/>
              <a:t>19</a:t>
            </a:fld>
            <a:endParaRPr lang="en-US" dirty="0"/>
          </a:p>
        </p:txBody>
      </p:sp>
    </p:spTree>
    <p:extLst>
      <p:ext uri="{BB962C8B-B14F-4D97-AF65-F5344CB8AC3E}">
        <p14:creationId xmlns:p14="http://schemas.microsoft.com/office/powerpoint/2010/main" val="191806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9A9F684E-5DD1-6543-95D2-8EB5E7619BE2}"/>
              </a:ext>
            </a:extLst>
          </p:cNvPr>
          <p:cNvSpPr>
            <a:spLocks noChangeArrowheads="1"/>
          </p:cNvSpPr>
          <p:nvPr/>
        </p:nvSpPr>
        <p:spPr bwMode="auto">
          <a:xfrm>
            <a:off x="990460" y="164365"/>
            <a:ext cx="10972356"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4400" b="1" dirty="0">
                <a:solidFill>
                  <a:srgbClr val="000099"/>
                </a:solidFill>
                <a:latin typeface="+mj-lt"/>
              </a:rPr>
              <a:t>Overview of today’s REU seminar</a:t>
            </a:r>
            <a:endParaRPr lang="en-US" altLang="en-US" sz="4400" b="1" dirty="0">
              <a:solidFill>
                <a:srgbClr val="C00000"/>
              </a:solidFill>
              <a:latin typeface="+mj-lt"/>
            </a:endParaRPr>
          </a:p>
        </p:txBody>
      </p:sp>
      <p:sp>
        <p:nvSpPr>
          <p:cNvPr id="2" name="TextBox 1">
            <a:extLst>
              <a:ext uri="{FF2B5EF4-FFF2-40B4-BE49-F238E27FC236}">
                <a16:creationId xmlns:a16="http://schemas.microsoft.com/office/drawing/2014/main" id="{E16D8AE7-C2E4-12CF-8F71-DC27E6F0150A}"/>
              </a:ext>
            </a:extLst>
          </p:cNvPr>
          <p:cNvSpPr txBox="1"/>
          <p:nvPr/>
        </p:nvSpPr>
        <p:spPr>
          <a:xfrm>
            <a:off x="990460" y="1724506"/>
            <a:ext cx="8802468" cy="2046714"/>
          </a:xfrm>
          <a:prstGeom prst="rect">
            <a:avLst/>
          </a:prstGeom>
          <a:noFill/>
        </p:spPr>
        <p:txBody>
          <a:bodyPr wrap="square" rtlCol="0">
            <a:spAutoFit/>
          </a:bodyPr>
          <a:lstStyle/>
          <a:p>
            <a:pPr marL="296863" indent="-296863">
              <a:spcBef>
                <a:spcPts val="600"/>
              </a:spcBef>
              <a:buClr>
                <a:srgbClr val="0012A0"/>
              </a:buClr>
              <a:buFont typeface="Wingdings" pitchFamily="2" charset="2"/>
              <a:buChar char="§"/>
            </a:pPr>
            <a:r>
              <a:rPr lang="en-US" sz="2800" dirty="0"/>
              <a:t>wireless (5G, </a:t>
            </a:r>
            <a:r>
              <a:rPr lang="en-US" sz="2800" dirty="0" err="1"/>
              <a:t>nG</a:t>
            </a:r>
            <a:r>
              <a:rPr lang="en-US" sz="2800" dirty="0"/>
              <a:t>) networks: review</a:t>
            </a:r>
          </a:p>
          <a:p>
            <a:pPr marL="296863" indent="-296863">
              <a:spcBef>
                <a:spcPts val="600"/>
              </a:spcBef>
              <a:buClr>
                <a:srgbClr val="0012A0"/>
              </a:buClr>
              <a:buFont typeface="Wingdings" pitchFamily="2" charset="2"/>
              <a:buChar char="§"/>
            </a:pPr>
            <a:r>
              <a:rPr lang="en-US" sz="2800" dirty="0"/>
              <a:t>network software-i-zation</a:t>
            </a:r>
          </a:p>
          <a:p>
            <a:pPr marL="296863" indent="-296863">
              <a:spcBef>
                <a:spcPts val="600"/>
              </a:spcBef>
              <a:buClr>
                <a:srgbClr val="0012A0"/>
              </a:buClr>
              <a:buFont typeface="Wingdings" pitchFamily="2" charset="2"/>
              <a:buChar char="§"/>
            </a:pPr>
            <a:r>
              <a:rPr lang="en-US" sz="2800" dirty="0"/>
              <a:t>three 5G/</a:t>
            </a:r>
            <a:r>
              <a:rPr lang="en-US" sz="2800" dirty="0" err="1"/>
              <a:t>nG</a:t>
            </a:r>
            <a:r>
              <a:rPr lang="en-US" sz="2800" dirty="0"/>
              <a:t> network control/management challenges </a:t>
            </a:r>
          </a:p>
          <a:p>
            <a:pPr marL="349250">
              <a:spcBef>
                <a:spcPts val="600"/>
              </a:spcBef>
              <a:buClr>
                <a:srgbClr val="0012A0"/>
              </a:buClr>
            </a:pPr>
            <a:r>
              <a:rPr lang="en-US" sz="2800" dirty="0"/>
              <a:t>... and opportunities for AI/ML</a:t>
            </a:r>
          </a:p>
        </p:txBody>
      </p:sp>
      <p:sp>
        <p:nvSpPr>
          <p:cNvPr id="3" name="Slide Number Placeholder 3">
            <a:extLst>
              <a:ext uri="{FF2B5EF4-FFF2-40B4-BE49-F238E27FC236}">
                <a16:creationId xmlns:a16="http://schemas.microsoft.com/office/drawing/2014/main" id="{93BB7F50-DD7E-BB03-6125-60A6A293275E}"/>
              </a:ext>
            </a:extLst>
          </p:cNvPr>
          <p:cNvSpPr>
            <a:spLocks noGrp="1"/>
          </p:cNvSpPr>
          <p:nvPr>
            <p:ph type="sldNum" sz="quarter" idx="4"/>
          </p:nvPr>
        </p:nvSpPr>
        <p:spPr>
          <a:xfrm>
            <a:off x="9219616" y="6443089"/>
            <a:ext cx="2743200" cy="365125"/>
          </a:xfrm>
        </p:spPr>
        <p:txBody>
          <a:bodyPr/>
          <a:lstStyle/>
          <a:p>
            <a:r>
              <a:rPr lang="en-US" dirty="0"/>
              <a:t> Overview, Introduction </a:t>
            </a:r>
            <a:fld id="{C4204591-24BD-A542-B9D5-F8D8A88D2FEE}" type="slidenum">
              <a:rPr lang="en-US" smtClean="0"/>
              <a:pPr/>
              <a:t>2</a:t>
            </a:fld>
            <a:endParaRPr lang="en-US" dirty="0"/>
          </a:p>
        </p:txBody>
      </p:sp>
      <p:sp>
        <p:nvSpPr>
          <p:cNvPr id="7" name="TextBox 6">
            <a:extLst>
              <a:ext uri="{FF2B5EF4-FFF2-40B4-BE49-F238E27FC236}">
                <a16:creationId xmlns:a16="http://schemas.microsoft.com/office/drawing/2014/main" id="{A681580B-EFDE-1E69-EDD8-9547C5049488}"/>
              </a:ext>
            </a:extLst>
          </p:cNvPr>
          <p:cNvSpPr txBox="1"/>
          <p:nvPr/>
        </p:nvSpPr>
        <p:spPr>
          <a:xfrm>
            <a:off x="1106129" y="4586495"/>
            <a:ext cx="10897855" cy="1569660"/>
          </a:xfrm>
          <a:prstGeom prst="rect">
            <a:avLst/>
          </a:prstGeom>
          <a:noFill/>
        </p:spPr>
        <p:txBody>
          <a:bodyPr wrap="none" rtlCol="0">
            <a:spAutoFit/>
          </a:bodyPr>
          <a:lstStyle/>
          <a:p>
            <a:r>
              <a:rPr lang="en-US" sz="2400" dirty="0"/>
              <a:t>For more information:</a:t>
            </a:r>
          </a:p>
          <a:p>
            <a:pPr marL="473075" indent="-342900">
              <a:buClr>
                <a:srgbClr val="0E00A3"/>
              </a:buClr>
              <a:buFont typeface="Wingdings" pitchFamily="2" charset="2"/>
              <a:buChar char="§"/>
            </a:pPr>
            <a:r>
              <a:rPr lang="en-US" sz="2400" dirty="0"/>
              <a:t>Networking: </a:t>
            </a:r>
            <a:r>
              <a:rPr lang="en-US" sz="2400" dirty="0">
                <a:hlinkClick r:id="rId3"/>
              </a:rPr>
              <a:t>http://gaia.cs.umass.edu/kurose_ross</a:t>
            </a:r>
            <a:endParaRPr lang="en-US" sz="2400" dirty="0"/>
          </a:p>
          <a:p>
            <a:pPr marL="473075" indent="-342900">
              <a:buClr>
                <a:srgbClr val="0E00A3"/>
              </a:buClr>
              <a:buFont typeface="Wingdings" pitchFamily="2" charset="2"/>
              <a:buChar char="§"/>
            </a:pPr>
            <a:r>
              <a:rPr lang="en-US" sz="2400" dirty="0"/>
              <a:t>Wireless Networking: https://gaia.cs.umass.edu/</a:t>
            </a:r>
            <a:r>
              <a:rPr lang="en-US" sz="2400" dirty="0" err="1"/>
              <a:t>wireless_and_mobile_networking</a:t>
            </a:r>
            <a:endParaRPr lang="en-US" sz="2400" dirty="0"/>
          </a:p>
          <a:p>
            <a:endParaRPr lang="en-US" sz="2400" dirty="0"/>
          </a:p>
        </p:txBody>
      </p:sp>
      <p:sp>
        <p:nvSpPr>
          <p:cNvPr id="8" name="Rectangle 7">
            <a:extLst>
              <a:ext uri="{FF2B5EF4-FFF2-40B4-BE49-F238E27FC236}">
                <a16:creationId xmlns:a16="http://schemas.microsoft.com/office/drawing/2014/main" id="{90C8955A-13A2-D3BC-5ED1-E348DE46F5C3}"/>
              </a:ext>
            </a:extLst>
          </p:cNvPr>
          <p:cNvSpPr/>
          <p:nvPr/>
        </p:nvSpPr>
        <p:spPr>
          <a:xfrm>
            <a:off x="884443" y="2271505"/>
            <a:ext cx="8692308" cy="1578077"/>
          </a:xfrm>
          <a:prstGeom prst="rect">
            <a:avLst/>
          </a:prstGeom>
          <a:solidFill>
            <a:schemeClr val="bg1">
              <a:alpha val="7943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482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E81246-4841-B3B1-C3D0-53E07314931F}"/>
              </a:ext>
            </a:extLst>
          </p:cNvPr>
          <p:cNvSpPr>
            <a:spLocks noGrp="1"/>
          </p:cNvSpPr>
          <p:nvPr>
            <p:ph idx="1"/>
          </p:nvPr>
        </p:nvSpPr>
        <p:spPr>
          <a:xfrm>
            <a:off x="673608" y="1559435"/>
            <a:ext cx="5257800" cy="4846744"/>
          </a:xfrm>
        </p:spPr>
        <p:txBody>
          <a:bodyPr>
            <a:normAutofit/>
          </a:bodyPr>
          <a:lstStyle/>
          <a:p>
            <a:pPr marL="130175" indent="0">
              <a:buNone/>
            </a:pPr>
            <a:r>
              <a:rPr lang="en-US" sz="3200" dirty="0">
                <a:solidFill>
                  <a:srgbClr val="C00000"/>
                </a:solidFill>
              </a:rPr>
              <a:t>AI/ML in network control:</a:t>
            </a:r>
          </a:p>
          <a:p>
            <a:pPr marL="525463" indent="-254000">
              <a:buClr>
                <a:srgbClr val="0E00A3"/>
              </a:buClr>
            </a:pPr>
            <a:r>
              <a:rPr lang="en-US" i="1" dirty="0">
                <a:solidFill>
                  <a:srgbClr val="0E00A3"/>
                </a:solidFill>
              </a:rPr>
              <a:t>ML</a:t>
            </a:r>
            <a:r>
              <a:rPr lang="en-US" dirty="0"/>
              <a:t>: predict future, trained on past data</a:t>
            </a:r>
          </a:p>
          <a:p>
            <a:pPr marL="525463" indent="-254000">
              <a:buClr>
                <a:srgbClr val="0E00A3"/>
              </a:buClr>
            </a:pPr>
            <a:r>
              <a:rPr lang="en-US" i="1" dirty="0">
                <a:solidFill>
                  <a:srgbClr val="0E00A3"/>
                </a:solidFill>
              </a:rPr>
              <a:t>devices: </a:t>
            </a:r>
            <a:r>
              <a:rPr lang="en-US" dirty="0"/>
              <a:t>have predictable mobility, power use, communication (traffic)patterns</a:t>
            </a:r>
          </a:p>
          <a:p>
            <a:pPr marL="525463" indent="-254000">
              <a:buClr>
                <a:srgbClr val="0E00A3"/>
              </a:buClr>
            </a:pPr>
            <a:r>
              <a:rPr lang="en-US" i="1" dirty="0">
                <a:solidFill>
                  <a:srgbClr val="0E00A3"/>
                </a:solidFill>
              </a:rPr>
              <a:t>radio environment: </a:t>
            </a:r>
            <a:r>
              <a:rPr lang="en-US" dirty="0"/>
              <a:t>has predictable evolution given current conditions</a:t>
            </a:r>
          </a:p>
        </p:txBody>
      </p:sp>
      <p:sp>
        <p:nvSpPr>
          <p:cNvPr id="3" name="Title 2">
            <a:extLst>
              <a:ext uri="{FF2B5EF4-FFF2-40B4-BE49-F238E27FC236}">
                <a16:creationId xmlns:a16="http://schemas.microsoft.com/office/drawing/2014/main" id="{E3A5ACA8-D025-E788-0C45-8BF5998CA4AE}"/>
              </a:ext>
            </a:extLst>
          </p:cNvPr>
          <p:cNvSpPr>
            <a:spLocks noGrp="1"/>
          </p:cNvSpPr>
          <p:nvPr>
            <p:ph type="title"/>
          </p:nvPr>
        </p:nvSpPr>
        <p:spPr/>
        <p:txBody>
          <a:bodyPr/>
          <a:lstStyle/>
          <a:p>
            <a:r>
              <a:rPr lang="en-US" dirty="0"/>
              <a:t>AI for networking</a:t>
            </a:r>
          </a:p>
        </p:txBody>
      </p:sp>
      <p:sp>
        <p:nvSpPr>
          <p:cNvPr id="4" name="Slide Number Placeholder 3">
            <a:extLst>
              <a:ext uri="{FF2B5EF4-FFF2-40B4-BE49-F238E27FC236}">
                <a16:creationId xmlns:a16="http://schemas.microsoft.com/office/drawing/2014/main" id="{ADC9E77A-BAA0-084D-1448-76C7F244300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t>Wireless and Mobile Networks: 7- </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D0CB6446-995C-3249-3119-BFD134739A7B}"/>
              </a:ext>
            </a:extLst>
          </p:cNvPr>
          <p:cNvGrpSpPr/>
          <p:nvPr/>
        </p:nvGrpSpPr>
        <p:grpSpPr>
          <a:xfrm>
            <a:off x="4845736" y="444375"/>
            <a:ext cx="6672658" cy="5453065"/>
            <a:chOff x="4845736" y="444375"/>
            <a:chExt cx="6672658" cy="5453065"/>
          </a:xfrm>
        </p:grpSpPr>
        <p:sp>
          <p:nvSpPr>
            <p:cNvPr id="5" name="Title 2">
              <a:extLst>
                <a:ext uri="{FF2B5EF4-FFF2-40B4-BE49-F238E27FC236}">
                  <a16:creationId xmlns:a16="http://schemas.microsoft.com/office/drawing/2014/main" id="{0840C8FB-67CE-A0EF-A903-D98783EEA364}"/>
                </a:ext>
              </a:extLst>
            </p:cNvPr>
            <p:cNvSpPr txBox="1">
              <a:spLocks/>
            </p:cNvSpPr>
            <p:nvPr/>
          </p:nvSpPr>
          <p:spPr>
            <a:xfrm>
              <a:off x="4845736" y="444375"/>
              <a:ext cx="5708904" cy="8946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00A3"/>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00A3"/>
                  </a:solidFill>
                  <a:effectLst/>
                  <a:uLnTx/>
                  <a:uFillTx/>
                  <a:latin typeface="Calibri Light" panose="020F0302020204030204"/>
                  <a:ea typeface="+mj-ea"/>
                  <a:cs typeface="+mj-cs"/>
                </a:rPr>
                <a:t>(and networking for AI)</a:t>
              </a:r>
            </a:p>
          </p:txBody>
        </p:sp>
        <p:sp>
          <p:nvSpPr>
            <p:cNvPr id="6" name="Content Placeholder 1">
              <a:extLst>
                <a:ext uri="{FF2B5EF4-FFF2-40B4-BE49-F238E27FC236}">
                  <a16:creationId xmlns:a16="http://schemas.microsoft.com/office/drawing/2014/main" id="{6AC0F09E-F2BE-7A02-1E9D-1B8B3AAAE202}"/>
                </a:ext>
              </a:extLst>
            </p:cNvPr>
            <p:cNvSpPr txBox="1">
              <a:spLocks/>
            </p:cNvSpPr>
            <p:nvPr/>
          </p:nvSpPr>
          <p:spPr>
            <a:xfrm>
              <a:off x="6260594" y="1546102"/>
              <a:ext cx="5257800" cy="435133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marR="0" lvl="0" indent="0" algn="l" defTabSz="914400" rtl="0" eaLnBrk="1" fontAlgn="auto" latinLnBrk="0" hangingPunct="1">
                <a:lnSpc>
                  <a:spcPct val="80000"/>
                </a:lnSpc>
                <a:spcBef>
                  <a:spcPts val="1000"/>
                </a:spcBef>
                <a:spcAft>
                  <a:spcPts val="0"/>
                </a:spcAft>
                <a:buClr>
                  <a:srgbClr val="0000A3"/>
                </a:buClr>
                <a:buSzTx/>
                <a:buFont typeface="Wingdings" pitchFamily="2" charset="2"/>
                <a:buNone/>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Network infrastructure as a platform for AI/ML</a:t>
              </a:r>
            </a:p>
            <a:p>
              <a:pPr marL="525463" marR="0" lvl="0" indent="-254000" algn="l" defTabSz="914400" rtl="0" eaLnBrk="1" fontAlgn="auto" latinLnBrk="0" hangingPunct="1">
                <a:lnSpc>
                  <a:spcPct val="90000"/>
                </a:lnSpc>
                <a:spcBef>
                  <a:spcPts val="1000"/>
                </a:spcBef>
                <a:spcAft>
                  <a:spcPts val="0"/>
                </a:spcAft>
                <a:buClr>
                  <a:srgbClr val="0E00A3"/>
                </a:buClr>
                <a:buSzTx/>
                <a:buFont typeface="Wingdings" pitchFamily="2" charset="2"/>
                <a:buChar char="§"/>
                <a:tabLst/>
                <a:defRPr/>
              </a:pPr>
              <a:r>
                <a:rPr kumimoji="0" lang="en-US" sz="2800" b="0" i="1" u="none" strike="noStrike" kern="1200" cap="none" spc="0" normalizeH="0" baseline="0" noProof="0" dirty="0">
                  <a:ln>
                    <a:noFill/>
                  </a:ln>
                  <a:solidFill>
                    <a:srgbClr val="0E00A3"/>
                  </a:solidFill>
                  <a:effectLst/>
                  <a:uLnTx/>
                  <a:uFillTx/>
                  <a:latin typeface="Calibri" panose="020F0502020204030204"/>
                  <a:ea typeface="+mn-ea"/>
                  <a:cs typeface="+mn-cs"/>
                </a:rPr>
                <a:t>computation: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CPUs, GPUs </a:t>
              </a:r>
            </a:p>
            <a:p>
              <a:pPr marL="525463" marR="0" lvl="0" indent="-254000" algn="l" defTabSz="914400" rtl="0" eaLnBrk="1" fontAlgn="auto" latinLnBrk="0" hangingPunct="1">
                <a:lnSpc>
                  <a:spcPct val="90000"/>
                </a:lnSpc>
                <a:spcBef>
                  <a:spcPts val="1000"/>
                </a:spcBef>
                <a:spcAft>
                  <a:spcPts val="0"/>
                </a:spcAft>
                <a:buClr>
                  <a:srgbClr val="0E00A3"/>
                </a:buClr>
                <a:buSzTx/>
                <a:buFont typeface="Wingdings" pitchFamily="2" charset="2"/>
                <a:buChar char="§"/>
                <a:tabLst/>
                <a:defRPr/>
              </a:pPr>
              <a:r>
                <a:rPr kumimoji="0" lang="en-US" sz="2800" b="0" i="1" u="none" strike="noStrike" kern="1200" cap="none" spc="0" normalizeH="0" baseline="0" noProof="0" dirty="0">
                  <a:ln>
                    <a:noFill/>
                  </a:ln>
                  <a:solidFill>
                    <a:srgbClr val="0E00A3"/>
                  </a:solidFill>
                  <a:effectLst/>
                  <a:uLnTx/>
                  <a:uFillTx/>
                  <a:latin typeface="Calibri" panose="020F0502020204030204"/>
                  <a:ea typeface="+mn-ea"/>
                  <a:cs typeface="+mn-cs"/>
                </a:rPr>
                <a:t>networking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communication between AI “pieces”</a:t>
              </a:r>
            </a:p>
            <a:p>
              <a:pPr marL="525463" marR="0" lvl="0" indent="-254000" algn="l" defTabSz="914400" rtl="0" eaLnBrk="1" fontAlgn="auto" latinLnBrk="0" hangingPunct="1">
                <a:lnSpc>
                  <a:spcPct val="90000"/>
                </a:lnSpc>
                <a:spcBef>
                  <a:spcPts val="1000"/>
                </a:spcBef>
                <a:spcAft>
                  <a:spcPts val="0"/>
                </a:spcAft>
                <a:buClr>
                  <a:srgbClr val="0E00A3"/>
                </a:buClr>
                <a:buSzTx/>
                <a:buFont typeface="Wingdings" pitchFamily="2" charset="2"/>
                <a:buChar char="§"/>
                <a:tabLst/>
                <a:defRPr/>
              </a:pPr>
              <a:r>
                <a:rPr kumimoji="0" lang="en-US" sz="2800" b="0" i="1" u="none" strike="noStrike" kern="1200" cap="none" spc="0" normalizeH="0" baseline="0" noProof="0" dirty="0">
                  <a:ln>
                    <a:noFill/>
                  </a:ln>
                  <a:solidFill>
                    <a:srgbClr val="0E00A3"/>
                  </a:solidFill>
                  <a:effectLst/>
                  <a:uLnTx/>
                  <a:uFillTx/>
                  <a:latin typeface="Calibri" panose="020F0502020204030204"/>
                  <a:ea typeface="+mn-ea"/>
                  <a:cs typeface="+mn-cs"/>
                </a:rPr>
                <a:t>edge-based real-time AI applications: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“close” to users</a:t>
              </a:r>
            </a:p>
            <a:p>
              <a:pPr marL="868363" marR="0" lvl="1" indent="-254000" algn="l" defTabSz="914400" rtl="0" eaLnBrk="1" fontAlgn="auto" latinLnBrk="0" hangingPunct="1">
                <a:lnSpc>
                  <a:spcPct val="90000"/>
                </a:lnSpc>
                <a:spcBef>
                  <a:spcPts val="500"/>
                </a:spcBef>
                <a:spcAft>
                  <a:spcPts val="0"/>
                </a:spcAft>
                <a:buClr>
                  <a:srgbClr val="0E00A3"/>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low latency, local (on prem) resources </a:t>
              </a:r>
            </a:p>
          </p:txBody>
        </p:sp>
      </p:grpSp>
    </p:spTree>
    <p:extLst>
      <p:ext uri="{BB962C8B-B14F-4D97-AF65-F5344CB8AC3E}">
        <p14:creationId xmlns:p14="http://schemas.microsoft.com/office/powerpoint/2010/main" val="307689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8" name="Group 507">
            <a:extLst>
              <a:ext uri="{FF2B5EF4-FFF2-40B4-BE49-F238E27FC236}">
                <a16:creationId xmlns:a16="http://schemas.microsoft.com/office/drawing/2014/main" id="{0B29503F-B4A9-1F6E-13F7-360CA5C88900}"/>
              </a:ext>
            </a:extLst>
          </p:cNvPr>
          <p:cNvGrpSpPr/>
          <p:nvPr/>
        </p:nvGrpSpPr>
        <p:grpSpPr>
          <a:xfrm>
            <a:off x="5134434" y="681866"/>
            <a:ext cx="7057566" cy="5637536"/>
            <a:chOff x="4825591" y="623903"/>
            <a:chExt cx="7447925" cy="5637536"/>
          </a:xfrm>
        </p:grpSpPr>
        <p:sp>
          <p:nvSpPr>
            <p:cNvPr id="65" name="Cloud 64">
              <a:extLst>
                <a:ext uri="{FF2B5EF4-FFF2-40B4-BE49-F238E27FC236}">
                  <a16:creationId xmlns:a16="http://schemas.microsoft.com/office/drawing/2014/main" id="{BD0C2217-8EF5-CCE5-B5B2-F1DD3924DCDF}"/>
                </a:ext>
              </a:extLst>
            </p:cNvPr>
            <p:cNvSpPr/>
            <p:nvPr/>
          </p:nvSpPr>
          <p:spPr>
            <a:xfrm rot="11155963">
              <a:off x="4935191" y="623903"/>
              <a:ext cx="7233292" cy="5637536"/>
            </a:xfrm>
            <a:custGeom>
              <a:avLst/>
              <a:gdLst>
                <a:gd name="csX0" fmla="*/ 3900 w 43200"/>
                <a:gd name="csY0" fmla="*/ 14370 h 43200"/>
                <a:gd name="csX1" fmla="*/ 5623 w 43200"/>
                <a:gd name="csY1" fmla="*/ 6907 h 43200"/>
                <a:gd name="csX2" fmla="*/ 14005 w 43200"/>
                <a:gd name="csY2" fmla="*/ 5202 h 43200"/>
                <a:gd name="csX3" fmla="*/ 22456 w 43200"/>
                <a:gd name="csY3" fmla="*/ 3432 h 43200"/>
                <a:gd name="csX4" fmla="*/ 25749 w 43200"/>
                <a:gd name="csY4" fmla="*/ 200 h 43200"/>
                <a:gd name="csX5" fmla="*/ 29833 w 43200"/>
                <a:gd name="csY5" fmla="*/ 2481 h 43200"/>
                <a:gd name="csX6" fmla="*/ 35463 w 43200"/>
                <a:gd name="csY6" fmla="*/ 690 h 43200"/>
                <a:gd name="csX7" fmla="*/ 38318 w 43200"/>
                <a:gd name="csY7" fmla="*/ 5576 h 43200"/>
                <a:gd name="csX8" fmla="*/ 41982 w 43200"/>
                <a:gd name="csY8" fmla="*/ 10318 h 43200"/>
                <a:gd name="csX9" fmla="*/ 41818 w 43200"/>
                <a:gd name="csY9" fmla="*/ 15460 h 43200"/>
                <a:gd name="csX10" fmla="*/ 43016 w 43200"/>
                <a:gd name="csY10" fmla="*/ 23322 h 43200"/>
                <a:gd name="csX11" fmla="*/ 37404 w 43200"/>
                <a:gd name="csY11" fmla="*/ 30204 h 43200"/>
                <a:gd name="csX12" fmla="*/ 35395 w 43200"/>
                <a:gd name="csY12" fmla="*/ 36101 h 43200"/>
                <a:gd name="csX13" fmla="*/ 28555 w 43200"/>
                <a:gd name="csY13" fmla="*/ 36815 h 43200"/>
                <a:gd name="csX14" fmla="*/ 23667 w 43200"/>
                <a:gd name="csY14" fmla="*/ 43106 h 43200"/>
                <a:gd name="csX15" fmla="*/ 16480 w 43200"/>
                <a:gd name="csY15" fmla="*/ 39266 h 43200"/>
                <a:gd name="csX16" fmla="*/ 5804 w 43200"/>
                <a:gd name="csY16" fmla="*/ 35472 h 43200"/>
                <a:gd name="csX17" fmla="*/ 1110 w 43200"/>
                <a:gd name="csY17" fmla="*/ 31250 h 43200"/>
                <a:gd name="csX18" fmla="*/ 2113 w 43200"/>
                <a:gd name="csY18" fmla="*/ 25551 h 43200"/>
                <a:gd name="csX19" fmla="*/ -5 w 43200"/>
                <a:gd name="csY19" fmla="*/ 19704 h 43200"/>
                <a:gd name="csX20" fmla="*/ 3863 w 43200"/>
                <a:gd name="csY20" fmla="*/ 14507 h 43200"/>
                <a:gd name="csX21" fmla="*/ 3900 w 43200"/>
                <a:gd name="csY21" fmla="*/ 14370 h 43200"/>
                <a:gd name="csX0" fmla="*/ 4693 w 43200"/>
                <a:gd name="csY0" fmla="*/ 26177 h 43200"/>
                <a:gd name="csX1" fmla="*/ 2160 w 43200"/>
                <a:gd name="csY1" fmla="*/ 25380 h 43200"/>
                <a:gd name="csX2" fmla="*/ 6928 w 43200"/>
                <a:gd name="csY2" fmla="*/ 34899 h 43200"/>
                <a:gd name="csX3" fmla="*/ 5820 w 43200"/>
                <a:gd name="csY3" fmla="*/ 35280 h 43200"/>
                <a:gd name="csX4" fmla="*/ 16478 w 43200"/>
                <a:gd name="csY4" fmla="*/ 39090 h 43200"/>
                <a:gd name="csX5" fmla="*/ 15810 w 43200"/>
                <a:gd name="csY5" fmla="*/ 37350 h 43200"/>
                <a:gd name="csX6" fmla="*/ 28827 w 43200"/>
                <a:gd name="csY6" fmla="*/ 34751 h 43200"/>
                <a:gd name="csX7" fmla="*/ 28560 w 43200"/>
                <a:gd name="csY7" fmla="*/ 36660 h 43200"/>
                <a:gd name="csX8" fmla="*/ 34129 w 43200"/>
                <a:gd name="csY8" fmla="*/ 22954 h 43200"/>
                <a:gd name="csX9" fmla="*/ 37380 w 43200"/>
                <a:gd name="csY9" fmla="*/ 30090 h 43200"/>
                <a:gd name="csX10" fmla="*/ 41798 w 43200"/>
                <a:gd name="csY10" fmla="*/ 15354 h 43200"/>
                <a:gd name="csX11" fmla="*/ 40350 w 43200"/>
                <a:gd name="csY11" fmla="*/ 18030 h 43200"/>
                <a:gd name="csX12" fmla="*/ 38324 w 43200"/>
                <a:gd name="csY12" fmla="*/ 5426 h 43200"/>
                <a:gd name="csX13" fmla="*/ 38400 w 43200"/>
                <a:gd name="csY13" fmla="*/ 6690 h 43200"/>
                <a:gd name="csX14" fmla="*/ 29078 w 43200"/>
                <a:gd name="csY14" fmla="*/ 3952 h 43200"/>
                <a:gd name="csX15" fmla="*/ 29820 w 43200"/>
                <a:gd name="csY15" fmla="*/ 2340 h 43200"/>
                <a:gd name="csX16" fmla="*/ 22141 w 43200"/>
                <a:gd name="csY16" fmla="*/ 4720 h 43200"/>
                <a:gd name="csX17" fmla="*/ 22500 w 43200"/>
                <a:gd name="csY17" fmla="*/ 3330 h 43200"/>
                <a:gd name="csX18" fmla="*/ 14000 w 43200"/>
                <a:gd name="csY18" fmla="*/ 5192 h 43200"/>
                <a:gd name="csX19" fmla="*/ 15300 w 43200"/>
                <a:gd name="csY19" fmla="*/ 6540 h 43200"/>
                <a:gd name="csX20" fmla="*/ 4127 w 43200"/>
                <a:gd name="csY20" fmla="*/ 15789 h 43200"/>
                <a:gd name="csX21" fmla="*/ 3900 w 43200"/>
                <a:gd name="csY21" fmla="*/ 14370 h 43200"/>
                <a:gd name="csX0" fmla="*/ 3936 w 43256"/>
                <a:gd name="csY0" fmla="*/ 14229 h 43219"/>
                <a:gd name="csX1" fmla="*/ 5659 w 43256"/>
                <a:gd name="csY1" fmla="*/ 6766 h 43219"/>
                <a:gd name="csX2" fmla="*/ 14041 w 43256"/>
                <a:gd name="csY2" fmla="*/ 5061 h 43219"/>
                <a:gd name="csX3" fmla="*/ 22492 w 43256"/>
                <a:gd name="csY3" fmla="*/ 3291 h 43219"/>
                <a:gd name="csX4" fmla="*/ 25785 w 43256"/>
                <a:gd name="csY4" fmla="*/ 59 h 43219"/>
                <a:gd name="csX5" fmla="*/ 29869 w 43256"/>
                <a:gd name="csY5" fmla="*/ 2340 h 43219"/>
                <a:gd name="csX6" fmla="*/ 35499 w 43256"/>
                <a:gd name="csY6" fmla="*/ 549 h 43219"/>
                <a:gd name="csX7" fmla="*/ 38354 w 43256"/>
                <a:gd name="csY7" fmla="*/ 5435 h 43219"/>
                <a:gd name="csX8" fmla="*/ 42018 w 43256"/>
                <a:gd name="csY8" fmla="*/ 10177 h 43219"/>
                <a:gd name="csX9" fmla="*/ 41854 w 43256"/>
                <a:gd name="csY9" fmla="*/ 15319 h 43219"/>
                <a:gd name="csX10" fmla="*/ 43052 w 43256"/>
                <a:gd name="csY10" fmla="*/ 23181 h 43219"/>
                <a:gd name="csX11" fmla="*/ 37440 w 43256"/>
                <a:gd name="csY11" fmla="*/ 30063 h 43219"/>
                <a:gd name="csX12" fmla="*/ 35431 w 43256"/>
                <a:gd name="csY12" fmla="*/ 35960 h 43219"/>
                <a:gd name="csX13" fmla="*/ 28591 w 43256"/>
                <a:gd name="csY13" fmla="*/ 36674 h 43219"/>
                <a:gd name="csX14" fmla="*/ 23703 w 43256"/>
                <a:gd name="csY14" fmla="*/ 42965 h 43219"/>
                <a:gd name="csX15" fmla="*/ 16516 w 43256"/>
                <a:gd name="csY15" fmla="*/ 39125 h 43219"/>
                <a:gd name="csX16" fmla="*/ 5840 w 43256"/>
                <a:gd name="csY16" fmla="*/ 35331 h 43219"/>
                <a:gd name="csX17" fmla="*/ 1146 w 43256"/>
                <a:gd name="csY17" fmla="*/ 31109 h 43219"/>
                <a:gd name="csX18" fmla="*/ 2149 w 43256"/>
                <a:gd name="csY18" fmla="*/ 25410 h 43219"/>
                <a:gd name="csX19" fmla="*/ 31 w 43256"/>
                <a:gd name="csY19" fmla="*/ 19563 h 43219"/>
                <a:gd name="csX20" fmla="*/ 3899 w 43256"/>
                <a:gd name="csY20" fmla="*/ 14366 h 43219"/>
                <a:gd name="csX21" fmla="*/ 3936 w 43256"/>
                <a:gd name="csY21" fmla="*/ 14229 h 43219"/>
                <a:gd name="csX0" fmla="*/ 4729 w 43256"/>
                <a:gd name="csY0" fmla="*/ 26036 h 43219"/>
                <a:gd name="csX1" fmla="*/ 2196 w 43256"/>
                <a:gd name="csY1" fmla="*/ 25239 h 43219"/>
                <a:gd name="csX2" fmla="*/ 6964 w 43256"/>
                <a:gd name="csY2" fmla="*/ 34758 h 43219"/>
                <a:gd name="csX3" fmla="*/ 5856 w 43256"/>
                <a:gd name="csY3" fmla="*/ 35139 h 43219"/>
                <a:gd name="csX4" fmla="*/ 16514 w 43256"/>
                <a:gd name="csY4" fmla="*/ 38949 h 43219"/>
                <a:gd name="csX5" fmla="*/ 15846 w 43256"/>
                <a:gd name="csY5" fmla="*/ 37209 h 43219"/>
                <a:gd name="csX6" fmla="*/ 28863 w 43256"/>
                <a:gd name="csY6" fmla="*/ 34610 h 43219"/>
                <a:gd name="csX7" fmla="*/ 28596 w 43256"/>
                <a:gd name="csY7" fmla="*/ 36519 h 43219"/>
                <a:gd name="csX8" fmla="*/ 34165 w 43256"/>
                <a:gd name="csY8" fmla="*/ 22813 h 43219"/>
                <a:gd name="csX9" fmla="*/ 37416 w 43256"/>
                <a:gd name="csY9" fmla="*/ 29949 h 43219"/>
                <a:gd name="csX10" fmla="*/ 41834 w 43256"/>
                <a:gd name="csY10" fmla="*/ 15213 h 43219"/>
                <a:gd name="csX11" fmla="*/ 40386 w 43256"/>
                <a:gd name="csY11" fmla="*/ 17889 h 43219"/>
                <a:gd name="csX12" fmla="*/ 38360 w 43256"/>
                <a:gd name="csY12" fmla="*/ 5285 h 43219"/>
                <a:gd name="csX13" fmla="*/ 38436 w 43256"/>
                <a:gd name="csY13" fmla="*/ 6549 h 43219"/>
                <a:gd name="csX14" fmla="*/ 29114 w 43256"/>
                <a:gd name="csY14" fmla="*/ 3811 h 43219"/>
                <a:gd name="csX15" fmla="*/ 29856 w 43256"/>
                <a:gd name="csY15" fmla="*/ 2199 h 43219"/>
                <a:gd name="csX16" fmla="*/ 22177 w 43256"/>
                <a:gd name="csY16" fmla="*/ 4579 h 43219"/>
                <a:gd name="csX17" fmla="*/ 22536 w 43256"/>
                <a:gd name="csY17" fmla="*/ 3189 h 43219"/>
                <a:gd name="csX18" fmla="*/ 14036 w 43256"/>
                <a:gd name="csY18" fmla="*/ 5051 h 43219"/>
                <a:gd name="csX19" fmla="*/ 15336 w 43256"/>
                <a:gd name="csY19" fmla="*/ 6399 h 43219"/>
                <a:gd name="csX20" fmla="*/ 4163 w 43256"/>
                <a:gd name="csY20" fmla="*/ 15648 h 43219"/>
                <a:gd name="csX21" fmla="*/ 3249 w 43256"/>
                <a:gd name="csY21" fmla="*/ 13515 h 43219"/>
                <a:gd name="csX0" fmla="*/ 3229 w 43256"/>
                <a:gd name="csY0" fmla="*/ 12947 h 43219"/>
                <a:gd name="csX1" fmla="*/ 5659 w 43256"/>
                <a:gd name="csY1" fmla="*/ 6766 h 43219"/>
                <a:gd name="csX2" fmla="*/ 14041 w 43256"/>
                <a:gd name="csY2" fmla="*/ 5061 h 43219"/>
                <a:gd name="csX3" fmla="*/ 22492 w 43256"/>
                <a:gd name="csY3" fmla="*/ 3291 h 43219"/>
                <a:gd name="csX4" fmla="*/ 25785 w 43256"/>
                <a:gd name="csY4" fmla="*/ 59 h 43219"/>
                <a:gd name="csX5" fmla="*/ 29869 w 43256"/>
                <a:gd name="csY5" fmla="*/ 2340 h 43219"/>
                <a:gd name="csX6" fmla="*/ 35499 w 43256"/>
                <a:gd name="csY6" fmla="*/ 549 h 43219"/>
                <a:gd name="csX7" fmla="*/ 38354 w 43256"/>
                <a:gd name="csY7" fmla="*/ 5435 h 43219"/>
                <a:gd name="csX8" fmla="*/ 42018 w 43256"/>
                <a:gd name="csY8" fmla="*/ 10177 h 43219"/>
                <a:gd name="csX9" fmla="*/ 41854 w 43256"/>
                <a:gd name="csY9" fmla="*/ 15319 h 43219"/>
                <a:gd name="csX10" fmla="*/ 43052 w 43256"/>
                <a:gd name="csY10" fmla="*/ 23181 h 43219"/>
                <a:gd name="csX11" fmla="*/ 37440 w 43256"/>
                <a:gd name="csY11" fmla="*/ 30063 h 43219"/>
                <a:gd name="csX12" fmla="*/ 35431 w 43256"/>
                <a:gd name="csY12" fmla="*/ 35960 h 43219"/>
                <a:gd name="csX13" fmla="*/ 28591 w 43256"/>
                <a:gd name="csY13" fmla="*/ 36674 h 43219"/>
                <a:gd name="csX14" fmla="*/ 23703 w 43256"/>
                <a:gd name="csY14" fmla="*/ 42965 h 43219"/>
                <a:gd name="csX15" fmla="*/ 16516 w 43256"/>
                <a:gd name="csY15" fmla="*/ 39125 h 43219"/>
                <a:gd name="csX16" fmla="*/ 5840 w 43256"/>
                <a:gd name="csY16" fmla="*/ 35331 h 43219"/>
                <a:gd name="csX17" fmla="*/ 1146 w 43256"/>
                <a:gd name="csY17" fmla="*/ 31109 h 43219"/>
                <a:gd name="csX18" fmla="*/ 2149 w 43256"/>
                <a:gd name="csY18" fmla="*/ 25410 h 43219"/>
                <a:gd name="csX19" fmla="*/ 31 w 43256"/>
                <a:gd name="csY19" fmla="*/ 19563 h 43219"/>
                <a:gd name="csX20" fmla="*/ 3899 w 43256"/>
                <a:gd name="csY20" fmla="*/ 14366 h 43219"/>
                <a:gd name="csX21" fmla="*/ 3229 w 43256"/>
                <a:gd name="csY21" fmla="*/ 12947 h 43219"/>
                <a:gd name="csX0" fmla="*/ 4729 w 43256"/>
                <a:gd name="csY0" fmla="*/ 26036 h 43219"/>
                <a:gd name="csX1" fmla="*/ 2196 w 43256"/>
                <a:gd name="csY1" fmla="*/ 25239 h 43219"/>
                <a:gd name="csX2" fmla="*/ 6964 w 43256"/>
                <a:gd name="csY2" fmla="*/ 34758 h 43219"/>
                <a:gd name="csX3" fmla="*/ 5856 w 43256"/>
                <a:gd name="csY3" fmla="*/ 35139 h 43219"/>
                <a:gd name="csX4" fmla="*/ 16514 w 43256"/>
                <a:gd name="csY4" fmla="*/ 38949 h 43219"/>
                <a:gd name="csX5" fmla="*/ 15846 w 43256"/>
                <a:gd name="csY5" fmla="*/ 37209 h 43219"/>
                <a:gd name="csX6" fmla="*/ 28863 w 43256"/>
                <a:gd name="csY6" fmla="*/ 34610 h 43219"/>
                <a:gd name="csX7" fmla="*/ 28596 w 43256"/>
                <a:gd name="csY7" fmla="*/ 36519 h 43219"/>
                <a:gd name="csX8" fmla="*/ 34165 w 43256"/>
                <a:gd name="csY8" fmla="*/ 22813 h 43219"/>
                <a:gd name="csX9" fmla="*/ 37416 w 43256"/>
                <a:gd name="csY9" fmla="*/ 29949 h 43219"/>
                <a:gd name="csX10" fmla="*/ 41834 w 43256"/>
                <a:gd name="csY10" fmla="*/ 15213 h 43219"/>
                <a:gd name="csX11" fmla="*/ 40386 w 43256"/>
                <a:gd name="csY11" fmla="*/ 17889 h 43219"/>
                <a:gd name="csX12" fmla="*/ 38360 w 43256"/>
                <a:gd name="csY12" fmla="*/ 5285 h 43219"/>
                <a:gd name="csX13" fmla="*/ 38436 w 43256"/>
                <a:gd name="csY13" fmla="*/ 6549 h 43219"/>
                <a:gd name="csX14" fmla="*/ 29114 w 43256"/>
                <a:gd name="csY14" fmla="*/ 3811 h 43219"/>
                <a:gd name="csX15" fmla="*/ 29856 w 43256"/>
                <a:gd name="csY15" fmla="*/ 2199 h 43219"/>
                <a:gd name="csX16" fmla="*/ 22177 w 43256"/>
                <a:gd name="csY16" fmla="*/ 4579 h 43219"/>
                <a:gd name="csX17" fmla="*/ 22536 w 43256"/>
                <a:gd name="csY17" fmla="*/ 3189 h 43219"/>
                <a:gd name="csX18" fmla="*/ 14036 w 43256"/>
                <a:gd name="csY18" fmla="*/ 5051 h 43219"/>
                <a:gd name="csX19" fmla="*/ 15336 w 43256"/>
                <a:gd name="csY19" fmla="*/ 6399 h 43219"/>
                <a:gd name="csX20" fmla="*/ 4163 w 43256"/>
                <a:gd name="csY20" fmla="*/ 15648 h 43219"/>
                <a:gd name="csX21" fmla="*/ 3249 w 43256"/>
                <a:gd name="csY21" fmla="*/ 13515 h 43219"/>
                <a:gd name="csX0" fmla="*/ 3229 w 43256"/>
                <a:gd name="csY0" fmla="*/ 12947 h 43219"/>
                <a:gd name="csX1" fmla="*/ 5659 w 43256"/>
                <a:gd name="csY1" fmla="*/ 6766 h 43219"/>
                <a:gd name="csX2" fmla="*/ 14041 w 43256"/>
                <a:gd name="csY2" fmla="*/ 5061 h 43219"/>
                <a:gd name="csX3" fmla="*/ 22492 w 43256"/>
                <a:gd name="csY3" fmla="*/ 3291 h 43219"/>
                <a:gd name="csX4" fmla="*/ 25785 w 43256"/>
                <a:gd name="csY4" fmla="*/ 59 h 43219"/>
                <a:gd name="csX5" fmla="*/ 29869 w 43256"/>
                <a:gd name="csY5" fmla="*/ 2340 h 43219"/>
                <a:gd name="csX6" fmla="*/ 35499 w 43256"/>
                <a:gd name="csY6" fmla="*/ 549 h 43219"/>
                <a:gd name="csX7" fmla="*/ 38354 w 43256"/>
                <a:gd name="csY7" fmla="*/ 5435 h 43219"/>
                <a:gd name="csX8" fmla="*/ 42018 w 43256"/>
                <a:gd name="csY8" fmla="*/ 10177 h 43219"/>
                <a:gd name="csX9" fmla="*/ 41854 w 43256"/>
                <a:gd name="csY9" fmla="*/ 15319 h 43219"/>
                <a:gd name="csX10" fmla="*/ 43052 w 43256"/>
                <a:gd name="csY10" fmla="*/ 23181 h 43219"/>
                <a:gd name="csX11" fmla="*/ 37440 w 43256"/>
                <a:gd name="csY11" fmla="*/ 30063 h 43219"/>
                <a:gd name="csX12" fmla="*/ 35431 w 43256"/>
                <a:gd name="csY12" fmla="*/ 35960 h 43219"/>
                <a:gd name="csX13" fmla="*/ 28591 w 43256"/>
                <a:gd name="csY13" fmla="*/ 36674 h 43219"/>
                <a:gd name="csX14" fmla="*/ 23703 w 43256"/>
                <a:gd name="csY14" fmla="*/ 42965 h 43219"/>
                <a:gd name="csX15" fmla="*/ 16516 w 43256"/>
                <a:gd name="csY15" fmla="*/ 39125 h 43219"/>
                <a:gd name="csX16" fmla="*/ 5840 w 43256"/>
                <a:gd name="csY16" fmla="*/ 35331 h 43219"/>
                <a:gd name="csX17" fmla="*/ 1146 w 43256"/>
                <a:gd name="csY17" fmla="*/ 31109 h 43219"/>
                <a:gd name="csX18" fmla="*/ 2149 w 43256"/>
                <a:gd name="csY18" fmla="*/ 25410 h 43219"/>
                <a:gd name="csX19" fmla="*/ 31 w 43256"/>
                <a:gd name="csY19" fmla="*/ 19563 h 43219"/>
                <a:gd name="csX20" fmla="*/ 3595 w 43256"/>
                <a:gd name="csY20" fmla="*/ 14172 h 43219"/>
                <a:gd name="csX21" fmla="*/ 3229 w 43256"/>
                <a:gd name="csY21" fmla="*/ 12947 h 43219"/>
                <a:gd name="csX0" fmla="*/ 4729 w 43256"/>
                <a:gd name="csY0" fmla="*/ 26036 h 43219"/>
                <a:gd name="csX1" fmla="*/ 2196 w 43256"/>
                <a:gd name="csY1" fmla="*/ 25239 h 43219"/>
                <a:gd name="csX2" fmla="*/ 6964 w 43256"/>
                <a:gd name="csY2" fmla="*/ 34758 h 43219"/>
                <a:gd name="csX3" fmla="*/ 5856 w 43256"/>
                <a:gd name="csY3" fmla="*/ 35139 h 43219"/>
                <a:gd name="csX4" fmla="*/ 16514 w 43256"/>
                <a:gd name="csY4" fmla="*/ 38949 h 43219"/>
                <a:gd name="csX5" fmla="*/ 15846 w 43256"/>
                <a:gd name="csY5" fmla="*/ 37209 h 43219"/>
                <a:gd name="csX6" fmla="*/ 28863 w 43256"/>
                <a:gd name="csY6" fmla="*/ 34610 h 43219"/>
                <a:gd name="csX7" fmla="*/ 28596 w 43256"/>
                <a:gd name="csY7" fmla="*/ 36519 h 43219"/>
                <a:gd name="csX8" fmla="*/ 34165 w 43256"/>
                <a:gd name="csY8" fmla="*/ 22813 h 43219"/>
                <a:gd name="csX9" fmla="*/ 37416 w 43256"/>
                <a:gd name="csY9" fmla="*/ 29949 h 43219"/>
                <a:gd name="csX10" fmla="*/ 41834 w 43256"/>
                <a:gd name="csY10" fmla="*/ 15213 h 43219"/>
                <a:gd name="csX11" fmla="*/ 40386 w 43256"/>
                <a:gd name="csY11" fmla="*/ 17889 h 43219"/>
                <a:gd name="csX12" fmla="*/ 38360 w 43256"/>
                <a:gd name="csY12" fmla="*/ 5285 h 43219"/>
                <a:gd name="csX13" fmla="*/ 38436 w 43256"/>
                <a:gd name="csY13" fmla="*/ 6549 h 43219"/>
                <a:gd name="csX14" fmla="*/ 29114 w 43256"/>
                <a:gd name="csY14" fmla="*/ 3811 h 43219"/>
                <a:gd name="csX15" fmla="*/ 29856 w 43256"/>
                <a:gd name="csY15" fmla="*/ 2199 h 43219"/>
                <a:gd name="csX16" fmla="*/ 22177 w 43256"/>
                <a:gd name="csY16" fmla="*/ 4579 h 43219"/>
                <a:gd name="csX17" fmla="*/ 22536 w 43256"/>
                <a:gd name="csY17" fmla="*/ 3189 h 43219"/>
                <a:gd name="csX18" fmla="*/ 14036 w 43256"/>
                <a:gd name="csY18" fmla="*/ 5051 h 43219"/>
                <a:gd name="csX19" fmla="*/ 15336 w 43256"/>
                <a:gd name="csY19" fmla="*/ 6399 h 43219"/>
                <a:gd name="csX20" fmla="*/ 4163 w 43256"/>
                <a:gd name="csY20" fmla="*/ 15648 h 43219"/>
                <a:gd name="csX21" fmla="*/ 3249 w 43256"/>
                <a:gd name="csY21" fmla="*/ 13515 h 43219"/>
                <a:gd name="csX0" fmla="*/ 3229 w 43256"/>
                <a:gd name="csY0" fmla="*/ 12947 h 43219"/>
                <a:gd name="csX1" fmla="*/ 5659 w 43256"/>
                <a:gd name="csY1" fmla="*/ 6766 h 43219"/>
                <a:gd name="csX2" fmla="*/ 14041 w 43256"/>
                <a:gd name="csY2" fmla="*/ 5061 h 43219"/>
                <a:gd name="csX3" fmla="*/ 22492 w 43256"/>
                <a:gd name="csY3" fmla="*/ 3291 h 43219"/>
                <a:gd name="csX4" fmla="*/ 25785 w 43256"/>
                <a:gd name="csY4" fmla="*/ 59 h 43219"/>
                <a:gd name="csX5" fmla="*/ 29869 w 43256"/>
                <a:gd name="csY5" fmla="*/ 2340 h 43219"/>
                <a:gd name="csX6" fmla="*/ 35499 w 43256"/>
                <a:gd name="csY6" fmla="*/ 549 h 43219"/>
                <a:gd name="csX7" fmla="*/ 38354 w 43256"/>
                <a:gd name="csY7" fmla="*/ 5435 h 43219"/>
                <a:gd name="csX8" fmla="*/ 42018 w 43256"/>
                <a:gd name="csY8" fmla="*/ 10177 h 43219"/>
                <a:gd name="csX9" fmla="*/ 41854 w 43256"/>
                <a:gd name="csY9" fmla="*/ 15319 h 43219"/>
                <a:gd name="csX10" fmla="*/ 43052 w 43256"/>
                <a:gd name="csY10" fmla="*/ 23181 h 43219"/>
                <a:gd name="csX11" fmla="*/ 37440 w 43256"/>
                <a:gd name="csY11" fmla="*/ 30063 h 43219"/>
                <a:gd name="csX12" fmla="*/ 35431 w 43256"/>
                <a:gd name="csY12" fmla="*/ 35960 h 43219"/>
                <a:gd name="csX13" fmla="*/ 28591 w 43256"/>
                <a:gd name="csY13" fmla="*/ 36674 h 43219"/>
                <a:gd name="csX14" fmla="*/ 23703 w 43256"/>
                <a:gd name="csY14" fmla="*/ 42965 h 43219"/>
                <a:gd name="csX15" fmla="*/ 16516 w 43256"/>
                <a:gd name="csY15" fmla="*/ 39125 h 43219"/>
                <a:gd name="csX16" fmla="*/ 5840 w 43256"/>
                <a:gd name="csY16" fmla="*/ 35331 h 43219"/>
                <a:gd name="csX17" fmla="*/ 1146 w 43256"/>
                <a:gd name="csY17" fmla="*/ 31109 h 43219"/>
                <a:gd name="csX18" fmla="*/ 2149 w 43256"/>
                <a:gd name="csY18" fmla="*/ 25410 h 43219"/>
                <a:gd name="csX19" fmla="*/ 31 w 43256"/>
                <a:gd name="csY19" fmla="*/ 19563 h 43219"/>
                <a:gd name="csX20" fmla="*/ 3595 w 43256"/>
                <a:gd name="csY20" fmla="*/ 14172 h 43219"/>
                <a:gd name="csX21" fmla="*/ 3229 w 43256"/>
                <a:gd name="csY21" fmla="*/ 12947 h 43219"/>
                <a:gd name="csX0" fmla="*/ 4729 w 43256"/>
                <a:gd name="csY0" fmla="*/ 26036 h 43219"/>
                <a:gd name="csX1" fmla="*/ 2196 w 43256"/>
                <a:gd name="csY1" fmla="*/ 25239 h 43219"/>
                <a:gd name="csX2" fmla="*/ 6964 w 43256"/>
                <a:gd name="csY2" fmla="*/ 34758 h 43219"/>
                <a:gd name="csX3" fmla="*/ 5856 w 43256"/>
                <a:gd name="csY3" fmla="*/ 35139 h 43219"/>
                <a:gd name="csX4" fmla="*/ 16514 w 43256"/>
                <a:gd name="csY4" fmla="*/ 38949 h 43219"/>
                <a:gd name="csX5" fmla="*/ 15846 w 43256"/>
                <a:gd name="csY5" fmla="*/ 37209 h 43219"/>
                <a:gd name="csX6" fmla="*/ 28863 w 43256"/>
                <a:gd name="csY6" fmla="*/ 34610 h 43219"/>
                <a:gd name="csX7" fmla="*/ 28596 w 43256"/>
                <a:gd name="csY7" fmla="*/ 36519 h 43219"/>
                <a:gd name="csX8" fmla="*/ 34165 w 43256"/>
                <a:gd name="csY8" fmla="*/ 22813 h 43219"/>
                <a:gd name="csX9" fmla="*/ 37416 w 43256"/>
                <a:gd name="csY9" fmla="*/ 29949 h 43219"/>
                <a:gd name="csX10" fmla="*/ 41834 w 43256"/>
                <a:gd name="csY10" fmla="*/ 15213 h 43219"/>
                <a:gd name="csX11" fmla="*/ 40386 w 43256"/>
                <a:gd name="csY11" fmla="*/ 17889 h 43219"/>
                <a:gd name="csX12" fmla="*/ 38360 w 43256"/>
                <a:gd name="csY12" fmla="*/ 5285 h 43219"/>
                <a:gd name="csX13" fmla="*/ 38436 w 43256"/>
                <a:gd name="csY13" fmla="*/ 6549 h 43219"/>
                <a:gd name="csX14" fmla="*/ 29114 w 43256"/>
                <a:gd name="csY14" fmla="*/ 3811 h 43219"/>
                <a:gd name="csX15" fmla="*/ 29856 w 43256"/>
                <a:gd name="csY15" fmla="*/ 2199 h 43219"/>
                <a:gd name="csX16" fmla="*/ 22177 w 43256"/>
                <a:gd name="csY16" fmla="*/ 4579 h 43219"/>
                <a:gd name="csX17" fmla="*/ 22536 w 43256"/>
                <a:gd name="csY17" fmla="*/ 3189 h 43219"/>
                <a:gd name="csX18" fmla="*/ 14036 w 43256"/>
                <a:gd name="csY18" fmla="*/ 5051 h 43219"/>
                <a:gd name="csX19" fmla="*/ 15336 w 43256"/>
                <a:gd name="csY19" fmla="*/ 6399 h 43219"/>
                <a:gd name="csX20" fmla="*/ 4163 w 43256"/>
                <a:gd name="csY20" fmla="*/ 15648 h 43219"/>
                <a:gd name="csX21" fmla="*/ 3249 w 43256"/>
                <a:gd name="csY21" fmla="*/ 13515 h 43219"/>
                <a:gd name="csX0" fmla="*/ 3077 w 43256"/>
                <a:gd name="csY0" fmla="*/ 12363 h 43219"/>
                <a:gd name="csX1" fmla="*/ 5659 w 43256"/>
                <a:gd name="csY1" fmla="*/ 6766 h 43219"/>
                <a:gd name="csX2" fmla="*/ 14041 w 43256"/>
                <a:gd name="csY2" fmla="*/ 5061 h 43219"/>
                <a:gd name="csX3" fmla="*/ 22492 w 43256"/>
                <a:gd name="csY3" fmla="*/ 3291 h 43219"/>
                <a:gd name="csX4" fmla="*/ 25785 w 43256"/>
                <a:gd name="csY4" fmla="*/ 59 h 43219"/>
                <a:gd name="csX5" fmla="*/ 29869 w 43256"/>
                <a:gd name="csY5" fmla="*/ 2340 h 43219"/>
                <a:gd name="csX6" fmla="*/ 35499 w 43256"/>
                <a:gd name="csY6" fmla="*/ 549 h 43219"/>
                <a:gd name="csX7" fmla="*/ 38354 w 43256"/>
                <a:gd name="csY7" fmla="*/ 5435 h 43219"/>
                <a:gd name="csX8" fmla="*/ 42018 w 43256"/>
                <a:gd name="csY8" fmla="*/ 10177 h 43219"/>
                <a:gd name="csX9" fmla="*/ 41854 w 43256"/>
                <a:gd name="csY9" fmla="*/ 15319 h 43219"/>
                <a:gd name="csX10" fmla="*/ 43052 w 43256"/>
                <a:gd name="csY10" fmla="*/ 23181 h 43219"/>
                <a:gd name="csX11" fmla="*/ 37440 w 43256"/>
                <a:gd name="csY11" fmla="*/ 30063 h 43219"/>
                <a:gd name="csX12" fmla="*/ 35431 w 43256"/>
                <a:gd name="csY12" fmla="*/ 35960 h 43219"/>
                <a:gd name="csX13" fmla="*/ 28591 w 43256"/>
                <a:gd name="csY13" fmla="*/ 36674 h 43219"/>
                <a:gd name="csX14" fmla="*/ 23703 w 43256"/>
                <a:gd name="csY14" fmla="*/ 42965 h 43219"/>
                <a:gd name="csX15" fmla="*/ 16516 w 43256"/>
                <a:gd name="csY15" fmla="*/ 39125 h 43219"/>
                <a:gd name="csX16" fmla="*/ 5840 w 43256"/>
                <a:gd name="csY16" fmla="*/ 35331 h 43219"/>
                <a:gd name="csX17" fmla="*/ 1146 w 43256"/>
                <a:gd name="csY17" fmla="*/ 31109 h 43219"/>
                <a:gd name="csX18" fmla="*/ 2149 w 43256"/>
                <a:gd name="csY18" fmla="*/ 25410 h 43219"/>
                <a:gd name="csX19" fmla="*/ 31 w 43256"/>
                <a:gd name="csY19" fmla="*/ 19563 h 43219"/>
                <a:gd name="csX20" fmla="*/ 3595 w 43256"/>
                <a:gd name="csY20" fmla="*/ 14172 h 43219"/>
                <a:gd name="csX21" fmla="*/ 3077 w 43256"/>
                <a:gd name="csY21" fmla="*/ 12363 h 43219"/>
                <a:gd name="csX0" fmla="*/ 4729 w 43256"/>
                <a:gd name="csY0" fmla="*/ 26036 h 43219"/>
                <a:gd name="csX1" fmla="*/ 2196 w 43256"/>
                <a:gd name="csY1" fmla="*/ 25239 h 43219"/>
                <a:gd name="csX2" fmla="*/ 6964 w 43256"/>
                <a:gd name="csY2" fmla="*/ 34758 h 43219"/>
                <a:gd name="csX3" fmla="*/ 5856 w 43256"/>
                <a:gd name="csY3" fmla="*/ 35139 h 43219"/>
                <a:gd name="csX4" fmla="*/ 16514 w 43256"/>
                <a:gd name="csY4" fmla="*/ 38949 h 43219"/>
                <a:gd name="csX5" fmla="*/ 15846 w 43256"/>
                <a:gd name="csY5" fmla="*/ 37209 h 43219"/>
                <a:gd name="csX6" fmla="*/ 28863 w 43256"/>
                <a:gd name="csY6" fmla="*/ 34610 h 43219"/>
                <a:gd name="csX7" fmla="*/ 28596 w 43256"/>
                <a:gd name="csY7" fmla="*/ 36519 h 43219"/>
                <a:gd name="csX8" fmla="*/ 34165 w 43256"/>
                <a:gd name="csY8" fmla="*/ 22813 h 43219"/>
                <a:gd name="csX9" fmla="*/ 37416 w 43256"/>
                <a:gd name="csY9" fmla="*/ 29949 h 43219"/>
                <a:gd name="csX10" fmla="*/ 41834 w 43256"/>
                <a:gd name="csY10" fmla="*/ 15213 h 43219"/>
                <a:gd name="csX11" fmla="*/ 40386 w 43256"/>
                <a:gd name="csY11" fmla="*/ 17889 h 43219"/>
                <a:gd name="csX12" fmla="*/ 38360 w 43256"/>
                <a:gd name="csY12" fmla="*/ 5285 h 43219"/>
                <a:gd name="csX13" fmla="*/ 38436 w 43256"/>
                <a:gd name="csY13" fmla="*/ 6549 h 43219"/>
                <a:gd name="csX14" fmla="*/ 29114 w 43256"/>
                <a:gd name="csY14" fmla="*/ 3811 h 43219"/>
                <a:gd name="csX15" fmla="*/ 29856 w 43256"/>
                <a:gd name="csY15" fmla="*/ 2199 h 43219"/>
                <a:gd name="csX16" fmla="*/ 22177 w 43256"/>
                <a:gd name="csY16" fmla="*/ 4579 h 43219"/>
                <a:gd name="csX17" fmla="*/ 22536 w 43256"/>
                <a:gd name="csY17" fmla="*/ 3189 h 43219"/>
                <a:gd name="csX18" fmla="*/ 14036 w 43256"/>
                <a:gd name="csY18" fmla="*/ 5051 h 43219"/>
                <a:gd name="csX19" fmla="*/ 15336 w 43256"/>
                <a:gd name="csY19" fmla="*/ 6399 h 43219"/>
                <a:gd name="csX20" fmla="*/ 4163 w 43256"/>
                <a:gd name="csY20" fmla="*/ 15648 h 43219"/>
                <a:gd name="csX21" fmla="*/ 3249 w 43256"/>
                <a:gd name="csY21" fmla="*/ 13515 h 43219"/>
                <a:gd name="csX0" fmla="*/ 3077 w 43256"/>
                <a:gd name="csY0" fmla="*/ 12363 h 43219"/>
                <a:gd name="csX1" fmla="*/ 5659 w 43256"/>
                <a:gd name="csY1" fmla="*/ 6766 h 43219"/>
                <a:gd name="csX2" fmla="*/ 14041 w 43256"/>
                <a:gd name="csY2" fmla="*/ 5061 h 43219"/>
                <a:gd name="csX3" fmla="*/ 22492 w 43256"/>
                <a:gd name="csY3" fmla="*/ 3291 h 43219"/>
                <a:gd name="csX4" fmla="*/ 25785 w 43256"/>
                <a:gd name="csY4" fmla="*/ 59 h 43219"/>
                <a:gd name="csX5" fmla="*/ 29869 w 43256"/>
                <a:gd name="csY5" fmla="*/ 2340 h 43219"/>
                <a:gd name="csX6" fmla="*/ 35499 w 43256"/>
                <a:gd name="csY6" fmla="*/ 549 h 43219"/>
                <a:gd name="csX7" fmla="*/ 38354 w 43256"/>
                <a:gd name="csY7" fmla="*/ 5435 h 43219"/>
                <a:gd name="csX8" fmla="*/ 42018 w 43256"/>
                <a:gd name="csY8" fmla="*/ 10177 h 43219"/>
                <a:gd name="csX9" fmla="*/ 41854 w 43256"/>
                <a:gd name="csY9" fmla="*/ 15319 h 43219"/>
                <a:gd name="csX10" fmla="*/ 43052 w 43256"/>
                <a:gd name="csY10" fmla="*/ 23181 h 43219"/>
                <a:gd name="csX11" fmla="*/ 37440 w 43256"/>
                <a:gd name="csY11" fmla="*/ 30063 h 43219"/>
                <a:gd name="csX12" fmla="*/ 35431 w 43256"/>
                <a:gd name="csY12" fmla="*/ 35960 h 43219"/>
                <a:gd name="csX13" fmla="*/ 28591 w 43256"/>
                <a:gd name="csY13" fmla="*/ 36674 h 43219"/>
                <a:gd name="csX14" fmla="*/ 23703 w 43256"/>
                <a:gd name="csY14" fmla="*/ 42965 h 43219"/>
                <a:gd name="csX15" fmla="*/ 16516 w 43256"/>
                <a:gd name="csY15" fmla="*/ 39125 h 43219"/>
                <a:gd name="csX16" fmla="*/ 5840 w 43256"/>
                <a:gd name="csY16" fmla="*/ 35331 h 43219"/>
                <a:gd name="csX17" fmla="*/ 1146 w 43256"/>
                <a:gd name="csY17" fmla="*/ 31109 h 43219"/>
                <a:gd name="csX18" fmla="*/ 2149 w 43256"/>
                <a:gd name="csY18" fmla="*/ 25410 h 43219"/>
                <a:gd name="csX19" fmla="*/ 31 w 43256"/>
                <a:gd name="csY19" fmla="*/ 19563 h 43219"/>
                <a:gd name="csX20" fmla="*/ 2826 w 43256"/>
                <a:gd name="csY20" fmla="*/ 13737 h 43219"/>
                <a:gd name="csX21" fmla="*/ 3077 w 43256"/>
                <a:gd name="csY21" fmla="*/ 12363 h 43219"/>
                <a:gd name="csX0" fmla="*/ 4729 w 43256"/>
                <a:gd name="csY0" fmla="*/ 26036 h 43219"/>
                <a:gd name="csX1" fmla="*/ 2196 w 43256"/>
                <a:gd name="csY1" fmla="*/ 25239 h 43219"/>
                <a:gd name="csX2" fmla="*/ 6964 w 43256"/>
                <a:gd name="csY2" fmla="*/ 34758 h 43219"/>
                <a:gd name="csX3" fmla="*/ 5856 w 43256"/>
                <a:gd name="csY3" fmla="*/ 35139 h 43219"/>
                <a:gd name="csX4" fmla="*/ 16514 w 43256"/>
                <a:gd name="csY4" fmla="*/ 38949 h 43219"/>
                <a:gd name="csX5" fmla="*/ 15846 w 43256"/>
                <a:gd name="csY5" fmla="*/ 37209 h 43219"/>
                <a:gd name="csX6" fmla="*/ 28863 w 43256"/>
                <a:gd name="csY6" fmla="*/ 34610 h 43219"/>
                <a:gd name="csX7" fmla="*/ 28596 w 43256"/>
                <a:gd name="csY7" fmla="*/ 36519 h 43219"/>
                <a:gd name="csX8" fmla="*/ 34165 w 43256"/>
                <a:gd name="csY8" fmla="*/ 22813 h 43219"/>
                <a:gd name="csX9" fmla="*/ 37416 w 43256"/>
                <a:gd name="csY9" fmla="*/ 29949 h 43219"/>
                <a:gd name="csX10" fmla="*/ 41834 w 43256"/>
                <a:gd name="csY10" fmla="*/ 15213 h 43219"/>
                <a:gd name="csX11" fmla="*/ 40386 w 43256"/>
                <a:gd name="csY11" fmla="*/ 17889 h 43219"/>
                <a:gd name="csX12" fmla="*/ 38360 w 43256"/>
                <a:gd name="csY12" fmla="*/ 5285 h 43219"/>
                <a:gd name="csX13" fmla="*/ 38436 w 43256"/>
                <a:gd name="csY13" fmla="*/ 6549 h 43219"/>
                <a:gd name="csX14" fmla="*/ 29114 w 43256"/>
                <a:gd name="csY14" fmla="*/ 3811 h 43219"/>
                <a:gd name="csX15" fmla="*/ 29856 w 43256"/>
                <a:gd name="csY15" fmla="*/ 2199 h 43219"/>
                <a:gd name="csX16" fmla="*/ 22177 w 43256"/>
                <a:gd name="csY16" fmla="*/ 4579 h 43219"/>
                <a:gd name="csX17" fmla="*/ 22536 w 43256"/>
                <a:gd name="csY17" fmla="*/ 3189 h 43219"/>
                <a:gd name="csX18" fmla="*/ 14036 w 43256"/>
                <a:gd name="csY18" fmla="*/ 5051 h 43219"/>
                <a:gd name="csX19" fmla="*/ 15336 w 43256"/>
                <a:gd name="csY19" fmla="*/ 6399 h 43219"/>
                <a:gd name="csX20" fmla="*/ 4163 w 43256"/>
                <a:gd name="csY20" fmla="*/ 15648 h 43219"/>
                <a:gd name="csX21" fmla="*/ 3249 w 43256"/>
                <a:gd name="csY21" fmla="*/ 13515 h 43219"/>
                <a:gd name="csX0" fmla="*/ 3077 w 43256"/>
                <a:gd name="csY0" fmla="*/ 12363 h 43219"/>
                <a:gd name="csX1" fmla="*/ 5659 w 43256"/>
                <a:gd name="csY1" fmla="*/ 6766 h 43219"/>
                <a:gd name="csX2" fmla="*/ 14041 w 43256"/>
                <a:gd name="csY2" fmla="*/ 5061 h 43219"/>
                <a:gd name="csX3" fmla="*/ 22492 w 43256"/>
                <a:gd name="csY3" fmla="*/ 3291 h 43219"/>
                <a:gd name="csX4" fmla="*/ 25785 w 43256"/>
                <a:gd name="csY4" fmla="*/ 59 h 43219"/>
                <a:gd name="csX5" fmla="*/ 29869 w 43256"/>
                <a:gd name="csY5" fmla="*/ 2340 h 43219"/>
                <a:gd name="csX6" fmla="*/ 35499 w 43256"/>
                <a:gd name="csY6" fmla="*/ 549 h 43219"/>
                <a:gd name="csX7" fmla="*/ 38354 w 43256"/>
                <a:gd name="csY7" fmla="*/ 5435 h 43219"/>
                <a:gd name="csX8" fmla="*/ 42018 w 43256"/>
                <a:gd name="csY8" fmla="*/ 10177 h 43219"/>
                <a:gd name="csX9" fmla="*/ 41854 w 43256"/>
                <a:gd name="csY9" fmla="*/ 15319 h 43219"/>
                <a:gd name="csX10" fmla="*/ 43052 w 43256"/>
                <a:gd name="csY10" fmla="*/ 23181 h 43219"/>
                <a:gd name="csX11" fmla="*/ 37440 w 43256"/>
                <a:gd name="csY11" fmla="*/ 30063 h 43219"/>
                <a:gd name="csX12" fmla="*/ 35431 w 43256"/>
                <a:gd name="csY12" fmla="*/ 35960 h 43219"/>
                <a:gd name="csX13" fmla="*/ 28591 w 43256"/>
                <a:gd name="csY13" fmla="*/ 36674 h 43219"/>
                <a:gd name="csX14" fmla="*/ 23703 w 43256"/>
                <a:gd name="csY14" fmla="*/ 42965 h 43219"/>
                <a:gd name="csX15" fmla="*/ 16516 w 43256"/>
                <a:gd name="csY15" fmla="*/ 39125 h 43219"/>
                <a:gd name="csX16" fmla="*/ 5840 w 43256"/>
                <a:gd name="csY16" fmla="*/ 35331 h 43219"/>
                <a:gd name="csX17" fmla="*/ 1146 w 43256"/>
                <a:gd name="csY17" fmla="*/ 31109 h 43219"/>
                <a:gd name="csX18" fmla="*/ 2149 w 43256"/>
                <a:gd name="csY18" fmla="*/ 25410 h 43219"/>
                <a:gd name="csX19" fmla="*/ 31 w 43256"/>
                <a:gd name="csY19" fmla="*/ 19563 h 43219"/>
                <a:gd name="csX20" fmla="*/ 2826 w 43256"/>
                <a:gd name="csY20" fmla="*/ 13737 h 43219"/>
                <a:gd name="csX21" fmla="*/ 3077 w 43256"/>
                <a:gd name="csY21" fmla="*/ 12363 h 43219"/>
                <a:gd name="csX0" fmla="*/ 4729 w 43256"/>
                <a:gd name="csY0" fmla="*/ 26036 h 43219"/>
                <a:gd name="csX1" fmla="*/ 2196 w 43256"/>
                <a:gd name="csY1" fmla="*/ 25239 h 43219"/>
                <a:gd name="csX2" fmla="*/ 6964 w 43256"/>
                <a:gd name="csY2" fmla="*/ 34758 h 43219"/>
                <a:gd name="csX3" fmla="*/ 5856 w 43256"/>
                <a:gd name="csY3" fmla="*/ 35139 h 43219"/>
                <a:gd name="csX4" fmla="*/ 16514 w 43256"/>
                <a:gd name="csY4" fmla="*/ 38949 h 43219"/>
                <a:gd name="csX5" fmla="*/ 15846 w 43256"/>
                <a:gd name="csY5" fmla="*/ 37209 h 43219"/>
                <a:gd name="csX6" fmla="*/ 28863 w 43256"/>
                <a:gd name="csY6" fmla="*/ 34610 h 43219"/>
                <a:gd name="csX7" fmla="*/ 28596 w 43256"/>
                <a:gd name="csY7" fmla="*/ 36519 h 43219"/>
                <a:gd name="csX8" fmla="*/ 34165 w 43256"/>
                <a:gd name="csY8" fmla="*/ 22813 h 43219"/>
                <a:gd name="csX9" fmla="*/ 37416 w 43256"/>
                <a:gd name="csY9" fmla="*/ 29949 h 43219"/>
                <a:gd name="csX10" fmla="*/ 41834 w 43256"/>
                <a:gd name="csY10" fmla="*/ 15213 h 43219"/>
                <a:gd name="csX11" fmla="*/ 40386 w 43256"/>
                <a:gd name="csY11" fmla="*/ 17889 h 43219"/>
                <a:gd name="csX12" fmla="*/ 38360 w 43256"/>
                <a:gd name="csY12" fmla="*/ 5285 h 43219"/>
                <a:gd name="csX13" fmla="*/ 38436 w 43256"/>
                <a:gd name="csY13" fmla="*/ 6549 h 43219"/>
                <a:gd name="csX14" fmla="*/ 29114 w 43256"/>
                <a:gd name="csY14" fmla="*/ 3811 h 43219"/>
                <a:gd name="csX15" fmla="*/ 29856 w 43256"/>
                <a:gd name="csY15" fmla="*/ 2199 h 43219"/>
                <a:gd name="csX16" fmla="*/ 22177 w 43256"/>
                <a:gd name="csY16" fmla="*/ 4579 h 43219"/>
                <a:gd name="csX17" fmla="*/ 22536 w 43256"/>
                <a:gd name="csY17" fmla="*/ 3189 h 43219"/>
                <a:gd name="csX18" fmla="*/ 14036 w 43256"/>
                <a:gd name="csY18" fmla="*/ 5051 h 43219"/>
                <a:gd name="csX19" fmla="*/ 15336 w 43256"/>
                <a:gd name="csY19" fmla="*/ 6399 h 43219"/>
                <a:gd name="csX20" fmla="*/ 4163 w 43256"/>
                <a:gd name="csY20" fmla="*/ 15648 h 43219"/>
                <a:gd name="csX21" fmla="*/ 4164 w 43256"/>
                <a:gd name="csY21" fmla="*/ 13494 h 43219"/>
                <a:gd name="csX0" fmla="*/ 3077 w 43256"/>
                <a:gd name="csY0" fmla="*/ 12363 h 43219"/>
                <a:gd name="csX1" fmla="*/ 5659 w 43256"/>
                <a:gd name="csY1" fmla="*/ 6766 h 43219"/>
                <a:gd name="csX2" fmla="*/ 14041 w 43256"/>
                <a:gd name="csY2" fmla="*/ 5061 h 43219"/>
                <a:gd name="csX3" fmla="*/ 22492 w 43256"/>
                <a:gd name="csY3" fmla="*/ 3291 h 43219"/>
                <a:gd name="csX4" fmla="*/ 25785 w 43256"/>
                <a:gd name="csY4" fmla="*/ 59 h 43219"/>
                <a:gd name="csX5" fmla="*/ 29869 w 43256"/>
                <a:gd name="csY5" fmla="*/ 2340 h 43219"/>
                <a:gd name="csX6" fmla="*/ 35499 w 43256"/>
                <a:gd name="csY6" fmla="*/ 549 h 43219"/>
                <a:gd name="csX7" fmla="*/ 38354 w 43256"/>
                <a:gd name="csY7" fmla="*/ 5435 h 43219"/>
                <a:gd name="csX8" fmla="*/ 42018 w 43256"/>
                <a:gd name="csY8" fmla="*/ 10177 h 43219"/>
                <a:gd name="csX9" fmla="*/ 41854 w 43256"/>
                <a:gd name="csY9" fmla="*/ 15319 h 43219"/>
                <a:gd name="csX10" fmla="*/ 43052 w 43256"/>
                <a:gd name="csY10" fmla="*/ 23181 h 43219"/>
                <a:gd name="csX11" fmla="*/ 37440 w 43256"/>
                <a:gd name="csY11" fmla="*/ 30063 h 43219"/>
                <a:gd name="csX12" fmla="*/ 35431 w 43256"/>
                <a:gd name="csY12" fmla="*/ 35960 h 43219"/>
                <a:gd name="csX13" fmla="*/ 28591 w 43256"/>
                <a:gd name="csY13" fmla="*/ 36674 h 43219"/>
                <a:gd name="csX14" fmla="*/ 23703 w 43256"/>
                <a:gd name="csY14" fmla="*/ 42965 h 43219"/>
                <a:gd name="csX15" fmla="*/ 16516 w 43256"/>
                <a:gd name="csY15" fmla="*/ 39125 h 43219"/>
                <a:gd name="csX16" fmla="*/ 5840 w 43256"/>
                <a:gd name="csY16" fmla="*/ 35331 h 43219"/>
                <a:gd name="csX17" fmla="*/ 1146 w 43256"/>
                <a:gd name="csY17" fmla="*/ 31109 h 43219"/>
                <a:gd name="csX18" fmla="*/ 2149 w 43256"/>
                <a:gd name="csY18" fmla="*/ 25410 h 43219"/>
                <a:gd name="csX19" fmla="*/ 31 w 43256"/>
                <a:gd name="csY19" fmla="*/ 19563 h 43219"/>
                <a:gd name="csX20" fmla="*/ 2826 w 43256"/>
                <a:gd name="csY20" fmla="*/ 13737 h 43219"/>
                <a:gd name="csX21" fmla="*/ 3077 w 43256"/>
                <a:gd name="csY21" fmla="*/ 12363 h 43219"/>
                <a:gd name="csX0" fmla="*/ 4729 w 43256"/>
                <a:gd name="csY0" fmla="*/ 26036 h 43219"/>
                <a:gd name="csX1" fmla="*/ 2196 w 43256"/>
                <a:gd name="csY1" fmla="*/ 25239 h 43219"/>
                <a:gd name="csX2" fmla="*/ 6964 w 43256"/>
                <a:gd name="csY2" fmla="*/ 34758 h 43219"/>
                <a:gd name="csX3" fmla="*/ 5856 w 43256"/>
                <a:gd name="csY3" fmla="*/ 35139 h 43219"/>
                <a:gd name="csX4" fmla="*/ 16514 w 43256"/>
                <a:gd name="csY4" fmla="*/ 38949 h 43219"/>
                <a:gd name="csX5" fmla="*/ 15846 w 43256"/>
                <a:gd name="csY5" fmla="*/ 37209 h 43219"/>
                <a:gd name="csX6" fmla="*/ 28863 w 43256"/>
                <a:gd name="csY6" fmla="*/ 34610 h 43219"/>
                <a:gd name="csX7" fmla="*/ 28596 w 43256"/>
                <a:gd name="csY7" fmla="*/ 36519 h 43219"/>
                <a:gd name="csX8" fmla="*/ 34165 w 43256"/>
                <a:gd name="csY8" fmla="*/ 22813 h 43219"/>
                <a:gd name="csX9" fmla="*/ 37416 w 43256"/>
                <a:gd name="csY9" fmla="*/ 29949 h 43219"/>
                <a:gd name="csX10" fmla="*/ 41834 w 43256"/>
                <a:gd name="csY10" fmla="*/ 15213 h 43219"/>
                <a:gd name="csX11" fmla="*/ 40386 w 43256"/>
                <a:gd name="csY11" fmla="*/ 17889 h 43219"/>
                <a:gd name="csX12" fmla="*/ 38360 w 43256"/>
                <a:gd name="csY12" fmla="*/ 5285 h 43219"/>
                <a:gd name="csX13" fmla="*/ 38436 w 43256"/>
                <a:gd name="csY13" fmla="*/ 6549 h 43219"/>
                <a:gd name="csX14" fmla="*/ 29114 w 43256"/>
                <a:gd name="csY14" fmla="*/ 3811 h 43219"/>
                <a:gd name="csX15" fmla="*/ 29856 w 43256"/>
                <a:gd name="csY15" fmla="*/ 2199 h 43219"/>
                <a:gd name="csX16" fmla="*/ 22177 w 43256"/>
                <a:gd name="csY16" fmla="*/ 4579 h 43219"/>
                <a:gd name="csX17" fmla="*/ 22536 w 43256"/>
                <a:gd name="csY17" fmla="*/ 3189 h 43219"/>
                <a:gd name="csX18" fmla="*/ 14036 w 43256"/>
                <a:gd name="csY18" fmla="*/ 5051 h 43219"/>
                <a:gd name="csX19" fmla="*/ 15336 w 43256"/>
                <a:gd name="csY19" fmla="*/ 6399 h 43219"/>
                <a:gd name="csX0" fmla="*/ 3077 w 43256"/>
                <a:gd name="csY0" fmla="*/ 12363 h 43219"/>
                <a:gd name="csX1" fmla="*/ 5659 w 43256"/>
                <a:gd name="csY1" fmla="*/ 6766 h 43219"/>
                <a:gd name="csX2" fmla="*/ 14041 w 43256"/>
                <a:gd name="csY2" fmla="*/ 5061 h 43219"/>
                <a:gd name="csX3" fmla="*/ 22492 w 43256"/>
                <a:gd name="csY3" fmla="*/ 3291 h 43219"/>
                <a:gd name="csX4" fmla="*/ 25785 w 43256"/>
                <a:gd name="csY4" fmla="*/ 59 h 43219"/>
                <a:gd name="csX5" fmla="*/ 29869 w 43256"/>
                <a:gd name="csY5" fmla="*/ 2340 h 43219"/>
                <a:gd name="csX6" fmla="*/ 35499 w 43256"/>
                <a:gd name="csY6" fmla="*/ 549 h 43219"/>
                <a:gd name="csX7" fmla="*/ 38354 w 43256"/>
                <a:gd name="csY7" fmla="*/ 5435 h 43219"/>
                <a:gd name="csX8" fmla="*/ 42018 w 43256"/>
                <a:gd name="csY8" fmla="*/ 10177 h 43219"/>
                <a:gd name="csX9" fmla="*/ 41854 w 43256"/>
                <a:gd name="csY9" fmla="*/ 15319 h 43219"/>
                <a:gd name="csX10" fmla="*/ 43052 w 43256"/>
                <a:gd name="csY10" fmla="*/ 23181 h 43219"/>
                <a:gd name="csX11" fmla="*/ 37440 w 43256"/>
                <a:gd name="csY11" fmla="*/ 30063 h 43219"/>
                <a:gd name="csX12" fmla="*/ 35431 w 43256"/>
                <a:gd name="csY12" fmla="*/ 35960 h 43219"/>
                <a:gd name="csX13" fmla="*/ 28591 w 43256"/>
                <a:gd name="csY13" fmla="*/ 36674 h 43219"/>
                <a:gd name="csX14" fmla="*/ 23703 w 43256"/>
                <a:gd name="csY14" fmla="*/ 42965 h 43219"/>
                <a:gd name="csX15" fmla="*/ 16516 w 43256"/>
                <a:gd name="csY15" fmla="*/ 39125 h 43219"/>
                <a:gd name="csX16" fmla="*/ 5840 w 43256"/>
                <a:gd name="csY16" fmla="*/ 35331 h 43219"/>
                <a:gd name="csX17" fmla="*/ 1146 w 43256"/>
                <a:gd name="csY17" fmla="*/ 31109 h 43219"/>
                <a:gd name="csX18" fmla="*/ 2149 w 43256"/>
                <a:gd name="csY18" fmla="*/ 25410 h 43219"/>
                <a:gd name="csX19" fmla="*/ 31 w 43256"/>
                <a:gd name="csY19" fmla="*/ 19563 h 43219"/>
                <a:gd name="csX20" fmla="*/ 3430 w 43256"/>
                <a:gd name="csY20" fmla="*/ 13757 h 43219"/>
                <a:gd name="csX21" fmla="*/ 3077 w 43256"/>
                <a:gd name="csY21" fmla="*/ 12363 h 43219"/>
                <a:gd name="csX0" fmla="*/ 4729 w 43256"/>
                <a:gd name="csY0" fmla="*/ 26036 h 43219"/>
                <a:gd name="csX1" fmla="*/ 2196 w 43256"/>
                <a:gd name="csY1" fmla="*/ 25239 h 43219"/>
                <a:gd name="csX2" fmla="*/ 6964 w 43256"/>
                <a:gd name="csY2" fmla="*/ 34758 h 43219"/>
                <a:gd name="csX3" fmla="*/ 5856 w 43256"/>
                <a:gd name="csY3" fmla="*/ 35139 h 43219"/>
                <a:gd name="csX4" fmla="*/ 16514 w 43256"/>
                <a:gd name="csY4" fmla="*/ 38949 h 43219"/>
                <a:gd name="csX5" fmla="*/ 15846 w 43256"/>
                <a:gd name="csY5" fmla="*/ 37209 h 43219"/>
                <a:gd name="csX6" fmla="*/ 28863 w 43256"/>
                <a:gd name="csY6" fmla="*/ 34610 h 43219"/>
                <a:gd name="csX7" fmla="*/ 28596 w 43256"/>
                <a:gd name="csY7" fmla="*/ 36519 h 43219"/>
                <a:gd name="csX8" fmla="*/ 34165 w 43256"/>
                <a:gd name="csY8" fmla="*/ 22813 h 43219"/>
                <a:gd name="csX9" fmla="*/ 37416 w 43256"/>
                <a:gd name="csY9" fmla="*/ 29949 h 43219"/>
                <a:gd name="csX10" fmla="*/ 41834 w 43256"/>
                <a:gd name="csY10" fmla="*/ 15213 h 43219"/>
                <a:gd name="csX11" fmla="*/ 40386 w 43256"/>
                <a:gd name="csY11" fmla="*/ 17889 h 43219"/>
                <a:gd name="csX12" fmla="*/ 38360 w 43256"/>
                <a:gd name="csY12" fmla="*/ 5285 h 43219"/>
                <a:gd name="csX13" fmla="*/ 38436 w 43256"/>
                <a:gd name="csY13" fmla="*/ 6549 h 43219"/>
                <a:gd name="csX14" fmla="*/ 29114 w 43256"/>
                <a:gd name="csY14" fmla="*/ 3811 h 43219"/>
                <a:gd name="csX15" fmla="*/ 29856 w 43256"/>
                <a:gd name="csY15" fmla="*/ 2199 h 43219"/>
                <a:gd name="csX16" fmla="*/ 22177 w 43256"/>
                <a:gd name="csY16" fmla="*/ 4579 h 43219"/>
                <a:gd name="csX17" fmla="*/ 22536 w 43256"/>
                <a:gd name="csY17" fmla="*/ 3189 h 43219"/>
                <a:gd name="csX18" fmla="*/ 14036 w 43256"/>
                <a:gd name="csY18" fmla="*/ 5051 h 43219"/>
                <a:gd name="csX19" fmla="*/ 15336 w 43256"/>
                <a:gd name="csY19" fmla="*/ 6399 h 43219"/>
                <a:gd name="csX0" fmla="*/ 3077 w 43256"/>
                <a:gd name="csY0" fmla="*/ 12363 h 43219"/>
                <a:gd name="csX1" fmla="*/ 5327 w 43256"/>
                <a:gd name="csY1" fmla="*/ 5904 h 43219"/>
                <a:gd name="csX2" fmla="*/ 14041 w 43256"/>
                <a:gd name="csY2" fmla="*/ 5061 h 43219"/>
                <a:gd name="csX3" fmla="*/ 22492 w 43256"/>
                <a:gd name="csY3" fmla="*/ 3291 h 43219"/>
                <a:gd name="csX4" fmla="*/ 25785 w 43256"/>
                <a:gd name="csY4" fmla="*/ 59 h 43219"/>
                <a:gd name="csX5" fmla="*/ 29869 w 43256"/>
                <a:gd name="csY5" fmla="*/ 2340 h 43219"/>
                <a:gd name="csX6" fmla="*/ 35499 w 43256"/>
                <a:gd name="csY6" fmla="*/ 549 h 43219"/>
                <a:gd name="csX7" fmla="*/ 38354 w 43256"/>
                <a:gd name="csY7" fmla="*/ 5435 h 43219"/>
                <a:gd name="csX8" fmla="*/ 42018 w 43256"/>
                <a:gd name="csY8" fmla="*/ 10177 h 43219"/>
                <a:gd name="csX9" fmla="*/ 41854 w 43256"/>
                <a:gd name="csY9" fmla="*/ 15319 h 43219"/>
                <a:gd name="csX10" fmla="*/ 43052 w 43256"/>
                <a:gd name="csY10" fmla="*/ 23181 h 43219"/>
                <a:gd name="csX11" fmla="*/ 37440 w 43256"/>
                <a:gd name="csY11" fmla="*/ 30063 h 43219"/>
                <a:gd name="csX12" fmla="*/ 35431 w 43256"/>
                <a:gd name="csY12" fmla="*/ 35960 h 43219"/>
                <a:gd name="csX13" fmla="*/ 28591 w 43256"/>
                <a:gd name="csY13" fmla="*/ 36674 h 43219"/>
                <a:gd name="csX14" fmla="*/ 23703 w 43256"/>
                <a:gd name="csY14" fmla="*/ 42965 h 43219"/>
                <a:gd name="csX15" fmla="*/ 16516 w 43256"/>
                <a:gd name="csY15" fmla="*/ 39125 h 43219"/>
                <a:gd name="csX16" fmla="*/ 5840 w 43256"/>
                <a:gd name="csY16" fmla="*/ 35331 h 43219"/>
                <a:gd name="csX17" fmla="*/ 1146 w 43256"/>
                <a:gd name="csY17" fmla="*/ 31109 h 43219"/>
                <a:gd name="csX18" fmla="*/ 2149 w 43256"/>
                <a:gd name="csY18" fmla="*/ 25410 h 43219"/>
                <a:gd name="csX19" fmla="*/ 31 w 43256"/>
                <a:gd name="csY19" fmla="*/ 19563 h 43219"/>
                <a:gd name="csX20" fmla="*/ 3430 w 43256"/>
                <a:gd name="csY20" fmla="*/ 13757 h 43219"/>
                <a:gd name="csX21" fmla="*/ 3077 w 43256"/>
                <a:gd name="csY21" fmla="*/ 12363 h 43219"/>
                <a:gd name="csX0" fmla="*/ 4729 w 43256"/>
                <a:gd name="csY0" fmla="*/ 26036 h 43219"/>
                <a:gd name="csX1" fmla="*/ 2196 w 43256"/>
                <a:gd name="csY1" fmla="*/ 25239 h 43219"/>
                <a:gd name="csX2" fmla="*/ 6964 w 43256"/>
                <a:gd name="csY2" fmla="*/ 34758 h 43219"/>
                <a:gd name="csX3" fmla="*/ 5856 w 43256"/>
                <a:gd name="csY3" fmla="*/ 35139 h 43219"/>
                <a:gd name="csX4" fmla="*/ 16514 w 43256"/>
                <a:gd name="csY4" fmla="*/ 38949 h 43219"/>
                <a:gd name="csX5" fmla="*/ 15846 w 43256"/>
                <a:gd name="csY5" fmla="*/ 37209 h 43219"/>
                <a:gd name="csX6" fmla="*/ 28863 w 43256"/>
                <a:gd name="csY6" fmla="*/ 34610 h 43219"/>
                <a:gd name="csX7" fmla="*/ 28596 w 43256"/>
                <a:gd name="csY7" fmla="*/ 36519 h 43219"/>
                <a:gd name="csX8" fmla="*/ 34165 w 43256"/>
                <a:gd name="csY8" fmla="*/ 22813 h 43219"/>
                <a:gd name="csX9" fmla="*/ 37416 w 43256"/>
                <a:gd name="csY9" fmla="*/ 29949 h 43219"/>
                <a:gd name="csX10" fmla="*/ 41834 w 43256"/>
                <a:gd name="csY10" fmla="*/ 15213 h 43219"/>
                <a:gd name="csX11" fmla="*/ 40386 w 43256"/>
                <a:gd name="csY11" fmla="*/ 17889 h 43219"/>
                <a:gd name="csX12" fmla="*/ 38360 w 43256"/>
                <a:gd name="csY12" fmla="*/ 5285 h 43219"/>
                <a:gd name="csX13" fmla="*/ 38436 w 43256"/>
                <a:gd name="csY13" fmla="*/ 6549 h 43219"/>
                <a:gd name="csX14" fmla="*/ 29114 w 43256"/>
                <a:gd name="csY14" fmla="*/ 3811 h 43219"/>
                <a:gd name="csX15" fmla="*/ 29856 w 43256"/>
                <a:gd name="csY15" fmla="*/ 2199 h 43219"/>
                <a:gd name="csX16" fmla="*/ 22177 w 43256"/>
                <a:gd name="csY16" fmla="*/ 4579 h 43219"/>
                <a:gd name="csX17" fmla="*/ 22536 w 43256"/>
                <a:gd name="csY17" fmla="*/ 3189 h 43219"/>
                <a:gd name="csX18" fmla="*/ 14036 w 43256"/>
                <a:gd name="csY18" fmla="*/ 5051 h 43219"/>
                <a:gd name="csX19" fmla="*/ 15336 w 43256"/>
                <a:gd name="csY19" fmla="*/ 6399 h 43219"/>
                <a:gd name="csX0" fmla="*/ 3077 w 43256"/>
                <a:gd name="csY0" fmla="*/ 12363 h 43219"/>
                <a:gd name="csX1" fmla="*/ 5327 w 43256"/>
                <a:gd name="csY1" fmla="*/ 5904 h 43219"/>
                <a:gd name="csX2" fmla="*/ 14041 w 43256"/>
                <a:gd name="csY2" fmla="*/ 5061 h 43219"/>
                <a:gd name="csX3" fmla="*/ 22492 w 43256"/>
                <a:gd name="csY3" fmla="*/ 3291 h 43219"/>
                <a:gd name="csX4" fmla="*/ 25785 w 43256"/>
                <a:gd name="csY4" fmla="*/ 59 h 43219"/>
                <a:gd name="csX5" fmla="*/ 29869 w 43256"/>
                <a:gd name="csY5" fmla="*/ 2340 h 43219"/>
                <a:gd name="csX6" fmla="*/ 35499 w 43256"/>
                <a:gd name="csY6" fmla="*/ 549 h 43219"/>
                <a:gd name="csX7" fmla="*/ 38354 w 43256"/>
                <a:gd name="csY7" fmla="*/ 5435 h 43219"/>
                <a:gd name="csX8" fmla="*/ 42018 w 43256"/>
                <a:gd name="csY8" fmla="*/ 10177 h 43219"/>
                <a:gd name="csX9" fmla="*/ 41854 w 43256"/>
                <a:gd name="csY9" fmla="*/ 15319 h 43219"/>
                <a:gd name="csX10" fmla="*/ 43052 w 43256"/>
                <a:gd name="csY10" fmla="*/ 23181 h 43219"/>
                <a:gd name="csX11" fmla="*/ 37440 w 43256"/>
                <a:gd name="csY11" fmla="*/ 30063 h 43219"/>
                <a:gd name="csX12" fmla="*/ 35431 w 43256"/>
                <a:gd name="csY12" fmla="*/ 35960 h 43219"/>
                <a:gd name="csX13" fmla="*/ 28591 w 43256"/>
                <a:gd name="csY13" fmla="*/ 36674 h 43219"/>
                <a:gd name="csX14" fmla="*/ 23703 w 43256"/>
                <a:gd name="csY14" fmla="*/ 42965 h 43219"/>
                <a:gd name="csX15" fmla="*/ 16516 w 43256"/>
                <a:gd name="csY15" fmla="*/ 39125 h 43219"/>
                <a:gd name="csX16" fmla="*/ 5840 w 43256"/>
                <a:gd name="csY16" fmla="*/ 35331 h 43219"/>
                <a:gd name="csX17" fmla="*/ 1146 w 43256"/>
                <a:gd name="csY17" fmla="*/ 31109 h 43219"/>
                <a:gd name="csX18" fmla="*/ 2149 w 43256"/>
                <a:gd name="csY18" fmla="*/ 25410 h 43219"/>
                <a:gd name="csX19" fmla="*/ 31 w 43256"/>
                <a:gd name="csY19" fmla="*/ 19563 h 43219"/>
                <a:gd name="csX20" fmla="*/ 3430 w 43256"/>
                <a:gd name="csY20" fmla="*/ 13757 h 43219"/>
                <a:gd name="csX21" fmla="*/ 3077 w 43256"/>
                <a:gd name="csY21" fmla="*/ 12363 h 43219"/>
                <a:gd name="csX0" fmla="*/ 4729 w 43256"/>
                <a:gd name="csY0" fmla="*/ 26036 h 43219"/>
                <a:gd name="csX1" fmla="*/ 2196 w 43256"/>
                <a:gd name="csY1" fmla="*/ 25239 h 43219"/>
                <a:gd name="csX2" fmla="*/ 6964 w 43256"/>
                <a:gd name="csY2" fmla="*/ 34758 h 43219"/>
                <a:gd name="csX3" fmla="*/ 5856 w 43256"/>
                <a:gd name="csY3" fmla="*/ 35139 h 43219"/>
                <a:gd name="csX4" fmla="*/ 16514 w 43256"/>
                <a:gd name="csY4" fmla="*/ 38949 h 43219"/>
                <a:gd name="csX5" fmla="*/ 15846 w 43256"/>
                <a:gd name="csY5" fmla="*/ 37209 h 43219"/>
                <a:gd name="csX6" fmla="*/ 28863 w 43256"/>
                <a:gd name="csY6" fmla="*/ 34610 h 43219"/>
                <a:gd name="csX7" fmla="*/ 28596 w 43256"/>
                <a:gd name="csY7" fmla="*/ 36519 h 43219"/>
                <a:gd name="csX8" fmla="*/ 34165 w 43256"/>
                <a:gd name="csY8" fmla="*/ 22813 h 43219"/>
                <a:gd name="csX9" fmla="*/ 38050 w 43256"/>
                <a:gd name="csY9" fmla="*/ 31108 h 43219"/>
                <a:gd name="csX10" fmla="*/ 41834 w 43256"/>
                <a:gd name="csY10" fmla="*/ 15213 h 43219"/>
                <a:gd name="csX11" fmla="*/ 40386 w 43256"/>
                <a:gd name="csY11" fmla="*/ 17889 h 43219"/>
                <a:gd name="csX12" fmla="*/ 38360 w 43256"/>
                <a:gd name="csY12" fmla="*/ 5285 h 43219"/>
                <a:gd name="csX13" fmla="*/ 38436 w 43256"/>
                <a:gd name="csY13" fmla="*/ 6549 h 43219"/>
                <a:gd name="csX14" fmla="*/ 29114 w 43256"/>
                <a:gd name="csY14" fmla="*/ 3811 h 43219"/>
                <a:gd name="csX15" fmla="*/ 29856 w 43256"/>
                <a:gd name="csY15" fmla="*/ 2199 h 43219"/>
                <a:gd name="csX16" fmla="*/ 22177 w 43256"/>
                <a:gd name="csY16" fmla="*/ 4579 h 43219"/>
                <a:gd name="csX17" fmla="*/ 22536 w 43256"/>
                <a:gd name="csY17" fmla="*/ 3189 h 43219"/>
                <a:gd name="csX18" fmla="*/ 14036 w 43256"/>
                <a:gd name="csY18" fmla="*/ 5051 h 43219"/>
                <a:gd name="csX19" fmla="*/ 15336 w 43256"/>
                <a:gd name="csY19" fmla="*/ 6399 h 43219"/>
                <a:gd name="csX0" fmla="*/ 3077 w 43312"/>
                <a:gd name="csY0" fmla="*/ 12363 h 43219"/>
                <a:gd name="csX1" fmla="*/ 5327 w 43312"/>
                <a:gd name="csY1" fmla="*/ 5904 h 43219"/>
                <a:gd name="csX2" fmla="*/ 14041 w 43312"/>
                <a:gd name="csY2" fmla="*/ 5061 h 43219"/>
                <a:gd name="csX3" fmla="*/ 22492 w 43312"/>
                <a:gd name="csY3" fmla="*/ 3291 h 43219"/>
                <a:gd name="csX4" fmla="*/ 25785 w 43312"/>
                <a:gd name="csY4" fmla="*/ 59 h 43219"/>
                <a:gd name="csX5" fmla="*/ 29869 w 43312"/>
                <a:gd name="csY5" fmla="*/ 2340 h 43219"/>
                <a:gd name="csX6" fmla="*/ 35499 w 43312"/>
                <a:gd name="csY6" fmla="*/ 549 h 43219"/>
                <a:gd name="csX7" fmla="*/ 38354 w 43312"/>
                <a:gd name="csY7" fmla="*/ 5435 h 43219"/>
                <a:gd name="csX8" fmla="*/ 42018 w 43312"/>
                <a:gd name="csY8" fmla="*/ 10177 h 43219"/>
                <a:gd name="csX9" fmla="*/ 41854 w 43312"/>
                <a:gd name="csY9" fmla="*/ 15319 h 43219"/>
                <a:gd name="csX10" fmla="*/ 43052 w 43312"/>
                <a:gd name="csY10" fmla="*/ 23181 h 43219"/>
                <a:gd name="csX11" fmla="*/ 38051 w 43312"/>
                <a:gd name="csY11" fmla="*/ 30949 h 43219"/>
                <a:gd name="csX12" fmla="*/ 35431 w 43312"/>
                <a:gd name="csY12" fmla="*/ 35960 h 43219"/>
                <a:gd name="csX13" fmla="*/ 28591 w 43312"/>
                <a:gd name="csY13" fmla="*/ 36674 h 43219"/>
                <a:gd name="csX14" fmla="*/ 23703 w 43312"/>
                <a:gd name="csY14" fmla="*/ 42965 h 43219"/>
                <a:gd name="csX15" fmla="*/ 16516 w 43312"/>
                <a:gd name="csY15" fmla="*/ 39125 h 43219"/>
                <a:gd name="csX16" fmla="*/ 5840 w 43312"/>
                <a:gd name="csY16" fmla="*/ 35331 h 43219"/>
                <a:gd name="csX17" fmla="*/ 1146 w 43312"/>
                <a:gd name="csY17" fmla="*/ 31109 h 43219"/>
                <a:gd name="csX18" fmla="*/ 2149 w 43312"/>
                <a:gd name="csY18" fmla="*/ 25410 h 43219"/>
                <a:gd name="csX19" fmla="*/ 31 w 43312"/>
                <a:gd name="csY19" fmla="*/ 19563 h 43219"/>
                <a:gd name="csX20" fmla="*/ 3430 w 43312"/>
                <a:gd name="csY20" fmla="*/ 13757 h 43219"/>
                <a:gd name="csX21" fmla="*/ 3077 w 43312"/>
                <a:gd name="csY21" fmla="*/ 12363 h 43219"/>
                <a:gd name="csX0" fmla="*/ 4729 w 43312"/>
                <a:gd name="csY0" fmla="*/ 26036 h 43219"/>
                <a:gd name="csX1" fmla="*/ 2196 w 43312"/>
                <a:gd name="csY1" fmla="*/ 25239 h 43219"/>
                <a:gd name="csX2" fmla="*/ 6964 w 43312"/>
                <a:gd name="csY2" fmla="*/ 34758 h 43219"/>
                <a:gd name="csX3" fmla="*/ 5856 w 43312"/>
                <a:gd name="csY3" fmla="*/ 35139 h 43219"/>
                <a:gd name="csX4" fmla="*/ 16514 w 43312"/>
                <a:gd name="csY4" fmla="*/ 38949 h 43219"/>
                <a:gd name="csX5" fmla="*/ 15846 w 43312"/>
                <a:gd name="csY5" fmla="*/ 37209 h 43219"/>
                <a:gd name="csX6" fmla="*/ 28863 w 43312"/>
                <a:gd name="csY6" fmla="*/ 34610 h 43219"/>
                <a:gd name="csX7" fmla="*/ 28596 w 43312"/>
                <a:gd name="csY7" fmla="*/ 36519 h 43219"/>
                <a:gd name="csX8" fmla="*/ 34165 w 43312"/>
                <a:gd name="csY8" fmla="*/ 22813 h 43219"/>
                <a:gd name="csX9" fmla="*/ 38050 w 43312"/>
                <a:gd name="csY9" fmla="*/ 31108 h 43219"/>
                <a:gd name="csX10" fmla="*/ 41834 w 43312"/>
                <a:gd name="csY10" fmla="*/ 15213 h 43219"/>
                <a:gd name="csX11" fmla="*/ 40386 w 43312"/>
                <a:gd name="csY11" fmla="*/ 17889 h 43219"/>
                <a:gd name="csX12" fmla="*/ 38360 w 43312"/>
                <a:gd name="csY12" fmla="*/ 5285 h 43219"/>
                <a:gd name="csX13" fmla="*/ 38436 w 43312"/>
                <a:gd name="csY13" fmla="*/ 6549 h 43219"/>
                <a:gd name="csX14" fmla="*/ 29114 w 43312"/>
                <a:gd name="csY14" fmla="*/ 3811 h 43219"/>
                <a:gd name="csX15" fmla="*/ 29856 w 43312"/>
                <a:gd name="csY15" fmla="*/ 2199 h 43219"/>
                <a:gd name="csX16" fmla="*/ 22177 w 43312"/>
                <a:gd name="csY16" fmla="*/ 4579 h 43219"/>
                <a:gd name="csX17" fmla="*/ 22536 w 43312"/>
                <a:gd name="csY17" fmla="*/ 3189 h 43219"/>
                <a:gd name="csX18" fmla="*/ 14036 w 43312"/>
                <a:gd name="csY18" fmla="*/ 5051 h 43219"/>
                <a:gd name="csX19" fmla="*/ 15336 w 43312"/>
                <a:gd name="csY19" fmla="*/ 6399 h 43219"/>
                <a:gd name="csX0" fmla="*/ 3077 w 43312"/>
                <a:gd name="csY0" fmla="*/ 12363 h 43219"/>
                <a:gd name="csX1" fmla="*/ 5327 w 43312"/>
                <a:gd name="csY1" fmla="*/ 5904 h 43219"/>
                <a:gd name="csX2" fmla="*/ 14041 w 43312"/>
                <a:gd name="csY2" fmla="*/ 5061 h 43219"/>
                <a:gd name="csX3" fmla="*/ 22492 w 43312"/>
                <a:gd name="csY3" fmla="*/ 3291 h 43219"/>
                <a:gd name="csX4" fmla="*/ 25785 w 43312"/>
                <a:gd name="csY4" fmla="*/ 59 h 43219"/>
                <a:gd name="csX5" fmla="*/ 29869 w 43312"/>
                <a:gd name="csY5" fmla="*/ 2340 h 43219"/>
                <a:gd name="csX6" fmla="*/ 35499 w 43312"/>
                <a:gd name="csY6" fmla="*/ 549 h 43219"/>
                <a:gd name="csX7" fmla="*/ 38354 w 43312"/>
                <a:gd name="csY7" fmla="*/ 5435 h 43219"/>
                <a:gd name="csX8" fmla="*/ 42018 w 43312"/>
                <a:gd name="csY8" fmla="*/ 10177 h 43219"/>
                <a:gd name="csX9" fmla="*/ 41854 w 43312"/>
                <a:gd name="csY9" fmla="*/ 15319 h 43219"/>
                <a:gd name="csX10" fmla="*/ 43052 w 43312"/>
                <a:gd name="csY10" fmla="*/ 23181 h 43219"/>
                <a:gd name="csX11" fmla="*/ 38051 w 43312"/>
                <a:gd name="csY11" fmla="*/ 30949 h 43219"/>
                <a:gd name="csX12" fmla="*/ 35431 w 43312"/>
                <a:gd name="csY12" fmla="*/ 35960 h 43219"/>
                <a:gd name="csX13" fmla="*/ 28591 w 43312"/>
                <a:gd name="csY13" fmla="*/ 36674 h 43219"/>
                <a:gd name="csX14" fmla="*/ 23703 w 43312"/>
                <a:gd name="csY14" fmla="*/ 42965 h 43219"/>
                <a:gd name="csX15" fmla="*/ 16516 w 43312"/>
                <a:gd name="csY15" fmla="*/ 39125 h 43219"/>
                <a:gd name="csX16" fmla="*/ 5840 w 43312"/>
                <a:gd name="csY16" fmla="*/ 35331 h 43219"/>
                <a:gd name="csX17" fmla="*/ 1146 w 43312"/>
                <a:gd name="csY17" fmla="*/ 31109 h 43219"/>
                <a:gd name="csX18" fmla="*/ 2149 w 43312"/>
                <a:gd name="csY18" fmla="*/ 25410 h 43219"/>
                <a:gd name="csX19" fmla="*/ 31 w 43312"/>
                <a:gd name="csY19" fmla="*/ 19563 h 43219"/>
                <a:gd name="csX20" fmla="*/ 3430 w 43312"/>
                <a:gd name="csY20" fmla="*/ 13757 h 43219"/>
                <a:gd name="csX21" fmla="*/ 3077 w 43312"/>
                <a:gd name="csY21" fmla="*/ 12363 h 43219"/>
                <a:gd name="csX0" fmla="*/ 4729 w 43312"/>
                <a:gd name="csY0" fmla="*/ 26036 h 43219"/>
                <a:gd name="csX1" fmla="*/ 2196 w 43312"/>
                <a:gd name="csY1" fmla="*/ 25239 h 43219"/>
                <a:gd name="csX2" fmla="*/ 6964 w 43312"/>
                <a:gd name="csY2" fmla="*/ 34758 h 43219"/>
                <a:gd name="csX3" fmla="*/ 5856 w 43312"/>
                <a:gd name="csY3" fmla="*/ 35139 h 43219"/>
                <a:gd name="csX4" fmla="*/ 16514 w 43312"/>
                <a:gd name="csY4" fmla="*/ 38949 h 43219"/>
                <a:gd name="csX5" fmla="*/ 15846 w 43312"/>
                <a:gd name="csY5" fmla="*/ 37209 h 43219"/>
                <a:gd name="csX6" fmla="*/ 28863 w 43312"/>
                <a:gd name="csY6" fmla="*/ 34610 h 43219"/>
                <a:gd name="csX7" fmla="*/ 28596 w 43312"/>
                <a:gd name="csY7" fmla="*/ 36519 h 43219"/>
                <a:gd name="csX8" fmla="*/ 37266 w 43312"/>
                <a:gd name="csY8" fmla="*/ 27790 h 43219"/>
                <a:gd name="csX9" fmla="*/ 38050 w 43312"/>
                <a:gd name="csY9" fmla="*/ 31108 h 43219"/>
                <a:gd name="csX10" fmla="*/ 41834 w 43312"/>
                <a:gd name="csY10" fmla="*/ 15213 h 43219"/>
                <a:gd name="csX11" fmla="*/ 40386 w 43312"/>
                <a:gd name="csY11" fmla="*/ 17889 h 43219"/>
                <a:gd name="csX12" fmla="*/ 38360 w 43312"/>
                <a:gd name="csY12" fmla="*/ 5285 h 43219"/>
                <a:gd name="csX13" fmla="*/ 38436 w 43312"/>
                <a:gd name="csY13" fmla="*/ 6549 h 43219"/>
                <a:gd name="csX14" fmla="*/ 29114 w 43312"/>
                <a:gd name="csY14" fmla="*/ 3811 h 43219"/>
                <a:gd name="csX15" fmla="*/ 29856 w 43312"/>
                <a:gd name="csY15" fmla="*/ 2199 h 43219"/>
                <a:gd name="csX16" fmla="*/ 22177 w 43312"/>
                <a:gd name="csY16" fmla="*/ 4579 h 43219"/>
                <a:gd name="csX17" fmla="*/ 22536 w 43312"/>
                <a:gd name="csY17" fmla="*/ 3189 h 43219"/>
                <a:gd name="csX18" fmla="*/ 14036 w 43312"/>
                <a:gd name="csY18" fmla="*/ 5051 h 43219"/>
                <a:gd name="csX19" fmla="*/ 15336 w 43312"/>
                <a:gd name="csY19" fmla="*/ 6399 h 43219"/>
                <a:gd name="csX0" fmla="*/ 3077 w 43312"/>
                <a:gd name="csY0" fmla="*/ 12363 h 43219"/>
                <a:gd name="csX1" fmla="*/ 5327 w 43312"/>
                <a:gd name="csY1" fmla="*/ 5904 h 43219"/>
                <a:gd name="csX2" fmla="*/ 14041 w 43312"/>
                <a:gd name="csY2" fmla="*/ 5061 h 43219"/>
                <a:gd name="csX3" fmla="*/ 22492 w 43312"/>
                <a:gd name="csY3" fmla="*/ 3291 h 43219"/>
                <a:gd name="csX4" fmla="*/ 25785 w 43312"/>
                <a:gd name="csY4" fmla="*/ 59 h 43219"/>
                <a:gd name="csX5" fmla="*/ 29869 w 43312"/>
                <a:gd name="csY5" fmla="*/ 2340 h 43219"/>
                <a:gd name="csX6" fmla="*/ 35499 w 43312"/>
                <a:gd name="csY6" fmla="*/ 549 h 43219"/>
                <a:gd name="csX7" fmla="*/ 38354 w 43312"/>
                <a:gd name="csY7" fmla="*/ 5435 h 43219"/>
                <a:gd name="csX8" fmla="*/ 42018 w 43312"/>
                <a:gd name="csY8" fmla="*/ 10177 h 43219"/>
                <a:gd name="csX9" fmla="*/ 41854 w 43312"/>
                <a:gd name="csY9" fmla="*/ 15319 h 43219"/>
                <a:gd name="csX10" fmla="*/ 43052 w 43312"/>
                <a:gd name="csY10" fmla="*/ 23181 h 43219"/>
                <a:gd name="csX11" fmla="*/ 38051 w 43312"/>
                <a:gd name="csY11" fmla="*/ 30949 h 43219"/>
                <a:gd name="csX12" fmla="*/ 35431 w 43312"/>
                <a:gd name="csY12" fmla="*/ 35960 h 43219"/>
                <a:gd name="csX13" fmla="*/ 28591 w 43312"/>
                <a:gd name="csY13" fmla="*/ 36674 h 43219"/>
                <a:gd name="csX14" fmla="*/ 23703 w 43312"/>
                <a:gd name="csY14" fmla="*/ 42965 h 43219"/>
                <a:gd name="csX15" fmla="*/ 16516 w 43312"/>
                <a:gd name="csY15" fmla="*/ 39125 h 43219"/>
                <a:gd name="csX16" fmla="*/ 5840 w 43312"/>
                <a:gd name="csY16" fmla="*/ 35331 h 43219"/>
                <a:gd name="csX17" fmla="*/ 1146 w 43312"/>
                <a:gd name="csY17" fmla="*/ 31109 h 43219"/>
                <a:gd name="csX18" fmla="*/ 2149 w 43312"/>
                <a:gd name="csY18" fmla="*/ 25410 h 43219"/>
                <a:gd name="csX19" fmla="*/ 31 w 43312"/>
                <a:gd name="csY19" fmla="*/ 19563 h 43219"/>
                <a:gd name="csX20" fmla="*/ 3430 w 43312"/>
                <a:gd name="csY20" fmla="*/ 13757 h 43219"/>
                <a:gd name="csX21" fmla="*/ 3077 w 43312"/>
                <a:gd name="csY21" fmla="*/ 12363 h 43219"/>
                <a:gd name="csX0" fmla="*/ 4729 w 43312"/>
                <a:gd name="csY0" fmla="*/ 26036 h 43219"/>
                <a:gd name="csX1" fmla="*/ 2196 w 43312"/>
                <a:gd name="csY1" fmla="*/ 25239 h 43219"/>
                <a:gd name="csX2" fmla="*/ 6964 w 43312"/>
                <a:gd name="csY2" fmla="*/ 34758 h 43219"/>
                <a:gd name="csX3" fmla="*/ 5856 w 43312"/>
                <a:gd name="csY3" fmla="*/ 35139 h 43219"/>
                <a:gd name="csX4" fmla="*/ 16514 w 43312"/>
                <a:gd name="csY4" fmla="*/ 38949 h 43219"/>
                <a:gd name="csX5" fmla="*/ 15846 w 43312"/>
                <a:gd name="csY5" fmla="*/ 37209 h 43219"/>
                <a:gd name="csX6" fmla="*/ 28863 w 43312"/>
                <a:gd name="csY6" fmla="*/ 34610 h 43219"/>
                <a:gd name="csX7" fmla="*/ 28596 w 43312"/>
                <a:gd name="csY7" fmla="*/ 36519 h 43219"/>
                <a:gd name="csX8" fmla="*/ 37266 w 43312"/>
                <a:gd name="csY8" fmla="*/ 27790 h 43219"/>
                <a:gd name="csX9" fmla="*/ 38050 w 43312"/>
                <a:gd name="csY9" fmla="*/ 31108 h 43219"/>
                <a:gd name="csX10" fmla="*/ 41834 w 43312"/>
                <a:gd name="csY10" fmla="*/ 15213 h 43219"/>
                <a:gd name="csX11" fmla="*/ 40386 w 43312"/>
                <a:gd name="csY11" fmla="*/ 17889 h 43219"/>
                <a:gd name="csX12" fmla="*/ 38360 w 43312"/>
                <a:gd name="csY12" fmla="*/ 5285 h 43219"/>
                <a:gd name="csX13" fmla="*/ 38436 w 43312"/>
                <a:gd name="csY13" fmla="*/ 6549 h 43219"/>
                <a:gd name="csX14" fmla="*/ 29114 w 43312"/>
                <a:gd name="csY14" fmla="*/ 3811 h 43219"/>
                <a:gd name="csX15" fmla="*/ 29856 w 43312"/>
                <a:gd name="csY15" fmla="*/ 2199 h 43219"/>
                <a:gd name="csX16" fmla="*/ 22177 w 43312"/>
                <a:gd name="csY16" fmla="*/ 4579 h 43219"/>
                <a:gd name="csX17" fmla="*/ 22536 w 43312"/>
                <a:gd name="csY17" fmla="*/ 3189 h 43219"/>
                <a:gd name="csX18" fmla="*/ 14036 w 43312"/>
                <a:gd name="csY18" fmla="*/ 5051 h 43219"/>
                <a:gd name="csX19" fmla="*/ 15336 w 43312"/>
                <a:gd name="csY19" fmla="*/ 6399 h 43219"/>
                <a:gd name="csX0" fmla="*/ 3077 w 43312"/>
                <a:gd name="csY0" fmla="*/ 12363 h 43219"/>
                <a:gd name="csX1" fmla="*/ 5327 w 43312"/>
                <a:gd name="csY1" fmla="*/ 5904 h 43219"/>
                <a:gd name="csX2" fmla="*/ 14041 w 43312"/>
                <a:gd name="csY2" fmla="*/ 5061 h 43219"/>
                <a:gd name="csX3" fmla="*/ 22492 w 43312"/>
                <a:gd name="csY3" fmla="*/ 3291 h 43219"/>
                <a:gd name="csX4" fmla="*/ 25785 w 43312"/>
                <a:gd name="csY4" fmla="*/ 59 h 43219"/>
                <a:gd name="csX5" fmla="*/ 29869 w 43312"/>
                <a:gd name="csY5" fmla="*/ 2340 h 43219"/>
                <a:gd name="csX6" fmla="*/ 35499 w 43312"/>
                <a:gd name="csY6" fmla="*/ 549 h 43219"/>
                <a:gd name="csX7" fmla="*/ 38354 w 43312"/>
                <a:gd name="csY7" fmla="*/ 5435 h 43219"/>
                <a:gd name="csX8" fmla="*/ 42018 w 43312"/>
                <a:gd name="csY8" fmla="*/ 10177 h 43219"/>
                <a:gd name="csX9" fmla="*/ 41854 w 43312"/>
                <a:gd name="csY9" fmla="*/ 15319 h 43219"/>
                <a:gd name="csX10" fmla="*/ 43052 w 43312"/>
                <a:gd name="csY10" fmla="*/ 23181 h 43219"/>
                <a:gd name="csX11" fmla="*/ 38051 w 43312"/>
                <a:gd name="csY11" fmla="*/ 30949 h 43219"/>
                <a:gd name="csX12" fmla="*/ 35431 w 43312"/>
                <a:gd name="csY12" fmla="*/ 35960 h 43219"/>
                <a:gd name="csX13" fmla="*/ 28591 w 43312"/>
                <a:gd name="csY13" fmla="*/ 36674 h 43219"/>
                <a:gd name="csX14" fmla="*/ 23703 w 43312"/>
                <a:gd name="csY14" fmla="*/ 42965 h 43219"/>
                <a:gd name="csX15" fmla="*/ 16516 w 43312"/>
                <a:gd name="csY15" fmla="*/ 39125 h 43219"/>
                <a:gd name="csX16" fmla="*/ 5840 w 43312"/>
                <a:gd name="csY16" fmla="*/ 35331 h 43219"/>
                <a:gd name="csX17" fmla="*/ 1146 w 43312"/>
                <a:gd name="csY17" fmla="*/ 31109 h 43219"/>
                <a:gd name="csX18" fmla="*/ 2149 w 43312"/>
                <a:gd name="csY18" fmla="*/ 25410 h 43219"/>
                <a:gd name="csX19" fmla="*/ 31 w 43312"/>
                <a:gd name="csY19" fmla="*/ 19563 h 43219"/>
                <a:gd name="csX20" fmla="*/ 3430 w 43312"/>
                <a:gd name="csY20" fmla="*/ 13757 h 43219"/>
                <a:gd name="csX21" fmla="*/ 3077 w 43312"/>
                <a:gd name="csY21" fmla="*/ 12363 h 43219"/>
                <a:gd name="csX0" fmla="*/ 4729 w 43312"/>
                <a:gd name="csY0" fmla="*/ 26036 h 43219"/>
                <a:gd name="csX1" fmla="*/ 2196 w 43312"/>
                <a:gd name="csY1" fmla="*/ 25239 h 43219"/>
                <a:gd name="csX2" fmla="*/ 6964 w 43312"/>
                <a:gd name="csY2" fmla="*/ 34758 h 43219"/>
                <a:gd name="csX3" fmla="*/ 5856 w 43312"/>
                <a:gd name="csY3" fmla="*/ 35139 h 43219"/>
                <a:gd name="csX4" fmla="*/ 16514 w 43312"/>
                <a:gd name="csY4" fmla="*/ 38949 h 43219"/>
                <a:gd name="csX5" fmla="*/ 15846 w 43312"/>
                <a:gd name="csY5" fmla="*/ 37209 h 43219"/>
                <a:gd name="csX6" fmla="*/ 28863 w 43312"/>
                <a:gd name="csY6" fmla="*/ 34610 h 43219"/>
                <a:gd name="csX7" fmla="*/ 28596 w 43312"/>
                <a:gd name="csY7" fmla="*/ 36519 h 43219"/>
                <a:gd name="csX8" fmla="*/ 37266 w 43312"/>
                <a:gd name="csY8" fmla="*/ 27790 h 43219"/>
                <a:gd name="csX9" fmla="*/ 38050 w 43312"/>
                <a:gd name="csY9" fmla="*/ 31108 h 43219"/>
                <a:gd name="csX10" fmla="*/ 41834 w 43312"/>
                <a:gd name="csY10" fmla="*/ 15213 h 43219"/>
                <a:gd name="csX11" fmla="*/ 40386 w 43312"/>
                <a:gd name="csY11" fmla="*/ 17889 h 43219"/>
                <a:gd name="csX12" fmla="*/ 38360 w 43312"/>
                <a:gd name="csY12" fmla="*/ 5285 h 43219"/>
                <a:gd name="csX13" fmla="*/ 38436 w 43312"/>
                <a:gd name="csY13" fmla="*/ 6549 h 43219"/>
                <a:gd name="csX14" fmla="*/ 29114 w 43312"/>
                <a:gd name="csY14" fmla="*/ 3811 h 43219"/>
                <a:gd name="csX15" fmla="*/ 29856 w 43312"/>
                <a:gd name="csY15" fmla="*/ 2199 h 43219"/>
                <a:gd name="csX16" fmla="*/ 22177 w 43312"/>
                <a:gd name="csY16" fmla="*/ 4579 h 43219"/>
                <a:gd name="csX17" fmla="*/ 22536 w 43312"/>
                <a:gd name="csY17" fmla="*/ 3189 h 43219"/>
                <a:gd name="csX18" fmla="*/ 14036 w 43312"/>
                <a:gd name="csY18" fmla="*/ 5051 h 43219"/>
                <a:gd name="csX19" fmla="*/ 15336 w 43312"/>
                <a:gd name="csY19" fmla="*/ 6399 h 43219"/>
                <a:gd name="csX0" fmla="*/ 3077 w 43312"/>
                <a:gd name="csY0" fmla="*/ 12363 h 43219"/>
                <a:gd name="csX1" fmla="*/ 5327 w 43312"/>
                <a:gd name="csY1" fmla="*/ 5904 h 43219"/>
                <a:gd name="csX2" fmla="*/ 14041 w 43312"/>
                <a:gd name="csY2" fmla="*/ 5061 h 43219"/>
                <a:gd name="csX3" fmla="*/ 22492 w 43312"/>
                <a:gd name="csY3" fmla="*/ 3291 h 43219"/>
                <a:gd name="csX4" fmla="*/ 25785 w 43312"/>
                <a:gd name="csY4" fmla="*/ 59 h 43219"/>
                <a:gd name="csX5" fmla="*/ 29869 w 43312"/>
                <a:gd name="csY5" fmla="*/ 2340 h 43219"/>
                <a:gd name="csX6" fmla="*/ 35499 w 43312"/>
                <a:gd name="csY6" fmla="*/ 549 h 43219"/>
                <a:gd name="csX7" fmla="*/ 38354 w 43312"/>
                <a:gd name="csY7" fmla="*/ 5435 h 43219"/>
                <a:gd name="csX8" fmla="*/ 42018 w 43312"/>
                <a:gd name="csY8" fmla="*/ 10177 h 43219"/>
                <a:gd name="csX9" fmla="*/ 41854 w 43312"/>
                <a:gd name="csY9" fmla="*/ 15319 h 43219"/>
                <a:gd name="csX10" fmla="*/ 43052 w 43312"/>
                <a:gd name="csY10" fmla="*/ 23181 h 43219"/>
                <a:gd name="csX11" fmla="*/ 38051 w 43312"/>
                <a:gd name="csY11" fmla="*/ 30949 h 43219"/>
                <a:gd name="csX12" fmla="*/ 35431 w 43312"/>
                <a:gd name="csY12" fmla="*/ 35960 h 43219"/>
                <a:gd name="csX13" fmla="*/ 28591 w 43312"/>
                <a:gd name="csY13" fmla="*/ 36674 h 43219"/>
                <a:gd name="csX14" fmla="*/ 23703 w 43312"/>
                <a:gd name="csY14" fmla="*/ 42965 h 43219"/>
                <a:gd name="csX15" fmla="*/ 16516 w 43312"/>
                <a:gd name="csY15" fmla="*/ 39125 h 43219"/>
                <a:gd name="csX16" fmla="*/ 5840 w 43312"/>
                <a:gd name="csY16" fmla="*/ 35331 h 43219"/>
                <a:gd name="csX17" fmla="*/ 1146 w 43312"/>
                <a:gd name="csY17" fmla="*/ 31109 h 43219"/>
                <a:gd name="csX18" fmla="*/ 2149 w 43312"/>
                <a:gd name="csY18" fmla="*/ 25410 h 43219"/>
                <a:gd name="csX19" fmla="*/ 31 w 43312"/>
                <a:gd name="csY19" fmla="*/ 19563 h 43219"/>
                <a:gd name="csX20" fmla="*/ 3430 w 43312"/>
                <a:gd name="csY20" fmla="*/ 13757 h 43219"/>
                <a:gd name="csX21" fmla="*/ 3077 w 43312"/>
                <a:gd name="csY21" fmla="*/ 12363 h 43219"/>
                <a:gd name="csX0" fmla="*/ 4729 w 43312"/>
                <a:gd name="csY0" fmla="*/ 26036 h 43219"/>
                <a:gd name="csX1" fmla="*/ 2196 w 43312"/>
                <a:gd name="csY1" fmla="*/ 25239 h 43219"/>
                <a:gd name="csX2" fmla="*/ 6964 w 43312"/>
                <a:gd name="csY2" fmla="*/ 34758 h 43219"/>
                <a:gd name="csX3" fmla="*/ 5856 w 43312"/>
                <a:gd name="csY3" fmla="*/ 35139 h 43219"/>
                <a:gd name="csX4" fmla="*/ 16514 w 43312"/>
                <a:gd name="csY4" fmla="*/ 38949 h 43219"/>
                <a:gd name="csX5" fmla="*/ 15846 w 43312"/>
                <a:gd name="csY5" fmla="*/ 37209 h 43219"/>
                <a:gd name="csX6" fmla="*/ 28863 w 43312"/>
                <a:gd name="csY6" fmla="*/ 34610 h 43219"/>
                <a:gd name="csX7" fmla="*/ 28596 w 43312"/>
                <a:gd name="csY7" fmla="*/ 36519 h 43219"/>
                <a:gd name="csX8" fmla="*/ 37266 w 43312"/>
                <a:gd name="csY8" fmla="*/ 27790 h 43219"/>
                <a:gd name="csX9" fmla="*/ 38210 w 43312"/>
                <a:gd name="csY9" fmla="*/ 31511 h 43219"/>
                <a:gd name="csX10" fmla="*/ 41834 w 43312"/>
                <a:gd name="csY10" fmla="*/ 15213 h 43219"/>
                <a:gd name="csX11" fmla="*/ 40386 w 43312"/>
                <a:gd name="csY11" fmla="*/ 17889 h 43219"/>
                <a:gd name="csX12" fmla="*/ 38360 w 43312"/>
                <a:gd name="csY12" fmla="*/ 5285 h 43219"/>
                <a:gd name="csX13" fmla="*/ 38436 w 43312"/>
                <a:gd name="csY13" fmla="*/ 6549 h 43219"/>
                <a:gd name="csX14" fmla="*/ 29114 w 43312"/>
                <a:gd name="csY14" fmla="*/ 3811 h 43219"/>
                <a:gd name="csX15" fmla="*/ 29856 w 43312"/>
                <a:gd name="csY15" fmla="*/ 2199 h 43219"/>
                <a:gd name="csX16" fmla="*/ 22177 w 43312"/>
                <a:gd name="csY16" fmla="*/ 4579 h 43219"/>
                <a:gd name="csX17" fmla="*/ 22536 w 43312"/>
                <a:gd name="csY17" fmla="*/ 3189 h 43219"/>
                <a:gd name="csX18" fmla="*/ 14036 w 43312"/>
                <a:gd name="csY18" fmla="*/ 5051 h 43219"/>
                <a:gd name="csX19" fmla="*/ 15336 w 43312"/>
                <a:gd name="csY19" fmla="*/ 6399 h 43219"/>
                <a:gd name="csX0" fmla="*/ 3077 w 43312"/>
                <a:gd name="csY0" fmla="*/ 12363 h 43219"/>
                <a:gd name="csX1" fmla="*/ 5327 w 43312"/>
                <a:gd name="csY1" fmla="*/ 5904 h 43219"/>
                <a:gd name="csX2" fmla="*/ 14041 w 43312"/>
                <a:gd name="csY2" fmla="*/ 5061 h 43219"/>
                <a:gd name="csX3" fmla="*/ 22492 w 43312"/>
                <a:gd name="csY3" fmla="*/ 3291 h 43219"/>
                <a:gd name="csX4" fmla="*/ 25785 w 43312"/>
                <a:gd name="csY4" fmla="*/ 59 h 43219"/>
                <a:gd name="csX5" fmla="*/ 29869 w 43312"/>
                <a:gd name="csY5" fmla="*/ 2340 h 43219"/>
                <a:gd name="csX6" fmla="*/ 35499 w 43312"/>
                <a:gd name="csY6" fmla="*/ 549 h 43219"/>
                <a:gd name="csX7" fmla="*/ 38354 w 43312"/>
                <a:gd name="csY7" fmla="*/ 5435 h 43219"/>
                <a:gd name="csX8" fmla="*/ 42018 w 43312"/>
                <a:gd name="csY8" fmla="*/ 10177 h 43219"/>
                <a:gd name="csX9" fmla="*/ 41854 w 43312"/>
                <a:gd name="csY9" fmla="*/ 15319 h 43219"/>
                <a:gd name="csX10" fmla="*/ 43052 w 43312"/>
                <a:gd name="csY10" fmla="*/ 23181 h 43219"/>
                <a:gd name="csX11" fmla="*/ 38051 w 43312"/>
                <a:gd name="csY11" fmla="*/ 30949 h 43219"/>
                <a:gd name="csX12" fmla="*/ 35431 w 43312"/>
                <a:gd name="csY12" fmla="*/ 35960 h 43219"/>
                <a:gd name="csX13" fmla="*/ 28591 w 43312"/>
                <a:gd name="csY13" fmla="*/ 36674 h 43219"/>
                <a:gd name="csX14" fmla="*/ 23703 w 43312"/>
                <a:gd name="csY14" fmla="*/ 42965 h 43219"/>
                <a:gd name="csX15" fmla="*/ 16516 w 43312"/>
                <a:gd name="csY15" fmla="*/ 39125 h 43219"/>
                <a:gd name="csX16" fmla="*/ 5840 w 43312"/>
                <a:gd name="csY16" fmla="*/ 35331 h 43219"/>
                <a:gd name="csX17" fmla="*/ 1146 w 43312"/>
                <a:gd name="csY17" fmla="*/ 31109 h 43219"/>
                <a:gd name="csX18" fmla="*/ 2149 w 43312"/>
                <a:gd name="csY18" fmla="*/ 25410 h 43219"/>
                <a:gd name="csX19" fmla="*/ 31 w 43312"/>
                <a:gd name="csY19" fmla="*/ 19563 h 43219"/>
                <a:gd name="csX20" fmla="*/ 3430 w 43312"/>
                <a:gd name="csY20" fmla="*/ 13757 h 43219"/>
                <a:gd name="csX21" fmla="*/ 3077 w 43312"/>
                <a:gd name="csY21" fmla="*/ 12363 h 43219"/>
                <a:gd name="csX0" fmla="*/ 4729 w 43312"/>
                <a:gd name="csY0" fmla="*/ 26036 h 43219"/>
                <a:gd name="csX1" fmla="*/ 2196 w 43312"/>
                <a:gd name="csY1" fmla="*/ 25239 h 43219"/>
                <a:gd name="csX2" fmla="*/ 6964 w 43312"/>
                <a:gd name="csY2" fmla="*/ 34758 h 43219"/>
                <a:gd name="csX3" fmla="*/ 5856 w 43312"/>
                <a:gd name="csY3" fmla="*/ 35139 h 43219"/>
                <a:gd name="csX4" fmla="*/ 16514 w 43312"/>
                <a:gd name="csY4" fmla="*/ 38949 h 43219"/>
                <a:gd name="csX5" fmla="*/ 15846 w 43312"/>
                <a:gd name="csY5" fmla="*/ 37209 h 43219"/>
                <a:gd name="csX6" fmla="*/ 28863 w 43312"/>
                <a:gd name="csY6" fmla="*/ 34610 h 43219"/>
                <a:gd name="csX7" fmla="*/ 28596 w 43312"/>
                <a:gd name="csY7" fmla="*/ 36519 h 43219"/>
                <a:gd name="csX8" fmla="*/ 37266 w 43312"/>
                <a:gd name="csY8" fmla="*/ 27790 h 43219"/>
                <a:gd name="csX9" fmla="*/ 38210 w 43312"/>
                <a:gd name="csY9" fmla="*/ 31511 h 43219"/>
                <a:gd name="csX10" fmla="*/ 41834 w 43312"/>
                <a:gd name="csY10" fmla="*/ 15213 h 43219"/>
                <a:gd name="csX11" fmla="*/ 40386 w 43312"/>
                <a:gd name="csY11" fmla="*/ 17889 h 43219"/>
                <a:gd name="csX12" fmla="*/ 38360 w 43312"/>
                <a:gd name="csY12" fmla="*/ 5285 h 43219"/>
                <a:gd name="csX13" fmla="*/ 38436 w 43312"/>
                <a:gd name="csY13" fmla="*/ 6549 h 43219"/>
                <a:gd name="csX14" fmla="*/ 29114 w 43312"/>
                <a:gd name="csY14" fmla="*/ 3811 h 43219"/>
                <a:gd name="csX15" fmla="*/ 29856 w 43312"/>
                <a:gd name="csY15" fmla="*/ 2199 h 43219"/>
                <a:gd name="csX16" fmla="*/ 22177 w 43312"/>
                <a:gd name="csY16" fmla="*/ 4579 h 43219"/>
                <a:gd name="csX17" fmla="*/ 22536 w 43312"/>
                <a:gd name="csY17" fmla="*/ 3189 h 43219"/>
                <a:gd name="csX18" fmla="*/ 14036 w 43312"/>
                <a:gd name="csY18" fmla="*/ 5051 h 43219"/>
                <a:gd name="csX19" fmla="*/ 15336 w 43312"/>
                <a:gd name="csY19" fmla="*/ 6399 h 43219"/>
                <a:gd name="csX0" fmla="*/ 3077 w 43312"/>
                <a:gd name="csY0" fmla="*/ 12363 h 43219"/>
                <a:gd name="csX1" fmla="*/ 5327 w 43312"/>
                <a:gd name="csY1" fmla="*/ 5904 h 43219"/>
                <a:gd name="csX2" fmla="*/ 14041 w 43312"/>
                <a:gd name="csY2" fmla="*/ 5061 h 43219"/>
                <a:gd name="csX3" fmla="*/ 22492 w 43312"/>
                <a:gd name="csY3" fmla="*/ 3291 h 43219"/>
                <a:gd name="csX4" fmla="*/ 25785 w 43312"/>
                <a:gd name="csY4" fmla="*/ 59 h 43219"/>
                <a:gd name="csX5" fmla="*/ 29869 w 43312"/>
                <a:gd name="csY5" fmla="*/ 2340 h 43219"/>
                <a:gd name="csX6" fmla="*/ 35499 w 43312"/>
                <a:gd name="csY6" fmla="*/ 549 h 43219"/>
                <a:gd name="csX7" fmla="*/ 38354 w 43312"/>
                <a:gd name="csY7" fmla="*/ 5435 h 43219"/>
                <a:gd name="csX8" fmla="*/ 42018 w 43312"/>
                <a:gd name="csY8" fmla="*/ 10177 h 43219"/>
                <a:gd name="csX9" fmla="*/ 41854 w 43312"/>
                <a:gd name="csY9" fmla="*/ 15319 h 43219"/>
                <a:gd name="csX10" fmla="*/ 43052 w 43312"/>
                <a:gd name="csY10" fmla="*/ 23181 h 43219"/>
                <a:gd name="csX11" fmla="*/ 38051 w 43312"/>
                <a:gd name="csY11" fmla="*/ 30949 h 43219"/>
                <a:gd name="csX12" fmla="*/ 35431 w 43312"/>
                <a:gd name="csY12" fmla="*/ 35960 h 43219"/>
                <a:gd name="csX13" fmla="*/ 28591 w 43312"/>
                <a:gd name="csY13" fmla="*/ 36674 h 43219"/>
                <a:gd name="csX14" fmla="*/ 23703 w 43312"/>
                <a:gd name="csY14" fmla="*/ 42965 h 43219"/>
                <a:gd name="csX15" fmla="*/ 16516 w 43312"/>
                <a:gd name="csY15" fmla="*/ 39125 h 43219"/>
                <a:gd name="csX16" fmla="*/ 5840 w 43312"/>
                <a:gd name="csY16" fmla="*/ 35331 h 43219"/>
                <a:gd name="csX17" fmla="*/ 1146 w 43312"/>
                <a:gd name="csY17" fmla="*/ 31109 h 43219"/>
                <a:gd name="csX18" fmla="*/ 2149 w 43312"/>
                <a:gd name="csY18" fmla="*/ 25410 h 43219"/>
                <a:gd name="csX19" fmla="*/ 31 w 43312"/>
                <a:gd name="csY19" fmla="*/ 19563 h 43219"/>
                <a:gd name="csX20" fmla="*/ 3430 w 43312"/>
                <a:gd name="csY20" fmla="*/ 13757 h 43219"/>
                <a:gd name="csX21" fmla="*/ 3077 w 43312"/>
                <a:gd name="csY21" fmla="*/ 12363 h 43219"/>
                <a:gd name="csX0" fmla="*/ 4729 w 43312"/>
                <a:gd name="csY0" fmla="*/ 26036 h 43219"/>
                <a:gd name="csX1" fmla="*/ 2196 w 43312"/>
                <a:gd name="csY1" fmla="*/ 25239 h 43219"/>
                <a:gd name="csX2" fmla="*/ 6964 w 43312"/>
                <a:gd name="csY2" fmla="*/ 34758 h 43219"/>
                <a:gd name="csX3" fmla="*/ 5856 w 43312"/>
                <a:gd name="csY3" fmla="*/ 35139 h 43219"/>
                <a:gd name="csX4" fmla="*/ 16514 w 43312"/>
                <a:gd name="csY4" fmla="*/ 38949 h 43219"/>
                <a:gd name="csX5" fmla="*/ 15846 w 43312"/>
                <a:gd name="csY5" fmla="*/ 37209 h 43219"/>
                <a:gd name="csX6" fmla="*/ 28863 w 43312"/>
                <a:gd name="csY6" fmla="*/ 34610 h 43219"/>
                <a:gd name="csX7" fmla="*/ 28596 w 43312"/>
                <a:gd name="csY7" fmla="*/ 36519 h 43219"/>
                <a:gd name="csX8" fmla="*/ 37266 w 43312"/>
                <a:gd name="csY8" fmla="*/ 27790 h 43219"/>
                <a:gd name="csX9" fmla="*/ 38210 w 43312"/>
                <a:gd name="csY9" fmla="*/ 31511 h 43219"/>
                <a:gd name="csX10" fmla="*/ 41834 w 43312"/>
                <a:gd name="csY10" fmla="*/ 15213 h 43219"/>
                <a:gd name="csX11" fmla="*/ 40386 w 43312"/>
                <a:gd name="csY11" fmla="*/ 17889 h 43219"/>
                <a:gd name="csX12" fmla="*/ 38360 w 43312"/>
                <a:gd name="csY12" fmla="*/ 5285 h 43219"/>
                <a:gd name="csX13" fmla="*/ 38436 w 43312"/>
                <a:gd name="csY13" fmla="*/ 6549 h 43219"/>
                <a:gd name="csX14" fmla="*/ 29114 w 43312"/>
                <a:gd name="csY14" fmla="*/ 3811 h 43219"/>
                <a:gd name="csX15" fmla="*/ 29856 w 43312"/>
                <a:gd name="csY15" fmla="*/ 2199 h 43219"/>
                <a:gd name="csX16" fmla="*/ 22177 w 43312"/>
                <a:gd name="csY16" fmla="*/ 4579 h 43219"/>
                <a:gd name="csX17" fmla="*/ 22536 w 43312"/>
                <a:gd name="csY17" fmla="*/ 3189 h 43219"/>
                <a:gd name="csX18" fmla="*/ 14036 w 43312"/>
                <a:gd name="csY18" fmla="*/ 5051 h 43219"/>
                <a:gd name="csX19" fmla="*/ 15336 w 43312"/>
                <a:gd name="csY19" fmla="*/ 6399 h 43219"/>
                <a:gd name="csX0" fmla="*/ 3077 w 43312"/>
                <a:gd name="csY0" fmla="*/ 12363 h 43219"/>
                <a:gd name="csX1" fmla="*/ 5327 w 43312"/>
                <a:gd name="csY1" fmla="*/ 5904 h 43219"/>
                <a:gd name="csX2" fmla="*/ 14041 w 43312"/>
                <a:gd name="csY2" fmla="*/ 5061 h 43219"/>
                <a:gd name="csX3" fmla="*/ 22492 w 43312"/>
                <a:gd name="csY3" fmla="*/ 3291 h 43219"/>
                <a:gd name="csX4" fmla="*/ 25785 w 43312"/>
                <a:gd name="csY4" fmla="*/ 59 h 43219"/>
                <a:gd name="csX5" fmla="*/ 29869 w 43312"/>
                <a:gd name="csY5" fmla="*/ 2340 h 43219"/>
                <a:gd name="csX6" fmla="*/ 35499 w 43312"/>
                <a:gd name="csY6" fmla="*/ 549 h 43219"/>
                <a:gd name="csX7" fmla="*/ 38354 w 43312"/>
                <a:gd name="csY7" fmla="*/ 5435 h 43219"/>
                <a:gd name="csX8" fmla="*/ 42018 w 43312"/>
                <a:gd name="csY8" fmla="*/ 10177 h 43219"/>
                <a:gd name="csX9" fmla="*/ 41854 w 43312"/>
                <a:gd name="csY9" fmla="*/ 15319 h 43219"/>
                <a:gd name="csX10" fmla="*/ 43052 w 43312"/>
                <a:gd name="csY10" fmla="*/ 23181 h 43219"/>
                <a:gd name="csX11" fmla="*/ 38051 w 43312"/>
                <a:gd name="csY11" fmla="*/ 30949 h 43219"/>
                <a:gd name="csX12" fmla="*/ 35431 w 43312"/>
                <a:gd name="csY12" fmla="*/ 35960 h 43219"/>
                <a:gd name="csX13" fmla="*/ 28591 w 43312"/>
                <a:gd name="csY13" fmla="*/ 36674 h 43219"/>
                <a:gd name="csX14" fmla="*/ 23703 w 43312"/>
                <a:gd name="csY14" fmla="*/ 42965 h 43219"/>
                <a:gd name="csX15" fmla="*/ 16516 w 43312"/>
                <a:gd name="csY15" fmla="*/ 39125 h 43219"/>
                <a:gd name="csX16" fmla="*/ 5840 w 43312"/>
                <a:gd name="csY16" fmla="*/ 35331 h 43219"/>
                <a:gd name="csX17" fmla="*/ 1146 w 43312"/>
                <a:gd name="csY17" fmla="*/ 31109 h 43219"/>
                <a:gd name="csX18" fmla="*/ 2149 w 43312"/>
                <a:gd name="csY18" fmla="*/ 25410 h 43219"/>
                <a:gd name="csX19" fmla="*/ 31 w 43312"/>
                <a:gd name="csY19" fmla="*/ 19563 h 43219"/>
                <a:gd name="csX20" fmla="*/ 3430 w 43312"/>
                <a:gd name="csY20" fmla="*/ 13757 h 43219"/>
                <a:gd name="csX21" fmla="*/ 3077 w 43312"/>
                <a:gd name="csY21" fmla="*/ 12363 h 43219"/>
                <a:gd name="csX0" fmla="*/ 4729 w 43312"/>
                <a:gd name="csY0" fmla="*/ 26036 h 43219"/>
                <a:gd name="csX1" fmla="*/ 2196 w 43312"/>
                <a:gd name="csY1" fmla="*/ 25239 h 43219"/>
                <a:gd name="csX2" fmla="*/ 6964 w 43312"/>
                <a:gd name="csY2" fmla="*/ 34758 h 43219"/>
                <a:gd name="csX3" fmla="*/ 5856 w 43312"/>
                <a:gd name="csY3" fmla="*/ 35139 h 43219"/>
                <a:gd name="csX4" fmla="*/ 16514 w 43312"/>
                <a:gd name="csY4" fmla="*/ 38949 h 43219"/>
                <a:gd name="csX5" fmla="*/ 15846 w 43312"/>
                <a:gd name="csY5" fmla="*/ 37209 h 43219"/>
                <a:gd name="csX6" fmla="*/ 28863 w 43312"/>
                <a:gd name="csY6" fmla="*/ 34610 h 43219"/>
                <a:gd name="csX7" fmla="*/ 28596 w 43312"/>
                <a:gd name="csY7" fmla="*/ 36519 h 43219"/>
                <a:gd name="csX8" fmla="*/ 37266 w 43312"/>
                <a:gd name="csY8" fmla="*/ 27790 h 43219"/>
                <a:gd name="csX9" fmla="*/ 37969 w 43312"/>
                <a:gd name="csY9" fmla="*/ 31054 h 43219"/>
                <a:gd name="csX10" fmla="*/ 41834 w 43312"/>
                <a:gd name="csY10" fmla="*/ 15213 h 43219"/>
                <a:gd name="csX11" fmla="*/ 40386 w 43312"/>
                <a:gd name="csY11" fmla="*/ 17889 h 43219"/>
                <a:gd name="csX12" fmla="*/ 38360 w 43312"/>
                <a:gd name="csY12" fmla="*/ 5285 h 43219"/>
                <a:gd name="csX13" fmla="*/ 38436 w 43312"/>
                <a:gd name="csY13" fmla="*/ 6549 h 43219"/>
                <a:gd name="csX14" fmla="*/ 29114 w 43312"/>
                <a:gd name="csY14" fmla="*/ 3811 h 43219"/>
                <a:gd name="csX15" fmla="*/ 29856 w 43312"/>
                <a:gd name="csY15" fmla="*/ 2199 h 43219"/>
                <a:gd name="csX16" fmla="*/ 22177 w 43312"/>
                <a:gd name="csY16" fmla="*/ 4579 h 43219"/>
                <a:gd name="csX17" fmla="*/ 22536 w 43312"/>
                <a:gd name="csY17" fmla="*/ 3189 h 43219"/>
                <a:gd name="csX18" fmla="*/ 14036 w 43312"/>
                <a:gd name="csY18" fmla="*/ 5051 h 43219"/>
                <a:gd name="csX19" fmla="*/ 15336 w 43312"/>
                <a:gd name="csY19" fmla="*/ 6399 h 43219"/>
                <a:gd name="csX0" fmla="*/ 3077 w 43312"/>
                <a:gd name="csY0" fmla="*/ 12363 h 43219"/>
                <a:gd name="csX1" fmla="*/ 5327 w 43312"/>
                <a:gd name="csY1" fmla="*/ 5904 h 43219"/>
                <a:gd name="csX2" fmla="*/ 14041 w 43312"/>
                <a:gd name="csY2" fmla="*/ 5061 h 43219"/>
                <a:gd name="csX3" fmla="*/ 22492 w 43312"/>
                <a:gd name="csY3" fmla="*/ 3291 h 43219"/>
                <a:gd name="csX4" fmla="*/ 25785 w 43312"/>
                <a:gd name="csY4" fmla="*/ 59 h 43219"/>
                <a:gd name="csX5" fmla="*/ 29869 w 43312"/>
                <a:gd name="csY5" fmla="*/ 2340 h 43219"/>
                <a:gd name="csX6" fmla="*/ 35499 w 43312"/>
                <a:gd name="csY6" fmla="*/ 549 h 43219"/>
                <a:gd name="csX7" fmla="*/ 38354 w 43312"/>
                <a:gd name="csY7" fmla="*/ 5435 h 43219"/>
                <a:gd name="csX8" fmla="*/ 42018 w 43312"/>
                <a:gd name="csY8" fmla="*/ 10177 h 43219"/>
                <a:gd name="csX9" fmla="*/ 41854 w 43312"/>
                <a:gd name="csY9" fmla="*/ 15319 h 43219"/>
                <a:gd name="csX10" fmla="*/ 43052 w 43312"/>
                <a:gd name="csY10" fmla="*/ 23181 h 43219"/>
                <a:gd name="csX11" fmla="*/ 38051 w 43312"/>
                <a:gd name="csY11" fmla="*/ 30949 h 43219"/>
                <a:gd name="csX12" fmla="*/ 35431 w 43312"/>
                <a:gd name="csY12" fmla="*/ 35960 h 43219"/>
                <a:gd name="csX13" fmla="*/ 28591 w 43312"/>
                <a:gd name="csY13" fmla="*/ 36674 h 43219"/>
                <a:gd name="csX14" fmla="*/ 23703 w 43312"/>
                <a:gd name="csY14" fmla="*/ 42965 h 43219"/>
                <a:gd name="csX15" fmla="*/ 16516 w 43312"/>
                <a:gd name="csY15" fmla="*/ 39125 h 43219"/>
                <a:gd name="csX16" fmla="*/ 5840 w 43312"/>
                <a:gd name="csY16" fmla="*/ 35331 h 43219"/>
                <a:gd name="csX17" fmla="*/ 1146 w 43312"/>
                <a:gd name="csY17" fmla="*/ 31109 h 43219"/>
                <a:gd name="csX18" fmla="*/ 2149 w 43312"/>
                <a:gd name="csY18" fmla="*/ 25410 h 43219"/>
                <a:gd name="csX19" fmla="*/ 31 w 43312"/>
                <a:gd name="csY19" fmla="*/ 19563 h 43219"/>
                <a:gd name="csX20" fmla="*/ 3430 w 43312"/>
                <a:gd name="csY20" fmla="*/ 13757 h 43219"/>
                <a:gd name="csX21" fmla="*/ 3077 w 43312"/>
                <a:gd name="csY21" fmla="*/ 12363 h 43219"/>
                <a:gd name="csX0" fmla="*/ 4729 w 43312"/>
                <a:gd name="csY0" fmla="*/ 26036 h 43219"/>
                <a:gd name="csX1" fmla="*/ 2196 w 43312"/>
                <a:gd name="csY1" fmla="*/ 25239 h 43219"/>
                <a:gd name="csX2" fmla="*/ 6964 w 43312"/>
                <a:gd name="csY2" fmla="*/ 34758 h 43219"/>
                <a:gd name="csX3" fmla="*/ 5856 w 43312"/>
                <a:gd name="csY3" fmla="*/ 35139 h 43219"/>
                <a:gd name="csX4" fmla="*/ 16514 w 43312"/>
                <a:gd name="csY4" fmla="*/ 38949 h 43219"/>
                <a:gd name="csX5" fmla="*/ 15846 w 43312"/>
                <a:gd name="csY5" fmla="*/ 37209 h 43219"/>
                <a:gd name="csX6" fmla="*/ 28863 w 43312"/>
                <a:gd name="csY6" fmla="*/ 34610 h 43219"/>
                <a:gd name="csX7" fmla="*/ 28596 w 43312"/>
                <a:gd name="csY7" fmla="*/ 36519 h 43219"/>
                <a:gd name="csX8" fmla="*/ 37266 w 43312"/>
                <a:gd name="csY8" fmla="*/ 27790 h 43219"/>
                <a:gd name="csX9" fmla="*/ 38017 w 43312"/>
                <a:gd name="csY9" fmla="*/ 31015 h 43219"/>
                <a:gd name="csX10" fmla="*/ 41834 w 43312"/>
                <a:gd name="csY10" fmla="*/ 15213 h 43219"/>
                <a:gd name="csX11" fmla="*/ 40386 w 43312"/>
                <a:gd name="csY11" fmla="*/ 17889 h 43219"/>
                <a:gd name="csX12" fmla="*/ 38360 w 43312"/>
                <a:gd name="csY12" fmla="*/ 5285 h 43219"/>
                <a:gd name="csX13" fmla="*/ 38436 w 43312"/>
                <a:gd name="csY13" fmla="*/ 6549 h 43219"/>
                <a:gd name="csX14" fmla="*/ 29114 w 43312"/>
                <a:gd name="csY14" fmla="*/ 3811 h 43219"/>
                <a:gd name="csX15" fmla="*/ 29856 w 43312"/>
                <a:gd name="csY15" fmla="*/ 2199 h 43219"/>
                <a:gd name="csX16" fmla="*/ 22177 w 43312"/>
                <a:gd name="csY16" fmla="*/ 4579 h 43219"/>
                <a:gd name="csX17" fmla="*/ 22536 w 43312"/>
                <a:gd name="csY17" fmla="*/ 3189 h 43219"/>
                <a:gd name="csX18" fmla="*/ 14036 w 43312"/>
                <a:gd name="csY18" fmla="*/ 5051 h 43219"/>
                <a:gd name="csX19" fmla="*/ 15336 w 43312"/>
                <a:gd name="csY19" fmla="*/ 6399 h 43219"/>
                <a:gd name="csX0" fmla="*/ 3077 w 43312"/>
                <a:gd name="csY0" fmla="*/ 12363 h 43219"/>
                <a:gd name="csX1" fmla="*/ 5327 w 43312"/>
                <a:gd name="csY1" fmla="*/ 5904 h 43219"/>
                <a:gd name="csX2" fmla="*/ 14041 w 43312"/>
                <a:gd name="csY2" fmla="*/ 5061 h 43219"/>
                <a:gd name="csX3" fmla="*/ 22492 w 43312"/>
                <a:gd name="csY3" fmla="*/ 3291 h 43219"/>
                <a:gd name="csX4" fmla="*/ 25785 w 43312"/>
                <a:gd name="csY4" fmla="*/ 59 h 43219"/>
                <a:gd name="csX5" fmla="*/ 29869 w 43312"/>
                <a:gd name="csY5" fmla="*/ 2340 h 43219"/>
                <a:gd name="csX6" fmla="*/ 35499 w 43312"/>
                <a:gd name="csY6" fmla="*/ 549 h 43219"/>
                <a:gd name="csX7" fmla="*/ 38354 w 43312"/>
                <a:gd name="csY7" fmla="*/ 5435 h 43219"/>
                <a:gd name="csX8" fmla="*/ 42018 w 43312"/>
                <a:gd name="csY8" fmla="*/ 10177 h 43219"/>
                <a:gd name="csX9" fmla="*/ 41854 w 43312"/>
                <a:gd name="csY9" fmla="*/ 15319 h 43219"/>
                <a:gd name="csX10" fmla="*/ 43052 w 43312"/>
                <a:gd name="csY10" fmla="*/ 23181 h 43219"/>
                <a:gd name="csX11" fmla="*/ 38051 w 43312"/>
                <a:gd name="csY11" fmla="*/ 30949 h 43219"/>
                <a:gd name="csX12" fmla="*/ 35431 w 43312"/>
                <a:gd name="csY12" fmla="*/ 35960 h 43219"/>
                <a:gd name="csX13" fmla="*/ 28591 w 43312"/>
                <a:gd name="csY13" fmla="*/ 36674 h 43219"/>
                <a:gd name="csX14" fmla="*/ 23703 w 43312"/>
                <a:gd name="csY14" fmla="*/ 42965 h 43219"/>
                <a:gd name="csX15" fmla="*/ 16516 w 43312"/>
                <a:gd name="csY15" fmla="*/ 39125 h 43219"/>
                <a:gd name="csX16" fmla="*/ 5840 w 43312"/>
                <a:gd name="csY16" fmla="*/ 35331 h 43219"/>
                <a:gd name="csX17" fmla="*/ 1146 w 43312"/>
                <a:gd name="csY17" fmla="*/ 31109 h 43219"/>
                <a:gd name="csX18" fmla="*/ 2149 w 43312"/>
                <a:gd name="csY18" fmla="*/ 25410 h 43219"/>
                <a:gd name="csX19" fmla="*/ 31 w 43312"/>
                <a:gd name="csY19" fmla="*/ 19563 h 43219"/>
                <a:gd name="csX20" fmla="*/ 3430 w 43312"/>
                <a:gd name="csY20" fmla="*/ 13757 h 43219"/>
                <a:gd name="csX21" fmla="*/ 3077 w 43312"/>
                <a:gd name="csY21" fmla="*/ 12363 h 43219"/>
                <a:gd name="csX0" fmla="*/ 4729 w 43312"/>
                <a:gd name="csY0" fmla="*/ 26036 h 43219"/>
                <a:gd name="csX1" fmla="*/ 2196 w 43312"/>
                <a:gd name="csY1" fmla="*/ 25239 h 43219"/>
                <a:gd name="csX2" fmla="*/ 6964 w 43312"/>
                <a:gd name="csY2" fmla="*/ 34758 h 43219"/>
                <a:gd name="csX3" fmla="*/ 5856 w 43312"/>
                <a:gd name="csY3" fmla="*/ 35139 h 43219"/>
                <a:gd name="csX4" fmla="*/ 16514 w 43312"/>
                <a:gd name="csY4" fmla="*/ 38949 h 43219"/>
                <a:gd name="csX5" fmla="*/ 15846 w 43312"/>
                <a:gd name="csY5" fmla="*/ 37209 h 43219"/>
                <a:gd name="csX6" fmla="*/ 28863 w 43312"/>
                <a:gd name="csY6" fmla="*/ 34610 h 43219"/>
                <a:gd name="csX7" fmla="*/ 28596 w 43312"/>
                <a:gd name="csY7" fmla="*/ 36519 h 43219"/>
                <a:gd name="csX8" fmla="*/ 37807 w 43312"/>
                <a:gd name="csY8" fmla="*/ 27555 h 43219"/>
                <a:gd name="csX9" fmla="*/ 38017 w 43312"/>
                <a:gd name="csY9" fmla="*/ 31015 h 43219"/>
                <a:gd name="csX10" fmla="*/ 41834 w 43312"/>
                <a:gd name="csY10" fmla="*/ 15213 h 43219"/>
                <a:gd name="csX11" fmla="*/ 40386 w 43312"/>
                <a:gd name="csY11" fmla="*/ 17889 h 43219"/>
                <a:gd name="csX12" fmla="*/ 38360 w 43312"/>
                <a:gd name="csY12" fmla="*/ 5285 h 43219"/>
                <a:gd name="csX13" fmla="*/ 38436 w 43312"/>
                <a:gd name="csY13" fmla="*/ 6549 h 43219"/>
                <a:gd name="csX14" fmla="*/ 29114 w 43312"/>
                <a:gd name="csY14" fmla="*/ 3811 h 43219"/>
                <a:gd name="csX15" fmla="*/ 29856 w 43312"/>
                <a:gd name="csY15" fmla="*/ 2199 h 43219"/>
                <a:gd name="csX16" fmla="*/ 22177 w 43312"/>
                <a:gd name="csY16" fmla="*/ 4579 h 43219"/>
                <a:gd name="csX17" fmla="*/ 22536 w 43312"/>
                <a:gd name="csY17" fmla="*/ 3189 h 43219"/>
                <a:gd name="csX18" fmla="*/ 14036 w 43312"/>
                <a:gd name="csY18" fmla="*/ 5051 h 43219"/>
                <a:gd name="csX19" fmla="*/ 15336 w 43312"/>
                <a:gd name="csY19" fmla="*/ 6399 h 43219"/>
                <a:gd name="csX0" fmla="*/ 3077 w 43312"/>
                <a:gd name="csY0" fmla="*/ 12363 h 43219"/>
                <a:gd name="csX1" fmla="*/ 5327 w 43312"/>
                <a:gd name="csY1" fmla="*/ 5904 h 43219"/>
                <a:gd name="csX2" fmla="*/ 14041 w 43312"/>
                <a:gd name="csY2" fmla="*/ 5061 h 43219"/>
                <a:gd name="csX3" fmla="*/ 22492 w 43312"/>
                <a:gd name="csY3" fmla="*/ 3291 h 43219"/>
                <a:gd name="csX4" fmla="*/ 25785 w 43312"/>
                <a:gd name="csY4" fmla="*/ 59 h 43219"/>
                <a:gd name="csX5" fmla="*/ 29869 w 43312"/>
                <a:gd name="csY5" fmla="*/ 2340 h 43219"/>
                <a:gd name="csX6" fmla="*/ 35499 w 43312"/>
                <a:gd name="csY6" fmla="*/ 549 h 43219"/>
                <a:gd name="csX7" fmla="*/ 38354 w 43312"/>
                <a:gd name="csY7" fmla="*/ 5435 h 43219"/>
                <a:gd name="csX8" fmla="*/ 42018 w 43312"/>
                <a:gd name="csY8" fmla="*/ 10177 h 43219"/>
                <a:gd name="csX9" fmla="*/ 41854 w 43312"/>
                <a:gd name="csY9" fmla="*/ 15319 h 43219"/>
                <a:gd name="csX10" fmla="*/ 43052 w 43312"/>
                <a:gd name="csY10" fmla="*/ 23181 h 43219"/>
                <a:gd name="csX11" fmla="*/ 38051 w 43312"/>
                <a:gd name="csY11" fmla="*/ 30949 h 43219"/>
                <a:gd name="csX12" fmla="*/ 35431 w 43312"/>
                <a:gd name="csY12" fmla="*/ 35960 h 43219"/>
                <a:gd name="csX13" fmla="*/ 28591 w 43312"/>
                <a:gd name="csY13" fmla="*/ 36674 h 43219"/>
                <a:gd name="csX14" fmla="*/ 23703 w 43312"/>
                <a:gd name="csY14" fmla="*/ 42965 h 43219"/>
                <a:gd name="csX15" fmla="*/ 16516 w 43312"/>
                <a:gd name="csY15" fmla="*/ 39125 h 43219"/>
                <a:gd name="csX16" fmla="*/ 5840 w 43312"/>
                <a:gd name="csY16" fmla="*/ 35331 h 43219"/>
                <a:gd name="csX17" fmla="*/ 1146 w 43312"/>
                <a:gd name="csY17" fmla="*/ 31109 h 43219"/>
                <a:gd name="csX18" fmla="*/ 2149 w 43312"/>
                <a:gd name="csY18" fmla="*/ 25410 h 43219"/>
                <a:gd name="csX19" fmla="*/ 31 w 43312"/>
                <a:gd name="csY19" fmla="*/ 19563 h 43219"/>
                <a:gd name="csX20" fmla="*/ 3430 w 43312"/>
                <a:gd name="csY20" fmla="*/ 13757 h 43219"/>
                <a:gd name="csX21" fmla="*/ 3077 w 43312"/>
                <a:gd name="csY21" fmla="*/ 12363 h 43219"/>
                <a:gd name="csX0" fmla="*/ 4729 w 43312"/>
                <a:gd name="csY0" fmla="*/ 26036 h 43219"/>
                <a:gd name="csX1" fmla="*/ 2196 w 43312"/>
                <a:gd name="csY1" fmla="*/ 25239 h 43219"/>
                <a:gd name="csX2" fmla="*/ 6964 w 43312"/>
                <a:gd name="csY2" fmla="*/ 34758 h 43219"/>
                <a:gd name="csX3" fmla="*/ 5856 w 43312"/>
                <a:gd name="csY3" fmla="*/ 35139 h 43219"/>
                <a:gd name="csX4" fmla="*/ 16514 w 43312"/>
                <a:gd name="csY4" fmla="*/ 38949 h 43219"/>
                <a:gd name="csX5" fmla="*/ 15846 w 43312"/>
                <a:gd name="csY5" fmla="*/ 37209 h 43219"/>
                <a:gd name="csX6" fmla="*/ 28863 w 43312"/>
                <a:gd name="csY6" fmla="*/ 34610 h 43219"/>
                <a:gd name="csX7" fmla="*/ 28596 w 43312"/>
                <a:gd name="csY7" fmla="*/ 36519 h 43219"/>
                <a:gd name="csX8" fmla="*/ 37807 w 43312"/>
                <a:gd name="csY8" fmla="*/ 27555 h 43219"/>
                <a:gd name="csX9" fmla="*/ 38017 w 43312"/>
                <a:gd name="csY9" fmla="*/ 31015 h 43219"/>
                <a:gd name="csX10" fmla="*/ 41834 w 43312"/>
                <a:gd name="csY10" fmla="*/ 15213 h 43219"/>
                <a:gd name="csX11" fmla="*/ 40386 w 43312"/>
                <a:gd name="csY11" fmla="*/ 17889 h 43219"/>
                <a:gd name="csX12" fmla="*/ 38360 w 43312"/>
                <a:gd name="csY12" fmla="*/ 5285 h 43219"/>
                <a:gd name="csX13" fmla="*/ 38436 w 43312"/>
                <a:gd name="csY13" fmla="*/ 6549 h 43219"/>
                <a:gd name="csX14" fmla="*/ 29114 w 43312"/>
                <a:gd name="csY14" fmla="*/ 3811 h 43219"/>
                <a:gd name="csX15" fmla="*/ 29856 w 43312"/>
                <a:gd name="csY15" fmla="*/ 2199 h 43219"/>
                <a:gd name="csX16" fmla="*/ 22177 w 43312"/>
                <a:gd name="csY16" fmla="*/ 4579 h 43219"/>
                <a:gd name="csX17" fmla="*/ 22536 w 43312"/>
                <a:gd name="csY17" fmla="*/ 3189 h 43219"/>
                <a:gd name="csX18" fmla="*/ 14036 w 43312"/>
                <a:gd name="csY18" fmla="*/ 5051 h 43219"/>
                <a:gd name="csX19" fmla="*/ 15336 w 43312"/>
                <a:gd name="csY19" fmla="*/ 6399 h 43219"/>
                <a:gd name="csX0" fmla="*/ 3077 w 43312"/>
                <a:gd name="csY0" fmla="*/ 12363 h 43219"/>
                <a:gd name="csX1" fmla="*/ 5327 w 43312"/>
                <a:gd name="csY1" fmla="*/ 5904 h 43219"/>
                <a:gd name="csX2" fmla="*/ 14041 w 43312"/>
                <a:gd name="csY2" fmla="*/ 5061 h 43219"/>
                <a:gd name="csX3" fmla="*/ 22492 w 43312"/>
                <a:gd name="csY3" fmla="*/ 3291 h 43219"/>
                <a:gd name="csX4" fmla="*/ 25785 w 43312"/>
                <a:gd name="csY4" fmla="*/ 59 h 43219"/>
                <a:gd name="csX5" fmla="*/ 29869 w 43312"/>
                <a:gd name="csY5" fmla="*/ 2340 h 43219"/>
                <a:gd name="csX6" fmla="*/ 35499 w 43312"/>
                <a:gd name="csY6" fmla="*/ 549 h 43219"/>
                <a:gd name="csX7" fmla="*/ 38354 w 43312"/>
                <a:gd name="csY7" fmla="*/ 5435 h 43219"/>
                <a:gd name="csX8" fmla="*/ 42018 w 43312"/>
                <a:gd name="csY8" fmla="*/ 10177 h 43219"/>
                <a:gd name="csX9" fmla="*/ 41854 w 43312"/>
                <a:gd name="csY9" fmla="*/ 15319 h 43219"/>
                <a:gd name="csX10" fmla="*/ 43052 w 43312"/>
                <a:gd name="csY10" fmla="*/ 23181 h 43219"/>
                <a:gd name="csX11" fmla="*/ 38051 w 43312"/>
                <a:gd name="csY11" fmla="*/ 30949 h 43219"/>
                <a:gd name="csX12" fmla="*/ 35431 w 43312"/>
                <a:gd name="csY12" fmla="*/ 35960 h 43219"/>
                <a:gd name="csX13" fmla="*/ 28591 w 43312"/>
                <a:gd name="csY13" fmla="*/ 36674 h 43219"/>
                <a:gd name="csX14" fmla="*/ 23703 w 43312"/>
                <a:gd name="csY14" fmla="*/ 42965 h 43219"/>
                <a:gd name="csX15" fmla="*/ 16516 w 43312"/>
                <a:gd name="csY15" fmla="*/ 39125 h 43219"/>
                <a:gd name="csX16" fmla="*/ 5840 w 43312"/>
                <a:gd name="csY16" fmla="*/ 35331 h 43219"/>
                <a:gd name="csX17" fmla="*/ 1146 w 43312"/>
                <a:gd name="csY17" fmla="*/ 31109 h 43219"/>
                <a:gd name="csX18" fmla="*/ 2149 w 43312"/>
                <a:gd name="csY18" fmla="*/ 25410 h 43219"/>
                <a:gd name="csX19" fmla="*/ 31 w 43312"/>
                <a:gd name="csY19" fmla="*/ 19563 h 43219"/>
                <a:gd name="csX20" fmla="*/ 3430 w 43312"/>
                <a:gd name="csY20" fmla="*/ 13757 h 43219"/>
                <a:gd name="csX21" fmla="*/ 3077 w 43312"/>
                <a:gd name="csY21" fmla="*/ 12363 h 43219"/>
                <a:gd name="csX0" fmla="*/ 4729 w 43312"/>
                <a:gd name="csY0" fmla="*/ 26036 h 43219"/>
                <a:gd name="csX1" fmla="*/ 2196 w 43312"/>
                <a:gd name="csY1" fmla="*/ 25239 h 43219"/>
                <a:gd name="csX2" fmla="*/ 6964 w 43312"/>
                <a:gd name="csY2" fmla="*/ 34758 h 43219"/>
                <a:gd name="csX3" fmla="*/ 5856 w 43312"/>
                <a:gd name="csY3" fmla="*/ 35139 h 43219"/>
                <a:gd name="csX4" fmla="*/ 16514 w 43312"/>
                <a:gd name="csY4" fmla="*/ 38949 h 43219"/>
                <a:gd name="csX5" fmla="*/ 15846 w 43312"/>
                <a:gd name="csY5" fmla="*/ 37209 h 43219"/>
                <a:gd name="csX6" fmla="*/ 28863 w 43312"/>
                <a:gd name="csY6" fmla="*/ 34610 h 43219"/>
                <a:gd name="csX7" fmla="*/ 28596 w 43312"/>
                <a:gd name="csY7" fmla="*/ 36519 h 43219"/>
                <a:gd name="csX8" fmla="*/ 37272 w 43312"/>
                <a:gd name="csY8" fmla="*/ 27561 h 43219"/>
                <a:gd name="csX9" fmla="*/ 38017 w 43312"/>
                <a:gd name="csY9" fmla="*/ 31015 h 43219"/>
                <a:gd name="csX10" fmla="*/ 41834 w 43312"/>
                <a:gd name="csY10" fmla="*/ 15213 h 43219"/>
                <a:gd name="csX11" fmla="*/ 40386 w 43312"/>
                <a:gd name="csY11" fmla="*/ 17889 h 43219"/>
                <a:gd name="csX12" fmla="*/ 38360 w 43312"/>
                <a:gd name="csY12" fmla="*/ 5285 h 43219"/>
                <a:gd name="csX13" fmla="*/ 38436 w 43312"/>
                <a:gd name="csY13" fmla="*/ 6549 h 43219"/>
                <a:gd name="csX14" fmla="*/ 29114 w 43312"/>
                <a:gd name="csY14" fmla="*/ 3811 h 43219"/>
                <a:gd name="csX15" fmla="*/ 29856 w 43312"/>
                <a:gd name="csY15" fmla="*/ 2199 h 43219"/>
                <a:gd name="csX16" fmla="*/ 22177 w 43312"/>
                <a:gd name="csY16" fmla="*/ 4579 h 43219"/>
                <a:gd name="csX17" fmla="*/ 22536 w 43312"/>
                <a:gd name="csY17" fmla="*/ 3189 h 43219"/>
                <a:gd name="csX18" fmla="*/ 14036 w 43312"/>
                <a:gd name="csY18" fmla="*/ 5051 h 43219"/>
                <a:gd name="csX19" fmla="*/ 15336 w 43312"/>
                <a:gd name="csY19" fmla="*/ 6399 h 43219"/>
                <a:gd name="csX0" fmla="*/ 3077 w 43312"/>
                <a:gd name="csY0" fmla="*/ 12363 h 43219"/>
                <a:gd name="csX1" fmla="*/ 5327 w 43312"/>
                <a:gd name="csY1" fmla="*/ 5904 h 43219"/>
                <a:gd name="csX2" fmla="*/ 14041 w 43312"/>
                <a:gd name="csY2" fmla="*/ 5061 h 43219"/>
                <a:gd name="csX3" fmla="*/ 22492 w 43312"/>
                <a:gd name="csY3" fmla="*/ 3291 h 43219"/>
                <a:gd name="csX4" fmla="*/ 25785 w 43312"/>
                <a:gd name="csY4" fmla="*/ 59 h 43219"/>
                <a:gd name="csX5" fmla="*/ 29869 w 43312"/>
                <a:gd name="csY5" fmla="*/ 2340 h 43219"/>
                <a:gd name="csX6" fmla="*/ 35499 w 43312"/>
                <a:gd name="csY6" fmla="*/ 549 h 43219"/>
                <a:gd name="csX7" fmla="*/ 38354 w 43312"/>
                <a:gd name="csY7" fmla="*/ 5435 h 43219"/>
                <a:gd name="csX8" fmla="*/ 42018 w 43312"/>
                <a:gd name="csY8" fmla="*/ 10177 h 43219"/>
                <a:gd name="csX9" fmla="*/ 41854 w 43312"/>
                <a:gd name="csY9" fmla="*/ 15319 h 43219"/>
                <a:gd name="csX10" fmla="*/ 43052 w 43312"/>
                <a:gd name="csY10" fmla="*/ 23181 h 43219"/>
                <a:gd name="csX11" fmla="*/ 38051 w 43312"/>
                <a:gd name="csY11" fmla="*/ 30949 h 43219"/>
                <a:gd name="csX12" fmla="*/ 35431 w 43312"/>
                <a:gd name="csY12" fmla="*/ 35960 h 43219"/>
                <a:gd name="csX13" fmla="*/ 28591 w 43312"/>
                <a:gd name="csY13" fmla="*/ 36674 h 43219"/>
                <a:gd name="csX14" fmla="*/ 23703 w 43312"/>
                <a:gd name="csY14" fmla="*/ 42965 h 43219"/>
                <a:gd name="csX15" fmla="*/ 16516 w 43312"/>
                <a:gd name="csY15" fmla="*/ 39125 h 43219"/>
                <a:gd name="csX16" fmla="*/ 5840 w 43312"/>
                <a:gd name="csY16" fmla="*/ 35331 h 43219"/>
                <a:gd name="csX17" fmla="*/ 1146 w 43312"/>
                <a:gd name="csY17" fmla="*/ 31109 h 43219"/>
                <a:gd name="csX18" fmla="*/ 2149 w 43312"/>
                <a:gd name="csY18" fmla="*/ 25410 h 43219"/>
                <a:gd name="csX19" fmla="*/ 31 w 43312"/>
                <a:gd name="csY19" fmla="*/ 19563 h 43219"/>
                <a:gd name="csX20" fmla="*/ 3430 w 43312"/>
                <a:gd name="csY20" fmla="*/ 13757 h 43219"/>
                <a:gd name="csX21" fmla="*/ 3077 w 43312"/>
                <a:gd name="csY21" fmla="*/ 12363 h 43219"/>
                <a:gd name="csX0" fmla="*/ 4729 w 43312"/>
                <a:gd name="csY0" fmla="*/ 26036 h 43219"/>
                <a:gd name="csX1" fmla="*/ 2196 w 43312"/>
                <a:gd name="csY1" fmla="*/ 25239 h 43219"/>
                <a:gd name="csX2" fmla="*/ 6964 w 43312"/>
                <a:gd name="csY2" fmla="*/ 34758 h 43219"/>
                <a:gd name="csX3" fmla="*/ 5856 w 43312"/>
                <a:gd name="csY3" fmla="*/ 35139 h 43219"/>
                <a:gd name="csX4" fmla="*/ 16514 w 43312"/>
                <a:gd name="csY4" fmla="*/ 38949 h 43219"/>
                <a:gd name="csX5" fmla="*/ 15846 w 43312"/>
                <a:gd name="csY5" fmla="*/ 37209 h 43219"/>
                <a:gd name="csX6" fmla="*/ 28863 w 43312"/>
                <a:gd name="csY6" fmla="*/ 34610 h 43219"/>
                <a:gd name="csX7" fmla="*/ 28596 w 43312"/>
                <a:gd name="csY7" fmla="*/ 36519 h 43219"/>
                <a:gd name="csX8" fmla="*/ 37272 w 43312"/>
                <a:gd name="csY8" fmla="*/ 27561 h 43219"/>
                <a:gd name="csX9" fmla="*/ 38017 w 43312"/>
                <a:gd name="csY9" fmla="*/ 31015 h 43219"/>
                <a:gd name="csX10" fmla="*/ 41834 w 43312"/>
                <a:gd name="csY10" fmla="*/ 15213 h 43219"/>
                <a:gd name="csX11" fmla="*/ 40386 w 43312"/>
                <a:gd name="csY11" fmla="*/ 17889 h 43219"/>
                <a:gd name="csX12" fmla="*/ 38360 w 43312"/>
                <a:gd name="csY12" fmla="*/ 5285 h 43219"/>
                <a:gd name="csX13" fmla="*/ 38436 w 43312"/>
                <a:gd name="csY13" fmla="*/ 6549 h 43219"/>
                <a:gd name="csX14" fmla="*/ 29114 w 43312"/>
                <a:gd name="csY14" fmla="*/ 3811 h 43219"/>
                <a:gd name="csX15" fmla="*/ 29856 w 43312"/>
                <a:gd name="csY15" fmla="*/ 2199 h 43219"/>
                <a:gd name="csX16" fmla="*/ 22177 w 43312"/>
                <a:gd name="csY16" fmla="*/ 4579 h 43219"/>
                <a:gd name="csX17" fmla="*/ 22536 w 43312"/>
                <a:gd name="csY17" fmla="*/ 3189 h 43219"/>
                <a:gd name="csX18" fmla="*/ 14036 w 43312"/>
                <a:gd name="csY18" fmla="*/ 5051 h 43219"/>
                <a:gd name="csX19" fmla="*/ 15336 w 43312"/>
                <a:gd name="csY19" fmla="*/ 6399 h 43219"/>
                <a:gd name="csX0" fmla="*/ 3077 w 43312"/>
                <a:gd name="csY0" fmla="*/ 12363 h 43219"/>
                <a:gd name="csX1" fmla="*/ 5327 w 43312"/>
                <a:gd name="csY1" fmla="*/ 5904 h 43219"/>
                <a:gd name="csX2" fmla="*/ 14041 w 43312"/>
                <a:gd name="csY2" fmla="*/ 5061 h 43219"/>
                <a:gd name="csX3" fmla="*/ 22492 w 43312"/>
                <a:gd name="csY3" fmla="*/ 3291 h 43219"/>
                <a:gd name="csX4" fmla="*/ 25785 w 43312"/>
                <a:gd name="csY4" fmla="*/ 59 h 43219"/>
                <a:gd name="csX5" fmla="*/ 29869 w 43312"/>
                <a:gd name="csY5" fmla="*/ 2340 h 43219"/>
                <a:gd name="csX6" fmla="*/ 35499 w 43312"/>
                <a:gd name="csY6" fmla="*/ 549 h 43219"/>
                <a:gd name="csX7" fmla="*/ 38354 w 43312"/>
                <a:gd name="csY7" fmla="*/ 5435 h 43219"/>
                <a:gd name="csX8" fmla="*/ 42018 w 43312"/>
                <a:gd name="csY8" fmla="*/ 10177 h 43219"/>
                <a:gd name="csX9" fmla="*/ 41854 w 43312"/>
                <a:gd name="csY9" fmla="*/ 15319 h 43219"/>
                <a:gd name="csX10" fmla="*/ 43052 w 43312"/>
                <a:gd name="csY10" fmla="*/ 23181 h 43219"/>
                <a:gd name="csX11" fmla="*/ 38051 w 43312"/>
                <a:gd name="csY11" fmla="*/ 30949 h 43219"/>
                <a:gd name="csX12" fmla="*/ 35431 w 43312"/>
                <a:gd name="csY12" fmla="*/ 35960 h 43219"/>
                <a:gd name="csX13" fmla="*/ 28591 w 43312"/>
                <a:gd name="csY13" fmla="*/ 36674 h 43219"/>
                <a:gd name="csX14" fmla="*/ 23703 w 43312"/>
                <a:gd name="csY14" fmla="*/ 42965 h 43219"/>
                <a:gd name="csX15" fmla="*/ 16516 w 43312"/>
                <a:gd name="csY15" fmla="*/ 39125 h 43219"/>
                <a:gd name="csX16" fmla="*/ 5840 w 43312"/>
                <a:gd name="csY16" fmla="*/ 35331 h 43219"/>
                <a:gd name="csX17" fmla="*/ 1146 w 43312"/>
                <a:gd name="csY17" fmla="*/ 31109 h 43219"/>
                <a:gd name="csX18" fmla="*/ 2149 w 43312"/>
                <a:gd name="csY18" fmla="*/ 25410 h 43219"/>
                <a:gd name="csX19" fmla="*/ 31 w 43312"/>
                <a:gd name="csY19" fmla="*/ 19563 h 43219"/>
                <a:gd name="csX20" fmla="*/ 3430 w 43312"/>
                <a:gd name="csY20" fmla="*/ 13757 h 43219"/>
                <a:gd name="csX21" fmla="*/ 3077 w 43312"/>
                <a:gd name="csY21" fmla="*/ 12363 h 43219"/>
                <a:gd name="csX0" fmla="*/ 4729 w 43312"/>
                <a:gd name="csY0" fmla="*/ 26036 h 43219"/>
                <a:gd name="csX1" fmla="*/ 2196 w 43312"/>
                <a:gd name="csY1" fmla="*/ 25239 h 43219"/>
                <a:gd name="csX2" fmla="*/ 6964 w 43312"/>
                <a:gd name="csY2" fmla="*/ 34758 h 43219"/>
                <a:gd name="csX3" fmla="*/ 5856 w 43312"/>
                <a:gd name="csY3" fmla="*/ 35139 h 43219"/>
                <a:gd name="csX4" fmla="*/ 16514 w 43312"/>
                <a:gd name="csY4" fmla="*/ 38949 h 43219"/>
                <a:gd name="csX5" fmla="*/ 15846 w 43312"/>
                <a:gd name="csY5" fmla="*/ 37209 h 43219"/>
                <a:gd name="csX6" fmla="*/ 28863 w 43312"/>
                <a:gd name="csY6" fmla="*/ 34610 h 43219"/>
                <a:gd name="csX7" fmla="*/ 28596 w 43312"/>
                <a:gd name="csY7" fmla="*/ 36519 h 43219"/>
                <a:gd name="csX8" fmla="*/ 37272 w 43312"/>
                <a:gd name="csY8" fmla="*/ 27561 h 43219"/>
                <a:gd name="csX9" fmla="*/ 38219 w 43312"/>
                <a:gd name="csY9" fmla="*/ 30988 h 43219"/>
                <a:gd name="csX10" fmla="*/ 41834 w 43312"/>
                <a:gd name="csY10" fmla="*/ 15213 h 43219"/>
                <a:gd name="csX11" fmla="*/ 40386 w 43312"/>
                <a:gd name="csY11" fmla="*/ 17889 h 43219"/>
                <a:gd name="csX12" fmla="*/ 38360 w 43312"/>
                <a:gd name="csY12" fmla="*/ 5285 h 43219"/>
                <a:gd name="csX13" fmla="*/ 38436 w 43312"/>
                <a:gd name="csY13" fmla="*/ 6549 h 43219"/>
                <a:gd name="csX14" fmla="*/ 29114 w 43312"/>
                <a:gd name="csY14" fmla="*/ 3811 h 43219"/>
                <a:gd name="csX15" fmla="*/ 29856 w 43312"/>
                <a:gd name="csY15" fmla="*/ 2199 h 43219"/>
                <a:gd name="csX16" fmla="*/ 22177 w 43312"/>
                <a:gd name="csY16" fmla="*/ 4579 h 43219"/>
                <a:gd name="csX17" fmla="*/ 22536 w 43312"/>
                <a:gd name="csY17" fmla="*/ 3189 h 43219"/>
                <a:gd name="csX18" fmla="*/ 14036 w 43312"/>
                <a:gd name="csY18" fmla="*/ 5051 h 43219"/>
                <a:gd name="csX19" fmla="*/ 15336 w 43312"/>
                <a:gd name="csY19" fmla="*/ 6399 h 43219"/>
                <a:gd name="csX0" fmla="*/ 3077 w 43299"/>
                <a:gd name="csY0" fmla="*/ 12363 h 43219"/>
                <a:gd name="csX1" fmla="*/ 5327 w 43299"/>
                <a:gd name="csY1" fmla="*/ 5904 h 43219"/>
                <a:gd name="csX2" fmla="*/ 14041 w 43299"/>
                <a:gd name="csY2" fmla="*/ 5061 h 43219"/>
                <a:gd name="csX3" fmla="*/ 22492 w 43299"/>
                <a:gd name="csY3" fmla="*/ 3291 h 43219"/>
                <a:gd name="csX4" fmla="*/ 25785 w 43299"/>
                <a:gd name="csY4" fmla="*/ 59 h 43219"/>
                <a:gd name="csX5" fmla="*/ 29869 w 43299"/>
                <a:gd name="csY5" fmla="*/ 2340 h 43219"/>
                <a:gd name="csX6" fmla="*/ 35499 w 43299"/>
                <a:gd name="csY6" fmla="*/ 549 h 43219"/>
                <a:gd name="csX7" fmla="*/ 38354 w 43299"/>
                <a:gd name="csY7" fmla="*/ 5435 h 43219"/>
                <a:gd name="csX8" fmla="*/ 42018 w 43299"/>
                <a:gd name="csY8" fmla="*/ 10177 h 43219"/>
                <a:gd name="csX9" fmla="*/ 41854 w 43299"/>
                <a:gd name="csY9" fmla="*/ 15319 h 43219"/>
                <a:gd name="csX10" fmla="*/ 43052 w 43299"/>
                <a:gd name="csY10" fmla="*/ 23181 h 43219"/>
                <a:gd name="csX11" fmla="*/ 38230 w 43299"/>
                <a:gd name="csY11" fmla="*/ 30958 h 43219"/>
                <a:gd name="csX12" fmla="*/ 35431 w 43299"/>
                <a:gd name="csY12" fmla="*/ 35960 h 43219"/>
                <a:gd name="csX13" fmla="*/ 28591 w 43299"/>
                <a:gd name="csY13" fmla="*/ 36674 h 43219"/>
                <a:gd name="csX14" fmla="*/ 23703 w 43299"/>
                <a:gd name="csY14" fmla="*/ 42965 h 43219"/>
                <a:gd name="csX15" fmla="*/ 16516 w 43299"/>
                <a:gd name="csY15" fmla="*/ 39125 h 43219"/>
                <a:gd name="csX16" fmla="*/ 5840 w 43299"/>
                <a:gd name="csY16" fmla="*/ 35331 h 43219"/>
                <a:gd name="csX17" fmla="*/ 1146 w 43299"/>
                <a:gd name="csY17" fmla="*/ 31109 h 43219"/>
                <a:gd name="csX18" fmla="*/ 2149 w 43299"/>
                <a:gd name="csY18" fmla="*/ 25410 h 43219"/>
                <a:gd name="csX19" fmla="*/ 31 w 43299"/>
                <a:gd name="csY19" fmla="*/ 19563 h 43219"/>
                <a:gd name="csX20" fmla="*/ 3430 w 43299"/>
                <a:gd name="csY20" fmla="*/ 13757 h 43219"/>
                <a:gd name="csX21" fmla="*/ 3077 w 43299"/>
                <a:gd name="csY21" fmla="*/ 12363 h 43219"/>
                <a:gd name="csX0" fmla="*/ 4729 w 43299"/>
                <a:gd name="csY0" fmla="*/ 26036 h 43219"/>
                <a:gd name="csX1" fmla="*/ 2196 w 43299"/>
                <a:gd name="csY1" fmla="*/ 25239 h 43219"/>
                <a:gd name="csX2" fmla="*/ 6964 w 43299"/>
                <a:gd name="csY2" fmla="*/ 34758 h 43219"/>
                <a:gd name="csX3" fmla="*/ 5856 w 43299"/>
                <a:gd name="csY3" fmla="*/ 35139 h 43219"/>
                <a:gd name="csX4" fmla="*/ 16514 w 43299"/>
                <a:gd name="csY4" fmla="*/ 38949 h 43219"/>
                <a:gd name="csX5" fmla="*/ 15846 w 43299"/>
                <a:gd name="csY5" fmla="*/ 37209 h 43219"/>
                <a:gd name="csX6" fmla="*/ 28863 w 43299"/>
                <a:gd name="csY6" fmla="*/ 34610 h 43219"/>
                <a:gd name="csX7" fmla="*/ 28596 w 43299"/>
                <a:gd name="csY7" fmla="*/ 36519 h 43219"/>
                <a:gd name="csX8" fmla="*/ 37272 w 43299"/>
                <a:gd name="csY8" fmla="*/ 27561 h 43219"/>
                <a:gd name="csX9" fmla="*/ 38219 w 43299"/>
                <a:gd name="csY9" fmla="*/ 30988 h 43219"/>
                <a:gd name="csX10" fmla="*/ 41834 w 43299"/>
                <a:gd name="csY10" fmla="*/ 15213 h 43219"/>
                <a:gd name="csX11" fmla="*/ 40386 w 43299"/>
                <a:gd name="csY11" fmla="*/ 17889 h 43219"/>
                <a:gd name="csX12" fmla="*/ 38360 w 43299"/>
                <a:gd name="csY12" fmla="*/ 5285 h 43219"/>
                <a:gd name="csX13" fmla="*/ 38436 w 43299"/>
                <a:gd name="csY13" fmla="*/ 6549 h 43219"/>
                <a:gd name="csX14" fmla="*/ 29114 w 43299"/>
                <a:gd name="csY14" fmla="*/ 3811 h 43219"/>
                <a:gd name="csX15" fmla="*/ 29856 w 43299"/>
                <a:gd name="csY15" fmla="*/ 2199 h 43219"/>
                <a:gd name="csX16" fmla="*/ 22177 w 43299"/>
                <a:gd name="csY16" fmla="*/ 4579 h 43219"/>
                <a:gd name="csX17" fmla="*/ 22536 w 43299"/>
                <a:gd name="csY17" fmla="*/ 3189 h 43219"/>
                <a:gd name="csX18" fmla="*/ 14036 w 43299"/>
                <a:gd name="csY18" fmla="*/ 5051 h 43219"/>
                <a:gd name="csX19" fmla="*/ 15336 w 43299"/>
                <a:gd name="csY19" fmla="*/ 6399 h 43219"/>
                <a:gd name="csX0" fmla="*/ 3077 w 43299"/>
                <a:gd name="csY0" fmla="*/ 12363 h 43219"/>
                <a:gd name="csX1" fmla="*/ 5327 w 43299"/>
                <a:gd name="csY1" fmla="*/ 5904 h 43219"/>
                <a:gd name="csX2" fmla="*/ 14041 w 43299"/>
                <a:gd name="csY2" fmla="*/ 5061 h 43219"/>
                <a:gd name="csX3" fmla="*/ 22492 w 43299"/>
                <a:gd name="csY3" fmla="*/ 3291 h 43219"/>
                <a:gd name="csX4" fmla="*/ 25785 w 43299"/>
                <a:gd name="csY4" fmla="*/ 59 h 43219"/>
                <a:gd name="csX5" fmla="*/ 29869 w 43299"/>
                <a:gd name="csY5" fmla="*/ 2340 h 43219"/>
                <a:gd name="csX6" fmla="*/ 35499 w 43299"/>
                <a:gd name="csY6" fmla="*/ 549 h 43219"/>
                <a:gd name="csX7" fmla="*/ 38354 w 43299"/>
                <a:gd name="csY7" fmla="*/ 5435 h 43219"/>
                <a:gd name="csX8" fmla="*/ 42018 w 43299"/>
                <a:gd name="csY8" fmla="*/ 10177 h 43219"/>
                <a:gd name="csX9" fmla="*/ 41854 w 43299"/>
                <a:gd name="csY9" fmla="*/ 15319 h 43219"/>
                <a:gd name="csX10" fmla="*/ 43052 w 43299"/>
                <a:gd name="csY10" fmla="*/ 23181 h 43219"/>
                <a:gd name="csX11" fmla="*/ 38230 w 43299"/>
                <a:gd name="csY11" fmla="*/ 30958 h 43219"/>
                <a:gd name="csX12" fmla="*/ 35431 w 43299"/>
                <a:gd name="csY12" fmla="*/ 35960 h 43219"/>
                <a:gd name="csX13" fmla="*/ 28591 w 43299"/>
                <a:gd name="csY13" fmla="*/ 36674 h 43219"/>
                <a:gd name="csX14" fmla="*/ 23703 w 43299"/>
                <a:gd name="csY14" fmla="*/ 42965 h 43219"/>
                <a:gd name="csX15" fmla="*/ 16516 w 43299"/>
                <a:gd name="csY15" fmla="*/ 39125 h 43219"/>
                <a:gd name="csX16" fmla="*/ 5840 w 43299"/>
                <a:gd name="csY16" fmla="*/ 35331 h 43219"/>
                <a:gd name="csX17" fmla="*/ 1146 w 43299"/>
                <a:gd name="csY17" fmla="*/ 31109 h 43219"/>
                <a:gd name="csX18" fmla="*/ 2149 w 43299"/>
                <a:gd name="csY18" fmla="*/ 25410 h 43219"/>
                <a:gd name="csX19" fmla="*/ 31 w 43299"/>
                <a:gd name="csY19" fmla="*/ 19563 h 43219"/>
                <a:gd name="csX20" fmla="*/ 3430 w 43299"/>
                <a:gd name="csY20" fmla="*/ 13757 h 43219"/>
                <a:gd name="csX21" fmla="*/ 3077 w 43299"/>
                <a:gd name="csY21" fmla="*/ 12363 h 43219"/>
                <a:gd name="csX0" fmla="*/ 4729 w 43299"/>
                <a:gd name="csY0" fmla="*/ 26036 h 43219"/>
                <a:gd name="csX1" fmla="*/ 2196 w 43299"/>
                <a:gd name="csY1" fmla="*/ 25239 h 43219"/>
                <a:gd name="csX2" fmla="*/ 6964 w 43299"/>
                <a:gd name="csY2" fmla="*/ 34758 h 43219"/>
                <a:gd name="csX3" fmla="*/ 5856 w 43299"/>
                <a:gd name="csY3" fmla="*/ 35139 h 43219"/>
                <a:gd name="csX4" fmla="*/ 16514 w 43299"/>
                <a:gd name="csY4" fmla="*/ 38949 h 43219"/>
                <a:gd name="csX5" fmla="*/ 15846 w 43299"/>
                <a:gd name="csY5" fmla="*/ 37209 h 43219"/>
                <a:gd name="csX6" fmla="*/ 28863 w 43299"/>
                <a:gd name="csY6" fmla="*/ 34610 h 43219"/>
                <a:gd name="csX7" fmla="*/ 28596 w 43299"/>
                <a:gd name="csY7" fmla="*/ 36519 h 43219"/>
                <a:gd name="csX8" fmla="*/ 37481 w 43299"/>
                <a:gd name="csY8" fmla="*/ 27305 h 43219"/>
                <a:gd name="csX9" fmla="*/ 38219 w 43299"/>
                <a:gd name="csY9" fmla="*/ 30988 h 43219"/>
                <a:gd name="csX10" fmla="*/ 41834 w 43299"/>
                <a:gd name="csY10" fmla="*/ 15213 h 43219"/>
                <a:gd name="csX11" fmla="*/ 40386 w 43299"/>
                <a:gd name="csY11" fmla="*/ 17889 h 43219"/>
                <a:gd name="csX12" fmla="*/ 38360 w 43299"/>
                <a:gd name="csY12" fmla="*/ 5285 h 43219"/>
                <a:gd name="csX13" fmla="*/ 38436 w 43299"/>
                <a:gd name="csY13" fmla="*/ 6549 h 43219"/>
                <a:gd name="csX14" fmla="*/ 29114 w 43299"/>
                <a:gd name="csY14" fmla="*/ 3811 h 43219"/>
                <a:gd name="csX15" fmla="*/ 29856 w 43299"/>
                <a:gd name="csY15" fmla="*/ 2199 h 43219"/>
                <a:gd name="csX16" fmla="*/ 22177 w 43299"/>
                <a:gd name="csY16" fmla="*/ 4579 h 43219"/>
                <a:gd name="csX17" fmla="*/ 22536 w 43299"/>
                <a:gd name="csY17" fmla="*/ 3189 h 43219"/>
                <a:gd name="csX18" fmla="*/ 14036 w 43299"/>
                <a:gd name="csY18" fmla="*/ 5051 h 43219"/>
                <a:gd name="csX19" fmla="*/ 15336 w 43299"/>
                <a:gd name="csY19" fmla="*/ 6399 h 43219"/>
                <a:gd name="csX0" fmla="*/ 3077 w 43299"/>
                <a:gd name="csY0" fmla="*/ 12363 h 43219"/>
                <a:gd name="csX1" fmla="*/ 5327 w 43299"/>
                <a:gd name="csY1" fmla="*/ 5904 h 43219"/>
                <a:gd name="csX2" fmla="*/ 14041 w 43299"/>
                <a:gd name="csY2" fmla="*/ 5061 h 43219"/>
                <a:gd name="csX3" fmla="*/ 22492 w 43299"/>
                <a:gd name="csY3" fmla="*/ 3291 h 43219"/>
                <a:gd name="csX4" fmla="*/ 25785 w 43299"/>
                <a:gd name="csY4" fmla="*/ 59 h 43219"/>
                <a:gd name="csX5" fmla="*/ 29869 w 43299"/>
                <a:gd name="csY5" fmla="*/ 2340 h 43219"/>
                <a:gd name="csX6" fmla="*/ 35499 w 43299"/>
                <a:gd name="csY6" fmla="*/ 549 h 43219"/>
                <a:gd name="csX7" fmla="*/ 38354 w 43299"/>
                <a:gd name="csY7" fmla="*/ 5435 h 43219"/>
                <a:gd name="csX8" fmla="*/ 42018 w 43299"/>
                <a:gd name="csY8" fmla="*/ 10177 h 43219"/>
                <a:gd name="csX9" fmla="*/ 41854 w 43299"/>
                <a:gd name="csY9" fmla="*/ 15319 h 43219"/>
                <a:gd name="csX10" fmla="*/ 43052 w 43299"/>
                <a:gd name="csY10" fmla="*/ 23181 h 43219"/>
                <a:gd name="csX11" fmla="*/ 38230 w 43299"/>
                <a:gd name="csY11" fmla="*/ 30958 h 43219"/>
                <a:gd name="csX12" fmla="*/ 35431 w 43299"/>
                <a:gd name="csY12" fmla="*/ 35960 h 43219"/>
                <a:gd name="csX13" fmla="*/ 28591 w 43299"/>
                <a:gd name="csY13" fmla="*/ 36674 h 43219"/>
                <a:gd name="csX14" fmla="*/ 23703 w 43299"/>
                <a:gd name="csY14" fmla="*/ 42965 h 43219"/>
                <a:gd name="csX15" fmla="*/ 16516 w 43299"/>
                <a:gd name="csY15" fmla="*/ 39125 h 43219"/>
                <a:gd name="csX16" fmla="*/ 5840 w 43299"/>
                <a:gd name="csY16" fmla="*/ 35331 h 43219"/>
                <a:gd name="csX17" fmla="*/ 1146 w 43299"/>
                <a:gd name="csY17" fmla="*/ 31109 h 43219"/>
                <a:gd name="csX18" fmla="*/ 2149 w 43299"/>
                <a:gd name="csY18" fmla="*/ 25410 h 43219"/>
                <a:gd name="csX19" fmla="*/ 31 w 43299"/>
                <a:gd name="csY19" fmla="*/ 19563 h 43219"/>
                <a:gd name="csX20" fmla="*/ 3430 w 43299"/>
                <a:gd name="csY20" fmla="*/ 13757 h 43219"/>
                <a:gd name="csX21" fmla="*/ 3077 w 43299"/>
                <a:gd name="csY21" fmla="*/ 12363 h 43219"/>
                <a:gd name="csX0" fmla="*/ 4729 w 43299"/>
                <a:gd name="csY0" fmla="*/ 26036 h 43219"/>
                <a:gd name="csX1" fmla="*/ 2196 w 43299"/>
                <a:gd name="csY1" fmla="*/ 25239 h 43219"/>
                <a:gd name="csX2" fmla="*/ 6964 w 43299"/>
                <a:gd name="csY2" fmla="*/ 34758 h 43219"/>
                <a:gd name="csX3" fmla="*/ 5856 w 43299"/>
                <a:gd name="csY3" fmla="*/ 35139 h 43219"/>
                <a:gd name="csX4" fmla="*/ 16514 w 43299"/>
                <a:gd name="csY4" fmla="*/ 38949 h 43219"/>
                <a:gd name="csX5" fmla="*/ 15846 w 43299"/>
                <a:gd name="csY5" fmla="*/ 37209 h 43219"/>
                <a:gd name="csX6" fmla="*/ 28863 w 43299"/>
                <a:gd name="csY6" fmla="*/ 34610 h 43219"/>
                <a:gd name="csX7" fmla="*/ 28596 w 43299"/>
                <a:gd name="csY7" fmla="*/ 36519 h 43219"/>
                <a:gd name="csX8" fmla="*/ 37481 w 43299"/>
                <a:gd name="csY8" fmla="*/ 27305 h 43219"/>
                <a:gd name="csX9" fmla="*/ 38219 w 43299"/>
                <a:gd name="csY9" fmla="*/ 30988 h 43219"/>
                <a:gd name="csX10" fmla="*/ 41834 w 43299"/>
                <a:gd name="csY10" fmla="*/ 15213 h 43219"/>
                <a:gd name="csX11" fmla="*/ 40386 w 43299"/>
                <a:gd name="csY11" fmla="*/ 17889 h 43219"/>
                <a:gd name="csX12" fmla="*/ 38360 w 43299"/>
                <a:gd name="csY12" fmla="*/ 5285 h 43219"/>
                <a:gd name="csX13" fmla="*/ 38436 w 43299"/>
                <a:gd name="csY13" fmla="*/ 6549 h 43219"/>
                <a:gd name="csX14" fmla="*/ 29114 w 43299"/>
                <a:gd name="csY14" fmla="*/ 3811 h 43219"/>
                <a:gd name="csX15" fmla="*/ 29856 w 43299"/>
                <a:gd name="csY15" fmla="*/ 2199 h 43219"/>
                <a:gd name="csX16" fmla="*/ 22177 w 43299"/>
                <a:gd name="csY16" fmla="*/ 4579 h 43219"/>
                <a:gd name="csX17" fmla="*/ 22536 w 43299"/>
                <a:gd name="csY17" fmla="*/ 3189 h 43219"/>
                <a:gd name="csX18" fmla="*/ 14036 w 43299"/>
                <a:gd name="csY18" fmla="*/ 5051 h 43219"/>
                <a:gd name="csX19" fmla="*/ 15336 w 43299"/>
                <a:gd name="csY19" fmla="*/ 6399 h 432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43299" h="43219">
                  <a:moveTo>
                    <a:pt x="3077" y="12363"/>
                  </a:moveTo>
                  <a:cubicBezTo>
                    <a:pt x="2806" y="9650"/>
                    <a:pt x="3500" y="7121"/>
                    <a:pt x="5327" y="5904"/>
                  </a:cubicBezTo>
                  <a:cubicBezTo>
                    <a:pt x="7154" y="4687"/>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656" y="20575"/>
                    <a:pt x="43052" y="23181"/>
                  </a:cubicBezTo>
                  <a:cubicBezTo>
                    <a:pt x="42448" y="25787"/>
                    <a:pt x="40954" y="30428"/>
                    <a:pt x="38230" y="30958"/>
                  </a:cubicBezTo>
                  <a:cubicBezTo>
                    <a:pt x="38217" y="33225"/>
                    <a:pt x="37037" y="35007"/>
                    <a:pt x="35431" y="35960"/>
                  </a:cubicBezTo>
                  <a:cubicBezTo>
                    <a:pt x="33825" y="36913"/>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38" y="13481"/>
                    <a:pt x="3430" y="13757"/>
                  </a:cubicBezTo>
                  <a:cubicBezTo>
                    <a:pt x="3442" y="13711"/>
                    <a:pt x="3065" y="12409"/>
                    <a:pt x="3077" y="12363"/>
                  </a:cubicBezTo>
                  <a:close/>
                </a:path>
                <a:path w="43299"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7481" y="27305"/>
                  </a:moveTo>
                  <a:cubicBezTo>
                    <a:pt x="37780" y="28158"/>
                    <a:pt x="38232" y="28837"/>
                    <a:pt x="38219" y="30988"/>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path>
              </a:pathLst>
            </a:cu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7" name="Group 106">
              <a:extLst>
                <a:ext uri="{FF2B5EF4-FFF2-40B4-BE49-F238E27FC236}">
                  <a16:creationId xmlns:a16="http://schemas.microsoft.com/office/drawing/2014/main" id="{1BAA1B5B-965F-378C-C215-540536F53B83}"/>
                </a:ext>
              </a:extLst>
            </p:cNvPr>
            <p:cNvGrpSpPr/>
            <p:nvPr/>
          </p:nvGrpSpPr>
          <p:grpSpPr>
            <a:xfrm>
              <a:off x="5392283" y="5117841"/>
              <a:ext cx="803449" cy="764251"/>
              <a:chOff x="1207422" y="5358937"/>
              <a:chExt cx="803449" cy="764251"/>
            </a:xfrm>
          </p:grpSpPr>
          <p:grpSp>
            <p:nvGrpSpPr>
              <p:cNvPr id="105" name="Group 104">
                <a:extLst>
                  <a:ext uri="{FF2B5EF4-FFF2-40B4-BE49-F238E27FC236}">
                    <a16:creationId xmlns:a16="http://schemas.microsoft.com/office/drawing/2014/main" id="{BCA77ECA-B876-7C01-4439-A79B320D7B54}"/>
                  </a:ext>
                </a:extLst>
              </p:cNvPr>
              <p:cNvGrpSpPr/>
              <p:nvPr/>
            </p:nvGrpSpPr>
            <p:grpSpPr>
              <a:xfrm>
                <a:off x="1207422" y="5358937"/>
                <a:ext cx="803449" cy="764251"/>
                <a:chOff x="1207422" y="5358937"/>
                <a:chExt cx="803449" cy="764251"/>
              </a:xfrm>
            </p:grpSpPr>
            <p:sp>
              <p:nvSpPr>
                <p:cNvPr id="67" name="Rounded Rectangle 66">
                  <a:extLst>
                    <a:ext uri="{FF2B5EF4-FFF2-40B4-BE49-F238E27FC236}">
                      <a16:creationId xmlns:a16="http://schemas.microsoft.com/office/drawing/2014/main" id="{658F1E8F-AD5E-354C-21ED-25F8B7A68614}"/>
                    </a:ext>
                  </a:extLst>
                </p:cNvPr>
                <p:cNvSpPr/>
                <p:nvPr/>
              </p:nvSpPr>
              <p:spPr>
                <a:xfrm>
                  <a:off x="1306720" y="5454188"/>
                  <a:ext cx="608899" cy="566443"/>
                </a:xfrm>
                <a:prstGeom prst="roundRect">
                  <a:avLst/>
                </a:prstGeom>
                <a:solidFill>
                  <a:schemeClr val="bg1">
                    <a:alpha val="74191"/>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7" name="Group 76">
                  <a:extLst>
                    <a:ext uri="{FF2B5EF4-FFF2-40B4-BE49-F238E27FC236}">
                      <a16:creationId xmlns:a16="http://schemas.microsoft.com/office/drawing/2014/main" id="{DDF52796-F52A-35A8-E014-DFD9B589E208}"/>
                    </a:ext>
                  </a:extLst>
                </p:cNvPr>
                <p:cNvGrpSpPr/>
                <p:nvPr/>
              </p:nvGrpSpPr>
              <p:grpSpPr>
                <a:xfrm>
                  <a:off x="1915619" y="5538998"/>
                  <a:ext cx="95252" cy="387065"/>
                  <a:chOff x="1915619" y="5538998"/>
                  <a:chExt cx="95252" cy="387065"/>
                </a:xfrm>
              </p:grpSpPr>
              <p:cxnSp>
                <p:nvCxnSpPr>
                  <p:cNvPr id="69" name="Straight Connector 68">
                    <a:extLst>
                      <a:ext uri="{FF2B5EF4-FFF2-40B4-BE49-F238E27FC236}">
                        <a16:creationId xmlns:a16="http://schemas.microsoft.com/office/drawing/2014/main" id="{64538E8F-FC8C-EA2E-37A7-72FABC6D6BD3}"/>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A5E0F4A-B525-36D3-0EFB-62F04F1105BB}"/>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0F91184-3328-5F15-12C0-D0AE19E592E4}"/>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F3178C1-46E8-FA54-5304-4048F6AD942E}"/>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4D4D9A0-FC05-CEAE-B615-88B59792CA7E}"/>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4D82E27-4D6B-25FB-DCD6-E36B7FAFC113}"/>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6798862-FC5B-F0F6-12F4-6D8BAF34AEBA}"/>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B9CB69E-3947-0B6A-8507-CA935F26703F}"/>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354DB1E1-A7E4-4176-3BC0-C560406D645B}"/>
                    </a:ext>
                  </a:extLst>
                </p:cNvPr>
                <p:cNvGrpSpPr/>
                <p:nvPr/>
              </p:nvGrpSpPr>
              <p:grpSpPr>
                <a:xfrm>
                  <a:off x="1207422" y="5538998"/>
                  <a:ext cx="95252" cy="387065"/>
                  <a:chOff x="1915619" y="5538998"/>
                  <a:chExt cx="95252" cy="387065"/>
                </a:xfrm>
              </p:grpSpPr>
              <p:cxnSp>
                <p:nvCxnSpPr>
                  <p:cNvPr id="79" name="Straight Connector 78">
                    <a:extLst>
                      <a:ext uri="{FF2B5EF4-FFF2-40B4-BE49-F238E27FC236}">
                        <a16:creationId xmlns:a16="http://schemas.microsoft.com/office/drawing/2014/main" id="{CF35DFE5-C052-B637-9FB7-18C9CDE5A806}"/>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999DFBD-D872-EC04-892B-35226031ED9B}"/>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78F2E0F-2929-90AB-5249-165683F5FABB}"/>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A11585E-8061-8098-3475-6D7E4FA2A7D7}"/>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9A89862-8F72-97AF-0069-47EE23AE8A50}"/>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366781C-6349-A501-9304-F48579BB6850}"/>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A2A0E99-BE7B-76D5-F71C-AB947798FB51}"/>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37A2392-CCFA-A1AD-12EF-3C47588AD8C5}"/>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ED578175-6684-9A68-0422-F31F0CCCA82F}"/>
                    </a:ext>
                  </a:extLst>
                </p:cNvPr>
                <p:cNvGrpSpPr/>
                <p:nvPr/>
              </p:nvGrpSpPr>
              <p:grpSpPr>
                <a:xfrm rot="5400000">
                  <a:off x="1551325" y="5882029"/>
                  <a:ext cx="95252" cy="387065"/>
                  <a:chOff x="1915619" y="5538998"/>
                  <a:chExt cx="95252" cy="387065"/>
                </a:xfrm>
              </p:grpSpPr>
              <p:cxnSp>
                <p:nvCxnSpPr>
                  <p:cNvPr id="88" name="Straight Connector 87">
                    <a:extLst>
                      <a:ext uri="{FF2B5EF4-FFF2-40B4-BE49-F238E27FC236}">
                        <a16:creationId xmlns:a16="http://schemas.microsoft.com/office/drawing/2014/main" id="{F2F176FA-E3AA-FA38-09D7-C03BF5D17AF5}"/>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614A1B9-1ED1-15CD-56FA-5EDE4688512D}"/>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07EAA44-9A79-4B7A-671B-B8CBF8B8317A}"/>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CC982E2-0DD6-0847-FB3D-AA53A66E592D}"/>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06A9AA3-4219-C0F1-2BE5-B978BDC470DA}"/>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6C53E4D-B749-4D47-58C2-0A328216D49E}"/>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FD1ED1E-AFA3-08D1-2E78-F7C44F22EA16}"/>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94EEF9E-5645-7CB1-CD34-0AC31E69D1F1}"/>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4C2ADC41-A625-86E2-1596-BBBC4DF3DABE}"/>
                    </a:ext>
                  </a:extLst>
                </p:cNvPr>
                <p:cNvGrpSpPr/>
                <p:nvPr/>
              </p:nvGrpSpPr>
              <p:grpSpPr>
                <a:xfrm rot="5400000">
                  <a:off x="1551325" y="5213030"/>
                  <a:ext cx="95252" cy="387065"/>
                  <a:chOff x="1915619" y="5538998"/>
                  <a:chExt cx="95252" cy="387065"/>
                </a:xfrm>
              </p:grpSpPr>
              <p:cxnSp>
                <p:nvCxnSpPr>
                  <p:cNvPr id="97" name="Straight Connector 96">
                    <a:extLst>
                      <a:ext uri="{FF2B5EF4-FFF2-40B4-BE49-F238E27FC236}">
                        <a16:creationId xmlns:a16="http://schemas.microsoft.com/office/drawing/2014/main" id="{8D40F3A6-E8DE-B4D2-51EA-A3126ABAEB3C}"/>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5796FF2-716F-1C06-2D9A-0E0E9B904F9F}"/>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0890145-DBC6-8592-4328-B147A9FF4B1E}"/>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6D5A08D-BE23-A468-A28C-65289FBD9FE6}"/>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A106DEB8-AFAA-417E-10D8-6BCBA4C41EE3}"/>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D35A5ED-E5D4-9091-5FAB-B71C2795FB99}"/>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4037DC3-C948-C1DA-4E0E-B1A76FD39CA9}"/>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AE819C4-D843-7FE2-50D9-6A2C735DC3C8}"/>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06" name="TextBox 105">
                <a:extLst>
                  <a:ext uri="{FF2B5EF4-FFF2-40B4-BE49-F238E27FC236}">
                    <a16:creationId xmlns:a16="http://schemas.microsoft.com/office/drawing/2014/main" id="{CFB2E1D0-1BFC-7C27-3966-1A95D5B48650}"/>
                  </a:ext>
                </a:extLst>
              </p:cNvPr>
              <p:cNvSpPr txBox="1"/>
              <p:nvPr/>
            </p:nvSpPr>
            <p:spPr>
              <a:xfrm>
                <a:off x="1334093" y="5564087"/>
                <a:ext cx="55175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rPr>
                  <a:t>GPU</a:t>
                </a:r>
              </a:p>
            </p:txBody>
          </p:sp>
        </p:grpSp>
        <p:grpSp>
          <p:nvGrpSpPr>
            <p:cNvPr id="108" name="Group 107">
              <a:extLst>
                <a:ext uri="{FF2B5EF4-FFF2-40B4-BE49-F238E27FC236}">
                  <a16:creationId xmlns:a16="http://schemas.microsoft.com/office/drawing/2014/main" id="{E377F62F-FFF8-9EDF-5318-B60E19E911C0}"/>
                </a:ext>
              </a:extLst>
            </p:cNvPr>
            <p:cNvGrpSpPr/>
            <p:nvPr/>
          </p:nvGrpSpPr>
          <p:grpSpPr>
            <a:xfrm>
              <a:off x="5025520" y="4011766"/>
              <a:ext cx="803449" cy="764251"/>
              <a:chOff x="1207422" y="5358937"/>
              <a:chExt cx="803449" cy="764251"/>
            </a:xfrm>
          </p:grpSpPr>
          <p:grpSp>
            <p:nvGrpSpPr>
              <p:cNvPr id="109" name="Group 108">
                <a:extLst>
                  <a:ext uri="{FF2B5EF4-FFF2-40B4-BE49-F238E27FC236}">
                    <a16:creationId xmlns:a16="http://schemas.microsoft.com/office/drawing/2014/main" id="{86FB9290-4D8F-B676-FB18-F48CBC3D1CD3}"/>
                  </a:ext>
                </a:extLst>
              </p:cNvPr>
              <p:cNvGrpSpPr/>
              <p:nvPr/>
            </p:nvGrpSpPr>
            <p:grpSpPr>
              <a:xfrm>
                <a:off x="1207422" y="5358937"/>
                <a:ext cx="803449" cy="764251"/>
                <a:chOff x="1207422" y="5358937"/>
                <a:chExt cx="803449" cy="764251"/>
              </a:xfrm>
            </p:grpSpPr>
            <p:sp>
              <p:nvSpPr>
                <p:cNvPr id="111" name="Rounded Rectangle 110">
                  <a:extLst>
                    <a:ext uri="{FF2B5EF4-FFF2-40B4-BE49-F238E27FC236}">
                      <a16:creationId xmlns:a16="http://schemas.microsoft.com/office/drawing/2014/main" id="{1DC98AA6-3584-F5B4-7903-6314E72CDB20}"/>
                    </a:ext>
                  </a:extLst>
                </p:cNvPr>
                <p:cNvSpPr/>
                <p:nvPr/>
              </p:nvSpPr>
              <p:spPr>
                <a:xfrm>
                  <a:off x="1306720" y="5454188"/>
                  <a:ext cx="608899" cy="566443"/>
                </a:xfrm>
                <a:prstGeom prst="roundRect">
                  <a:avLst/>
                </a:prstGeom>
                <a:solidFill>
                  <a:schemeClr val="bg1">
                    <a:alpha val="74267"/>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2" name="Group 111">
                  <a:extLst>
                    <a:ext uri="{FF2B5EF4-FFF2-40B4-BE49-F238E27FC236}">
                      <a16:creationId xmlns:a16="http://schemas.microsoft.com/office/drawing/2014/main" id="{1E68A578-D982-0309-440A-F9B3884DA98F}"/>
                    </a:ext>
                  </a:extLst>
                </p:cNvPr>
                <p:cNvGrpSpPr/>
                <p:nvPr/>
              </p:nvGrpSpPr>
              <p:grpSpPr>
                <a:xfrm>
                  <a:off x="1915619" y="5538998"/>
                  <a:ext cx="95252" cy="387065"/>
                  <a:chOff x="1915619" y="5538998"/>
                  <a:chExt cx="95252" cy="387065"/>
                </a:xfrm>
              </p:grpSpPr>
              <p:cxnSp>
                <p:nvCxnSpPr>
                  <p:cNvPr id="140" name="Straight Connector 139">
                    <a:extLst>
                      <a:ext uri="{FF2B5EF4-FFF2-40B4-BE49-F238E27FC236}">
                        <a16:creationId xmlns:a16="http://schemas.microsoft.com/office/drawing/2014/main" id="{A77C4870-A03C-2ECF-339E-6099C191154C}"/>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C50336A-FEA0-F569-EA76-3BAB8ED6885F}"/>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41A9A6C0-0242-BBBB-33B6-8AF96260956B}"/>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C1ABEC3-C059-F41D-F665-00B7A6D793A5}"/>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C080340B-30C9-0382-DF83-A9B7DD0CE3AA}"/>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43CD20E-4FF3-AB4B-63BC-03A31EECB7E7}"/>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EFD483EF-B63F-52A6-C379-21A5125DD0E0}"/>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30D5B896-EEAC-39A7-9B77-6F6DAED5EF50}"/>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DEE071C2-E937-69B4-17FE-8A0AA77CC907}"/>
                    </a:ext>
                  </a:extLst>
                </p:cNvPr>
                <p:cNvGrpSpPr/>
                <p:nvPr/>
              </p:nvGrpSpPr>
              <p:grpSpPr>
                <a:xfrm>
                  <a:off x="1207422" y="5538998"/>
                  <a:ext cx="95252" cy="387065"/>
                  <a:chOff x="1915619" y="5538998"/>
                  <a:chExt cx="95252" cy="387065"/>
                </a:xfrm>
              </p:grpSpPr>
              <p:cxnSp>
                <p:nvCxnSpPr>
                  <p:cNvPr id="132" name="Straight Connector 131">
                    <a:extLst>
                      <a:ext uri="{FF2B5EF4-FFF2-40B4-BE49-F238E27FC236}">
                        <a16:creationId xmlns:a16="http://schemas.microsoft.com/office/drawing/2014/main" id="{A437BAEF-6F06-04AF-BE91-7DC3A1B88322}"/>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1A1B66E7-45A0-6FEF-5581-F08BB072755A}"/>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A793B0CD-42E4-6E73-3137-B364A2C6D812}"/>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B909C39B-0FC7-F738-AEEE-466CD6A0DFF5}"/>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37B9188-9344-BA90-7F41-85F327ADC4BC}"/>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2A26EB1-F4BE-69AC-47B1-9052ADDD1CDA}"/>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AA25934-D1A8-7768-5A96-EEB390E7F807}"/>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2BD7ABE1-6800-45B8-D432-69ABB3912D09}"/>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 name="Group 113">
                  <a:extLst>
                    <a:ext uri="{FF2B5EF4-FFF2-40B4-BE49-F238E27FC236}">
                      <a16:creationId xmlns:a16="http://schemas.microsoft.com/office/drawing/2014/main" id="{308CCA09-1C90-21EA-C948-EB89306F04A8}"/>
                    </a:ext>
                  </a:extLst>
                </p:cNvPr>
                <p:cNvGrpSpPr/>
                <p:nvPr/>
              </p:nvGrpSpPr>
              <p:grpSpPr>
                <a:xfrm rot="5400000">
                  <a:off x="1551325" y="5882029"/>
                  <a:ext cx="95252" cy="387065"/>
                  <a:chOff x="1915619" y="5538998"/>
                  <a:chExt cx="95252" cy="387065"/>
                </a:xfrm>
              </p:grpSpPr>
              <p:cxnSp>
                <p:nvCxnSpPr>
                  <p:cNvPr id="124" name="Straight Connector 123">
                    <a:extLst>
                      <a:ext uri="{FF2B5EF4-FFF2-40B4-BE49-F238E27FC236}">
                        <a16:creationId xmlns:a16="http://schemas.microsoft.com/office/drawing/2014/main" id="{5A841366-5501-05B6-FDF0-2D6A49A1592D}"/>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00D4DB12-16E3-2650-1DF3-954EF6E1BCA4}"/>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7E995AC-D4CB-E5E8-5D91-3D9192199F88}"/>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C7336DE0-855E-28F6-BE80-40F2BA9FA820}"/>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6845A08-B44F-9A83-8FA5-2F7FBD93D502}"/>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E9CB6CA-C234-E0F4-35B6-14CF49B64D58}"/>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1AAFDF-C71C-9D66-B582-A6B41BAEFD5B}"/>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4C54AA49-5D25-21F8-331C-0540BA5F80DD}"/>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5" name="Group 114">
                  <a:extLst>
                    <a:ext uri="{FF2B5EF4-FFF2-40B4-BE49-F238E27FC236}">
                      <a16:creationId xmlns:a16="http://schemas.microsoft.com/office/drawing/2014/main" id="{94C5BE33-0F3C-7287-70A6-D4B1D9D522D7}"/>
                    </a:ext>
                  </a:extLst>
                </p:cNvPr>
                <p:cNvGrpSpPr/>
                <p:nvPr/>
              </p:nvGrpSpPr>
              <p:grpSpPr>
                <a:xfrm rot="5400000">
                  <a:off x="1551325" y="5213030"/>
                  <a:ext cx="95252" cy="387065"/>
                  <a:chOff x="1915619" y="5538998"/>
                  <a:chExt cx="95252" cy="387065"/>
                </a:xfrm>
              </p:grpSpPr>
              <p:cxnSp>
                <p:nvCxnSpPr>
                  <p:cNvPr id="116" name="Straight Connector 115">
                    <a:extLst>
                      <a:ext uri="{FF2B5EF4-FFF2-40B4-BE49-F238E27FC236}">
                        <a16:creationId xmlns:a16="http://schemas.microsoft.com/office/drawing/2014/main" id="{42961608-692C-12BD-0A97-E4613298F401}"/>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0D15DA9-2855-03C2-EDA6-D2C922A5FC0F}"/>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A549B9A1-54BE-680D-8168-C203E8D90649}"/>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0D9D3B16-2702-EB55-7931-F8F619E15350}"/>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2E62D5FF-FCC6-5B3F-5769-77218E007322}"/>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3256980-A3CD-5521-9974-3AF859B841AA}"/>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CD6E077-3F11-DF13-ABAB-603EE54BE6FF}"/>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EACEB78-D169-68C4-E8C7-4BA5A8E77628}"/>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10" name="TextBox 109">
                <a:extLst>
                  <a:ext uri="{FF2B5EF4-FFF2-40B4-BE49-F238E27FC236}">
                    <a16:creationId xmlns:a16="http://schemas.microsoft.com/office/drawing/2014/main" id="{85177B15-09D5-55CE-7CB8-DF9278707E37}"/>
                  </a:ext>
                </a:extLst>
              </p:cNvPr>
              <p:cNvSpPr txBox="1"/>
              <p:nvPr/>
            </p:nvSpPr>
            <p:spPr>
              <a:xfrm>
                <a:off x="1334093" y="5564087"/>
                <a:ext cx="55175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CPU</a:t>
                </a:r>
              </a:p>
            </p:txBody>
          </p:sp>
        </p:grpSp>
        <p:grpSp>
          <p:nvGrpSpPr>
            <p:cNvPr id="148" name="Group 147">
              <a:extLst>
                <a:ext uri="{FF2B5EF4-FFF2-40B4-BE49-F238E27FC236}">
                  <a16:creationId xmlns:a16="http://schemas.microsoft.com/office/drawing/2014/main" id="{A9A1DFFD-3F83-ABA0-C447-70E2CEE0B2E9}"/>
                </a:ext>
              </a:extLst>
            </p:cNvPr>
            <p:cNvGrpSpPr/>
            <p:nvPr/>
          </p:nvGrpSpPr>
          <p:grpSpPr>
            <a:xfrm>
              <a:off x="7595647" y="5483119"/>
              <a:ext cx="803449" cy="764251"/>
              <a:chOff x="1207422" y="5358937"/>
              <a:chExt cx="803449" cy="764251"/>
            </a:xfrm>
          </p:grpSpPr>
          <p:grpSp>
            <p:nvGrpSpPr>
              <p:cNvPr id="149" name="Group 148">
                <a:extLst>
                  <a:ext uri="{FF2B5EF4-FFF2-40B4-BE49-F238E27FC236}">
                    <a16:creationId xmlns:a16="http://schemas.microsoft.com/office/drawing/2014/main" id="{3162920E-9D14-8BA3-149B-4CBEEAA042E1}"/>
                  </a:ext>
                </a:extLst>
              </p:cNvPr>
              <p:cNvGrpSpPr/>
              <p:nvPr/>
            </p:nvGrpSpPr>
            <p:grpSpPr>
              <a:xfrm>
                <a:off x="1207422" y="5358937"/>
                <a:ext cx="803449" cy="764251"/>
                <a:chOff x="1207422" y="5358937"/>
                <a:chExt cx="803449" cy="764251"/>
              </a:xfrm>
            </p:grpSpPr>
            <p:sp>
              <p:nvSpPr>
                <p:cNvPr id="151" name="Rounded Rectangle 150">
                  <a:extLst>
                    <a:ext uri="{FF2B5EF4-FFF2-40B4-BE49-F238E27FC236}">
                      <a16:creationId xmlns:a16="http://schemas.microsoft.com/office/drawing/2014/main" id="{A77ABCCC-8A3C-DCEF-3CC3-DB9200F6E9D3}"/>
                    </a:ext>
                  </a:extLst>
                </p:cNvPr>
                <p:cNvSpPr/>
                <p:nvPr/>
              </p:nvSpPr>
              <p:spPr>
                <a:xfrm>
                  <a:off x="1306720" y="5454188"/>
                  <a:ext cx="608899" cy="566443"/>
                </a:xfrm>
                <a:prstGeom prst="roundRect">
                  <a:avLst/>
                </a:prstGeom>
                <a:solidFill>
                  <a:schemeClr val="bg1">
                    <a:alpha val="74191"/>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2" name="Group 151">
                  <a:extLst>
                    <a:ext uri="{FF2B5EF4-FFF2-40B4-BE49-F238E27FC236}">
                      <a16:creationId xmlns:a16="http://schemas.microsoft.com/office/drawing/2014/main" id="{6C06DF2C-7AF1-8E58-6F7D-667255E3940C}"/>
                    </a:ext>
                  </a:extLst>
                </p:cNvPr>
                <p:cNvGrpSpPr/>
                <p:nvPr/>
              </p:nvGrpSpPr>
              <p:grpSpPr>
                <a:xfrm>
                  <a:off x="1915619" y="5538998"/>
                  <a:ext cx="95252" cy="387065"/>
                  <a:chOff x="1915619" y="5538998"/>
                  <a:chExt cx="95252" cy="387065"/>
                </a:xfrm>
              </p:grpSpPr>
              <p:cxnSp>
                <p:nvCxnSpPr>
                  <p:cNvPr id="180" name="Straight Connector 179">
                    <a:extLst>
                      <a:ext uri="{FF2B5EF4-FFF2-40B4-BE49-F238E27FC236}">
                        <a16:creationId xmlns:a16="http://schemas.microsoft.com/office/drawing/2014/main" id="{63E9F483-FE62-627F-205E-10926B88A67F}"/>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9DB9026F-DCB7-2D60-7475-BAA884E10F42}"/>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C0F2AC69-E162-8E86-4D9A-4B403412EE78}"/>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71D8731B-6231-F766-384D-EC136353117F}"/>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2C96D502-DF01-B620-17B6-41C79DF5D379}"/>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753E1E3E-B9DE-995D-63CF-4FBAE22DBF39}"/>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D6FEADF6-4F2C-4E77-36DE-4A0F04CBB06A}"/>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DAD8E7CE-FAB9-03C3-0EEE-5CCC936188E2}"/>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 name="Group 152">
                  <a:extLst>
                    <a:ext uri="{FF2B5EF4-FFF2-40B4-BE49-F238E27FC236}">
                      <a16:creationId xmlns:a16="http://schemas.microsoft.com/office/drawing/2014/main" id="{F6EF8C4E-3EC5-F7A6-26DD-6CC2FD1C5395}"/>
                    </a:ext>
                  </a:extLst>
                </p:cNvPr>
                <p:cNvGrpSpPr/>
                <p:nvPr/>
              </p:nvGrpSpPr>
              <p:grpSpPr>
                <a:xfrm>
                  <a:off x="1207422" y="5538998"/>
                  <a:ext cx="95252" cy="387065"/>
                  <a:chOff x="1915619" y="5538998"/>
                  <a:chExt cx="95252" cy="387065"/>
                </a:xfrm>
              </p:grpSpPr>
              <p:cxnSp>
                <p:nvCxnSpPr>
                  <p:cNvPr id="172" name="Straight Connector 171">
                    <a:extLst>
                      <a:ext uri="{FF2B5EF4-FFF2-40B4-BE49-F238E27FC236}">
                        <a16:creationId xmlns:a16="http://schemas.microsoft.com/office/drawing/2014/main" id="{B578F9C7-4ABD-9C59-E5E1-A3887C599FFF}"/>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496801E-EF50-14DE-18CD-8400EBC23649}"/>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5228E644-F26B-59BC-EEFE-AE816113A5C5}"/>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0DBC4A59-D10F-04A3-E5B3-5E75514650A1}"/>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767BD615-33FD-FE59-033A-03358BF7A6D9}"/>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A890B4E9-57D4-F22C-6F9E-736EC161F2F7}"/>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9FA4FE1-4E9C-BE82-D921-587F54BC3775}"/>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9E51F6E9-B7E0-802E-AAE9-CCF347BDE90B}"/>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 name="Group 153">
                  <a:extLst>
                    <a:ext uri="{FF2B5EF4-FFF2-40B4-BE49-F238E27FC236}">
                      <a16:creationId xmlns:a16="http://schemas.microsoft.com/office/drawing/2014/main" id="{18B117BC-D389-7323-4408-7769F16C0B04}"/>
                    </a:ext>
                  </a:extLst>
                </p:cNvPr>
                <p:cNvGrpSpPr/>
                <p:nvPr/>
              </p:nvGrpSpPr>
              <p:grpSpPr>
                <a:xfrm rot="5400000">
                  <a:off x="1551325" y="5882029"/>
                  <a:ext cx="95252" cy="387065"/>
                  <a:chOff x="1915619" y="5538998"/>
                  <a:chExt cx="95252" cy="387065"/>
                </a:xfrm>
              </p:grpSpPr>
              <p:cxnSp>
                <p:nvCxnSpPr>
                  <p:cNvPr id="164" name="Straight Connector 163">
                    <a:extLst>
                      <a:ext uri="{FF2B5EF4-FFF2-40B4-BE49-F238E27FC236}">
                        <a16:creationId xmlns:a16="http://schemas.microsoft.com/office/drawing/2014/main" id="{F7C0B106-8A9D-6144-7EA2-8185C97EA9FE}"/>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F8A1B7D5-D33C-6D4F-90EC-A431F8E96A30}"/>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B37E1CD3-EEDE-DF45-5F61-0242460A8566}"/>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41CAB8EE-E598-66CB-F828-B43C49335739}"/>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294057C5-6468-506B-26AF-ADD13C561C06}"/>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6C2D3684-C92D-C96D-B915-FA6EF5D9394A}"/>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93202F15-26D2-6852-E2B2-74126AC34A53}"/>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95AEA0A8-9828-09AE-AF31-D2A943B7AF2E}"/>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5" name="Group 154">
                  <a:extLst>
                    <a:ext uri="{FF2B5EF4-FFF2-40B4-BE49-F238E27FC236}">
                      <a16:creationId xmlns:a16="http://schemas.microsoft.com/office/drawing/2014/main" id="{575E3D57-38F2-255D-1E3D-98A8D08D5B5E}"/>
                    </a:ext>
                  </a:extLst>
                </p:cNvPr>
                <p:cNvGrpSpPr/>
                <p:nvPr/>
              </p:nvGrpSpPr>
              <p:grpSpPr>
                <a:xfrm rot="5400000">
                  <a:off x="1551325" y="5213030"/>
                  <a:ext cx="95252" cy="387065"/>
                  <a:chOff x="1915619" y="5538998"/>
                  <a:chExt cx="95252" cy="387065"/>
                </a:xfrm>
              </p:grpSpPr>
              <p:cxnSp>
                <p:nvCxnSpPr>
                  <p:cNvPr id="156" name="Straight Connector 155">
                    <a:extLst>
                      <a:ext uri="{FF2B5EF4-FFF2-40B4-BE49-F238E27FC236}">
                        <a16:creationId xmlns:a16="http://schemas.microsoft.com/office/drawing/2014/main" id="{1F5A9CA2-EF05-DFBA-4F01-80C819D3C5E0}"/>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5BC1B3B5-6228-2DAB-C327-05C62365FE6F}"/>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35AA843-B809-F5C9-C638-12E7E2DADAA4}"/>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639AFEBE-B676-408E-A3EB-624368E97A87}"/>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A96F1039-7398-42FC-F4ED-502941747C86}"/>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1CEFE300-55F0-DCB9-72A7-5827EA1A6321}"/>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9B812522-A7B2-E0B7-B2AE-711753A5AB88}"/>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72EB7DF7-76EF-D183-9F68-7943497145CC}"/>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50" name="TextBox 149">
                <a:extLst>
                  <a:ext uri="{FF2B5EF4-FFF2-40B4-BE49-F238E27FC236}">
                    <a16:creationId xmlns:a16="http://schemas.microsoft.com/office/drawing/2014/main" id="{032D27CC-A7BD-91CB-98F1-9D85637664C1}"/>
                  </a:ext>
                </a:extLst>
              </p:cNvPr>
              <p:cNvSpPr txBox="1"/>
              <p:nvPr/>
            </p:nvSpPr>
            <p:spPr>
              <a:xfrm>
                <a:off x="1334093" y="5564087"/>
                <a:ext cx="55175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rPr>
                  <a:t>GPU</a:t>
                </a:r>
              </a:p>
            </p:txBody>
          </p:sp>
        </p:grpSp>
        <p:grpSp>
          <p:nvGrpSpPr>
            <p:cNvPr id="188" name="Group 187">
              <a:extLst>
                <a:ext uri="{FF2B5EF4-FFF2-40B4-BE49-F238E27FC236}">
                  <a16:creationId xmlns:a16="http://schemas.microsoft.com/office/drawing/2014/main" id="{7C03F3F9-ACB4-F8B2-F71B-461394EFF140}"/>
                </a:ext>
              </a:extLst>
            </p:cNvPr>
            <p:cNvGrpSpPr/>
            <p:nvPr/>
          </p:nvGrpSpPr>
          <p:grpSpPr>
            <a:xfrm>
              <a:off x="10357248" y="5365617"/>
              <a:ext cx="803449" cy="764251"/>
              <a:chOff x="1207422" y="5358937"/>
              <a:chExt cx="803449" cy="764251"/>
            </a:xfrm>
          </p:grpSpPr>
          <p:grpSp>
            <p:nvGrpSpPr>
              <p:cNvPr id="189" name="Group 188">
                <a:extLst>
                  <a:ext uri="{FF2B5EF4-FFF2-40B4-BE49-F238E27FC236}">
                    <a16:creationId xmlns:a16="http://schemas.microsoft.com/office/drawing/2014/main" id="{D10C9375-3D48-8FD8-FD56-F7D3018B4E72}"/>
                  </a:ext>
                </a:extLst>
              </p:cNvPr>
              <p:cNvGrpSpPr/>
              <p:nvPr/>
            </p:nvGrpSpPr>
            <p:grpSpPr>
              <a:xfrm>
                <a:off x="1207422" y="5358937"/>
                <a:ext cx="803449" cy="764251"/>
                <a:chOff x="1207422" y="5358937"/>
                <a:chExt cx="803449" cy="764251"/>
              </a:xfrm>
            </p:grpSpPr>
            <p:sp>
              <p:nvSpPr>
                <p:cNvPr id="191" name="Rounded Rectangle 190">
                  <a:extLst>
                    <a:ext uri="{FF2B5EF4-FFF2-40B4-BE49-F238E27FC236}">
                      <a16:creationId xmlns:a16="http://schemas.microsoft.com/office/drawing/2014/main" id="{7AB5DF92-7F36-3ED9-4F90-8ABBFBB19705}"/>
                    </a:ext>
                  </a:extLst>
                </p:cNvPr>
                <p:cNvSpPr/>
                <p:nvPr/>
              </p:nvSpPr>
              <p:spPr>
                <a:xfrm>
                  <a:off x="1306720" y="5454188"/>
                  <a:ext cx="608899" cy="566443"/>
                </a:xfrm>
                <a:prstGeom prst="roundRect">
                  <a:avLst/>
                </a:prstGeom>
                <a:solidFill>
                  <a:schemeClr val="bg1">
                    <a:alpha val="74191"/>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2" name="Group 191">
                  <a:extLst>
                    <a:ext uri="{FF2B5EF4-FFF2-40B4-BE49-F238E27FC236}">
                      <a16:creationId xmlns:a16="http://schemas.microsoft.com/office/drawing/2014/main" id="{529421F8-A9FE-5758-8BA7-FE7F506CEC47}"/>
                    </a:ext>
                  </a:extLst>
                </p:cNvPr>
                <p:cNvGrpSpPr/>
                <p:nvPr/>
              </p:nvGrpSpPr>
              <p:grpSpPr>
                <a:xfrm>
                  <a:off x="1915619" y="5538998"/>
                  <a:ext cx="95252" cy="387065"/>
                  <a:chOff x="1915619" y="5538998"/>
                  <a:chExt cx="95252" cy="387065"/>
                </a:xfrm>
              </p:grpSpPr>
              <p:cxnSp>
                <p:nvCxnSpPr>
                  <p:cNvPr id="220" name="Straight Connector 219">
                    <a:extLst>
                      <a:ext uri="{FF2B5EF4-FFF2-40B4-BE49-F238E27FC236}">
                        <a16:creationId xmlns:a16="http://schemas.microsoft.com/office/drawing/2014/main" id="{8212CD06-9369-CA31-ED56-E3143353B2D4}"/>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825E6BC6-ABFA-B768-3938-5353672C2AC6}"/>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7C872A8-C8C0-E7F3-1EEB-D1E46C3F3A6A}"/>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4858CEAC-0239-2752-DE09-869242C797F5}"/>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A2F3018F-631B-A8B2-B702-9E6788226A05}"/>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4E4DC672-B9E9-339B-2C72-FB8A45CCD5F2}"/>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69BF5C68-BE97-BC75-BDE2-9054CDFCB32F}"/>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E72CD876-1B03-8D6A-D7CD-A62ED35769C9}"/>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3" name="Group 192">
                  <a:extLst>
                    <a:ext uri="{FF2B5EF4-FFF2-40B4-BE49-F238E27FC236}">
                      <a16:creationId xmlns:a16="http://schemas.microsoft.com/office/drawing/2014/main" id="{239F258C-48E0-C0C9-61A3-7A2B1D44E996}"/>
                    </a:ext>
                  </a:extLst>
                </p:cNvPr>
                <p:cNvGrpSpPr/>
                <p:nvPr/>
              </p:nvGrpSpPr>
              <p:grpSpPr>
                <a:xfrm>
                  <a:off x="1207422" y="5538998"/>
                  <a:ext cx="95252" cy="387065"/>
                  <a:chOff x="1915619" y="5538998"/>
                  <a:chExt cx="95252" cy="387065"/>
                </a:xfrm>
              </p:grpSpPr>
              <p:cxnSp>
                <p:nvCxnSpPr>
                  <p:cNvPr id="212" name="Straight Connector 211">
                    <a:extLst>
                      <a:ext uri="{FF2B5EF4-FFF2-40B4-BE49-F238E27FC236}">
                        <a16:creationId xmlns:a16="http://schemas.microsoft.com/office/drawing/2014/main" id="{A32FA52A-9359-A61A-3D8B-DF05C68A2B01}"/>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D93E94B8-FA94-F44B-6F52-A33B3FA86952}"/>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E7B855D0-3C07-1BBE-7796-64025343D5CD}"/>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D0528A69-9B27-3E71-A104-103BCFF141B7}"/>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3ACE0ABB-6689-9B0B-53F3-773EB3BFDA4C}"/>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5FF90A25-FC93-06A1-679E-F19DBAE8CAA6}"/>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41D69895-8DE3-1CE8-89DC-5D55A835909A}"/>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5C0F6CA9-D3EE-0DA9-2CD5-03689E84CDF3}"/>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4" name="Group 193">
                  <a:extLst>
                    <a:ext uri="{FF2B5EF4-FFF2-40B4-BE49-F238E27FC236}">
                      <a16:creationId xmlns:a16="http://schemas.microsoft.com/office/drawing/2014/main" id="{097C8D70-92F6-5AD2-E463-788F51A433D7}"/>
                    </a:ext>
                  </a:extLst>
                </p:cNvPr>
                <p:cNvGrpSpPr/>
                <p:nvPr/>
              </p:nvGrpSpPr>
              <p:grpSpPr>
                <a:xfrm rot="5400000">
                  <a:off x="1551325" y="5882029"/>
                  <a:ext cx="95252" cy="387065"/>
                  <a:chOff x="1915619" y="5538998"/>
                  <a:chExt cx="95252" cy="387065"/>
                </a:xfrm>
              </p:grpSpPr>
              <p:cxnSp>
                <p:nvCxnSpPr>
                  <p:cNvPr id="204" name="Straight Connector 203">
                    <a:extLst>
                      <a:ext uri="{FF2B5EF4-FFF2-40B4-BE49-F238E27FC236}">
                        <a16:creationId xmlns:a16="http://schemas.microsoft.com/office/drawing/2014/main" id="{6AC7EFCF-F436-A4C1-7104-ECA84AFD8B11}"/>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A08B1FE4-CCEC-DD35-F088-1174FA4B8644}"/>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04DBAFDE-65A5-2126-F8B2-314A182B0A32}"/>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C68B794F-D7C5-6F90-F765-5A0DDA4B22BB}"/>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1DEEDA22-E664-C627-6036-F45B75F08366}"/>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DF06F944-3D98-EBA4-96BB-B94838BC28AA}"/>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53CDF25F-3AED-DACA-3975-B8F838E45E16}"/>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6C7AB4FD-CAE9-6F9D-71CE-D2C066EF91A7}"/>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5" name="Group 194">
                  <a:extLst>
                    <a:ext uri="{FF2B5EF4-FFF2-40B4-BE49-F238E27FC236}">
                      <a16:creationId xmlns:a16="http://schemas.microsoft.com/office/drawing/2014/main" id="{5A57D364-655D-8B6B-7718-981B80AD1260}"/>
                    </a:ext>
                  </a:extLst>
                </p:cNvPr>
                <p:cNvGrpSpPr/>
                <p:nvPr/>
              </p:nvGrpSpPr>
              <p:grpSpPr>
                <a:xfrm rot="5400000">
                  <a:off x="1551325" y="5213030"/>
                  <a:ext cx="95252" cy="387065"/>
                  <a:chOff x="1915619" y="5538998"/>
                  <a:chExt cx="95252" cy="387065"/>
                </a:xfrm>
              </p:grpSpPr>
              <p:cxnSp>
                <p:nvCxnSpPr>
                  <p:cNvPr id="196" name="Straight Connector 195">
                    <a:extLst>
                      <a:ext uri="{FF2B5EF4-FFF2-40B4-BE49-F238E27FC236}">
                        <a16:creationId xmlns:a16="http://schemas.microsoft.com/office/drawing/2014/main" id="{A69402CC-7F68-A950-79D7-A9F87A413F70}"/>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41A3C319-D577-9319-F93C-2E398C88BA69}"/>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16B05750-637F-7EEC-21AD-09C6AA1E270F}"/>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59C93757-2D6E-F512-6017-5B6A66592D0B}"/>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7444C9E2-281C-3A2C-A72D-C43107CD24EA}"/>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C0919A92-E5F8-4A53-846E-40183308955E}"/>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5120F441-12BF-5DC6-AFDD-C267481E9F13}"/>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030C7DFC-3E09-5B13-92FA-2A5AA602D3C0}"/>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90" name="TextBox 189">
                <a:extLst>
                  <a:ext uri="{FF2B5EF4-FFF2-40B4-BE49-F238E27FC236}">
                    <a16:creationId xmlns:a16="http://schemas.microsoft.com/office/drawing/2014/main" id="{2F1614E3-8F22-B8DB-A30F-5C8E68B6E64F}"/>
                  </a:ext>
                </a:extLst>
              </p:cNvPr>
              <p:cNvSpPr txBox="1"/>
              <p:nvPr/>
            </p:nvSpPr>
            <p:spPr>
              <a:xfrm>
                <a:off x="1334093" y="5564087"/>
                <a:ext cx="55175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rPr>
                  <a:t>GPU</a:t>
                </a:r>
              </a:p>
            </p:txBody>
          </p:sp>
        </p:grpSp>
        <p:grpSp>
          <p:nvGrpSpPr>
            <p:cNvPr id="228" name="Group 227">
              <a:extLst>
                <a:ext uri="{FF2B5EF4-FFF2-40B4-BE49-F238E27FC236}">
                  <a16:creationId xmlns:a16="http://schemas.microsoft.com/office/drawing/2014/main" id="{0CCF6B1E-BD8B-F864-51F2-CB75C6B413F5}"/>
                </a:ext>
              </a:extLst>
            </p:cNvPr>
            <p:cNvGrpSpPr/>
            <p:nvPr/>
          </p:nvGrpSpPr>
          <p:grpSpPr>
            <a:xfrm>
              <a:off x="10048503" y="735304"/>
              <a:ext cx="803449" cy="764251"/>
              <a:chOff x="1207422" y="5358937"/>
              <a:chExt cx="803449" cy="764251"/>
            </a:xfrm>
          </p:grpSpPr>
          <p:grpSp>
            <p:nvGrpSpPr>
              <p:cNvPr id="229" name="Group 228">
                <a:extLst>
                  <a:ext uri="{FF2B5EF4-FFF2-40B4-BE49-F238E27FC236}">
                    <a16:creationId xmlns:a16="http://schemas.microsoft.com/office/drawing/2014/main" id="{5162CA94-086F-0F98-36FD-D6CCCAD169C7}"/>
                  </a:ext>
                </a:extLst>
              </p:cNvPr>
              <p:cNvGrpSpPr/>
              <p:nvPr/>
            </p:nvGrpSpPr>
            <p:grpSpPr>
              <a:xfrm>
                <a:off x="1207422" y="5358937"/>
                <a:ext cx="803449" cy="764251"/>
                <a:chOff x="1207422" y="5358937"/>
                <a:chExt cx="803449" cy="764251"/>
              </a:xfrm>
            </p:grpSpPr>
            <p:sp>
              <p:nvSpPr>
                <p:cNvPr id="231" name="Rounded Rectangle 230">
                  <a:extLst>
                    <a:ext uri="{FF2B5EF4-FFF2-40B4-BE49-F238E27FC236}">
                      <a16:creationId xmlns:a16="http://schemas.microsoft.com/office/drawing/2014/main" id="{AAB59410-C532-BDAA-1CBF-64A5D57EAE35}"/>
                    </a:ext>
                  </a:extLst>
                </p:cNvPr>
                <p:cNvSpPr/>
                <p:nvPr/>
              </p:nvSpPr>
              <p:spPr>
                <a:xfrm>
                  <a:off x="1306720" y="5454188"/>
                  <a:ext cx="608899" cy="566443"/>
                </a:xfrm>
                <a:prstGeom prst="roundRect">
                  <a:avLst/>
                </a:prstGeom>
                <a:solidFill>
                  <a:schemeClr val="bg1">
                    <a:alpha val="74191"/>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2" name="Group 231">
                  <a:extLst>
                    <a:ext uri="{FF2B5EF4-FFF2-40B4-BE49-F238E27FC236}">
                      <a16:creationId xmlns:a16="http://schemas.microsoft.com/office/drawing/2014/main" id="{B8991F1E-1D46-F13A-D839-085D1C48BAA4}"/>
                    </a:ext>
                  </a:extLst>
                </p:cNvPr>
                <p:cNvGrpSpPr/>
                <p:nvPr/>
              </p:nvGrpSpPr>
              <p:grpSpPr>
                <a:xfrm>
                  <a:off x="1915619" y="5538998"/>
                  <a:ext cx="95252" cy="387065"/>
                  <a:chOff x="1915619" y="5538998"/>
                  <a:chExt cx="95252" cy="387065"/>
                </a:xfrm>
              </p:grpSpPr>
              <p:cxnSp>
                <p:nvCxnSpPr>
                  <p:cNvPr id="260" name="Straight Connector 259">
                    <a:extLst>
                      <a:ext uri="{FF2B5EF4-FFF2-40B4-BE49-F238E27FC236}">
                        <a16:creationId xmlns:a16="http://schemas.microsoft.com/office/drawing/2014/main" id="{0303F88F-8CF7-34D4-1385-8C82F20EDA19}"/>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6A93DBE5-F7A1-7497-564D-A30DE0DC68EF}"/>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E586E3BE-9074-5547-F16A-F8A6C9291525}"/>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BFCF7967-7FBE-1F46-C09E-89DD1461DAAB}"/>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E57C1BEE-C2B2-B87E-EED6-67DF0D7320C4}"/>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18F77441-BAA8-3083-B978-D64AA7831005}"/>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C6F79B6E-A59A-47E9-6F2B-F2296C59C91E}"/>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941F9708-EF65-0136-75EF-B2D20A219264}"/>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3" name="Group 232">
                  <a:extLst>
                    <a:ext uri="{FF2B5EF4-FFF2-40B4-BE49-F238E27FC236}">
                      <a16:creationId xmlns:a16="http://schemas.microsoft.com/office/drawing/2014/main" id="{9CFD20DF-102B-BD5D-CC70-6331F9D5AE35}"/>
                    </a:ext>
                  </a:extLst>
                </p:cNvPr>
                <p:cNvGrpSpPr/>
                <p:nvPr/>
              </p:nvGrpSpPr>
              <p:grpSpPr>
                <a:xfrm>
                  <a:off x="1207422" y="5538998"/>
                  <a:ext cx="95252" cy="387065"/>
                  <a:chOff x="1915619" y="5538998"/>
                  <a:chExt cx="95252" cy="387065"/>
                </a:xfrm>
              </p:grpSpPr>
              <p:cxnSp>
                <p:nvCxnSpPr>
                  <p:cNvPr id="252" name="Straight Connector 251">
                    <a:extLst>
                      <a:ext uri="{FF2B5EF4-FFF2-40B4-BE49-F238E27FC236}">
                        <a16:creationId xmlns:a16="http://schemas.microsoft.com/office/drawing/2014/main" id="{0DCAC4D1-AA76-7425-814E-CA300EB20A01}"/>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4DC17B94-1F43-3DC4-AF88-9E157053F46B}"/>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6F043C79-0D99-F0EF-D778-ADA7EBDFFFF4}"/>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D4782D1C-AB87-FDA2-76C7-BFBCCFEFC7D1}"/>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D79A9730-D0F3-0C6B-CC7B-988F5D9F3626}"/>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CB761793-4BFA-1F5A-9C7C-F4C94D8AE06C}"/>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14754901-651E-8C49-BA51-90605341EBD5}"/>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22529C52-6F9F-84E5-D71D-FD8B73D06F9E}"/>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4" name="Group 233">
                  <a:extLst>
                    <a:ext uri="{FF2B5EF4-FFF2-40B4-BE49-F238E27FC236}">
                      <a16:creationId xmlns:a16="http://schemas.microsoft.com/office/drawing/2014/main" id="{11D5A5ED-F3FC-E616-A467-A21490D1DE0E}"/>
                    </a:ext>
                  </a:extLst>
                </p:cNvPr>
                <p:cNvGrpSpPr/>
                <p:nvPr/>
              </p:nvGrpSpPr>
              <p:grpSpPr>
                <a:xfrm rot="5400000">
                  <a:off x="1551325" y="5882029"/>
                  <a:ext cx="95252" cy="387065"/>
                  <a:chOff x="1915619" y="5538998"/>
                  <a:chExt cx="95252" cy="387065"/>
                </a:xfrm>
              </p:grpSpPr>
              <p:cxnSp>
                <p:nvCxnSpPr>
                  <p:cNvPr id="244" name="Straight Connector 243">
                    <a:extLst>
                      <a:ext uri="{FF2B5EF4-FFF2-40B4-BE49-F238E27FC236}">
                        <a16:creationId xmlns:a16="http://schemas.microsoft.com/office/drawing/2014/main" id="{4038255F-D0FB-3AAA-B559-3ED140253307}"/>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07B3713C-53DB-78CA-0E0D-EBF9AE03451E}"/>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B82846D8-9BD0-BD6E-BB2B-19F957DD6FF9}"/>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6BCD88A2-B509-449E-3381-6D71DA692693}"/>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D3EE7A14-CA49-934B-1543-32076EA9C985}"/>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A1D25AFD-B5B7-BE44-D5C5-2C5860BD8A20}"/>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B372E86B-2169-15E8-8277-44EAD901CACE}"/>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D7CCEDAE-7BE3-4A4E-9022-70CCFE9B7F34}"/>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5" name="Group 234">
                  <a:extLst>
                    <a:ext uri="{FF2B5EF4-FFF2-40B4-BE49-F238E27FC236}">
                      <a16:creationId xmlns:a16="http://schemas.microsoft.com/office/drawing/2014/main" id="{A9BE0DBE-4CA1-7584-845A-8246AEF0B6AE}"/>
                    </a:ext>
                  </a:extLst>
                </p:cNvPr>
                <p:cNvGrpSpPr/>
                <p:nvPr/>
              </p:nvGrpSpPr>
              <p:grpSpPr>
                <a:xfrm rot="5400000">
                  <a:off x="1551325" y="5213030"/>
                  <a:ext cx="95252" cy="387065"/>
                  <a:chOff x="1915619" y="5538998"/>
                  <a:chExt cx="95252" cy="387065"/>
                </a:xfrm>
              </p:grpSpPr>
              <p:cxnSp>
                <p:nvCxnSpPr>
                  <p:cNvPr id="236" name="Straight Connector 235">
                    <a:extLst>
                      <a:ext uri="{FF2B5EF4-FFF2-40B4-BE49-F238E27FC236}">
                        <a16:creationId xmlns:a16="http://schemas.microsoft.com/office/drawing/2014/main" id="{857C9E4B-1152-503E-7598-938D97FD12E9}"/>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30661592-7326-F355-45C6-8556E696C230}"/>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35E1BECC-7932-FBCF-A785-63BC49ACD3B6}"/>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DA7250AF-29E4-997F-AFDA-0FCF10BA76D0}"/>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E90B4E46-EA90-47DB-F4E3-863660C99E77}"/>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1759812D-C4C2-09B2-250E-05C434C27CAE}"/>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1909F4FD-9E8F-C82C-C781-94574EF5B0A7}"/>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18BB5101-0A05-8AE1-8FF5-2EC4C1A318D9}"/>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30" name="TextBox 229">
                <a:extLst>
                  <a:ext uri="{FF2B5EF4-FFF2-40B4-BE49-F238E27FC236}">
                    <a16:creationId xmlns:a16="http://schemas.microsoft.com/office/drawing/2014/main" id="{22276E43-595D-AE71-2486-CA7CBAB01FE2}"/>
                  </a:ext>
                </a:extLst>
              </p:cNvPr>
              <p:cNvSpPr txBox="1"/>
              <p:nvPr/>
            </p:nvSpPr>
            <p:spPr>
              <a:xfrm>
                <a:off x="1334093" y="5564087"/>
                <a:ext cx="55175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rPr>
                  <a:t>GPU</a:t>
                </a:r>
              </a:p>
            </p:txBody>
          </p:sp>
        </p:grpSp>
        <p:grpSp>
          <p:nvGrpSpPr>
            <p:cNvPr id="268" name="Group 267">
              <a:extLst>
                <a:ext uri="{FF2B5EF4-FFF2-40B4-BE49-F238E27FC236}">
                  <a16:creationId xmlns:a16="http://schemas.microsoft.com/office/drawing/2014/main" id="{BC101AB1-59EC-3793-CB4A-F807BD474E93}"/>
                </a:ext>
              </a:extLst>
            </p:cNvPr>
            <p:cNvGrpSpPr/>
            <p:nvPr/>
          </p:nvGrpSpPr>
          <p:grpSpPr>
            <a:xfrm>
              <a:off x="7596470" y="789179"/>
              <a:ext cx="803449" cy="764251"/>
              <a:chOff x="1207422" y="5358937"/>
              <a:chExt cx="803449" cy="764251"/>
            </a:xfrm>
          </p:grpSpPr>
          <p:grpSp>
            <p:nvGrpSpPr>
              <p:cNvPr id="269" name="Group 268">
                <a:extLst>
                  <a:ext uri="{FF2B5EF4-FFF2-40B4-BE49-F238E27FC236}">
                    <a16:creationId xmlns:a16="http://schemas.microsoft.com/office/drawing/2014/main" id="{C43209F6-1974-8EDB-435F-A97DE70A52E0}"/>
                  </a:ext>
                </a:extLst>
              </p:cNvPr>
              <p:cNvGrpSpPr/>
              <p:nvPr/>
            </p:nvGrpSpPr>
            <p:grpSpPr>
              <a:xfrm>
                <a:off x="1207422" y="5358937"/>
                <a:ext cx="803449" cy="764251"/>
                <a:chOff x="1207422" y="5358937"/>
                <a:chExt cx="803449" cy="764251"/>
              </a:xfrm>
            </p:grpSpPr>
            <p:sp>
              <p:nvSpPr>
                <p:cNvPr id="271" name="Rounded Rectangle 270">
                  <a:extLst>
                    <a:ext uri="{FF2B5EF4-FFF2-40B4-BE49-F238E27FC236}">
                      <a16:creationId xmlns:a16="http://schemas.microsoft.com/office/drawing/2014/main" id="{ABC1D496-A0B9-BE72-1828-51D54E28F583}"/>
                    </a:ext>
                  </a:extLst>
                </p:cNvPr>
                <p:cNvSpPr/>
                <p:nvPr/>
              </p:nvSpPr>
              <p:spPr>
                <a:xfrm>
                  <a:off x="1306720" y="5454188"/>
                  <a:ext cx="608899" cy="566443"/>
                </a:xfrm>
                <a:prstGeom prst="roundRect">
                  <a:avLst/>
                </a:prstGeom>
                <a:solidFill>
                  <a:schemeClr val="bg1">
                    <a:alpha val="74191"/>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2" name="Group 271">
                  <a:extLst>
                    <a:ext uri="{FF2B5EF4-FFF2-40B4-BE49-F238E27FC236}">
                      <a16:creationId xmlns:a16="http://schemas.microsoft.com/office/drawing/2014/main" id="{403C9340-616C-49A1-B26A-D1A2E75B4943}"/>
                    </a:ext>
                  </a:extLst>
                </p:cNvPr>
                <p:cNvGrpSpPr/>
                <p:nvPr/>
              </p:nvGrpSpPr>
              <p:grpSpPr>
                <a:xfrm>
                  <a:off x="1915619" y="5538998"/>
                  <a:ext cx="95252" cy="387065"/>
                  <a:chOff x="1915619" y="5538998"/>
                  <a:chExt cx="95252" cy="387065"/>
                </a:xfrm>
              </p:grpSpPr>
              <p:cxnSp>
                <p:nvCxnSpPr>
                  <p:cNvPr id="300" name="Straight Connector 299">
                    <a:extLst>
                      <a:ext uri="{FF2B5EF4-FFF2-40B4-BE49-F238E27FC236}">
                        <a16:creationId xmlns:a16="http://schemas.microsoft.com/office/drawing/2014/main" id="{8D0AB37B-628B-8711-901B-AF59F48A11D5}"/>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8F663285-6F68-534A-DB1F-A013867A3818}"/>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513D9F31-C769-4531-EA5F-7426FD674F33}"/>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CD344B79-CD44-3BDF-A242-6A49195D20F0}"/>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B391B5D3-D4F0-DAE9-8C16-1A20E38BD5C6}"/>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B991D7AF-D0B6-1E66-456D-54727D26F3A9}"/>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A8794193-1B0E-9352-072B-BD2F0CB37095}"/>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DD59E879-7169-36AB-6AF7-F62298810E89}"/>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3" name="Group 272">
                  <a:extLst>
                    <a:ext uri="{FF2B5EF4-FFF2-40B4-BE49-F238E27FC236}">
                      <a16:creationId xmlns:a16="http://schemas.microsoft.com/office/drawing/2014/main" id="{56B0C159-9AB8-A3C1-2279-FE2B43A22B7E}"/>
                    </a:ext>
                  </a:extLst>
                </p:cNvPr>
                <p:cNvGrpSpPr/>
                <p:nvPr/>
              </p:nvGrpSpPr>
              <p:grpSpPr>
                <a:xfrm>
                  <a:off x="1207422" y="5538998"/>
                  <a:ext cx="95252" cy="387065"/>
                  <a:chOff x="1915619" y="5538998"/>
                  <a:chExt cx="95252" cy="387065"/>
                </a:xfrm>
              </p:grpSpPr>
              <p:cxnSp>
                <p:nvCxnSpPr>
                  <p:cNvPr id="292" name="Straight Connector 291">
                    <a:extLst>
                      <a:ext uri="{FF2B5EF4-FFF2-40B4-BE49-F238E27FC236}">
                        <a16:creationId xmlns:a16="http://schemas.microsoft.com/office/drawing/2014/main" id="{786BFFBB-E066-3955-3BC8-926940D3121F}"/>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D543AD5A-41F4-0E9E-A5D4-DF2EFD7435F7}"/>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C6FB8C25-7E1D-590B-1C1A-BA81334E04EF}"/>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05385519-EC34-617F-A9B9-F5FC17C2A1FB}"/>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68970019-BC62-1253-43B7-EED516788A76}"/>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16DA2EA5-44A3-6E38-3563-9C8961A4F31E}"/>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8A84DF0D-DC07-2AAD-0D26-C0FDD98283F7}"/>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1022F2AC-C484-FCE5-DE8F-0FF7C2591871}"/>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4" name="Group 273">
                  <a:extLst>
                    <a:ext uri="{FF2B5EF4-FFF2-40B4-BE49-F238E27FC236}">
                      <a16:creationId xmlns:a16="http://schemas.microsoft.com/office/drawing/2014/main" id="{6D74D4B1-D2C7-7F07-7D70-4564F1913C45}"/>
                    </a:ext>
                  </a:extLst>
                </p:cNvPr>
                <p:cNvGrpSpPr/>
                <p:nvPr/>
              </p:nvGrpSpPr>
              <p:grpSpPr>
                <a:xfrm rot="5400000">
                  <a:off x="1551325" y="5882029"/>
                  <a:ext cx="95252" cy="387065"/>
                  <a:chOff x="1915619" y="5538998"/>
                  <a:chExt cx="95252" cy="387065"/>
                </a:xfrm>
              </p:grpSpPr>
              <p:cxnSp>
                <p:nvCxnSpPr>
                  <p:cNvPr id="284" name="Straight Connector 283">
                    <a:extLst>
                      <a:ext uri="{FF2B5EF4-FFF2-40B4-BE49-F238E27FC236}">
                        <a16:creationId xmlns:a16="http://schemas.microsoft.com/office/drawing/2014/main" id="{4D300D34-B0E0-0623-E16B-3197FA8C26CC}"/>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0C0E5DDA-ED3C-6458-5ABA-39E9EB1CBA6B}"/>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544BD9F3-0B92-A294-5771-41FCA0AC1C13}"/>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03046CDA-7F16-B76B-5874-73FB37B89043}"/>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F4D348BC-09F4-6612-331B-27A9721852ED}"/>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B8050645-569C-FC38-EA6A-5DBFCC0F6873}"/>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ACCC7473-35FB-CB11-7B5E-6BC64ED0A45F}"/>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C94781A4-7FDF-A3DE-90FF-E4ABFD3E94CF}"/>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5" name="Group 274">
                  <a:extLst>
                    <a:ext uri="{FF2B5EF4-FFF2-40B4-BE49-F238E27FC236}">
                      <a16:creationId xmlns:a16="http://schemas.microsoft.com/office/drawing/2014/main" id="{C5636F36-3D78-93FB-FD53-F08C414E1BE3}"/>
                    </a:ext>
                  </a:extLst>
                </p:cNvPr>
                <p:cNvGrpSpPr/>
                <p:nvPr/>
              </p:nvGrpSpPr>
              <p:grpSpPr>
                <a:xfrm rot="5400000">
                  <a:off x="1551325" y="5213030"/>
                  <a:ext cx="95252" cy="387065"/>
                  <a:chOff x="1915619" y="5538998"/>
                  <a:chExt cx="95252" cy="387065"/>
                </a:xfrm>
              </p:grpSpPr>
              <p:cxnSp>
                <p:nvCxnSpPr>
                  <p:cNvPr id="276" name="Straight Connector 275">
                    <a:extLst>
                      <a:ext uri="{FF2B5EF4-FFF2-40B4-BE49-F238E27FC236}">
                        <a16:creationId xmlns:a16="http://schemas.microsoft.com/office/drawing/2014/main" id="{6B2B89EC-FFEC-5514-047F-DBA3B67FE07C}"/>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280506D2-C1C5-0F7E-7EFC-D8C6F471DB14}"/>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71F11F65-0BA1-4D7B-4A31-91338F819837}"/>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ECDFB169-386E-5A20-A02C-BA56C5CF6F46}"/>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10C9EA6F-6546-19DD-054D-D708ED26937B}"/>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8634E0A3-1DB3-8F18-6678-F129E5A13B04}"/>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A45D9089-8A6D-C47E-1032-EF8D51184088}"/>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5669E693-1180-BA48-974B-3D6A4315946D}"/>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70" name="TextBox 269">
                <a:extLst>
                  <a:ext uri="{FF2B5EF4-FFF2-40B4-BE49-F238E27FC236}">
                    <a16:creationId xmlns:a16="http://schemas.microsoft.com/office/drawing/2014/main" id="{9C57E757-ABD9-CFEF-EDF7-BFF7B9C211B0}"/>
                  </a:ext>
                </a:extLst>
              </p:cNvPr>
              <p:cNvSpPr txBox="1"/>
              <p:nvPr/>
            </p:nvSpPr>
            <p:spPr>
              <a:xfrm>
                <a:off x="1334093" y="5564087"/>
                <a:ext cx="55175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rPr>
                  <a:t>GPU</a:t>
                </a:r>
              </a:p>
            </p:txBody>
          </p:sp>
        </p:grpSp>
        <p:grpSp>
          <p:nvGrpSpPr>
            <p:cNvPr id="308" name="Group 307">
              <a:extLst>
                <a:ext uri="{FF2B5EF4-FFF2-40B4-BE49-F238E27FC236}">
                  <a16:creationId xmlns:a16="http://schemas.microsoft.com/office/drawing/2014/main" id="{EE6B5CB4-D9FD-740B-4FE6-28A7A059955F}"/>
                </a:ext>
              </a:extLst>
            </p:cNvPr>
            <p:cNvGrpSpPr/>
            <p:nvPr/>
          </p:nvGrpSpPr>
          <p:grpSpPr>
            <a:xfrm>
              <a:off x="4825591" y="2647630"/>
              <a:ext cx="803449" cy="764251"/>
              <a:chOff x="1207422" y="5358937"/>
              <a:chExt cx="803449" cy="764251"/>
            </a:xfrm>
          </p:grpSpPr>
          <p:grpSp>
            <p:nvGrpSpPr>
              <p:cNvPr id="309" name="Group 308">
                <a:extLst>
                  <a:ext uri="{FF2B5EF4-FFF2-40B4-BE49-F238E27FC236}">
                    <a16:creationId xmlns:a16="http://schemas.microsoft.com/office/drawing/2014/main" id="{F97B597E-377C-EB83-4B60-29E822485682}"/>
                  </a:ext>
                </a:extLst>
              </p:cNvPr>
              <p:cNvGrpSpPr/>
              <p:nvPr/>
            </p:nvGrpSpPr>
            <p:grpSpPr>
              <a:xfrm>
                <a:off x="1207422" y="5358937"/>
                <a:ext cx="803449" cy="764251"/>
                <a:chOff x="1207422" y="5358937"/>
                <a:chExt cx="803449" cy="764251"/>
              </a:xfrm>
            </p:grpSpPr>
            <p:sp>
              <p:nvSpPr>
                <p:cNvPr id="311" name="Rounded Rectangle 310">
                  <a:extLst>
                    <a:ext uri="{FF2B5EF4-FFF2-40B4-BE49-F238E27FC236}">
                      <a16:creationId xmlns:a16="http://schemas.microsoft.com/office/drawing/2014/main" id="{153DBA39-2DE7-10BF-8843-58EDEE0F1CE7}"/>
                    </a:ext>
                  </a:extLst>
                </p:cNvPr>
                <p:cNvSpPr/>
                <p:nvPr/>
              </p:nvSpPr>
              <p:spPr>
                <a:xfrm>
                  <a:off x="1306720" y="5454188"/>
                  <a:ext cx="608899" cy="566443"/>
                </a:xfrm>
                <a:prstGeom prst="roundRect">
                  <a:avLst/>
                </a:prstGeom>
                <a:solidFill>
                  <a:schemeClr val="bg1">
                    <a:alpha val="74191"/>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2" name="Group 311">
                  <a:extLst>
                    <a:ext uri="{FF2B5EF4-FFF2-40B4-BE49-F238E27FC236}">
                      <a16:creationId xmlns:a16="http://schemas.microsoft.com/office/drawing/2014/main" id="{26A75E1A-F4F5-5B94-FDF7-C4ED3E4F735E}"/>
                    </a:ext>
                  </a:extLst>
                </p:cNvPr>
                <p:cNvGrpSpPr/>
                <p:nvPr/>
              </p:nvGrpSpPr>
              <p:grpSpPr>
                <a:xfrm>
                  <a:off x="1915619" y="5538998"/>
                  <a:ext cx="95252" cy="387065"/>
                  <a:chOff x="1915619" y="5538998"/>
                  <a:chExt cx="95252" cy="387065"/>
                </a:xfrm>
              </p:grpSpPr>
              <p:cxnSp>
                <p:nvCxnSpPr>
                  <p:cNvPr id="340" name="Straight Connector 339">
                    <a:extLst>
                      <a:ext uri="{FF2B5EF4-FFF2-40B4-BE49-F238E27FC236}">
                        <a16:creationId xmlns:a16="http://schemas.microsoft.com/office/drawing/2014/main" id="{CC8DC73D-FF0B-C395-DA61-BA785FFA8E98}"/>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8B2FF052-B2CC-7DA0-9213-CEBE839972A1}"/>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EF78904A-E6F3-EEC5-1406-60843A64B81F}"/>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261208A2-22A2-5779-86E8-CDAB43BCB9B7}"/>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D6B49307-F5E8-29F3-9A54-6627F6FAE0BD}"/>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50622782-CB2B-611B-F817-91CDE2CAF4A4}"/>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ECD45910-8FBF-D91F-6FEF-33A136623E54}"/>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77769FA1-1F20-DE73-5D10-BFB4929EC834}"/>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3" name="Group 312">
                  <a:extLst>
                    <a:ext uri="{FF2B5EF4-FFF2-40B4-BE49-F238E27FC236}">
                      <a16:creationId xmlns:a16="http://schemas.microsoft.com/office/drawing/2014/main" id="{C3A087F8-A499-FCCA-8214-AE232BD9A4BE}"/>
                    </a:ext>
                  </a:extLst>
                </p:cNvPr>
                <p:cNvGrpSpPr/>
                <p:nvPr/>
              </p:nvGrpSpPr>
              <p:grpSpPr>
                <a:xfrm>
                  <a:off x="1207422" y="5538998"/>
                  <a:ext cx="95252" cy="387065"/>
                  <a:chOff x="1915619" y="5538998"/>
                  <a:chExt cx="95252" cy="387065"/>
                </a:xfrm>
              </p:grpSpPr>
              <p:cxnSp>
                <p:nvCxnSpPr>
                  <p:cNvPr id="332" name="Straight Connector 331">
                    <a:extLst>
                      <a:ext uri="{FF2B5EF4-FFF2-40B4-BE49-F238E27FC236}">
                        <a16:creationId xmlns:a16="http://schemas.microsoft.com/office/drawing/2014/main" id="{8C7F19C8-0511-D4DB-F2A6-112CDDB04403}"/>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AC76ACF7-A7B7-EE2C-AA7A-8C14BFB1C3CA}"/>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C22B6279-4458-5844-1017-0949F14437BA}"/>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63684248-CDD6-6FDF-2E4B-759C4E45397C}"/>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FE29468B-F0C1-7F61-9549-DDC19F54F229}"/>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7774D771-5C9D-3AE3-411A-22BB55DE3366}"/>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68486019-A63F-7B26-800F-22971C4C7E36}"/>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DB47AE5D-0751-4A8F-6B04-92A8493A5F34}"/>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4" name="Group 313">
                  <a:extLst>
                    <a:ext uri="{FF2B5EF4-FFF2-40B4-BE49-F238E27FC236}">
                      <a16:creationId xmlns:a16="http://schemas.microsoft.com/office/drawing/2014/main" id="{572F7D2D-E6C4-7AA3-DB2F-DDF5252DC6F1}"/>
                    </a:ext>
                  </a:extLst>
                </p:cNvPr>
                <p:cNvGrpSpPr/>
                <p:nvPr/>
              </p:nvGrpSpPr>
              <p:grpSpPr>
                <a:xfrm rot="5400000">
                  <a:off x="1551325" y="5882029"/>
                  <a:ext cx="95252" cy="387065"/>
                  <a:chOff x="1915619" y="5538998"/>
                  <a:chExt cx="95252" cy="387065"/>
                </a:xfrm>
              </p:grpSpPr>
              <p:cxnSp>
                <p:nvCxnSpPr>
                  <p:cNvPr id="324" name="Straight Connector 323">
                    <a:extLst>
                      <a:ext uri="{FF2B5EF4-FFF2-40B4-BE49-F238E27FC236}">
                        <a16:creationId xmlns:a16="http://schemas.microsoft.com/office/drawing/2014/main" id="{ADBF64F0-7A94-2590-7633-C26005AD05C8}"/>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E6864289-06A9-58DD-8F71-5C74A12E8D30}"/>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5A3F1BCF-4EE4-DFC3-85AE-0E5772C60162}"/>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E8D378D0-9CDC-79F8-6526-808380A2F74E}"/>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3A3DF9C1-968B-F816-7E9D-A84EE3896E6F}"/>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77F8B8E2-5B25-EBEF-00B2-F3D2C745E8BE}"/>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E88FE531-79D3-86AA-198F-AB0595DC9D46}"/>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E4C246D2-182F-82E4-EF4D-3EF274C54E21}"/>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5" name="Group 314">
                  <a:extLst>
                    <a:ext uri="{FF2B5EF4-FFF2-40B4-BE49-F238E27FC236}">
                      <a16:creationId xmlns:a16="http://schemas.microsoft.com/office/drawing/2014/main" id="{2F9434FB-BFEA-76A1-9547-DD80061767FB}"/>
                    </a:ext>
                  </a:extLst>
                </p:cNvPr>
                <p:cNvGrpSpPr/>
                <p:nvPr/>
              </p:nvGrpSpPr>
              <p:grpSpPr>
                <a:xfrm rot="5400000">
                  <a:off x="1551325" y="5213030"/>
                  <a:ext cx="95252" cy="387065"/>
                  <a:chOff x="1915619" y="5538998"/>
                  <a:chExt cx="95252" cy="387065"/>
                </a:xfrm>
              </p:grpSpPr>
              <p:cxnSp>
                <p:nvCxnSpPr>
                  <p:cNvPr id="316" name="Straight Connector 315">
                    <a:extLst>
                      <a:ext uri="{FF2B5EF4-FFF2-40B4-BE49-F238E27FC236}">
                        <a16:creationId xmlns:a16="http://schemas.microsoft.com/office/drawing/2014/main" id="{A5F67345-2E9B-ECBD-A885-DC98518C5D57}"/>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432E01F7-E0C4-5F28-F7A1-213B02F81CBA}"/>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EC1BF6A3-137F-1C96-A8A8-496F811CC234}"/>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C477E83D-7CA2-4D47-72C2-95FD0270700B}"/>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01879D3B-34CD-CDAF-7BAC-EEA35DC4DA10}"/>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FC4A30B9-9757-64FF-0629-3A7FE9C173B4}"/>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5D8325D2-F197-C4EA-7891-CD463B6CD562}"/>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860F9301-AF70-5CBD-B0D0-39E1F8A88175}"/>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10" name="TextBox 309">
                <a:extLst>
                  <a:ext uri="{FF2B5EF4-FFF2-40B4-BE49-F238E27FC236}">
                    <a16:creationId xmlns:a16="http://schemas.microsoft.com/office/drawing/2014/main" id="{F0D85AB0-9655-B600-955D-6CC6265849BB}"/>
                  </a:ext>
                </a:extLst>
              </p:cNvPr>
              <p:cNvSpPr txBox="1"/>
              <p:nvPr/>
            </p:nvSpPr>
            <p:spPr>
              <a:xfrm>
                <a:off x="1334093" y="5564087"/>
                <a:ext cx="55175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rPr>
                  <a:t>GPU</a:t>
                </a:r>
              </a:p>
            </p:txBody>
          </p:sp>
        </p:grpSp>
        <p:grpSp>
          <p:nvGrpSpPr>
            <p:cNvPr id="348" name="Group 347">
              <a:extLst>
                <a:ext uri="{FF2B5EF4-FFF2-40B4-BE49-F238E27FC236}">
                  <a16:creationId xmlns:a16="http://schemas.microsoft.com/office/drawing/2014/main" id="{076D15B0-8B0C-285D-9D0F-5025638C1FE3}"/>
                </a:ext>
              </a:extLst>
            </p:cNvPr>
            <p:cNvGrpSpPr/>
            <p:nvPr/>
          </p:nvGrpSpPr>
          <p:grpSpPr>
            <a:xfrm>
              <a:off x="9081529" y="5380562"/>
              <a:ext cx="803449" cy="764251"/>
              <a:chOff x="1207422" y="5358937"/>
              <a:chExt cx="803449" cy="764251"/>
            </a:xfrm>
          </p:grpSpPr>
          <p:grpSp>
            <p:nvGrpSpPr>
              <p:cNvPr id="349" name="Group 348">
                <a:extLst>
                  <a:ext uri="{FF2B5EF4-FFF2-40B4-BE49-F238E27FC236}">
                    <a16:creationId xmlns:a16="http://schemas.microsoft.com/office/drawing/2014/main" id="{54901F21-E2C1-CD92-037E-39132CA45E3B}"/>
                  </a:ext>
                </a:extLst>
              </p:cNvPr>
              <p:cNvGrpSpPr/>
              <p:nvPr/>
            </p:nvGrpSpPr>
            <p:grpSpPr>
              <a:xfrm>
                <a:off x="1207422" y="5358937"/>
                <a:ext cx="803449" cy="764251"/>
                <a:chOff x="1207422" y="5358937"/>
                <a:chExt cx="803449" cy="764251"/>
              </a:xfrm>
            </p:grpSpPr>
            <p:sp>
              <p:nvSpPr>
                <p:cNvPr id="351" name="Rounded Rectangle 350">
                  <a:extLst>
                    <a:ext uri="{FF2B5EF4-FFF2-40B4-BE49-F238E27FC236}">
                      <a16:creationId xmlns:a16="http://schemas.microsoft.com/office/drawing/2014/main" id="{8E0F5D03-3C2E-90A5-4717-F9E53026FF37}"/>
                    </a:ext>
                  </a:extLst>
                </p:cNvPr>
                <p:cNvSpPr/>
                <p:nvPr/>
              </p:nvSpPr>
              <p:spPr>
                <a:xfrm>
                  <a:off x="1306720" y="5454188"/>
                  <a:ext cx="608899" cy="566443"/>
                </a:xfrm>
                <a:prstGeom prst="roundRect">
                  <a:avLst/>
                </a:prstGeom>
                <a:solidFill>
                  <a:schemeClr val="bg1">
                    <a:alpha val="74267"/>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52" name="Group 351">
                  <a:extLst>
                    <a:ext uri="{FF2B5EF4-FFF2-40B4-BE49-F238E27FC236}">
                      <a16:creationId xmlns:a16="http://schemas.microsoft.com/office/drawing/2014/main" id="{034DAA85-C1EC-E6D2-D8C7-7AC34B3909C1}"/>
                    </a:ext>
                  </a:extLst>
                </p:cNvPr>
                <p:cNvGrpSpPr/>
                <p:nvPr/>
              </p:nvGrpSpPr>
              <p:grpSpPr>
                <a:xfrm>
                  <a:off x="1915619" y="5538998"/>
                  <a:ext cx="95252" cy="387065"/>
                  <a:chOff x="1915619" y="5538998"/>
                  <a:chExt cx="95252" cy="387065"/>
                </a:xfrm>
              </p:grpSpPr>
              <p:cxnSp>
                <p:nvCxnSpPr>
                  <p:cNvPr id="380" name="Straight Connector 379">
                    <a:extLst>
                      <a:ext uri="{FF2B5EF4-FFF2-40B4-BE49-F238E27FC236}">
                        <a16:creationId xmlns:a16="http://schemas.microsoft.com/office/drawing/2014/main" id="{9D243282-3BEA-9CE8-275F-C91F3BAFD67B}"/>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3F5143FD-1EE4-F509-7DBA-DF2AB9D13D93}"/>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3BB1F7CE-2D7D-430B-E956-5A96923A791A}"/>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8C25FB5A-ACC6-04F3-971E-15EE68362013}"/>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2B050F59-3F50-3F9B-0635-DEDD2F44BF15}"/>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E8411254-C9C4-C165-D851-46874B434114}"/>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A9000485-B26B-CBEF-DBCE-E0992DAFE65A}"/>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0AC7BD54-2596-D600-2341-E575078E01AF}"/>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3" name="Group 352">
                  <a:extLst>
                    <a:ext uri="{FF2B5EF4-FFF2-40B4-BE49-F238E27FC236}">
                      <a16:creationId xmlns:a16="http://schemas.microsoft.com/office/drawing/2014/main" id="{F33F4DBF-5457-4B0F-39FB-1D2B809649C8}"/>
                    </a:ext>
                  </a:extLst>
                </p:cNvPr>
                <p:cNvGrpSpPr/>
                <p:nvPr/>
              </p:nvGrpSpPr>
              <p:grpSpPr>
                <a:xfrm>
                  <a:off x="1207422" y="5538998"/>
                  <a:ext cx="95252" cy="387065"/>
                  <a:chOff x="1915619" y="5538998"/>
                  <a:chExt cx="95252" cy="387065"/>
                </a:xfrm>
              </p:grpSpPr>
              <p:cxnSp>
                <p:nvCxnSpPr>
                  <p:cNvPr id="372" name="Straight Connector 371">
                    <a:extLst>
                      <a:ext uri="{FF2B5EF4-FFF2-40B4-BE49-F238E27FC236}">
                        <a16:creationId xmlns:a16="http://schemas.microsoft.com/office/drawing/2014/main" id="{749B60D1-278B-6B5A-423F-AB4DE446932E}"/>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85E7C925-1727-4EDA-5E02-5C159A0C1B46}"/>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1488604B-9A71-55C6-81F9-7E5945F81118}"/>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5A3655AF-49BC-F6E3-C2F8-99E74668A69E}"/>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B2A33D93-43A0-A7D8-DA08-CCE391C4834D}"/>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1DB532C3-3FC7-DCAF-064B-1DF53E985A34}"/>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3C5B085A-C3D7-E93F-C233-44DA277347B3}"/>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FB5D6D40-18B6-7C20-2C4A-E080B4CC965D}"/>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4" name="Group 353">
                  <a:extLst>
                    <a:ext uri="{FF2B5EF4-FFF2-40B4-BE49-F238E27FC236}">
                      <a16:creationId xmlns:a16="http://schemas.microsoft.com/office/drawing/2014/main" id="{CFA02F37-924A-4B15-9E43-D87155C63D9C}"/>
                    </a:ext>
                  </a:extLst>
                </p:cNvPr>
                <p:cNvGrpSpPr/>
                <p:nvPr/>
              </p:nvGrpSpPr>
              <p:grpSpPr>
                <a:xfrm rot="5400000">
                  <a:off x="1551325" y="5882029"/>
                  <a:ext cx="95252" cy="387065"/>
                  <a:chOff x="1915619" y="5538998"/>
                  <a:chExt cx="95252" cy="387065"/>
                </a:xfrm>
              </p:grpSpPr>
              <p:cxnSp>
                <p:nvCxnSpPr>
                  <p:cNvPr id="364" name="Straight Connector 363">
                    <a:extLst>
                      <a:ext uri="{FF2B5EF4-FFF2-40B4-BE49-F238E27FC236}">
                        <a16:creationId xmlns:a16="http://schemas.microsoft.com/office/drawing/2014/main" id="{F7A2FB2D-B151-EFDE-6B9E-A795AB362B32}"/>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0E5AD796-D18D-EA0D-8C79-0B4BF4C13E45}"/>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D01C5127-356E-A80A-DD05-33F682956255}"/>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3F2FA180-2E54-E91E-AB9E-CFF79623DD60}"/>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E910D41D-E84E-4AC6-EB5E-09E5BBD0D354}"/>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3E35AE82-D637-223A-0478-A9B55AC86EF9}"/>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B9309A9E-36E4-F8B8-4D94-B4C6781F5532}"/>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1B498437-FCCA-CE44-261A-2347D2CC5CE4}"/>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5" name="Group 354">
                  <a:extLst>
                    <a:ext uri="{FF2B5EF4-FFF2-40B4-BE49-F238E27FC236}">
                      <a16:creationId xmlns:a16="http://schemas.microsoft.com/office/drawing/2014/main" id="{B93CC8B0-5D82-C845-7898-B85C16DD9529}"/>
                    </a:ext>
                  </a:extLst>
                </p:cNvPr>
                <p:cNvGrpSpPr/>
                <p:nvPr/>
              </p:nvGrpSpPr>
              <p:grpSpPr>
                <a:xfrm rot="5400000">
                  <a:off x="1551325" y="5213030"/>
                  <a:ext cx="95252" cy="387065"/>
                  <a:chOff x="1915619" y="5538998"/>
                  <a:chExt cx="95252" cy="387065"/>
                </a:xfrm>
              </p:grpSpPr>
              <p:cxnSp>
                <p:nvCxnSpPr>
                  <p:cNvPr id="356" name="Straight Connector 355">
                    <a:extLst>
                      <a:ext uri="{FF2B5EF4-FFF2-40B4-BE49-F238E27FC236}">
                        <a16:creationId xmlns:a16="http://schemas.microsoft.com/office/drawing/2014/main" id="{CF20B1C7-1B01-5E3C-EEC6-B01E6FE28B62}"/>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7737AEA4-5FD9-2AC8-7E64-D2128A381D0A}"/>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F349CA6C-8884-930E-F82A-5D98CA1ED8A2}"/>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66D6B7A0-FADB-C1FD-1528-6D5CF7729FC1}"/>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BFB3623D-960F-E8F0-0D8B-FD8E5F242E2C}"/>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5FC5EB90-C5F5-21DB-6D63-B4B63B062D4A}"/>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BFD41E16-0967-A3D2-2AE0-F4B778584404}"/>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D5788B73-9AFA-7B7C-AA83-75B67900C334}"/>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50" name="TextBox 349">
                <a:extLst>
                  <a:ext uri="{FF2B5EF4-FFF2-40B4-BE49-F238E27FC236}">
                    <a16:creationId xmlns:a16="http://schemas.microsoft.com/office/drawing/2014/main" id="{2ECA58CB-4F28-A305-D745-32F8509E59D4}"/>
                  </a:ext>
                </a:extLst>
              </p:cNvPr>
              <p:cNvSpPr txBox="1"/>
              <p:nvPr/>
            </p:nvSpPr>
            <p:spPr>
              <a:xfrm>
                <a:off x="1334093" y="5564087"/>
                <a:ext cx="55175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CPU</a:t>
                </a:r>
              </a:p>
            </p:txBody>
          </p:sp>
        </p:grpSp>
        <p:grpSp>
          <p:nvGrpSpPr>
            <p:cNvPr id="388" name="Group 387">
              <a:extLst>
                <a:ext uri="{FF2B5EF4-FFF2-40B4-BE49-F238E27FC236}">
                  <a16:creationId xmlns:a16="http://schemas.microsoft.com/office/drawing/2014/main" id="{E6E688C3-A2A9-31F2-DA07-D8633B8F9914}"/>
                </a:ext>
              </a:extLst>
            </p:cNvPr>
            <p:cNvGrpSpPr/>
            <p:nvPr/>
          </p:nvGrpSpPr>
          <p:grpSpPr>
            <a:xfrm>
              <a:off x="8616102" y="779203"/>
              <a:ext cx="803449" cy="764251"/>
              <a:chOff x="1207422" y="5358937"/>
              <a:chExt cx="803449" cy="764251"/>
            </a:xfrm>
          </p:grpSpPr>
          <p:grpSp>
            <p:nvGrpSpPr>
              <p:cNvPr id="389" name="Group 388">
                <a:extLst>
                  <a:ext uri="{FF2B5EF4-FFF2-40B4-BE49-F238E27FC236}">
                    <a16:creationId xmlns:a16="http://schemas.microsoft.com/office/drawing/2014/main" id="{C9F4D659-EE18-1C1D-244E-3843A154E90E}"/>
                  </a:ext>
                </a:extLst>
              </p:cNvPr>
              <p:cNvGrpSpPr/>
              <p:nvPr/>
            </p:nvGrpSpPr>
            <p:grpSpPr>
              <a:xfrm>
                <a:off x="1207422" y="5358937"/>
                <a:ext cx="803449" cy="764251"/>
                <a:chOff x="1207422" y="5358937"/>
                <a:chExt cx="803449" cy="764251"/>
              </a:xfrm>
            </p:grpSpPr>
            <p:sp>
              <p:nvSpPr>
                <p:cNvPr id="391" name="Rounded Rectangle 390">
                  <a:extLst>
                    <a:ext uri="{FF2B5EF4-FFF2-40B4-BE49-F238E27FC236}">
                      <a16:creationId xmlns:a16="http://schemas.microsoft.com/office/drawing/2014/main" id="{4401956E-63D5-DAF6-D2AD-75315EE899EA}"/>
                    </a:ext>
                  </a:extLst>
                </p:cNvPr>
                <p:cNvSpPr/>
                <p:nvPr/>
              </p:nvSpPr>
              <p:spPr>
                <a:xfrm>
                  <a:off x="1306720" y="5454188"/>
                  <a:ext cx="608899" cy="566443"/>
                </a:xfrm>
                <a:prstGeom prst="roundRect">
                  <a:avLst/>
                </a:prstGeom>
                <a:solidFill>
                  <a:schemeClr val="bg1">
                    <a:alpha val="74267"/>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92" name="Group 391">
                  <a:extLst>
                    <a:ext uri="{FF2B5EF4-FFF2-40B4-BE49-F238E27FC236}">
                      <a16:creationId xmlns:a16="http://schemas.microsoft.com/office/drawing/2014/main" id="{9B01874B-0E6C-6A28-7F2A-C63B1ED83E88}"/>
                    </a:ext>
                  </a:extLst>
                </p:cNvPr>
                <p:cNvGrpSpPr/>
                <p:nvPr/>
              </p:nvGrpSpPr>
              <p:grpSpPr>
                <a:xfrm>
                  <a:off x="1915619" y="5538998"/>
                  <a:ext cx="95252" cy="387065"/>
                  <a:chOff x="1915619" y="5538998"/>
                  <a:chExt cx="95252" cy="387065"/>
                </a:xfrm>
              </p:grpSpPr>
              <p:cxnSp>
                <p:nvCxnSpPr>
                  <p:cNvPr id="420" name="Straight Connector 419">
                    <a:extLst>
                      <a:ext uri="{FF2B5EF4-FFF2-40B4-BE49-F238E27FC236}">
                        <a16:creationId xmlns:a16="http://schemas.microsoft.com/office/drawing/2014/main" id="{1F48ECFD-6587-EA39-8F04-97E777D21FC9}"/>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0026FF4C-217C-4578-7639-9DA67DA78669}"/>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CD8D4D0D-CBE2-01B4-5F84-DFC5E428F73C}"/>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290C754D-C46E-DE75-20B4-04987C44D4B0}"/>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FFA31762-C0EF-B3E3-C931-CB773FF4539B}"/>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CFA8EDC0-C9D0-7481-34F5-7EE13BB360F0}"/>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67FC5A63-3700-0AAC-722B-0278B0F9C3C6}"/>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635C7074-46A4-668B-0DC1-FCE06ED9E66F}"/>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3" name="Group 392">
                  <a:extLst>
                    <a:ext uri="{FF2B5EF4-FFF2-40B4-BE49-F238E27FC236}">
                      <a16:creationId xmlns:a16="http://schemas.microsoft.com/office/drawing/2014/main" id="{BFA1A7CA-A0B1-3A7E-A86E-6CA7461440F7}"/>
                    </a:ext>
                  </a:extLst>
                </p:cNvPr>
                <p:cNvGrpSpPr/>
                <p:nvPr/>
              </p:nvGrpSpPr>
              <p:grpSpPr>
                <a:xfrm>
                  <a:off x="1207422" y="5538998"/>
                  <a:ext cx="95252" cy="387065"/>
                  <a:chOff x="1915619" y="5538998"/>
                  <a:chExt cx="95252" cy="387065"/>
                </a:xfrm>
              </p:grpSpPr>
              <p:cxnSp>
                <p:nvCxnSpPr>
                  <p:cNvPr id="412" name="Straight Connector 411">
                    <a:extLst>
                      <a:ext uri="{FF2B5EF4-FFF2-40B4-BE49-F238E27FC236}">
                        <a16:creationId xmlns:a16="http://schemas.microsoft.com/office/drawing/2014/main" id="{710F1C36-3AEF-37DC-00E7-F951C2E68496}"/>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451AF718-2C03-666D-994D-2A8EC70FC6D1}"/>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9568D1DE-4630-7334-60D0-7F1F04A271E6}"/>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DA7F2600-B12A-0F31-BD8A-468F55BE3C4B}"/>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6E1F489C-D835-76A1-C54A-21FC0C61AEA1}"/>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1FF0BA20-1BE5-1EA8-2252-BAA48C6B92B9}"/>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B608AAB9-F924-276E-2D3C-565E12DA8345}"/>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8E29AF64-282D-BD70-8AF2-78BCDD3BF8E2}"/>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4" name="Group 393">
                  <a:extLst>
                    <a:ext uri="{FF2B5EF4-FFF2-40B4-BE49-F238E27FC236}">
                      <a16:creationId xmlns:a16="http://schemas.microsoft.com/office/drawing/2014/main" id="{A0E3635C-FF9F-3832-6AC2-06F5E88F238F}"/>
                    </a:ext>
                  </a:extLst>
                </p:cNvPr>
                <p:cNvGrpSpPr/>
                <p:nvPr/>
              </p:nvGrpSpPr>
              <p:grpSpPr>
                <a:xfrm rot="5400000">
                  <a:off x="1551325" y="5882029"/>
                  <a:ext cx="95252" cy="387065"/>
                  <a:chOff x="1915619" y="5538998"/>
                  <a:chExt cx="95252" cy="387065"/>
                </a:xfrm>
              </p:grpSpPr>
              <p:cxnSp>
                <p:nvCxnSpPr>
                  <p:cNvPr id="404" name="Straight Connector 403">
                    <a:extLst>
                      <a:ext uri="{FF2B5EF4-FFF2-40B4-BE49-F238E27FC236}">
                        <a16:creationId xmlns:a16="http://schemas.microsoft.com/office/drawing/2014/main" id="{B89DF662-6B9E-D641-F918-EF317A9765F2}"/>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801B9D25-43DC-10A6-9726-764E5052997A}"/>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0E718BE2-478D-7932-5483-5F36497611CB}"/>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84E7032C-AE2F-651C-8D7D-A241C675E3F4}"/>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B92048FB-D327-328D-1E55-31D3B19223BB}"/>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88A4FD9D-E1BD-35FD-6852-258F1B435C1C}"/>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181DB076-CAAE-1D3B-4571-93315882832C}"/>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FDED2021-BC8D-67D9-4674-7F10420E5E3D}"/>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5" name="Group 394">
                  <a:extLst>
                    <a:ext uri="{FF2B5EF4-FFF2-40B4-BE49-F238E27FC236}">
                      <a16:creationId xmlns:a16="http://schemas.microsoft.com/office/drawing/2014/main" id="{AF45BE1F-FFCD-A947-A85E-6C07B5267025}"/>
                    </a:ext>
                  </a:extLst>
                </p:cNvPr>
                <p:cNvGrpSpPr/>
                <p:nvPr/>
              </p:nvGrpSpPr>
              <p:grpSpPr>
                <a:xfrm rot="5400000">
                  <a:off x="1551325" y="5213030"/>
                  <a:ext cx="95252" cy="387065"/>
                  <a:chOff x="1915619" y="5538998"/>
                  <a:chExt cx="95252" cy="387065"/>
                </a:xfrm>
              </p:grpSpPr>
              <p:cxnSp>
                <p:nvCxnSpPr>
                  <p:cNvPr id="396" name="Straight Connector 395">
                    <a:extLst>
                      <a:ext uri="{FF2B5EF4-FFF2-40B4-BE49-F238E27FC236}">
                        <a16:creationId xmlns:a16="http://schemas.microsoft.com/office/drawing/2014/main" id="{043132D8-E657-05D5-ADB2-4BFC6362805B}"/>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AC669E44-D7A4-EB4E-D467-1E4A6A2A63B1}"/>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EB1C7611-1004-3EE3-3D2E-B326512851F8}"/>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DB09494F-C2AE-3E6A-3EEC-3FDDF42CDC6A}"/>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D7328C7F-765D-4E87-C33A-0B7198A0A250}"/>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4C5AA92D-570D-1098-AD86-ED3572C2AC9A}"/>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97DCFE7D-1D5E-D7CD-986A-5B3C76C15FE3}"/>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70211A55-3881-A70D-94AD-955F6946605C}"/>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90" name="TextBox 389">
                <a:extLst>
                  <a:ext uri="{FF2B5EF4-FFF2-40B4-BE49-F238E27FC236}">
                    <a16:creationId xmlns:a16="http://schemas.microsoft.com/office/drawing/2014/main" id="{92EB3767-1D5B-2C15-2573-4FF11760C355}"/>
                  </a:ext>
                </a:extLst>
              </p:cNvPr>
              <p:cNvSpPr txBox="1"/>
              <p:nvPr/>
            </p:nvSpPr>
            <p:spPr>
              <a:xfrm>
                <a:off x="1334093" y="5564087"/>
                <a:ext cx="55175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CPU</a:t>
                </a:r>
              </a:p>
            </p:txBody>
          </p:sp>
        </p:grpSp>
        <p:grpSp>
          <p:nvGrpSpPr>
            <p:cNvPr id="428" name="Group 427">
              <a:extLst>
                <a:ext uri="{FF2B5EF4-FFF2-40B4-BE49-F238E27FC236}">
                  <a16:creationId xmlns:a16="http://schemas.microsoft.com/office/drawing/2014/main" id="{66C2DEED-4179-FCB8-A6DD-45E95A96F1F7}"/>
                </a:ext>
              </a:extLst>
            </p:cNvPr>
            <p:cNvGrpSpPr/>
            <p:nvPr/>
          </p:nvGrpSpPr>
          <p:grpSpPr>
            <a:xfrm>
              <a:off x="5870977" y="992086"/>
              <a:ext cx="803449" cy="764251"/>
              <a:chOff x="1207422" y="5358937"/>
              <a:chExt cx="803449" cy="764251"/>
            </a:xfrm>
          </p:grpSpPr>
          <p:grpSp>
            <p:nvGrpSpPr>
              <p:cNvPr id="429" name="Group 428">
                <a:extLst>
                  <a:ext uri="{FF2B5EF4-FFF2-40B4-BE49-F238E27FC236}">
                    <a16:creationId xmlns:a16="http://schemas.microsoft.com/office/drawing/2014/main" id="{1011E663-586D-2E5C-9EFC-33CF7E608DDA}"/>
                  </a:ext>
                </a:extLst>
              </p:cNvPr>
              <p:cNvGrpSpPr/>
              <p:nvPr/>
            </p:nvGrpSpPr>
            <p:grpSpPr>
              <a:xfrm>
                <a:off x="1207422" y="5358937"/>
                <a:ext cx="803449" cy="764251"/>
                <a:chOff x="1207422" y="5358937"/>
                <a:chExt cx="803449" cy="764251"/>
              </a:xfrm>
            </p:grpSpPr>
            <p:sp>
              <p:nvSpPr>
                <p:cNvPr id="431" name="Rounded Rectangle 430">
                  <a:extLst>
                    <a:ext uri="{FF2B5EF4-FFF2-40B4-BE49-F238E27FC236}">
                      <a16:creationId xmlns:a16="http://schemas.microsoft.com/office/drawing/2014/main" id="{C6E4746B-A0E5-2AE2-E53E-C7507E6BDC3E}"/>
                    </a:ext>
                  </a:extLst>
                </p:cNvPr>
                <p:cNvSpPr/>
                <p:nvPr/>
              </p:nvSpPr>
              <p:spPr>
                <a:xfrm>
                  <a:off x="1306720" y="5454188"/>
                  <a:ext cx="608899" cy="566443"/>
                </a:xfrm>
                <a:prstGeom prst="roundRect">
                  <a:avLst/>
                </a:prstGeom>
                <a:solidFill>
                  <a:schemeClr val="bg1">
                    <a:alpha val="74267"/>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32" name="Group 431">
                  <a:extLst>
                    <a:ext uri="{FF2B5EF4-FFF2-40B4-BE49-F238E27FC236}">
                      <a16:creationId xmlns:a16="http://schemas.microsoft.com/office/drawing/2014/main" id="{6860FA1F-4269-160E-9B3C-F9AECDA52AC7}"/>
                    </a:ext>
                  </a:extLst>
                </p:cNvPr>
                <p:cNvGrpSpPr/>
                <p:nvPr/>
              </p:nvGrpSpPr>
              <p:grpSpPr>
                <a:xfrm>
                  <a:off x="1915619" y="5538998"/>
                  <a:ext cx="95252" cy="387065"/>
                  <a:chOff x="1915619" y="5538998"/>
                  <a:chExt cx="95252" cy="387065"/>
                </a:xfrm>
              </p:grpSpPr>
              <p:cxnSp>
                <p:nvCxnSpPr>
                  <p:cNvPr id="460" name="Straight Connector 459">
                    <a:extLst>
                      <a:ext uri="{FF2B5EF4-FFF2-40B4-BE49-F238E27FC236}">
                        <a16:creationId xmlns:a16="http://schemas.microsoft.com/office/drawing/2014/main" id="{E89FEFE7-2224-BAAB-6246-1D8D881B4E07}"/>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337CF455-EDC4-B341-C7E0-63BD8289850F}"/>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CE882073-1EBB-418E-419F-5773EE0DFECD}"/>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id="{F891AB8F-8E65-1A18-0394-7B11B04957A4}"/>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F5743431-338F-6E4C-F421-7B43F2C75942}"/>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a16="http://schemas.microsoft.com/office/drawing/2014/main" id="{43B1369C-9CF8-85E2-892A-A07C7466B914}"/>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196F9D58-D002-3468-C45C-B3064EC67EEC}"/>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EACB5D17-8126-9721-776C-C81521EAAFF3}"/>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3" name="Group 432">
                  <a:extLst>
                    <a:ext uri="{FF2B5EF4-FFF2-40B4-BE49-F238E27FC236}">
                      <a16:creationId xmlns:a16="http://schemas.microsoft.com/office/drawing/2014/main" id="{DC2CA234-A117-313F-97F5-290B40954A57}"/>
                    </a:ext>
                  </a:extLst>
                </p:cNvPr>
                <p:cNvGrpSpPr/>
                <p:nvPr/>
              </p:nvGrpSpPr>
              <p:grpSpPr>
                <a:xfrm>
                  <a:off x="1207422" y="5538998"/>
                  <a:ext cx="95252" cy="387065"/>
                  <a:chOff x="1915619" y="5538998"/>
                  <a:chExt cx="95252" cy="387065"/>
                </a:xfrm>
              </p:grpSpPr>
              <p:cxnSp>
                <p:nvCxnSpPr>
                  <p:cNvPr id="452" name="Straight Connector 451">
                    <a:extLst>
                      <a:ext uri="{FF2B5EF4-FFF2-40B4-BE49-F238E27FC236}">
                        <a16:creationId xmlns:a16="http://schemas.microsoft.com/office/drawing/2014/main" id="{D5DD5D86-56C6-79FD-E400-44D2B66EB828}"/>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11352D5A-A16F-491B-F46C-248305B82501}"/>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id="{8BFAF376-DB4F-D0AC-7059-09BA60243340}"/>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315F949A-5734-6432-5F9A-A032E0A3A13C}"/>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79E8BE05-5771-79FE-586F-B8F86B617C61}"/>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D2C4E46F-F6A7-FB5F-9CAE-3A1C92899FFA}"/>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F6628C26-E933-A78A-7518-76A214153938}"/>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3BC21DA9-E820-EB6F-30AA-D3A40BD4EFE3}"/>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4" name="Group 433">
                  <a:extLst>
                    <a:ext uri="{FF2B5EF4-FFF2-40B4-BE49-F238E27FC236}">
                      <a16:creationId xmlns:a16="http://schemas.microsoft.com/office/drawing/2014/main" id="{664746D7-B0CA-3E12-DDAD-D25FE5C9B1B2}"/>
                    </a:ext>
                  </a:extLst>
                </p:cNvPr>
                <p:cNvGrpSpPr/>
                <p:nvPr/>
              </p:nvGrpSpPr>
              <p:grpSpPr>
                <a:xfrm rot="5400000">
                  <a:off x="1551325" y="5882029"/>
                  <a:ext cx="95252" cy="387065"/>
                  <a:chOff x="1915619" y="5538998"/>
                  <a:chExt cx="95252" cy="387065"/>
                </a:xfrm>
              </p:grpSpPr>
              <p:cxnSp>
                <p:nvCxnSpPr>
                  <p:cNvPr id="444" name="Straight Connector 443">
                    <a:extLst>
                      <a:ext uri="{FF2B5EF4-FFF2-40B4-BE49-F238E27FC236}">
                        <a16:creationId xmlns:a16="http://schemas.microsoft.com/office/drawing/2014/main" id="{A77E0FE7-AE63-5578-E371-570EC8B1CF4C}"/>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3DE1D8F0-CCAB-6C64-CF7D-85595F4EDDF7}"/>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B4323B4A-F0B5-0B7A-EF9D-288791A679C5}"/>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A3FDB5C8-889A-7919-CCD5-A349C0DF140D}"/>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CFD9C777-62E2-E2E1-DF46-9C3E050BB3FD}"/>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AA0035EF-EF62-EEE2-5CFE-2E1689694A86}"/>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67E8CE55-E36A-E8B4-DD2E-BDE69250BE7B}"/>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71B8D63C-24D8-116D-DF2A-B53AFA5A2961}"/>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5" name="Group 434">
                  <a:extLst>
                    <a:ext uri="{FF2B5EF4-FFF2-40B4-BE49-F238E27FC236}">
                      <a16:creationId xmlns:a16="http://schemas.microsoft.com/office/drawing/2014/main" id="{D0E4F216-670D-A667-6EAF-70F44CC8E7E0}"/>
                    </a:ext>
                  </a:extLst>
                </p:cNvPr>
                <p:cNvGrpSpPr/>
                <p:nvPr/>
              </p:nvGrpSpPr>
              <p:grpSpPr>
                <a:xfrm rot="5400000">
                  <a:off x="1551325" y="5213030"/>
                  <a:ext cx="95252" cy="387065"/>
                  <a:chOff x="1915619" y="5538998"/>
                  <a:chExt cx="95252" cy="387065"/>
                </a:xfrm>
              </p:grpSpPr>
              <p:cxnSp>
                <p:nvCxnSpPr>
                  <p:cNvPr id="436" name="Straight Connector 435">
                    <a:extLst>
                      <a:ext uri="{FF2B5EF4-FFF2-40B4-BE49-F238E27FC236}">
                        <a16:creationId xmlns:a16="http://schemas.microsoft.com/office/drawing/2014/main" id="{A6923DB4-BF2E-A967-F75D-C79FDFB81D3B}"/>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D238534E-152F-AD0D-B71A-FEAE754DB293}"/>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FBE49426-9302-3DFF-4FC3-4247525D7A84}"/>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1540C37B-5C32-58F9-10DB-5C34CE513800}"/>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a16="http://schemas.microsoft.com/office/drawing/2014/main" id="{371388EC-360D-C1A5-81D2-485F87F3DBFF}"/>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BE7BD2F6-0662-12C1-E479-693D11A04784}"/>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A7ED1ADF-14C8-8545-A164-5AC6953E0667}"/>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2CDA2256-EC7C-7CDD-E4AE-E1745972ABBE}"/>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30" name="TextBox 429">
                <a:extLst>
                  <a:ext uri="{FF2B5EF4-FFF2-40B4-BE49-F238E27FC236}">
                    <a16:creationId xmlns:a16="http://schemas.microsoft.com/office/drawing/2014/main" id="{064F3D5C-12E4-7514-8F98-688D62C4CDBD}"/>
                  </a:ext>
                </a:extLst>
              </p:cNvPr>
              <p:cNvSpPr txBox="1"/>
              <p:nvPr/>
            </p:nvSpPr>
            <p:spPr>
              <a:xfrm>
                <a:off x="1334093" y="5564087"/>
                <a:ext cx="55175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CPU</a:t>
                </a:r>
              </a:p>
            </p:txBody>
          </p:sp>
        </p:grpSp>
        <p:grpSp>
          <p:nvGrpSpPr>
            <p:cNvPr id="468" name="Group 467">
              <a:extLst>
                <a:ext uri="{FF2B5EF4-FFF2-40B4-BE49-F238E27FC236}">
                  <a16:creationId xmlns:a16="http://schemas.microsoft.com/office/drawing/2014/main" id="{976AD469-705A-5E3E-6CA2-2688BF7E7CBD}"/>
                </a:ext>
              </a:extLst>
            </p:cNvPr>
            <p:cNvGrpSpPr/>
            <p:nvPr/>
          </p:nvGrpSpPr>
          <p:grpSpPr>
            <a:xfrm>
              <a:off x="11470067" y="3920508"/>
              <a:ext cx="803449" cy="764251"/>
              <a:chOff x="1207422" y="5358937"/>
              <a:chExt cx="803449" cy="764251"/>
            </a:xfrm>
          </p:grpSpPr>
          <p:grpSp>
            <p:nvGrpSpPr>
              <p:cNvPr id="469" name="Group 468">
                <a:extLst>
                  <a:ext uri="{FF2B5EF4-FFF2-40B4-BE49-F238E27FC236}">
                    <a16:creationId xmlns:a16="http://schemas.microsoft.com/office/drawing/2014/main" id="{2623BDDD-E45B-0179-3C83-6E0EC3937036}"/>
                  </a:ext>
                </a:extLst>
              </p:cNvPr>
              <p:cNvGrpSpPr/>
              <p:nvPr/>
            </p:nvGrpSpPr>
            <p:grpSpPr>
              <a:xfrm>
                <a:off x="1207422" y="5358937"/>
                <a:ext cx="803449" cy="764251"/>
                <a:chOff x="1207422" y="5358937"/>
                <a:chExt cx="803449" cy="764251"/>
              </a:xfrm>
            </p:grpSpPr>
            <p:sp>
              <p:nvSpPr>
                <p:cNvPr id="471" name="Rounded Rectangle 470">
                  <a:extLst>
                    <a:ext uri="{FF2B5EF4-FFF2-40B4-BE49-F238E27FC236}">
                      <a16:creationId xmlns:a16="http://schemas.microsoft.com/office/drawing/2014/main" id="{5F266CC5-07CC-B350-2FDA-4D773B730796}"/>
                    </a:ext>
                  </a:extLst>
                </p:cNvPr>
                <p:cNvSpPr/>
                <p:nvPr/>
              </p:nvSpPr>
              <p:spPr>
                <a:xfrm>
                  <a:off x="1306720" y="5454188"/>
                  <a:ext cx="608899" cy="566443"/>
                </a:xfrm>
                <a:prstGeom prst="roundRect">
                  <a:avLst/>
                </a:prstGeom>
                <a:solidFill>
                  <a:schemeClr val="bg1">
                    <a:alpha val="74191"/>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2" name="Group 471">
                  <a:extLst>
                    <a:ext uri="{FF2B5EF4-FFF2-40B4-BE49-F238E27FC236}">
                      <a16:creationId xmlns:a16="http://schemas.microsoft.com/office/drawing/2014/main" id="{4A3F3EE1-70F9-A815-36D2-7B790F4DF6E6}"/>
                    </a:ext>
                  </a:extLst>
                </p:cNvPr>
                <p:cNvGrpSpPr/>
                <p:nvPr/>
              </p:nvGrpSpPr>
              <p:grpSpPr>
                <a:xfrm>
                  <a:off x="1915619" y="5538998"/>
                  <a:ext cx="95252" cy="387065"/>
                  <a:chOff x="1915619" y="5538998"/>
                  <a:chExt cx="95252" cy="387065"/>
                </a:xfrm>
              </p:grpSpPr>
              <p:cxnSp>
                <p:nvCxnSpPr>
                  <p:cNvPr id="500" name="Straight Connector 499">
                    <a:extLst>
                      <a:ext uri="{FF2B5EF4-FFF2-40B4-BE49-F238E27FC236}">
                        <a16:creationId xmlns:a16="http://schemas.microsoft.com/office/drawing/2014/main" id="{4D691AE1-475C-78C2-FB91-428CB6068C50}"/>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a:extLst>
                      <a:ext uri="{FF2B5EF4-FFF2-40B4-BE49-F238E27FC236}">
                        <a16:creationId xmlns:a16="http://schemas.microsoft.com/office/drawing/2014/main" id="{1F914D25-0A2C-1C57-B828-B47BFBB4ECB2}"/>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a16="http://schemas.microsoft.com/office/drawing/2014/main" id="{C0F30F93-9077-9B19-684D-7DEB88AAD414}"/>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389F2493-B77D-0DF0-085F-A6F21B96E281}"/>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a16="http://schemas.microsoft.com/office/drawing/2014/main" id="{BEEB6BFA-41BC-D4EF-0B3B-0ECFC5326B9D}"/>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a16="http://schemas.microsoft.com/office/drawing/2014/main" id="{C478DD12-43B7-900E-34D0-9B12AB58C5A6}"/>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DC309FA9-3311-E369-0ED2-41C3D5084347}"/>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8E9E04D8-CAB9-E7A7-F683-4088A5DDE91D}"/>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3" name="Group 472">
                  <a:extLst>
                    <a:ext uri="{FF2B5EF4-FFF2-40B4-BE49-F238E27FC236}">
                      <a16:creationId xmlns:a16="http://schemas.microsoft.com/office/drawing/2014/main" id="{8F323C72-4C2D-2D18-E114-71033C31FFA1}"/>
                    </a:ext>
                  </a:extLst>
                </p:cNvPr>
                <p:cNvGrpSpPr/>
                <p:nvPr/>
              </p:nvGrpSpPr>
              <p:grpSpPr>
                <a:xfrm>
                  <a:off x="1207422" y="5538998"/>
                  <a:ext cx="95252" cy="387065"/>
                  <a:chOff x="1915619" y="5538998"/>
                  <a:chExt cx="95252" cy="387065"/>
                </a:xfrm>
              </p:grpSpPr>
              <p:cxnSp>
                <p:nvCxnSpPr>
                  <p:cNvPr id="492" name="Straight Connector 491">
                    <a:extLst>
                      <a:ext uri="{FF2B5EF4-FFF2-40B4-BE49-F238E27FC236}">
                        <a16:creationId xmlns:a16="http://schemas.microsoft.com/office/drawing/2014/main" id="{B23993C0-C499-E05F-8B69-7D9D5EE55A37}"/>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3A214608-5E60-B03F-B572-9DDCB4FC70C9}"/>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8866CA99-11EF-A832-1CFF-7B63907815E8}"/>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AD85C9B2-6D51-3705-FD44-8A9E21A788E6}"/>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CA9883F1-7106-6EDF-DCAB-B0401642B7BB}"/>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8058CE25-46FE-ABA7-39A5-1CF1F01D78AD}"/>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5CC3504D-78DC-6F98-7981-263389F0D9DA}"/>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572E58B6-71F8-291F-A638-933D7B684269}"/>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4" name="Group 473">
                  <a:extLst>
                    <a:ext uri="{FF2B5EF4-FFF2-40B4-BE49-F238E27FC236}">
                      <a16:creationId xmlns:a16="http://schemas.microsoft.com/office/drawing/2014/main" id="{299CE080-C44C-042D-CD81-8CE073ADE091}"/>
                    </a:ext>
                  </a:extLst>
                </p:cNvPr>
                <p:cNvGrpSpPr/>
                <p:nvPr/>
              </p:nvGrpSpPr>
              <p:grpSpPr>
                <a:xfrm rot="5400000">
                  <a:off x="1551325" y="5882029"/>
                  <a:ext cx="95252" cy="387065"/>
                  <a:chOff x="1915619" y="5538998"/>
                  <a:chExt cx="95252" cy="387065"/>
                </a:xfrm>
              </p:grpSpPr>
              <p:cxnSp>
                <p:nvCxnSpPr>
                  <p:cNvPr id="484" name="Straight Connector 483">
                    <a:extLst>
                      <a:ext uri="{FF2B5EF4-FFF2-40B4-BE49-F238E27FC236}">
                        <a16:creationId xmlns:a16="http://schemas.microsoft.com/office/drawing/2014/main" id="{9749C37C-6DAE-BEF1-40CF-352EEB1D8D40}"/>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id="{9B79A60D-6469-4E98-40B9-4C6362118D35}"/>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id="{3C53588E-89CA-F48C-0D38-EA8EAA566C73}"/>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id="{78CF4402-3F2B-30E4-1FF5-CBACD88E9B04}"/>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a:extLst>
                      <a:ext uri="{FF2B5EF4-FFF2-40B4-BE49-F238E27FC236}">
                        <a16:creationId xmlns:a16="http://schemas.microsoft.com/office/drawing/2014/main" id="{B70CBB95-D9E2-FAE9-A96C-587B2A9A91E2}"/>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id="{D58BE32B-C125-0B8E-BC4C-B1D06C3944B4}"/>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B50C2883-F98E-C6E5-292D-4E925A98A52C}"/>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9DFEB709-AFC0-B757-0F87-9A01322736A0}"/>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5" name="Group 474">
                  <a:extLst>
                    <a:ext uri="{FF2B5EF4-FFF2-40B4-BE49-F238E27FC236}">
                      <a16:creationId xmlns:a16="http://schemas.microsoft.com/office/drawing/2014/main" id="{C0263831-4F8A-90B2-553E-0A3234B082F7}"/>
                    </a:ext>
                  </a:extLst>
                </p:cNvPr>
                <p:cNvGrpSpPr/>
                <p:nvPr/>
              </p:nvGrpSpPr>
              <p:grpSpPr>
                <a:xfrm rot="5400000">
                  <a:off x="1551325" y="5213030"/>
                  <a:ext cx="95252" cy="387065"/>
                  <a:chOff x="1915619" y="5538998"/>
                  <a:chExt cx="95252" cy="387065"/>
                </a:xfrm>
              </p:grpSpPr>
              <p:cxnSp>
                <p:nvCxnSpPr>
                  <p:cNvPr id="476" name="Straight Connector 475">
                    <a:extLst>
                      <a:ext uri="{FF2B5EF4-FFF2-40B4-BE49-F238E27FC236}">
                        <a16:creationId xmlns:a16="http://schemas.microsoft.com/office/drawing/2014/main" id="{08E76F2E-3CBD-9BA5-F907-258AFE63A59B}"/>
                      </a:ext>
                    </a:extLst>
                  </p:cNvPr>
                  <p:cNvCxnSpPr/>
                  <p:nvPr/>
                </p:nvCxnSpPr>
                <p:spPr>
                  <a:xfrm>
                    <a:off x="1915619" y="553899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id="{604DD78C-6C8B-F8D2-AAC4-F0311EB84E1D}"/>
                      </a:ext>
                    </a:extLst>
                  </p:cNvPr>
                  <p:cNvCxnSpPr/>
                  <p:nvPr/>
                </p:nvCxnSpPr>
                <p:spPr>
                  <a:xfrm>
                    <a:off x="1917361" y="559429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id="{83AD190D-AAA0-22ED-9C5C-DFD9939EBAB8}"/>
                      </a:ext>
                    </a:extLst>
                  </p:cNvPr>
                  <p:cNvCxnSpPr/>
                  <p:nvPr/>
                </p:nvCxnSpPr>
                <p:spPr>
                  <a:xfrm>
                    <a:off x="1916490" y="564958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22DC5F42-C224-681F-197A-DA1922C2AC7E}"/>
                      </a:ext>
                    </a:extLst>
                  </p:cNvPr>
                  <p:cNvCxnSpPr/>
                  <p:nvPr/>
                </p:nvCxnSpPr>
                <p:spPr>
                  <a:xfrm>
                    <a:off x="1919665" y="570488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2AE4357B-C69F-FEE4-B4AF-5415A3934453}"/>
                      </a:ext>
                    </a:extLst>
                  </p:cNvPr>
                  <p:cNvCxnSpPr/>
                  <p:nvPr/>
                </p:nvCxnSpPr>
                <p:spPr>
                  <a:xfrm>
                    <a:off x="1916490" y="576017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580A367C-1ED1-638B-A803-561C75298498}"/>
                      </a:ext>
                    </a:extLst>
                  </p:cNvPr>
                  <p:cNvCxnSpPr/>
                  <p:nvPr/>
                </p:nvCxnSpPr>
                <p:spPr>
                  <a:xfrm>
                    <a:off x="1916490" y="581547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DC6AFC51-8507-33B4-CE52-12022113B14F}"/>
                      </a:ext>
                    </a:extLst>
                  </p:cNvPr>
                  <p:cNvCxnSpPr/>
                  <p:nvPr/>
                </p:nvCxnSpPr>
                <p:spPr>
                  <a:xfrm>
                    <a:off x="1919665" y="5870768"/>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25DB3F18-7D07-25A5-33DC-2DF049347881}"/>
                      </a:ext>
                    </a:extLst>
                  </p:cNvPr>
                  <p:cNvCxnSpPr/>
                  <p:nvPr/>
                </p:nvCxnSpPr>
                <p:spPr>
                  <a:xfrm>
                    <a:off x="1919665" y="5926063"/>
                    <a:ext cx="9120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70" name="TextBox 469">
                <a:extLst>
                  <a:ext uri="{FF2B5EF4-FFF2-40B4-BE49-F238E27FC236}">
                    <a16:creationId xmlns:a16="http://schemas.microsoft.com/office/drawing/2014/main" id="{36270CE4-F3DF-8F91-C2DD-5990BDF3DDF4}"/>
                  </a:ext>
                </a:extLst>
              </p:cNvPr>
              <p:cNvSpPr txBox="1"/>
              <p:nvPr/>
            </p:nvSpPr>
            <p:spPr>
              <a:xfrm>
                <a:off x="1334093" y="5564087"/>
                <a:ext cx="55175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rPr>
                  <a:t>GPU</a:t>
                </a:r>
              </a:p>
            </p:txBody>
          </p:sp>
        </p:grpSp>
      </p:grpSp>
      <p:sp>
        <p:nvSpPr>
          <p:cNvPr id="2" name="Content Placeholder 1">
            <a:extLst>
              <a:ext uri="{FF2B5EF4-FFF2-40B4-BE49-F238E27FC236}">
                <a16:creationId xmlns:a16="http://schemas.microsoft.com/office/drawing/2014/main" id="{E04EA8AC-F27D-DCCF-69D0-BDA8828315FD}"/>
              </a:ext>
            </a:extLst>
          </p:cNvPr>
          <p:cNvSpPr>
            <a:spLocks noGrp="1"/>
          </p:cNvSpPr>
          <p:nvPr>
            <p:ph idx="1"/>
          </p:nvPr>
        </p:nvSpPr>
        <p:spPr>
          <a:xfrm>
            <a:off x="420962" y="1557245"/>
            <a:ext cx="4713472" cy="4712445"/>
          </a:xfrm>
        </p:spPr>
        <p:txBody>
          <a:bodyPr>
            <a:normAutofit/>
          </a:bodyPr>
          <a:lstStyle/>
          <a:p>
            <a:pPr marL="130175" indent="0">
              <a:buNone/>
            </a:pPr>
            <a:r>
              <a:rPr lang="en-US" dirty="0"/>
              <a:t>Industry initiative integrating AI/RAN to:</a:t>
            </a:r>
          </a:p>
          <a:p>
            <a:pPr marL="688975" indent="-200025"/>
            <a:r>
              <a:rPr lang="en-US" dirty="0"/>
              <a:t>optimize RAN control using ML</a:t>
            </a:r>
          </a:p>
          <a:p>
            <a:pPr marL="688975" indent="-200025"/>
            <a:r>
              <a:rPr lang="en-US" dirty="0"/>
              <a:t>run AI workloads (user applications) at RAN</a:t>
            </a:r>
          </a:p>
        </p:txBody>
      </p:sp>
      <p:sp>
        <p:nvSpPr>
          <p:cNvPr id="3" name="Title 2">
            <a:extLst>
              <a:ext uri="{FF2B5EF4-FFF2-40B4-BE49-F238E27FC236}">
                <a16:creationId xmlns:a16="http://schemas.microsoft.com/office/drawing/2014/main" id="{979A0B70-FEFE-4B94-DF61-BA150503F729}"/>
              </a:ext>
            </a:extLst>
          </p:cNvPr>
          <p:cNvSpPr>
            <a:spLocks noGrp="1"/>
          </p:cNvSpPr>
          <p:nvPr>
            <p:ph type="title"/>
          </p:nvPr>
        </p:nvSpPr>
        <p:spPr>
          <a:xfrm>
            <a:off x="613414" y="588310"/>
            <a:ext cx="10515600" cy="894622"/>
          </a:xfrm>
        </p:spPr>
        <p:txBody>
          <a:bodyPr>
            <a:normAutofit/>
          </a:bodyPr>
          <a:lstStyle/>
          <a:p>
            <a:r>
              <a:rPr lang="en-US" sz="5400" dirty="0"/>
              <a:t>AI-RAN</a:t>
            </a:r>
          </a:p>
        </p:txBody>
      </p:sp>
      <p:sp>
        <p:nvSpPr>
          <p:cNvPr id="4" name="Slide Number Placeholder 3">
            <a:extLst>
              <a:ext uri="{FF2B5EF4-FFF2-40B4-BE49-F238E27FC236}">
                <a16:creationId xmlns:a16="http://schemas.microsoft.com/office/drawing/2014/main" id="{A06CD40F-16D7-AB59-A0AE-37CADD393DD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t>Wireless and Mobile Networks: 7- </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5" name="Picture 4" descr="AI-RAN Alliance launches at #MWC24 | TelecomTV">
            <a:extLst>
              <a:ext uri="{FF2B5EF4-FFF2-40B4-BE49-F238E27FC236}">
                <a16:creationId xmlns:a16="http://schemas.microsoft.com/office/drawing/2014/main" id="{527A734F-8B26-171F-6F68-CBB8856D54CC}"/>
              </a:ext>
            </a:extLst>
          </p:cNvPr>
          <p:cNvPicPr>
            <a:picLocks noChangeAspect="1"/>
          </p:cNvPicPr>
          <p:nvPr/>
        </p:nvPicPr>
        <p:blipFill>
          <a:blip r:embed="rId3"/>
          <a:stretch>
            <a:fillRect/>
          </a:stretch>
        </p:blipFill>
        <p:spPr>
          <a:xfrm>
            <a:off x="2911711" y="569900"/>
            <a:ext cx="1499616" cy="842046"/>
          </a:xfrm>
          <a:prstGeom prst="rect">
            <a:avLst/>
          </a:prstGeom>
        </p:spPr>
      </p:pic>
      <p:sp>
        <p:nvSpPr>
          <p:cNvPr id="509" name="Rectangle 508">
            <a:extLst>
              <a:ext uri="{FF2B5EF4-FFF2-40B4-BE49-F238E27FC236}">
                <a16:creationId xmlns:a16="http://schemas.microsoft.com/office/drawing/2014/main" id="{461D18A1-F69E-E799-8DFD-4BCAD3CA4F7D}"/>
              </a:ext>
            </a:extLst>
          </p:cNvPr>
          <p:cNvSpPr/>
          <p:nvPr/>
        </p:nvSpPr>
        <p:spPr>
          <a:xfrm>
            <a:off x="5931292" y="1868604"/>
            <a:ext cx="5697903" cy="3432151"/>
          </a:xfrm>
          <a:prstGeom prst="rect">
            <a:avLst/>
          </a:prstGeom>
          <a:solidFill>
            <a:schemeClr val="bg1">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6B2D1B6-1FF6-8B7A-6552-BDCCBA8F3C9A}"/>
              </a:ext>
            </a:extLst>
          </p:cNvPr>
          <p:cNvSpPr/>
          <p:nvPr/>
        </p:nvSpPr>
        <p:spPr>
          <a:xfrm>
            <a:off x="6156355" y="4506866"/>
            <a:ext cx="1701339" cy="546918"/>
          </a:xfrm>
          <a:prstGeom prst="rect">
            <a:avLst/>
          </a:prstGeom>
          <a:solidFill>
            <a:schemeClr val="bg1">
              <a:lumMod val="75000"/>
              <a:alpha val="45000"/>
            </a:schemeClr>
          </a:solidFill>
          <a:ln w="1905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FE61EB7B-D011-451B-99BE-7594D70E6342}"/>
              </a:ext>
            </a:extLst>
          </p:cNvPr>
          <p:cNvGrpSpPr/>
          <p:nvPr/>
        </p:nvGrpSpPr>
        <p:grpSpPr>
          <a:xfrm>
            <a:off x="10993302" y="4221202"/>
            <a:ext cx="405477" cy="813560"/>
            <a:chOff x="9226732" y="814399"/>
            <a:chExt cx="466245" cy="1208729"/>
          </a:xfrm>
        </p:grpSpPr>
        <p:grpSp>
          <p:nvGrpSpPr>
            <p:cNvPr id="48" name="Group 817">
              <a:extLst>
                <a:ext uri="{FF2B5EF4-FFF2-40B4-BE49-F238E27FC236}">
                  <a16:creationId xmlns:a16="http://schemas.microsoft.com/office/drawing/2014/main" id="{0A621A30-A889-7AB8-6154-37B59CAF1311}"/>
                </a:ext>
              </a:extLst>
            </p:cNvPr>
            <p:cNvGrpSpPr>
              <a:grpSpLocks/>
            </p:cNvGrpSpPr>
            <p:nvPr/>
          </p:nvGrpSpPr>
          <p:grpSpPr bwMode="auto">
            <a:xfrm>
              <a:off x="9226732" y="814399"/>
              <a:ext cx="466245" cy="420795"/>
              <a:chOff x="2920" y="1424"/>
              <a:chExt cx="326" cy="310"/>
            </a:xfrm>
          </p:grpSpPr>
          <p:sp>
            <p:nvSpPr>
              <p:cNvPr id="54" name="Oval 818">
                <a:extLst>
                  <a:ext uri="{FF2B5EF4-FFF2-40B4-BE49-F238E27FC236}">
                    <a16:creationId xmlns:a16="http://schemas.microsoft.com/office/drawing/2014/main" id="{B6874CFA-2F8B-E6C6-3C2C-E4CDDB5DDAFE}"/>
                  </a:ext>
                </a:extLst>
              </p:cNvPr>
              <p:cNvSpPr>
                <a:spLocks noChangeArrowheads="1"/>
              </p:cNvSpPr>
              <p:nvPr/>
            </p:nvSpPr>
            <p:spPr bwMode="auto">
              <a:xfrm>
                <a:off x="2920" y="1445"/>
                <a:ext cx="326" cy="289"/>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5" name="Group 819">
                <a:extLst>
                  <a:ext uri="{FF2B5EF4-FFF2-40B4-BE49-F238E27FC236}">
                    <a16:creationId xmlns:a16="http://schemas.microsoft.com/office/drawing/2014/main" id="{2DA1457E-D97A-4FFF-3ECE-086489FE9F21}"/>
                  </a:ext>
                </a:extLst>
              </p:cNvPr>
              <p:cNvGrpSpPr>
                <a:grpSpLocks/>
              </p:cNvGrpSpPr>
              <p:nvPr/>
            </p:nvGrpSpPr>
            <p:grpSpPr bwMode="auto">
              <a:xfrm>
                <a:off x="2949" y="1424"/>
                <a:ext cx="265" cy="280"/>
                <a:chOff x="2949" y="1424"/>
                <a:chExt cx="265" cy="280"/>
              </a:xfrm>
            </p:grpSpPr>
            <p:sp>
              <p:nvSpPr>
                <p:cNvPr id="56" name="Oval 820">
                  <a:extLst>
                    <a:ext uri="{FF2B5EF4-FFF2-40B4-BE49-F238E27FC236}">
                      <a16:creationId xmlns:a16="http://schemas.microsoft.com/office/drawing/2014/main" id="{A14BF6AE-EA46-4052-389A-27565F11EE5F}"/>
                    </a:ext>
                  </a:extLst>
                </p:cNvPr>
                <p:cNvSpPr>
                  <a:spLocks noChangeArrowheads="1"/>
                </p:cNvSpPr>
                <p:nvPr/>
              </p:nvSpPr>
              <p:spPr bwMode="auto">
                <a:xfrm>
                  <a:off x="3030" y="1545"/>
                  <a:ext cx="107" cy="92"/>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Oval 821">
                  <a:extLst>
                    <a:ext uri="{FF2B5EF4-FFF2-40B4-BE49-F238E27FC236}">
                      <a16:creationId xmlns:a16="http://schemas.microsoft.com/office/drawing/2014/main" id="{A0104ECE-3AFB-964C-097D-D6323AD957C3}"/>
                    </a:ext>
                  </a:extLst>
                </p:cNvPr>
                <p:cNvSpPr>
                  <a:spLocks noChangeArrowheads="1"/>
                </p:cNvSpPr>
                <p:nvPr/>
              </p:nvSpPr>
              <p:spPr bwMode="auto">
                <a:xfrm>
                  <a:off x="3006" y="1525"/>
                  <a:ext cx="154" cy="131"/>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Oval 822">
                  <a:extLst>
                    <a:ext uri="{FF2B5EF4-FFF2-40B4-BE49-F238E27FC236}">
                      <a16:creationId xmlns:a16="http://schemas.microsoft.com/office/drawing/2014/main" id="{CFCD34E7-F00D-EAA5-F445-B427791539AB}"/>
                    </a:ext>
                  </a:extLst>
                </p:cNvPr>
                <p:cNvSpPr>
                  <a:spLocks noChangeArrowheads="1"/>
                </p:cNvSpPr>
                <p:nvPr/>
              </p:nvSpPr>
              <p:spPr bwMode="auto">
                <a:xfrm>
                  <a:off x="2983" y="1501"/>
                  <a:ext cx="203" cy="179"/>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Oval 823">
                  <a:extLst>
                    <a:ext uri="{FF2B5EF4-FFF2-40B4-BE49-F238E27FC236}">
                      <a16:creationId xmlns:a16="http://schemas.microsoft.com/office/drawing/2014/main" id="{9CBEAE2F-D731-93C7-819A-0276A1738333}"/>
                    </a:ext>
                  </a:extLst>
                </p:cNvPr>
                <p:cNvSpPr>
                  <a:spLocks noChangeArrowheads="1"/>
                </p:cNvSpPr>
                <p:nvPr/>
              </p:nvSpPr>
              <p:spPr bwMode="auto">
                <a:xfrm>
                  <a:off x="2949" y="1476"/>
                  <a:ext cx="265" cy="228"/>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Freeform 824">
                  <a:extLst>
                    <a:ext uri="{FF2B5EF4-FFF2-40B4-BE49-F238E27FC236}">
                      <a16:creationId xmlns:a16="http://schemas.microsoft.com/office/drawing/2014/main" id="{6765A2A5-65C5-3478-581F-8A863AF998DF}"/>
                    </a:ext>
                  </a:extLst>
                </p:cNvPr>
                <p:cNvSpPr>
                  <a:spLocks/>
                </p:cNvSpPr>
                <p:nvPr/>
              </p:nvSpPr>
              <p:spPr bwMode="auto">
                <a:xfrm flipV="1">
                  <a:off x="2987" y="1424"/>
                  <a:ext cx="205" cy="143"/>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chemeClr val="bg1"/>
                </a:solidFill>
                <a:ln>
                  <a:noFill/>
                </a:ln>
                <a:effectLst/>
                <a:extLst>
                  <a:ext uri="{91240B29-F687-4f45-9708-019B960494DF}">
                    <a14:hiddenLine xmlns:a14="http://schemas.microsoft.com/office/drawing/2010/main" xmlns="" w="19050" cmpd="sng">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49" name="Group 48">
              <a:extLst>
                <a:ext uri="{FF2B5EF4-FFF2-40B4-BE49-F238E27FC236}">
                  <a16:creationId xmlns:a16="http://schemas.microsoft.com/office/drawing/2014/main" id="{16795FD3-7577-B54F-4C26-1D91369DBEE6}"/>
                </a:ext>
              </a:extLst>
            </p:cNvPr>
            <p:cNvGrpSpPr/>
            <p:nvPr/>
          </p:nvGrpSpPr>
          <p:grpSpPr>
            <a:xfrm>
              <a:off x="9240316" y="1030723"/>
              <a:ext cx="437474" cy="992405"/>
              <a:chOff x="3585986" y="1924270"/>
              <a:chExt cx="468358" cy="1695944"/>
            </a:xfrm>
          </p:grpSpPr>
          <p:sp>
            <p:nvSpPr>
              <p:cNvPr id="50" name="Rectangle 49">
                <a:extLst>
                  <a:ext uri="{FF2B5EF4-FFF2-40B4-BE49-F238E27FC236}">
                    <a16:creationId xmlns:a16="http://schemas.microsoft.com/office/drawing/2014/main" id="{8406D551-F024-ADCD-D466-CDAB676D2D5F}"/>
                  </a:ext>
                </a:extLst>
              </p:cNvPr>
              <p:cNvSpPr/>
              <p:nvPr/>
            </p:nvSpPr>
            <p:spPr>
              <a:xfrm>
                <a:off x="3793799" y="1924270"/>
                <a:ext cx="48947" cy="169594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B6AFA445-7668-5311-FBF4-5E2590D69D25}"/>
                  </a:ext>
                </a:extLst>
              </p:cNvPr>
              <p:cNvSpPr/>
              <p:nvPr/>
            </p:nvSpPr>
            <p:spPr>
              <a:xfrm rot="5400000">
                <a:off x="3797305" y="1906792"/>
                <a:ext cx="45719" cy="4683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EC2E7664-2F55-96A9-45D7-13724C495672}"/>
                  </a:ext>
                </a:extLst>
              </p:cNvPr>
              <p:cNvSpPr/>
              <p:nvPr/>
            </p:nvSpPr>
            <p:spPr>
              <a:xfrm>
                <a:off x="3641274" y="2079689"/>
                <a:ext cx="97237" cy="1682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2211999D-7533-8EDB-6773-85F141A3ABBA}"/>
                  </a:ext>
                </a:extLst>
              </p:cNvPr>
              <p:cNvSpPr/>
              <p:nvPr/>
            </p:nvSpPr>
            <p:spPr>
              <a:xfrm>
                <a:off x="3942084" y="2069884"/>
                <a:ext cx="45719" cy="30343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9" name="Rectangle 8">
            <a:extLst>
              <a:ext uri="{FF2B5EF4-FFF2-40B4-BE49-F238E27FC236}">
                <a16:creationId xmlns:a16="http://schemas.microsoft.com/office/drawing/2014/main" id="{325FD1D7-148C-B63E-C2F9-93D56A010B34}"/>
              </a:ext>
            </a:extLst>
          </p:cNvPr>
          <p:cNvSpPr/>
          <p:nvPr/>
        </p:nvSpPr>
        <p:spPr>
          <a:xfrm>
            <a:off x="6291943" y="4583869"/>
            <a:ext cx="646372" cy="403120"/>
          </a:xfrm>
          <a:prstGeom prst="rect">
            <a:avLst/>
          </a:prstGeom>
          <a:solidFill>
            <a:srgbClr val="000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FDD901D-62FB-7FB9-FD5A-1B4D2EF88CD6}"/>
              </a:ext>
            </a:extLst>
          </p:cNvPr>
          <p:cNvSpPr txBox="1"/>
          <p:nvPr/>
        </p:nvSpPr>
        <p:spPr>
          <a:xfrm>
            <a:off x="6814155" y="5034762"/>
            <a:ext cx="42511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rPr>
              <a:t>CU</a:t>
            </a:r>
          </a:p>
        </p:txBody>
      </p:sp>
      <p:grpSp>
        <p:nvGrpSpPr>
          <p:cNvPr id="11" name="Group 10">
            <a:extLst>
              <a:ext uri="{FF2B5EF4-FFF2-40B4-BE49-F238E27FC236}">
                <a16:creationId xmlns:a16="http://schemas.microsoft.com/office/drawing/2014/main" id="{CEA9969D-7205-3816-0341-D1C0D3154D65}"/>
              </a:ext>
            </a:extLst>
          </p:cNvPr>
          <p:cNvGrpSpPr/>
          <p:nvPr/>
        </p:nvGrpSpPr>
        <p:grpSpPr>
          <a:xfrm>
            <a:off x="6156354" y="3284840"/>
            <a:ext cx="5350342" cy="813560"/>
            <a:chOff x="4309941" y="4806114"/>
            <a:chExt cx="5994435" cy="994106"/>
          </a:xfrm>
        </p:grpSpPr>
        <p:sp>
          <p:nvSpPr>
            <p:cNvPr id="46" name="Rectangle 45">
              <a:extLst>
                <a:ext uri="{FF2B5EF4-FFF2-40B4-BE49-F238E27FC236}">
                  <a16:creationId xmlns:a16="http://schemas.microsoft.com/office/drawing/2014/main" id="{7F82F686-FDBB-A469-970C-53067232A40C}"/>
                </a:ext>
              </a:extLst>
            </p:cNvPr>
            <p:cNvSpPr/>
            <p:nvPr/>
          </p:nvSpPr>
          <p:spPr>
            <a:xfrm>
              <a:off x="4309941" y="4806114"/>
              <a:ext cx="5994435" cy="994106"/>
            </a:xfrm>
            <a:prstGeom prst="rect">
              <a:avLst/>
            </a:prstGeom>
            <a:solidFill>
              <a:srgbClr val="000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60A61FB9-C238-A0B5-6CAB-0B5AA6E8DE75}"/>
                </a:ext>
              </a:extLst>
            </p:cNvPr>
            <p:cNvSpPr txBox="1"/>
            <p:nvPr/>
          </p:nvSpPr>
          <p:spPr>
            <a:xfrm>
              <a:off x="5470920" y="5107223"/>
              <a:ext cx="3262648" cy="51898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RIC</a:t>
              </a:r>
            </a:p>
          </p:txBody>
        </p:sp>
      </p:grpSp>
      <p:sp>
        <p:nvSpPr>
          <p:cNvPr id="19" name="Rectangle 18">
            <a:extLst>
              <a:ext uri="{FF2B5EF4-FFF2-40B4-BE49-F238E27FC236}">
                <a16:creationId xmlns:a16="http://schemas.microsoft.com/office/drawing/2014/main" id="{D196B02D-A22C-690E-2272-52F66067AFAB}"/>
              </a:ext>
            </a:extLst>
          </p:cNvPr>
          <p:cNvSpPr/>
          <p:nvPr/>
        </p:nvSpPr>
        <p:spPr>
          <a:xfrm>
            <a:off x="7060814" y="4581052"/>
            <a:ext cx="646372" cy="40312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8639082A-9B34-6C11-73E3-1F9A7E5A6986}"/>
              </a:ext>
            </a:extLst>
          </p:cNvPr>
          <p:cNvGrpSpPr/>
          <p:nvPr/>
        </p:nvGrpSpPr>
        <p:grpSpPr>
          <a:xfrm>
            <a:off x="8071783" y="4506955"/>
            <a:ext cx="1390922" cy="866638"/>
            <a:chOff x="677272" y="3404827"/>
            <a:chExt cx="1558366" cy="1058963"/>
          </a:xfrm>
        </p:grpSpPr>
        <p:sp>
          <p:nvSpPr>
            <p:cNvPr id="39" name="Rectangle 38">
              <a:extLst>
                <a:ext uri="{FF2B5EF4-FFF2-40B4-BE49-F238E27FC236}">
                  <a16:creationId xmlns:a16="http://schemas.microsoft.com/office/drawing/2014/main" id="{0604EFE5-B44A-C2BC-20C4-6CB55F0EC04C}"/>
                </a:ext>
              </a:extLst>
            </p:cNvPr>
            <p:cNvSpPr/>
            <p:nvPr/>
          </p:nvSpPr>
          <p:spPr>
            <a:xfrm>
              <a:off x="677272" y="3404827"/>
              <a:ext cx="1558366" cy="668291"/>
            </a:xfrm>
            <a:prstGeom prst="rect">
              <a:avLst/>
            </a:prstGeom>
            <a:solidFill>
              <a:schemeClr val="bg1">
                <a:lumMod val="75000"/>
                <a:alpha val="45000"/>
              </a:schemeClr>
            </a:solidFill>
            <a:ln w="1905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82247F2F-1160-018D-EF3D-9CF55D7C925A}"/>
                </a:ext>
              </a:extLst>
            </p:cNvPr>
            <p:cNvSpPr/>
            <p:nvPr/>
          </p:nvSpPr>
          <p:spPr>
            <a:xfrm>
              <a:off x="788723" y="3498918"/>
              <a:ext cx="454289" cy="4925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E9AD1A45-58C1-A5D7-B15D-315790635D0C}"/>
                </a:ext>
              </a:extLst>
            </p:cNvPr>
            <p:cNvSpPr txBox="1"/>
            <p:nvPr/>
          </p:nvSpPr>
          <p:spPr>
            <a:xfrm>
              <a:off x="1241154" y="4050104"/>
              <a:ext cx="496050" cy="4136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rPr>
                <a:t>DU</a:t>
              </a:r>
            </a:p>
          </p:txBody>
        </p:sp>
        <p:sp>
          <p:nvSpPr>
            <p:cNvPr id="42" name="Rectangle 41">
              <a:extLst>
                <a:ext uri="{FF2B5EF4-FFF2-40B4-BE49-F238E27FC236}">
                  <a16:creationId xmlns:a16="http://schemas.microsoft.com/office/drawing/2014/main" id="{3A08C42B-2C8F-ACBD-CD42-AC738D372600}"/>
                </a:ext>
              </a:extLst>
            </p:cNvPr>
            <p:cNvSpPr/>
            <p:nvPr/>
          </p:nvSpPr>
          <p:spPr>
            <a:xfrm>
              <a:off x="1327305" y="3495348"/>
              <a:ext cx="454289" cy="4925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6C990DA-B68C-3EC7-5513-52E174CDFE70}"/>
                </a:ext>
              </a:extLst>
            </p:cNvPr>
            <p:cNvSpPr/>
            <p:nvPr/>
          </p:nvSpPr>
          <p:spPr>
            <a:xfrm>
              <a:off x="1848611" y="3507411"/>
              <a:ext cx="244135" cy="4925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1" name="Group 20">
            <a:extLst>
              <a:ext uri="{FF2B5EF4-FFF2-40B4-BE49-F238E27FC236}">
                <a16:creationId xmlns:a16="http://schemas.microsoft.com/office/drawing/2014/main" id="{84420E06-6B4A-2C82-0046-C89E6893F614}"/>
              </a:ext>
            </a:extLst>
          </p:cNvPr>
          <p:cNvGrpSpPr/>
          <p:nvPr/>
        </p:nvGrpSpPr>
        <p:grpSpPr>
          <a:xfrm>
            <a:off x="9562180" y="4488072"/>
            <a:ext cx="1433729" cy="897955"/>
            <a:chOff x="677272" y="3404827"/>
            <a:chExt cx="1606326" cy="1097230"/>
          </a:xfrm>
        </p:grpSpPr>
        <p:sp>
          <p:nvSpPr>
            <p:cNvPr id="34" name="Rectangle 33">
              <a:extLst>
                <a:ext uri="{FF2B5EF4-FFF2-40B4-BE49-F238E27FC236}">
                  <a16:creationId xmlns:a16="http://schemas.microsoft.com/office/drawing/2014/main" id="{59191AB2-F77E-C6A6-177F-81F265E6C65B}"/>
                </a:ext>
              </a:extLst>
            </p:cNvPr>
            <p:cNvSpPr/>
            <p:nvPr/>
          </p:nvSpPr>
          <p:spPr>
            <a:xfrm>
              <a:off x="677272" y="3404827"/>
              <a:ext cx="1606326" cy="668291"/>
            </a:xfrm>
            <a:prstGeom prst="rect">
              <a:avLst/>
            </a:prstGeom>
            <a:solidFill>
              <a:schemeClr val="bg1">
                <a:lumMod val="75000"/>
                <a:alpha val="45000"/>
              </a:schemeClr>
            </a:solidFill>
            <a:ln w="1905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CFA152C4-D9B3-02CC-6630-C7B24E340CB9}"/>
                </a:ext>
              </a:extLst>
            </p:cNvPr>
            <p:cNvSpPr/>
            <p:nvPr/>
          </p:nvSpPr>
          <p:spPr>
            <a:xfrm>
              <a:off x="1166139" y="3491239"/>
              <a:ext cx="454289" cy="4925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EAD09285-C1B6-7E34-D090-024FA28ECD92}"/>
                </a:ext>
              </a:extLst>
            </p:cNvPr>
            <p:cNvSpPr txBox="1"/>
            <p:nvPr/>
          </p:nvSpPr>
          <p:spPr>
            <a:xfrm>
              <a:off x="1192341" y="4088371"/>
              <a:ext cx="479885" cy="4136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rPr>
                <a:t>RU</a:t>
              </a:r>
            </a:p>
          </p:txBody>
        </p:sp>
        <p:sp>
          <p:nvSpPr>
            <p:cNvPr id="37" name="Rectangle 36">
              <a:extLst>
                <a:ext uri="{FF2B5EF4-FFF2-40B4-BE49-F238E27FC236}">
                  <a16:creationId xmlns:a16="http://schemas.microsoft.com/office/drawing/2014/main" id="{240A9D7D-D763-23AC-D6D3-E5B71B55BDB5}"/>
                </a:ext>
              </a:extLst>
            </p:cNvPr>
            <p:cNvSpPr/>
            <p:nvPr/>
          </p:nvSpPr>
          <p:spPr>
            <a:xfrm>
              <a:off x="1680796" y="3483146"/>
              <a:ext cx="454289" cy="4925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732846C5-ACDC-75CD-1A45-71F7AB541BC9}"/>
                </a:ext>
              </a:extLst>
            </p:cNvPr>
            <p:cNvSpPr/>
            <p:nvPr/>
          </p:nvSpPr>
          <p:spPr>
            <a:xfrm>
              <a:off x="824825" y="3492681"/>
              <a:ext cx="244135" cy="49258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62" name="Group 61">
            <a:extLst>
              <a:ext uri="{FF2B5EF4-FFF2-40B4-BE49-F238E27FC236}">
                <a16:creationId xmlns:a16="http://schemas.microsoft.com/office/drawing/2014/main" id="{8C62C963-0BB7-80CD-68DC-CC1F5DEBFC58}"/>
              </a:ext>
            </a:extLst>
          </p:cNvPr>
          <p:cNvGrpSpPr/>
          <p:nvPr/>
        </p:nvGrpSpPr>
        <p:grpSpPr>
          <a:xfrm>
            <a:off x="9072664" y="1836278"/>
            <a:ext cx="2392596" cy="1626733"/>
            <a:chOff x="9072664" y="1836278"/>
            <a:chExt cx="2392596" cy="1626733"/>
          </a:xfrm>
        </p:grpSpPr>
        <p:grpSp>
          <p:nvGrpSpPr>
            <p:cNvPr id="14" name="Group 13">
              <a:extLst>
                <a:ext uri="{FF2B5EF4-FFF2-40B4-BE49-F238E27FC236}">
                  <a16:creationId xmlns:a16="http://schemas.microsoft.com/office/drawing/2014/main" id="{32631456-9B54-4E53-C12A-FE593A2FBF59}"/>
                </a:ext>
              </a:extLst>
            </p:cNvPr>
            <p:cNvGrpSpPr/>
            <p:nvPr/>
          </p:nvGrpSpPr>
          <p:grpSpPr>
            <a:xfrm>
              <a:off x="10551759" y="2600585"/>
              <a:ext cx="913501" cy="482990"/>
              <a:chOff x="6106459" y="1817278"/>
              <a:chExt cx="1023471" cy="590176"/>
            </a:xfrm>
          </p:grpSpPr>
          <p:sp>
            <p:nvSpPr>
              <p:cNvPr id="44" name="Oval 43">
                <a:extLst>
                  <a:ext uri="{FF2B5EF4-FFF2-40B4-BE49-F238E27FC236}">
                    <a16:creationId xmlns:a16="http://schemas.microsoft.com/office/drawing/2014/main" id="{99E43EFA-7857-48BA-7D01-4CEC599E5FEB}"/>
                  </a:ext>
                </a:extLst>
              </p:cNvPr>
              <p:cNvSpPr/>
              <p:nvPr/>
            </p:nvSpPr>
            <p:spPr bwMode="auto">
              <a:xfrm>
                <a:off x="6106459" y="1817278"/>
                <a:ext cx="1023471" cy="590176"/>
              </a:xfrm>
              <a:prstGeom prst="ellipse">
                <a:avLst/>
              </a:prstGeom>
              <a:solidFill>
                <a:schemeClr val="accent5">
                  <a:lumMod val="20000"/>
                  <a:lumOff val="80000"/>
                  <a:alpha val="70000"/>
                </a:schemeClr>
              </a:solidFill>
              <a:ln w="9525" cap="flat" cmpd="sng" algn="ctr">
                <a:solidFill>
                  <a:schemeClr val="accent5">
                    <a:lumMod val="75000"/>
                  </a:schemeClr>
                </a:solid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45" name="TextBox 44">
                <a:extLst>
                  <a:ext uri="{FF2B5EF4-FFF2-40B4-BE49-F238E27FC236}">
                    <a16:creationId xmlns:a16="http://schemas.microsoft.com/office/drawing/2014/main" id="{00CB3021-BD73-58DD-DE18-6FB70F7C60E5}"/>
                  </a:ext>
                </a:extLst>
              </p:cNvPr>
              <p:cNvSpPr txBox="1"/>
              <p:nvPr/>
            </p:nvSpPr>
            <p:spPr>
              <a:xfrm>
                <a:off x="6195881" y="1982143"/>
                <a:ext cx="810345" cy="359548"/>
              </a:xfrm>
              <a:prstGeom prst="rect">
                <a:avLst/>
              </a:prstGeom>
              <a:noFill/>
            </p:spPr>
            <p:txBody>
              <a:bodyPr wrap="none" rtlCol="0">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AR/VR</a:t>
                </a: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sp>
          <p:nvSpPr>
            <p:cNvPr id="15" name="TextBox 14">
              <a:extLst>
                <a:ext uri="{FF2B5EF4-FFF2-40B4-BE49-F238E27FC236}">
                  <a16:creationId xmlns:a16="http://schemas.microsoft.com/office/drawing/2014/main" id="{0CD03112-4436-E004-0784-EE20671EDDE9}"/>
                </a:ext>
              </a:extLst>
            </p:cNvPr>
            <p:cNvSpPr txBox="1"/>
            <p:nvPr/>
          </p:nvSpPr>
          <p:spPr>
            <a:xfrm>
              <a:off x="10079209" y="2489811"/>
              <a:ext cx="543739"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8000"/>
                  </a:solidFill>
                  <a:effectLst/>
                  <a:uLnTx/>
                  <a:uFillTx/>
                  <a:latin typeface="Arial" charset="0"/>
                  <a:ea typeface="ＭＳ Ｐゴシック" charset="0"/>
                  <a:cs typeface="+mn-cs"/>
                </a:rPr>
                <a:t>…</a:t>
              </a:r>
            </a:p>
          </p:txBody>
        </p:sp>
        <p:sp>
          <p:nvSpPr>
            <p:cNvPr id="16" name="Oval 15">
              <a:extLst>
                <a:ext uri="{FF2B5EF4-FFF2-40B4-BE49-F238E27FC236}">
                  <a16:creationId xmlns:a16="http://schemas.microsoft.com/office/drawing/2014/main" id="{E1F93739-EA3D-A48F-F69D-3E72CC7687C6}"/>
                </a:ext>
              </a:extLst>
            </p:cNvPr>
            <p:cNvSpPr/>
            <p:nvPr/>
          </p:nvSpPr>
          <p:spPr bwMode="auto">
            <a:xfrm>
              <a:off x="9155929" y="2585844"/>
              <a:ext cx="913501" cy="482990"/>
            </a:xfrm>
            <a:prstGeom prst="ellipse">
              <a:avLst/>
            </a:prstGeom>
            <a:solidFill>
              <a:schemeClr val="accent5">
                <a:lumMod val="20000"/>
                <a:lumOff val="80000"/>
                <a:alpha val="70000"/>
              </a:schemeClr>
            </a:solidFill>
            <a:ln w="9525" cap="flat" cmpd="sng" algn="ctr">
              <a:solidFill>
                <a:schemeClr val="accent5">
                  <a:lumMod val="75000"/>
                </a:schemeClr>
              </a:solid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17" name="Straight Arrow Connector 16">
              <a:extLst>
                <a:ext uri="{FF2B5EF4-FFF2-40B4-BE49-F238E27FC236}">
                  <a16:creationId xmlns:a16="http://schemas.microsoft.com/office/drawing/2014/main" id="{754C5954-52B8-8481-99C3-B16E66E72BAE}"/>
                </a:ext>
              </a:extLst>
            </p:cNvPr>
            <p:cNvCxnSpPr/>
            <p:nvPr/>
          </p:nvCxnSpPr>
          <p:spPr>
            <a:xfrm>
              <a:off x="9590447" y="3081926"/>
              <a:ext cx="0" cy="354872"/>
            </a:xfrm>
            <a:prstGeom prst="straightConnector1">
              <a:avLst/>
            </a:prstGeom>
            <a:ln>
              <a:solidFill>
                <a:schemeClr val="accent5">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82FCD1F-7D7A-96DA-A369-51F00F781DBB}"/>
                </a:ext>
              </a:extLst>
            </p:cNvPr>
            <p:cNvCxnSpPr/>
            <p:nvPr/>
          </p:nvCxnSpPr>
          <p:spPr>
            <a:xfrm>
              <a:off x="11012658" y="3108139"/>
              <a:ext cx="0" cy="354872"/>
            </a:xfrm>
            <a:prstGeom prst="straightConnector1">
              <a:avLst/>
            </a:prstGeom>
            <a:ln>
              <a:solidFill>
                <a:schemeClr val="accent5">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8425E77-C63B-F00D-886B-119DEC439DC0}"/>
                </a:ext>
              </a:extLst>
            </p:cNvPr>
            <p:cNvSpPr txBox="1"/>
            <p:nvPr/>
          </p:nvSpPr>
          <p:spPr>
            <a:xfrm>
              <a:off x="9140568" y="2612702"/>
              <a:ext cx="953677" cy="491225"/>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video analytics</a:t>
              </a:r>
            </a:p>
          </p:txBody>
        </p:sp>
        <p:sp>
          <p:nvSpPr>
            <p:cNvPr id="25" name="Right Brace 24">
              <a:extLst>
                <a:ext uri="{FF2B5EF4-FFF2-40B4-BE49-F238E27FC236}">
                  <a16:creationId xmlns:a16="http://schemas.microsoft.com/office/drawing/2014/main" id="{7D08DB05-8B8C-3CB8-1806-DCA417919B10}"/>
                </a:ext>
              </a:extLst>
            </p:cNvPr>
            <p:cNvSpPr/>
            <p:nvPr/>
          </p:nvSpPr>
          <p:spPr>
            <a:xfrm rot="16200000">
              <a:off x="10140852" y="1062471"/>
              <a:ext cx="256220" cy="2392596"/>
            </a:xfrm>
            <a:prstGeom prst="rightBrac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C2D88EEF-773B-F9FD-095A-21F84217F901}"/>
                </a:ext>
              </a:extLst>
            </p:cNvPr>
            <p:cNvSpPr txBox="1"/>
            <p:nvPr/>
          </p:nvSpPr>
          <p:spPr>
            <a:xfrm>
              <a:off x="9175425" y="1836278"/>
              <a:ext cx="21840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AI-enabled user Apps</a:t>
              </a:r>
            </a:p>
          </p:txBody>
        </p:sp>
      </p:grpSp>
      <p:grpSp>
        <p:nvGrpSpPr>
          <p:cNvPr id="61" name="Group 60">
            <a:extLst>
              <a:ext uri="{FF2B5EF4-FFF2-40B4-BE49-F238E27FC236}">
                <a16:creationId xmlns:a16="http://schemas.microsoft.com/office/drawing/2014/main" id="{43D23B3F-B8F8-F407-CB1D-313CF7D5A18A}"/>
              </a:ext>
            </a:extLst>
          </p:cNvPr>
          <p:cNvGrpSpPr/>
          <p:nvPr/>
        </p:nvGrpSpPr>
        <p:grpSpPr>
          <a:xfrm>
            <a:off x="5931292" y="1868604"/>
            <a:ext cx="3101465" cy="1609777"/>
            <a:chOff x="5833267" y="1849506"/>
            <a:chExt cx="3101465" cy="1609777"/>
          </a:xfrm>
        </p:grpSpPr>
        <p:cxnSp>
          <p:nvCxnSpPr>
            <p:cNvPr id="12" name="Straight Arrow Connector 11">
              <a:extLst>
                <a:ext uri="{FF2B5EF4-FFF2-40B4-BE49-F238E27FC236}">
                  <a16:creationId xmlns:a16="http://schemas.microsoft.com/office/drawing/2014/main" id="{F850D436-756D-D4D3-D41E-AD22E8D4B0A5}"/>
                </a:ext>
              </a:extLst>
            </p:cNvPr>
            <p:cNvCxnSpPr/>
            <p:nvPr/>
          </p:nvCxnSpPr>
          <p:spPr>
            <a:xfrm>
              <a:off x="6487234" y="3078199"/>
              <a:ext cx="0" cy="354872"/>
            </a:xfrm>
            <a:prstGeom prst="straightConnector1">
              <a:avLst/>
            </a:prstGeom>
            <a:ln>
              <a:solidFill>
                <a:schemeClr val="accent6">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F4347B5-4ED7-03E4-0093-B6487241BE23}"/>
                </a:ext>
              </a:extLst>
            </p:cNvPr>
            <p:cNvCxnSpPr/>
            <p:nvPr/>
          </p:nvCxnSpPr>
          <p:spPr>
            <a:xfrm>
              <a:off x="8256537" y="3104411"/>
              <a:ext cx="0" cy="354872"/>
            </a:xfrm>
            <a:prstGeom prst="straightConnector1">
              <a:avLst/>
            </a:prstGeom>
            <a:ln>
              <a:solidFill>
                <a:schemeClr val="accent6">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09F0783E-E6B3-EFC0-90C6-7978DEBE6AE9}"/>
                </a:ext>
              </a:extLst>
            </p:cNvPr>
            <p:cNvGrpSpPr/>
            <p:nvPr/>
          </p:nvGrpSpPr>
          <p:grpSpPr>
            <a:xfrm>
              <a:off x="5833267" y="2445567"/>
              <a:ext cx="3101465" cy="663782"/>
              <a:chOff x="2118781" y="558734"/>
              <a:chExt cx="3474830" cy="811089"/>
            </a:xfrm>
          </p:grpSpPr>
          <p:sp>
            <p:nvSpPr>
              <p:cNvPr id="28" name="TextBox 27">
                <a:extLst>
                  <a:ext uri="{FF2B5EF4-FFF2-40B4-BE49-F238E27FC236}">
                    <a16:creationId xmlns:a16="http://schemas.microsoft.com/office/drawing/2014/main" id="{785D84F9-6D0A-4C6E-F166-51EAD5730180}"/>
                  </a:ext>
                </a:extLst>
              </p:cNvPr>
              <p:cNvSpPr txBox="1"/>
              <p:nvPr/>
            </p:nvSpPr>
            <p:spPr>
              <a:xfrm>
                <a:off x="3544967" y="558734"/>
                <a:ext cx="609196" cy="63933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8000"/>
                    </a:solidFill>
                    <a:effectLst/>
                    <a:uLnTx/>
                    <a:uFillTx/>
                    <a:latin typeface="Arial" charset="0"/>
                    <a:ea typeface="ＭＳ Ｐゴシック" charset="0"/>
                    <a:cs typeface="+mn-cs"/>
                  </a:rPr>
                  <a:t>…</a:t>
                </a:r>
              </a:p>
            </p:txBody>
          </p:sp>
          <p:sp>
            <p:nvSpPr>
              <p:cNvPr id="29" name="Oval 28">
                <a:extLst>
                  <a:ext uri="{FF2B5EF4-FFF2-40B4-BE49-F238E27FC236}">
                    <a16:creationId xmlns:a16="http://schemas.microsoft.com/office/drawing/2014/main" id="{F69717B7-5607-9716-8960-D3C3CCF7178A}"/>
                  </a:ext>
                </a:extLst>
              </p:cNvPr>
              <p:cNvSpPr/>
              <p:nvPr/>
            </p:nvSpPr>
            <p:spPr bwMode="auto">
              <a:xfrm>
                <a:off x="2118781" y="575484"/>
                <a:ext cx="1477656" cy="767286"/>
              </a:xfrm>
              <a:prstGeom prst="ellipse">
                <a:avLst/>
              </a:prstGeom>
              <a:solidFill>
                <a:schemeClr val="accent6">
                  <a:lumMod val="20000"/>
                  <a:lumOff val="80000"/>
                  <a:alpha val="70000"/>
                </a:schemeClr>
              </a:solidFill>
              <a:ln w="9525" cap="flat" cmpd="sng" algn="ctr">
                <a:solidFill>
                  <a:srgbClr val="008000"/>
                </a:solid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0" name="TextBox 29">
                <a:extLst>
                  <a:ext uri="{FF2B5EF4-FFF2-40B4-BE49-F238E27FC236}">
                    <a16:creationId xmlns:a16="http://schemas.microsoft.com/office/drawing/2014/main" id="{98C60D55-3C12-080B-E507-9CC58F32CE79}"/>
                  </a:ext>
                </a:extLst>
              </p:cNvPr>
              <p:cNvSpPr txBox="1"/>
              <p:nvPr/>
            </p:nvSpPr>
            <p:spPr>
              <a:xfrm>
                <a:off x="2172981" y="615025"/>
                <a:ext cx="1383325" cy="749808"/>
              </a:xfrm>
              <a:prstGeom prst="rect">
                <a:avLst/>
              </a:prstGeom>
              <a:noFill/>
            </p:spPr>
            <p:txBody>
              <a:bodyPr wrap="square" rtlCol="0">
                <a:spAutoFit/>
              </a:bodyPr>
              <a:lstStyle/>
              <a:p>
                <a:pPr marL="0" marR="0" lvl="0" indent="0" algn="ctr" defTabSz="914400" rtl="0" eaLnBrk="0" fontAlgn="base" latinLnBrk="0" hangingPunct="0">
                  <a:lnSpc>
                    <a:spcPct val="80000"/>
                  </a:lnSpc>
                  <a:spcBef>
                    <a:spcPct val="0"/>
                  </a:spcBef>
                  <a:spcAft>
                    <a:spcPct val="0"/>
                  </a:spcAft>
                  <a:buClrTx/>
                  <a:buSzTx/>
                  <a:buFontTx/>
                  <a:buNone/>
                  <a:tabLst>
                    <a:tab pos="855663" algn="l"/>
                  </a:tabLst>
                  <a:defRPr/>
                </a:pPr>
                <a:r>
                  <a:rPr kumimoji="0" lang="en-US" sz="1400" b="0" i="0" u="none" strike="noStrike" kern="0" cap="none" spc="0" normalizeH="0" baseline="0" noProof="0" dirty="0">
                    <a:ln>
                      <a:noFill/>
                    </a:ln>
                    <a:solidFill>
                      <a:srgbClr val="C00000"/>
                    </a:solidFill>
                    <a:effectLst/>
                    <a:uLnTx/>
                    <a:uFillTx/>
                    <a:latin typeface="Calibri" panose="020F0502020204030204"/>
                    <a:ea typeface="ＭＳ Ｐゴシック" charset="0"/>
                    <a:cs typeface="+mn-cs"/>
                  </a:rPr>
                  <a:t>ML-enabled</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energy management</a:t>
                </a:r>
              </a:p>
            </p:txBody>
          </p:sp>
          <p:grpSp>
            <p:nvGrpSpPr>
              <p:cNvPr id="31" name="Group 30">
                <a:extLst>
                  <a:ext uri="{FF2B5EF4-FFF2-40B4-BE49-F238E27FC236}">
                    <a16:creationId xmlns:a16="http://schemas.microsoft.com/office/drawing/2014/main" id="{3EC3B128-9078-967F-201A-15FB29B6521F}"/>
                  </a:ext>
                </a:extLst>
              </p:cNvPr>
              <p:cNvGrpSpPr/>
              <p:nvPr/>
            </p:nvGrpSpPr>
            <p:grpSpPr>
              <a:xfrm>
                <a:off x="4115955" y="570396"/>
                <a:ext cx="1477656" cy="799427"/>
                <a:chOff x="4315645" y="591416"/>
                <a:chExt cx="1477656" cy="799427"/>
              </a:xfrm>
            </p:grpSpPr>
            <p:sp>
              <p:nvSpPr>
                <p:cNvPr id="32" name="Oval 31">
                  <a:extLst>
                    <a:ext uri="{FF2B5EF4-FFF2-40B4-BE49-F238E27FC236}">
                      <a16:creationId xmlns:a16="http://schemas.microsoft.com/office/drawing/2014/main" id="{1B68A87C-A9EE-D4CF-63E7-72FFC3CAD112}"/>
                    </a:ext>
                  </a:extLst>
                </p:cNvPr>
                <p:cNvSpPr/>
                <p:nvPr/>
              </p:nvSpPr>
              <p:spPr bwMode="auto">
                <a:xfrm>
                  <a:off x="4315645" y="591416"/>
                  <a:ext cx="1477656" cy="767286"/>
                </a:xfrm>
                <a:prstGeom prst="ellipse">
                  <a:avLst/>
                </a:prstGeom>
                <a:solidFill>
                  <a:schemeClr val="accent6">
                    <a:lumMod val="20000"/>
                    <a:lumOff val="80000"/>
                    <a:alpha val="70000"/>
                  </a:schemeClr>
                </a:solidFill>
                <a:ln w="9525" cap="flat" cmpd="sng" algn="ctr">
                  <a:solidFill>
                    <a:srgbClr val="008000"/>
                  </a:solid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3" name="TextBox 32">
                  <a:extLst>
                    <a:ext uri="{FF2B5EF4-FFF2-40B4-BE49-F238E27FC236}">
                      <a16:creationId xmlns:a16="http://schemas.microsoft.com/office/drawing/2014/main" id="{24F55E4F-A7F8-C528-0227-B4DC0A0272CC}"/>
                    </a:ext>
                  </a:extLst>
                </p:cNvPr>
                <p:cNvSpPr txBox="1"/>
                <p:nvPr/>
              </p:nvSpPr>
              <p:spPr>
                <a:xfrm>
                  <a:off x="4360799" y="641035"/>
                  <a:ext cx="1387347" cy="749808"/>
                </a:xfrm>
                <a:prstGeom prst="rect">
                  <a:avLst/>
                </a:prstGeom>
                <a:noFill/>
              </p:spPr>
              <p:txBody>
                <a:bodyPr wrap="square" rtlCol="0">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C00000"/>
                      </a:solidFill>
                      <a:effectLst/>
                      <a:uLnTx/>
                      <a:uFillTx/>
                      <a:latin typeface="Calibri" panose="020F0502020204030204"/>
                      <a:ea typeface="ＭＳ Ｐゴシック" charset="0"/>
                      <a:cs typeface="+mn-cs"/>
                    </a:rPr>
                    <a:t>ML-enabled</a:t>
                  </a:r>
                  <a:r>
                    <a:rPr kumimoji="0" lang="en-US" sz="1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 mobility</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management</a:t>
                  </a: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grpSp>
        <p:sp>
          <p:nvSpPr>
            <p:cNvPr id="24" name="Right Brace 23">
              <a:extLst>
                <a:ext uri="{FF2B5EF4-FFF2-40B4-BE49-F238E27FC236}">
                  <a16:creationId xmlns:a16="http://schemas.microsoft.com/office/drawing/2014/main" id="{DE54D70F-5CAC-E9F2-E61D-0D6D5867C3E3}"/>
                </a:ext>
              </a:extLst>
            </p:cNvPr>
            <p:cNvSpPr/>
            <p:nvPr/>
          </p:nvSpPr>
          <p:spPr>
            <a:xfrm rot="16200000">
              <a:off x="7235739" y="724440"/>
              <a:ext cx="256220" cy="3061163"/>
            </a:xfrm>
            <a:prstGeom prst="rightBrac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6402AEBF-7BDC-4C9C-7DC0-A63298FE9343}"/>
                </a:ext>
              </a:extLst>
            </p:cNvPr>
            <p:cNvSpPr txBox="1"/>
            <p:nvPr/>
          </p:nvSpPr>
          <p:spPr>
            <a:xfrm>
              <a:off x="5889356" y="1849506"/>
              <a:ext cx="300184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AI-enabled RAN control xApps</a:t>
              </a:r>
            </a:p>
          </p:txBody>
        </p:sp>
      </p:grpSp>
      <p:sp>
        <p:nvSpPr>
          <p:cNvPr id="513" name="Content Placeholder 1">
            <a:extLst>
              <a:ext uri="{FF2B5EF4-FFF2-40B4-BE49-F238E27FC236}">
                <a16:creationId xmlns:a16="http://schemas.microsoft.com/office/drawing/2014/main" id="{224C83CA-0F62-F7A2-2D36-D3A175DC13FB}"/>
              </a:ext>
            </a:extLst>
          </p:cNvPr>
          <p:cNvSpPr txBox="1">
            <a:spLocks/>
          </p:cNvSpPr>
          <p:nvPr/>
        </p:nvSpPr>
        <p:spPr>
          <a:xfrm>
            <a:off x="478797" y="4343355"/>
            <a:ext cx="4713472" cy="161741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using common infrastructure (GPU/CPU computing, data, network):</a:t>
            </a:r>
          </a:p>
        </p:txBody>
      </p:sp>
    </p:spTree>
    <p:extLst>
      <p:ext uri="{BB962C8B-B14F-4D97-AF65-F5344CB8AC3E}">
        <p14:creationId xmlns:p14="http://schemas.microsoft.com/office/powerpoint/2010/main" val="151749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dissolve">
                                      <p:cBhvr>
                                        <p:cTn id="7" dur="500"/>
                                        <p:tgtEl>
                                          <p:spTgt spid="61"/>
                                        </p:tgtEl>
                                      </p:cBhvr>
                                    </p:animEffect>
                                  </p:childTnLst>
                                </p:cTn>
                              </p:par>
                              <p:par>
                                <p:cTn id="8" presetID="9"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dissolve">
                                      <p:cBhvr>
                                        <p:cTn id="15" dur="500"/>
                                        <p:tgtEl>
                                          <p:spTgt spid="62"/>
                                        </p:tgtEl>
                                      </p:cBhvr>
                                    </p:animEffect>
                                  </p:childTnLst>
                                </p:cTn>
                              </p:par>
                              <p:par>
                                <p:cTn id="16" presetID="9"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dissolve">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13"/>
                                        </p:tgtEl>
                                        <p:attrNameLst>
                                          <p:attrName>style.visibility</p:attrName>
                                        </p:attrNameLst>
                                      </p:cBhvr>
                                      <p:to>
                                        <p:strVal val="visible"/>
                                      </p:to>
                                    </p:set>
                                    <p:animEffect transition="in" filter="dissolve">
                                      <p:cBhvr>
                                        <p:cTn id="23" dur="500"/>
                                        <p:tgtEl>
                                          <p:spTgt spid="513"/>
                                        </p:tgtEl>
                                      </p:cBhvr>
                                    </p:animEffect>
                                  </p:childTnLst>
                                </p:cTn>
                              </p:par>
                              <p:par>
                                <p:cTn id="24" presetID="9" presetClass="entr" presetSubtype="0" fill="hold" nodeType="withEffect">
                                  <p:stCondLst>
                                    <p:cond delay="0"/>
                                  </p:stCondLst>
                                  <p:childTnLst>
                                    <p:set>
                                      <p:cBhvr>
                                        <p:cTn id="25" dur="1" fill="hold">
                                          <p:stCondLst>
                                            <p:cond delay="0"/>
                                          </p:stCondLst>
                                        </p:cTn>
                                        <p:tgtEl>
                                          <p:spTgt spid="508"/>
                                        </p:tgtEl>
                                        <p:attrNameLst>
                                          <p:attrName>style.visibility</p:attrName>
                                        </p:attrNameLst>
                                      </p:cBhvr>
                                      <p:to>
                                        <p:strVal val="visible"/>
                                      </p:to>
                                    </p:set>
                                    <p:animEffect transition="in" filter="dissolve">
                                      <p:cBhvr>
                                        <p:cTn id="26" dur="500"/>
                                        <p:tgtEl>
                                          <p:spTgt spid="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E8B54-121C-8149-86C0-E5DFC27DE8BB}"/>
              </a:ext>
            </a:extLst>
          </p:cNvPr>
          <p:cNvSpPr>
            <a:spLocks noGrp="1"/>
          </p:cNvSpPr>
          <p:nvPr>
            <p:ph type="title"/>
          </p:nvPr>
        </p:nvSpPr>
        <p:spPr>
          <a:xfrm>
            <a:off x="439214" y="264708"/>
            <a:ext cx="10889343" cy="894622"/>
          </a:xfrm>
        </p:spPr>
        <p:txBody>
          <a:bodyPr>
            <a:normAutofit/>
          </a:bodyPr>
          <a:lstStyle/>
          <a:p>
            <a:r>
              <a:rPr lang="en-US" dirty="0"/>
              <a:t>Challenge 1: Mobility in 5G networks: handover</a:t>
            </a:r>
          </a:p>
        </p:txBody>
      </p:sp>
      <p:sp>
        <p:nvSpPr>
          <p:cNvPr id="333" name="TextBox 332">
            <a:extLst>
              <a:ext uri="{FF2B5EF4-FFF2-40B4-BE49-F238E27FC236}">
                <a16:creationId xmlns:a16="http://schemas.microsoft.com/office/drawing/2014/main" id="{8C5AE47E-31BC-BD45-A1CF-0CB6534FECC4}"/>
              </a:ext>
            </a:extLst>
          </p:cNvPr>
          <p:cNvSpPr txBox="1"/>
          <p:nvPr/>
        </p:nvSpPr>
        <p:spPr>
          <a:xfrm>
            <a:off x="8051908" y="1180654"/>
            <a:ext cx="3704256" cy="27699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Handover: </a:t>
            </a:r>
          </a:p>
          <a:p>
            <a:pPr marL="342900" marR="0" lvl="0" indent="-220663" algn="l" defTabSz="914400" rtl="0" eaLnBrk="1" fontAlgn="auto" latinLnBrk="0" hangingPunct="1">
              <a:spcBef>
                <a:spcPts val="0"/>
              </a:spcBef>
              <a:spcAft>
                <a:spcPts val="0"/>
              </a:spcAft>
              <a:buClr>
                <a:srgbClr val="011199"/>
              </a:buClr>
              <a:buSzTx/>
              <a:buFont typeface="Wingdings" pitchFamily="2" charset="2"/>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mobile device changes is point of attachment to the network</a:t>
            </a:r>
          </a:p>
          <a:p>
            <a:pPr marL="342900" marR="0" lvl="0" indent="-220663" algn="l" defTabSz="914400" rtl="0" eaLnBrk="1" fontAlgn="auto" latinLnBrk="0" hangingPunct="1">
              <a:spcBef>
                <a:spcPts val="0"/>
              </a:spcBef>
              <a:spcAft>
                <a:spcPts val="0"/>
              </a:spcAft>
              <a:buClr>
                <a:srgbClr val="011199"/>
              </a:buClr>
              <a:buSzTx/>
              <a:buFont typeface="Wingdings" pitchFamily="2" charset="2"/>
              <a:buChar char="§"/>
              <a:tabLst/>
              <a:defRPr/>
            </a:pPr>
            <a:r>
              <a:rPr lang="en-US" sz="2200" dirty="0">
                <a:solidFill>
                  <a:prstClr val="black"/>
                </a:solidFill>
                <a:latin typeface="Calibri" panose="020F0502020204030204"/>
              </a:rPr>
              <a:t>data flow to device changes from </a:t>
            </a:r>
            <a:r>
              <a:rPr lang="en-US" sz="2200" i="1" dirty="0">
                <a:solidFill>
                  <a:srgbClr val="0E00A3"/>
                </a:solidFill>
                <a:latin typeface="Calibri" panose="020F0502020204030204"/>
              </a:rPr>
              <a:t>source</a:t>
            </a:r>
            <a:r>
              <a:rPr lang="en-US" sz="2200" dirty="0">
                <a:solidFill>
                  <a:prstClr val="black"/>
                </a:solidFill>
                <a:latin typeface="Calibri" panose="020F0502020204030204"/>
              </a:rPr>
              <a:t> base station to </a:t>
            </a:r>
            <a:r>
              <a:rPr lang="en-US" sz="2200" i="1" dirty="0">
                <a:solidFill>
                  <a:srgbClr val="0E00A3"/>
                </a:solidFill>
                <a:latin typeface="Calibri" panose="020F0502020204030204"/>
              </a:rPr>
              <a:t>target</a:t>
            </a:r>
            <a:r>
              <a:rPr lang="en-US" sz="2200" dirty="0">
                <a:solidFill>
                  <a:prstClr val="black"/>
                </a:solidFill>
                <a:latin typeface="Calibri" panose="020F0502020204030204"/>
              </a:rPr>
              <a:t> base station</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3">
            <a:extLst>
              <a:ext uri="{FF2B5EF4-FFF2-40B4-BE49-F238E27FC236}">
                <a16:creationId xmlns:a16="http://schemas.microsoft.com/office/drawing/2014/main" id="{8D7997B8-9AAB-33BA-211E-8D7541F404F2}"/>
              </a:ext>
            </a:extLst>
          </p:cNvPr>
          <p:cNvSpPr>
            <a:spLocks noGrp="1"/>
          </p:cNvSpPr>
          <p:nvPr>
            <p:ph type="sldNum" sz="quarter" idx="4"/>
          </p:nvPr>
        </p:nvSpPr>
        <p:spPr>
          <a:xfrm>
            <a:off x="9219616" y="644308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Mobility </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pSp>
        <p:nvGrpSpPr>
          <p:cNvPr id="325" name="Group 324">
            <a:extLst>
              <a:ext uri="{FF2B5EF4-FFF2-40B4-BE49-F238E27FC236}">
                <a16:creationId xmlns:a16="http://schemas.microsoft.com/office/drawing/2014/main" id="{453D8953-661F-47CB-B007-FE52B31AB5AF}"/>
              </a:ext>
            </a:extLst>
          </p:cNvPr>
          <p:cNvGrpSpPr/>
          <p:nvPr/>
        </p:nvGrpSpPr>
        <p:grpSpPr>
          <a:xfrm>
            <a:off x="600831" y="1011606"/>
            <a:ext cx="7031493" cy="4563986"/>
            <a:chOff x="600831" y="1011606"/>
            <a:chExt cx="7031493" cy="4563986"/>
          </a:xfrm>
        </p:grpSpPr>
        <p:grpSp>
          <p:nvGrpSpPr>
            <p:cNvPr id="324" name="Group 323">
              <a:extLst>
                <a:ext uri="{FF2B5EF4-FFF2-40B4-BE49-F238E27FC236}">
                  <a16:creationId xmlns:a16="http://schemas.microsoft.com/office/drawing/2014/main" id="{A337E539-820F-99AA-8BAA-BA0C7DB9E299}"/>
                </a:ext>
              </a:extLst>
            </p:cNvPr>
            <p:cNvGrpSpPr/>
            <p:nvPr/>
          </p:nvGrpSpPr>
          <p:grpSpPr>
            <a:xfrm>
              <a:off x="600831" y="1011606"/>
              <a:ext cx="7031493" cy="4563986"/>
              <a:chOff x="600831" y="1011606"/>
              <a:chExt cx="7031493" cy="4563986"/>
            </a:xfrm>
          </p:grpSpPr>
          <p:sp>
            <p:nvSpPr>
              <p:cNvPr id="301" name="Oval 23">
                <a:extLst>
                  <a:ext uri="{FF2B5EF4-FFF2-40B4-BE49-F238E27FC236}">
                    <a16:creationId xmlns:a16="http://schemas.microsoft.com/office/drawing/2014/main" id="{5F3FBE24-2EB1-FCAD-55E6-314EFB19CFCD}"/>
                  </a:ext>
                </a:extLst>
              </p:cNvPr>
              <p:cNvSpPr>
                <a:spLocks noChangeArrowheads="1"/>
              </p:cNvSpPr>
              <p:nvPr/>
            </p:nvSpPr>
            <p:spPr bwMode="auto">
              <a:xfrm>
                <a:off x="4162573" y="3654871"/>
                <a:ext cx="3168115" cy="1920721"/>
              </a:xfrm>
              <a:prstGeom prst="ellipse">
                <a:avLst/>
              </a:prstGeom>
              <a:gradFill flip="none" rotWithShape="1">
                <a:gsLst>
                  <a:gs pos="2000">
                    <a:srgbClr val="A5BFE3"/>
                  </a:gs>
                  <a:gs pos="100000">
                    <a:srgbClr val="DAEAFF"/>
                  </a:gs>
                  <a:gs pos="85000">
                    <a:srgbClr val="E0EDFE"/>
                  </a:gs>
                  <a:gs pos="52000">
                    <a:schemeClr val="accent1">
                      <a:lumMod val="30000"/>
                      <a:lumOff val="70000"/>
                      <a:alpha val="65599"/>
                    </a:schemeClr>
                  </a:gs>
                </a:gsLst>
                <a:path path="circle">
                  <a:fillToRect l="50000" t="50000" r="50000" b="50000"/>
                </a:path>
                <a:tileRect/>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dirty="0">
                  <a:solidFill>
                    <a:srgbClr val="000000"/>
                  </a:solidFill>
                  <a:latin typeface="Arial" charset="0"/>
                  <a:ea typeface="ＭＳ Ｐゴシック" charset="0"/>
                </a:endParaRPr>
              </a:p>
            </p:txBody>
          </p:sp>
          <p:sp>
            <p:nvSpPr>
              <p:cNvPr id="300" name="Oval 23">
                <a:extLst>
                  <a:ext uri="{FF2B5EF4-FFF2-40B4-BE49-F238E27FC236}">
                    <a16:creationId xmlns:a16="http://schemas.microsoft.com/office/drawing/2014/main" id="{931CD1D5-5369-DB9A-95AA-6B029AEB4B2E}"/>
                  </a:ext>
                </a:extLst>
              </p:cNvPr>
              <p:cNvSpPr>
                <a:spLocks noChangeArrowheads="1"/>
              </p:cNvSpPr>
              <p:nvPr/>
            </p:nvSpPr>
            <p:spPr bwMode="auto">
              <a:xfrm>
                <a:off x="4973372" y="2228820"/>
                <a:ext cx="2658952" cy="2221708"/>
              </a:xfrm>
              <a:prstGeom prst="ellipse">
                <a:avLst/>
              </a:prstGeom>
              <a:gradFill flip="none" rotWithShape="1">
                <a:gsLst>
                  <a:gs pos="2000">
                    <a:srgbClr val="A5BFE3"/>
                  </a:gs>
                  <a:gs pos="100000">
                    <a:srgbClr val="DAEAFF"/>
                  </a:gs>
                  <a:gs pos="85000">
                    <a:srgbClr val="E0EDFE"/>
                  </a:gs>
                  <a:gs pos="52000">
                    <a:schemeClr val="accent1">
                      <a:lumMod val="30000"/>
                      <a:lumOff val="70000"/>
                      <a:alpha val="65599"/>
                    </a:schemeClr>
                  </a:gs>
                </a:gsLst>
                <a:path path="circle">
                  <a:fillToRect l="50000" t="50000" r="50000" b="50000"/>
                </a:path>
                <a:tileRect/>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dirty="0">
                  <a:solidFill>
                    <a:srgbClr val="000000"/>
                  </a:solidFill>
                  <a:latin typeface="Arial" charset="0"/>
                  <a:ea typeface="ＭＳ Ｐゴシック" charset="0"/>
                </a:endParaRPr>
              </a:p>
            </p:txBody>
          </p:sp>
          <p:sp>
            <p:nvSpPr>
              <p:cNvPr id="189" name="Oval 23">
                <a:extLst>
                  <a:ext uri="{FF2B5EF4-FFF2-40B4-BE49-F238E27FC236}">
                    <a16:creationId xmlns:a16="http://schemas.microsoft.com/office/drawing/2014/main" id="{F813D6EF-04BF-ABD0-1425-DCA008C3FBCD}"/>
                  </a:ext>
                </a:extLst>
              </p:cNvPr>
              <p:cNvSpPr>
                <a:spLocks noChangeArrowheads="1"/>
              </p:cNvSpPr>
              <p:nvPr/>
            </p:nvSpPr>
            <p:spPr bwMode="auto">
              <a:xfrm>
                <a:off x="3992684" y="1011606"/>
                <a:ext cx="3168115" cy="2221708"/>
              </a:xfrm>
              <a:prstGeom prst="ellipse">
                <a:avLst/>
              </a:prstGeom>
              <a:gradFill flip="none" rotWithShape="1">
                <a:gsLst>
                  <a:gs pos="2000">
                    <a:srgbClr val="A5BFE3"/>
                  </a:gs>
                  <a:gs pos="100000">
                    <a:srgbClr val="DAEAFF"/>
                  </a:gs>
                  <a:gs pos="85000">
                    <a:srgbClr val="E0EDFE"/>
                  </a:gs>
                  <a:gs pos="52000">
                    <a:schemeClr val="accent1">
                      <a:lumMod val="30000"/>
                      <a:lumOff val="70000"/>
                      <a:alpha val="65599"/>
                    </a:schemeClr>
                  </a:gs>
                </a:gsLst>
                <a:path path="circle">
                  <a:fillToRect l="50000" t="50000" r="50000" b="50000"/>
                </a:path>
                <a:tileRect/>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dirty="0">
                  <a:solidFill>
                    <a:srgbClr val="000000"/>
                  </a:solidFill>
                  <a:latin typeface="Arial" charset="0"/>
                  <a:ea typeface="ＭＳ Ｐゴシック" charset="0"/>
                </a:endParaRPr>
              </a:p>
            </p:txBody>
          </p:sp>
          <p:sp>
            <p:nvSpPr>
              <p:cNvPr id="296" name="Freeform 295">
                <a:extLst>
                  <a:ext uri="{FF2B5EF4-FFF2-40B4-BE49-F238E27FC236}">
                    <a16:creationId xmlns:a16="http://schemas.microsoft.com/office/drawing/2014/main" id="{E45FD7A4-5BA4-1938-CCD6-A8414CEA6563}"/>
                  </a:ext>
                </a:extLst>
              </p:cNvPr>
              <p:cNvSpPr/>
              <p:nvPr/>
            </p:nvSpPr>
            <p:spPr>
              <a:xfrm>
                <a:off x="600831" y="2093249"/>
                <a:ext cx="4782108" cy="2480615"/>
              </a:xfrm>
              <a:custGeom>
                <a:avLst/>
                <a:gdLst>
                  <a:gd name="connsiteX0" fmla="*/ 910971 w 2479694"/>
                  <a:gd name="connsiteY0" fmla="*/ 57599 h 2518288"/>
                  <a:gd name="connsiteX1" fmla="*/ 459082 w 2479694"/>
                  <a:gd name="connsiteY1" fmla="*/ 200298 h 2518288"/>
                  <a:gd name="connsiteX2" fmla="*/ 154652 w 2479694"/>
                  <a:gd name="connsiteY2" fmla="*/ 647420 h 2518288"/>
                  <a:gd name="connsiteX3" fmla="*/ 7194 w 2479694"/>
                  <a:gd name="connsiteY3" fmla="*/ 1151621 h 2518288"/>
                  <a:gd name="connsiteX4" fmla="*/ 50004 w 2479694"/>
                  <a:gd name="connsiteY4" fmla="*/ 1679605 h 2518288"/>
                  <a:gd name="connsiteX5" fmla="*/ 283084 w 2479694"/>
                  <a:gd name="connsiteY5" fmla="*/ 2236129 h 2518288"/>
                  <a:gd name="connsiteX6" fmla="*/ 929997 w 2479694"/>
                  <a:gd name="connsiteY6" fmla="*/ 2502500 h 2518288"/>
                  <a:gd name="connsiteX7" fmla="*/ 1434210 w 2479694"/>
                  <a:gd name="connsiteY7" fmla="*/ 2483473 h 2518288"/>
                  <a:gd name="connsiteX8" fmla="*/ 1919395 w 2479694"/>
                  <a:gd name="connsiteY8" fmla="*/ 2450177 h 2518288"/>
                  <a:gd name="connsiteX9" fmla="*/ 2380797 w 2479694"/>
                  <a:gd name="connsiteY9" fmla="*/ 1831817 h 2518288"/>
                  <a:gd name="connsiteX10" fmla="*/ 2471174 w 2479694"/>
                  <a:gd name="connsiteY10" fmla="*/ 1246753 h 2518288"/>
                  <a:gd name="connsiteX11" fmla="*/ 2242852 w 2479694"/>
                  <a:gd name="connsiteY11" fmla="*/ 675959 h 2518288"/>
                  <a:gd name="connsiteX12" fmla="*/ 2066853 w 2479694"/>
                  <a:gd name="connsiteY12" fmla="*/ 371536 h 2518288"/>
                  <a:gd name="connsiteX13" fmla="*/ 1838531 w 2479694"/>
                  <a:gd name="connsiteY13" fmla="*/ 86139 h 2518288"/>
                  <a:gd name="connsiteX14" fmla="*/ 1258211 w 2479694"/>
                  <a:gd name="connsiteY14" fmla="*/ 520 h 2518288"/>
                  <a:gd name="connsiteX15" fmla="*/ 910971 w 2479694"/>
                  <a:gd name="connsiteY15" fmla="*/ 57599 h 25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79694" h="2518288">
                    <a:moveTo>
                      <a:pt x="910971" y="57599"/>
                    </a:moveTo>
                    <a:cubicBezTo>
                      <a:pt x="777783" y="90895"/>
                      <a:pt x="585135" y="101995"/>
                      <a:pt x="459082" y="200298"/>
                    </a:cubicBezTo>
                    <a:cubicBezTo>
                      <a:pt x="333029" y="298601"/>
                      <a:pt x="229967" y="488866"/>
                      <a:pt x="154652" y="647420"/>
                    </a:cubicBezTo>
                    <a:cubicBezTo>
                      <a:pt x="79337" y="805974"/>
                      <a:pt x="24635" y="979590"/>
                      <a:pt x="7194" y="1151621"/>
                    </a:cubicBezTo>
                    <a:cubicBezTo>
                      <a:pt x="-10247" y="1323652"/>
                      <a:pt x="4022" y="1498854"/>
                      <a:pt x="50004" y="1679605"/>
                    </a:cubicBezTo>
                    <a:cubicBezTo>
                      <a:pt x="95986" y="1860356"/>
                      <a:pt x="136419" y="2098980"/>
                      <a:pt x="283084" y="2236129"/>
                    </a:cubicBezTo>
                    <a:cubicBezTo>
                      <a:pt x="429749" y="2373278"/>
                      <a:pt x="738143" y="2461276"/>
                      <a:pt x="929997" y="2502500"/>
                    </a:cubicBezTo>
                    <a:cubicBezTo>
                      <a:pt x="1121851" y="2543724"/>
                      <a:pt x="1269310" y="2492193"/>
                      <a:pt x="1434210" y="2483473"/>
                    </a:cubicBezTo>
                    <a:cubicBezTo>
                      <a:pt x="1599110" y="2474753"/>
                      <a:pt x="1761631" y="2558786"/>
                      <a:pt x="1919395" y="2450177"/>
                    </a:cubicBezTo>
                    <a:cubicBezTo>
                      <a:pt x="2077160" y="2341568"/>
                      <a:pt x="2288834" y="2032388"/>
                      <a:pt x="2380797" y="1831817"/>
                    </a:cubicBezTo>
                    <a:cubicBezTo>
                      <a:pt x="2472760" y="1631246"/>
                      <a:pt x="2494165" y="1439396"/>
                      <a:pt x="2471174" y="1246753"/>
                    </a:cubicBezTo>
                    <a:cubicBezTo>
                      <a:pt x="2448183" y="1054110"/>
                      <a:pt x="2310239" y="821828"/>
                      <a:pt x="2242852" y="675959"/>
                    </a:cubicBezTo>
                    <a:cubicBezTo>
                      <a:pt x="2175465" y="530090"/>
                      <a:pt x="2134240" y="469839"/>
                      <a:pt x="2066853" y="371536"/>
                    </a:cubicBezTo>
                    <a:cubicBezTo>
                      <a:pt x="1999466" y="273233"/>
                      <a:pt x="1973305" y="147975"/>
                      <a:pt x="1838531" y="86139"/>
                    </a:cubicBezTo>
                    <a:cubicBezTo>
                      <a:pt x="1703757" y="24303"/>
                      <a:pt x="1414390" y="5277"/>
                      <a:pt x="1258211" y="520"/>
                    </a:cubicBezTo>
                    <a:cubicBezTo>
                      <a:pt x="1102032" y="-4237"/>
                      <a:pt x="1044159" y="24303"/>
                      <a:pt x="910971" y="57599"/>
                    </a:cubicBezTo>
                    <a:close/>
                  </a:path>
                </a:pathLst>
              </a:custGeom>
              <a:solidFill>
                <a:srgbClr val="9AE0FF"/>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4" name="Group 3">
              <a:extLst>
                <a:ext uri="{FF2B5EF4-FFF2-40B4-BE49-F238E27FC236}">
                  <a16:creationId xmlns:a16="http://schemas.microsoft.com/office/drawing/2014/main" id="{33D2D5F9-9EC4-0AB6-C857-618888243776}"/>
                </a:ext>
              </a:extLst>
            </p:cNvPr>
            <p:cNvGrpSpPr/>
            <p:nvPr/>
          </p:nvGrpSpPr>
          <p:grpSpPr>
            <a:xfrm>
              <a:off x="5092094" y="1515970"/>
              <a:ext cx="579097" cy="870251"/>
              <a:chOff x="5889335" y="1626817"/>
              <a:chExt cx="694858" cy="1017961"/>
            </a:xfrm>
          </p:grpSpPr>
          <p:grpSp>
            <p:nvGrpSpPr>
              <p:cNvPr id="5" name="Group 817">
                <a:extLst>
                  <a:ext uri="{FF2B5EF4-FFF2-40B4-BE49-F238E27FC236}">
                    <a16:creationId xmlns:a16="http://schemas.microsoft.com/office/drawing/2014/main" id="{5662E381-0308-4144-493D-2FEE825BD557}"/>
                  </a:ext>
                </a:extLst>
              </p:cNvPr>
              <p:cNvGrpSpPr>
                <a:grpSpLocks/>
              </p:cNvGrpSpPr>
              <p:nvPr/>
            </p:nvGrpSpPr>
            <p:grpSpPr bwMode="auto">
              <a:xfrm>
                <a:off x="5971949" y="1626817"/>
                <a:ext cx="466245" cy="392290"/>
                <a:chOff x="2920" y="1445"/>
                <a:chExt cx="326" cy="289"/>
              </a:xfrm>
            </p:grpSpPr>
            <p:sp>
              <p:nvSpPr>
                <p:cNvPr id="24" name="Oval 818">
                  <a:extLst>
                    <a:ext uri="{FF2B5EF4-FFF2-40B4-BE49-F238E27FC236}">
                      <a16:creationId xmlns:a16="http://schemas.microsoft.com/office/drawing/2014/main" id="{228DC2DC-9984-89F1-3926-8A621E92BD08}"/>
                    </a:ext>
                  </a:extLst>
                </p:cNvPr>
                <p:cNvSpPr>
                  <a:spLocks noChangeArrowheads="1"/>
                </p:cNvSpPr>
                <p:nvPr/>
              </p:nvSpPr>
              <p:spPr bwMode="auto">
                <a:xfrm>
                  <a:off x="2920" y="1445"/>
                  <a:ext cx="326" cy="289"/>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nvGrpSpPr>
                <p:cNvPr id="25" name="Group 819">
                  <a:extLst>
                    <a:ext uri="{FF2B5EF4-FFF2-40B4-BE49-F238E27FC236}">
                      <a16:creationId xmlns:a16="http://schemas.microsoft.com/office/drawing/2014/main" id="{37C95A95-4B51-9A16-3BEA-4DFE8D1ECC11}"/>
                    </a:ext>
                  </a:extLst>
                </p:cNvPr>
                <p:cNvGrpSpPr>
                  <a:grpSpLocks/>
                </p:cNvGrpSpPr>
                <p:nvPr/>
              </p:nvGrpSpPr>
              <p:grpSpPr bwMode="auto">
                <a:xfrm>
                  <a:off x="2949" y="1476"/>
                  <a:ext cx="265" cy="228"/>
                  <a:chOff x="2949" y="1476"/>
                  <a:chExt cx="265" cy="228"/>
                </a:xfrm>
              </p:grpSpPr>
              <p:sp>
                <p:nvSpPr>
                  <p:cNvPr id="27" name="Oval 820">
                    <a:extLst>
                      <a:ext uri="{FF2B5EF4-FFF2-40B4-BE49-F238E27FC236}">
                        <a16:creationId xmlns:a16="http://schemas.microsoft.com/office/drawing/2014/main" id="{15626D87-4C76-2BB4-8090-23651105CE15}"/>
                      </a:ext>
                    </a:extLst>
                  </p:cNvPr>
                  <p:cNvSpPr>
                    <a:spLocks noChangeArrowheads="1"/>
                  </p:cNvSpPr>
                  <p:nvPr/>
                </p:nvSpPr>
                <p:spPr bwMode="auto">
                  <a:xfrm>
                    <a:off x="3030" y="1545"/>
                    <a:ext cx="107" cy="92"/>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28" name="Oval 821">
                    <a:extLst>
                      <a:ext uri="{FF2B5EF4-FFF2-40B4-BE49-F238E27FC236}">
                        <a16:creationId xmlns:a16="http://schemas.microsoft.com/office/drawing/2014/main" id="{B68388ED-CE89-61E9-2A73-9FB629923FDF}"/>
                      </a:ext>
                    </a:extLst>
                  </p:cNvPr>
                  <p:cNvSpPr>
                    <a:spLocks noChangeArrowheads="1"/>
                  </p:cNvSpPr>
                  <p:nvPr/>
                </p:nvSpPr>
                <p:spPr bwMode="auto">
                  <a:xfrm>
                    <a:off x="3006" y="1525"/>
                    <a:ext cx="154" cy="131"/>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29" name="Oval 822">
                    <a:extLst>
                      <a:ext uri="{FF2B5EF4-FFF2-40B4-BE49-F238E27FC236}">
                        <a16:creationId xmlns:a16="http://schemas.microsoft.com/office/drawing/2014/main" id="{4539C479-F33E-5C0E-826C-C8C08E643C18}"/>
                      </a:ext>
                    </a:extLst>
                  </p:cNvPr>
                  <p:cNvSpPr>
                    <a:spLocks noChangeArrowheads="1"/>
                  </p:cNvSpPr>
                  <p:nvPr/>
                </p:nvSpPr>
                <p:spPr bwMode="auto">
                  <a:xfrm>
                    <a:off x="2983" y="1501"/>
                    <a:ext cx="203" cy="179"/>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30" name="Oval 823">
                    <a:extLst>
                      <a:ext uri="{FF2B5EF4-FFF2-40B4-BE49-F238E27FC236}">
                        <a16:creationId xmlns:a16="http://schemas.microsoft.com/office/drawing/2014/main" id="{5A53E053-0EA9-F0C9-C0EF-709F20139C2F}"/>
                      </a:ext>
                    </a:extLst>
                  </p:cNvPr>
                  <p:cNvSpPr>
                    <a:spLocks noChangeArrowheads="1"/>
                  </p:cNvSpPr>
                  <p:nvPr/>
                </p:nvSpPr>
                <p:spPr bwMode="auto">
                  <a:xfrm>
                    <a:off x="2949" y="1476"/>
                    <a:ext cx="265" cy="228"/>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nvGrpSpPr>
              <p:cNvPr id="6" name="Group 5">
                <a:extLst>
                  <a:ext uri="{FF2B5EF4-FFF2-40B4-BE49-F238E27FC236}">
                    <a16:creationId xmlns:a16="http://schemas.microsoft.com/office/drawing/2014/main" id="{050395D1-D328-C6B3-C741-1217E2302B63}"/>
                  </a:ext>
                </a:extLst>
              </p:cNvPr>
              <p:cNvGrpSpPr/>
              <p:nvPr/>
            </p:nvGrpSpPr>
            <p:grpSpPr>
              <a:xfrm>
                <a:off x="5988685" y="1818858"/>
                <a:ext cx="437474" cy="596272"/>
                <a:chOff x="3585986" y="1924272"/>
                <a:chExt cx="468358" cy="1018983"/>
              </a:xfrm>
            </p:grpSpPr>
            <p:sp>
              <p:nvSpPr>
                <p:cNvPr id="20" name="Rectangle 19">
                  <a:extLst>
                    <a:ext uri="{FF2B5EF4-FFF2-40B4-BE49-F238E27FC236}">
                      <a16:creationId xmlns:a16="http://schemas.microsoft.com/office/drawing/2014/main" id="{67D3D8B8-C259-3D2B-569B-385432210317}"/>
                    </a:ext>
                  </a:extLst>
                </p:cNvPr>
                <p:cNvSpPr/>
                <p:nvPr/>
              </p:nvSpPr>
              <p:spPr>
                <a:xfrm>
                  <a:off x="3793799" y="1924272"/>
                  <a:ext cx="61211" cy="10189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E749725-9991-3818-C681-F395D89CAA7E}"/>
                    </a:ext>
                  </a:extLst>
                </p:cNvPr>
                <p:cNvSpPr/>
                <p:nvPr/>
              </p:nvSpPr>
              <p:spPr>
                <a:xfrm rot="5400000">
                  <a:off x="3797305" y="1906792"/>
                  <a:ext cx="45719" cy="4683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51BD774-FD4E-6B65-30D9-EEE90780E283}"/>
                    </a:ext>
                  </a:extLst>
                </p:cNvPr>
                <p:cNvSpPr/>
                <p:nvPr/>
              </p:nvSpPr>
              <p:spPr>
                <a:xfrm>
                  <a:off x="3641274" y="2079689"/>
                  <a:ext cx="97237" cy="1682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605DAE1-834A-F61A-C830-71D85A4D9664}"/>
                    </a:ext>
                  </a:extLst>
                </p:cNvPr>
                <p:cNvSpPr/>
                <p:nvPr/>
              </p:nvSpPr>
              <p:spPr>
                <a:xfrm>
                  <a:off x="3942084" y="2069884"/>
                  <a:ext cx="45719" cy="30343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10CDB076-EA64-6C50-596C-7ED3508DE29E}"/>
                  </a:ext>
                </a:extLst>
              </p:cNvPr>
              <p:cNvGrpSpPr/>
              <p:nvPr/>
            </p:nvGrpSpPr>
            <p:grpSpPr>
              <a:xfrm>
                <a:off x="5889335" y="2048021"/>
                <a:ext cx="694858" cy="596757"/>
                <a:chOff x="2913744" y="2211770"/>
                <a:chExt cx="694858" cy="596757"/>
              </a:xfrm>
            </p:grpSpPr>
            <p:grpSp>
              <p:nvGrpSpPr>
                <p:cNvPr id="8" name="Group 7">
                  <a:extLst>
                    <a:ext uri="{FF2B5EF4-FFF2-40B4-BE49-F238E27FC236}">
                      <a16:creationId xmlns:a16="http://schemas.microsoft.com/office/drawing/2014/main" id="{2A870E05-FCED-CDED-8961-F95F8CFD3392}"/>
                    </a:ext>
                  </a:extLst>
                </p:cNvPr>
                <p:cNvGrpSpPr/>
                <p:nvPr/>
              </p:nvGrpSpPr>
              <p:grpSpPr>
                <a:xfrm>
                  <a:off x="2913744" y="2416607"/>
                  <a:ext cx="694858" cy="391920"/>
                  <a:chOff x="340314" y="959725"/>
                  <a:chExt cx="710987" cy="333816"/>
                </a:xfrm>
              </p:grpSpPr>
              <p:sp>
                <p:nvSpPr>
                  <p:cNvPr id="10" name="Oval 9">
                    <a:extLst>
                      <a:ext uri="{FF2B5EF4-FFF2-40B4-BE49-F238E27FC236}">
                        <a16:creationId xmlns:a16="http://schemas.microsoft.com/office/drawing/2014/main" id="{BC0665BB-E3D0-7EBF-22C8-5A74192BF69F}"/>
                      </a:ext>
                    </a:extLst>
                  </p:cNvPr>
                  <p:cNvSpPr/>
                  <p:nvPr/>
                </p:nvSpPr>
                <p:spPr>
                  <a:xfrm flipV="1">
                    <a:off x="340314" y="1069853"/>
                    <a:ext cx="710987" cy="22368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47669227-6E80-0F4D-3C5C-C55457B0E0CA}"/>
                      </a:ext>
                    </a:extLst>
                  </p:cNvPr>
                  <p:cNvGrpSpPr/>
                  <p:nvPr/>
                </p:nvGrpSpPr>
                <p:grpSpPr>
                  <a:xfrm>
                    <a:off x="519850" y="1126797"/>
                    <a:ext cx="319417" cy="141293"/>
                    <a:chOff x="7493876" y="2774731"/>
                    <a:chExt cx="1481958" cy="894622"/>
                  </a:xfrm>
                </p:grpSpPr>
                <p:sp>
                  <p:nvSpPr>
                    <p:cNvPr id="13" name="Freeform 12">
                      <a:extLst>
                        <a:ext uri="{FF2B5EF4-FFF2-40B4-BE49-F238E27FC236}">
                          <a16:creationId xmlns:a16="http://schemas.microsoft.com/office/drawing/2014/main" id="{3651E58B-1B54-28D8-FF95-124083B98F6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4" name="Oval 13">
                      <a:extLst>
                        <a:ext uri="{FF2B5EF4-FFF2-40B4-BE49-F238E27FC236}">
                          <a16:creationId xmlns:a16="http://schemas.microsoft.com/office/drawing/2014/main" id="{D842A422-DF25-AAAE-F89C-2BE0021D61A7}"/>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5" name="Group 14">
                      <a:extLst>
                        <a:ext uri="{FF2B5EF4-FFF2-40B4-BE49-F238E27FC236}">
                          <a16:creationId xmlns:a16="http://schemas.microsoft.com/office/drawing/2014/main" id="{EF5177FF-1229-4494-C8A9-2F6884EA4D1D}"/>
                        </a:ext>
                      </a:extLst>
                    </p:cNvPr>
                    <p:cNvGrpSpPr/>
                    <p:nvPr/>
                  </p:nvGrpSpPr>
                  <p:grpSpPr>
                    <a:xfrm>
                      <a:off x="7713663" y="2848339"/>
                      <a:ext cx="1042107" cy="425543"/>
                      <a:chOff x="7786941" y="2884917"/>
                      <a:chExt cx="897649" cy="353919"/>
                    </a:xfrm>
                  </p:grpSpPr>
                  <p:sp>
                    <p:nvSpPr>
                      <p:cNvPr id="16" name="Freeform 15">
                        <a:extLst>
                          <a:ext uri="{FF2B5EF4-FFF2-40B4-BE49-F238E27FC236}">
                            <a16:creationId xmlns:a16="http://schemas.microsoft.com/office/drawing/2014/main" id="{6638058E-5CD8-331C-8043-5D7305BC58BD}"/>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CA1F5288-8B8A-9050-AF63-1CADD1EFA72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17">
                        <a:extLst>
                          <a:ext uri="{FF2B5EF4-FFF2-40B4-BE49-F238E27FC236}">
                            <a16:creationId xmlns:a16="http://schemas.microsoft.com/office/drawing/2014/main" id="{D7A73EAC-B844-C55A-A918-7D540852040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18">
                        <a:extLst>
                          <a:ext uri="{FF2B5EF4-FFF2-40B4-BE49-F238E27FC236}">
                            <a16:creationId xmlns:a16="http://schemas.microsoft.com/office/drawing/2014/main" id="{BDACE6BC-9412-867E-2CF6-2B9A4802992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2" name="Can 11">
                    <a:extLst>
                      <a:ext uri="{FF2B5EF4-FFF2-40B4-BE49-F238E27FC236}">
                        <a16:creationId xmlns:a16="http://schemas.microsoft.com/office/drawing/2014/main" id="{248C2BB9-7F01-DDB4-E575-B7D72C039AD2}"/>
                      </a:ext>
                    </a:extLst>
                  </p:cNvPr>
                  <p:cNvSpPr/>
                  <p:nvPr/>
                </p:nvSpPr>
                <p:spPr>
                  <a:xfrm>
                    <a:off x="790311" y="959725"/>
                    <a:ext cx="174480" cy="184305"/>
                  </a:xfrm>
                  <a:prstGeom prst="can">
                    <a:avLst/>
                  </a:prstGeom>
                  <a:solidFill>
                    <a:srgbClr val="0012A0">
                      <a:alpha val="8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9" name="Picture 8" descr="A screen shot of a computer&#10;&#10;Description automatically generated">
                  <a:extLst>
                    <a:ext uri="{FF2B5EF4-FFF2-40B4-BE49-F238E27FC236}">
                      <a16:creationId xmlns:a16="http://schemas.microsoft.com/office/drawing/2014/main" id="{F1262982-58C7-3577-5C4E-1514337751B3}"/>
                    </a:ext>
                  </a:extLst>
                </p:cNvPr>
                <p:cNvPicPr>
                  <a:picLocks noChangeAspect="1"/>
                </p:cNvPicPr>
                <p:nvPr/>
              </p:nvPicPr>
              <p:blipFill>
                <a:blip r:embed="rId3"/>
                <a:stretch>
                  <a:fillRect/>
                </a:stretch>
              </p:blipFill>
              <p:spPr>
                <a:xfrm>
                  <a:off x="2939352" y="2211770"/>
                  <a:ext cx="249527" cy="465445"/>
                </a:xfrm>
                <a:prstGeom prst="rect">
                  <a:avLst/>
                </a:prstGeom>
              </p:spPr>
            </p:pic>
          </p:grpSp>
        </p:grpSp>
        <p:grpSp>
          <p:nvGrpSpPr>
            <p:cNvPr id="26" name="Group 25">
              <a:extLst>
                <a:ext uri="{FF2B5EF4-FFF2-40B4-BE49-F238E27FC236}">
                  <a16:creationId xmlns:a16="http://schemas.microsoft.com/office/drawing/2014/main" id="{C023A19C-D1A5-6FFB-BCFC-755656B58267}"/>
                </a:ext>
              </a:extLst>
            </p:cNvPr>
            <p:cNvGrpSpPr/>
            <p:nvPr/>
          </p:nvGrpSpPr>
          <p:grpSpPr>
            <a:xfrm>
              <a:off x="4942756" y="4420228"/>
              <a:ext cx="579097" cy="870251"/>
              <a:chOff x="5889335" y="1626817"/>
              <a:chExt cx="694858" cy="1017961"/>
            </a:xfrm>
          </p:grpSpPr>
          <p:grpSp>
            <p:nvGrpSpPr>
              <p:cNvPr id="31" name="Group 817">
                <a:extLst>
                  <a:ext uri="{FF2B5EF4-FFF2-40B4-BE49-F238E27FC236}">
                    <a16:creationId xmlns:a16="http://schemas.microsoft.com/office/drawing/2014/main" id="{AA75E040-D36C-A693-3A8F-CC9A4E7758DC}"/>
                  </a:ext>
                </a:extLst>
              </p:cNvPr>
              <p:cNvGrpSpPr>
                <a:grpSpLocks/>
              </p:cNvGrpSpPr>
              <p:nvPr/>
            </p:nvGrpSpPr>
            <p:grpSpPr bwMode="auto">
              <a:xfrm>
                <a:off x="5971949" y="1626817"/>
                <a:ext cx="466245" cy="392290"/>
                <a:chOff x="2920" y="1445"/>
                <a:chExt cx="326" cy="289"/>
              </a:xfrm>
            </p:grpSpPr>
            <p:sp>
              <p:nvSpPr>
                <p:cNvPr id="140" name="Oval 818">
                  <a:extLst>
                    <a:ext uri="{FF2B5EF4-FFF2-40B4-BE49-F238E27FC236}">
                      <a16:creationId xmlns:a16="http://schemas.microsoft.com/office/drawing/2014/main" id="{4D6A56A8-050C-05B1-3C3F-61DC2CCD250B}"/>
                    </a:ext>
                  </a:extLst>
                </p:cNvPr>
                <p:cNvSpPr>
                  <a:spLocks noChangeArrowheads="1"/>
                </p:cNvSpPr>
                <p:nvPr/>
              </p:nvSpPr>
              <p:spPr bwMode="auto">
                <a:xfrm>
                  <a:off x="2920" y="1445"/>
                  <a:ext cx="326" cy="289"/>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nvGrpSpPr>
                <p:cNvPr id="141" name="Group 819">
                  <a:extLst>
                    <a:ext uri="{FF2B5EF4-FFF2-40B4-BE49-F238E27FC236}">
                      <a16:creationId xmlns:a16="http://schemas.microsoft.com/office/drawing/2014/main" id="{495A533B-82A5-3CCC-2A97-AB5FD82525FD}"/>
                    </a:ext>
                  </a:extLst>
                </p:cNvPr>
                <p:cNvGrpSpPr>
                  <a:grpSpLocks/>
                </p:cNvGrpSpPr>
                <p:nvPr/>
              </p:nvGrpSpPr>
              <p:grpSpPr bwMode="auto">
                <a:xfrm>
                  <a:off x="2949" y="1476"/>
                  <a:ext cx="265" cy="228"/>
                  <a:chOff x="2949" y="1476"/>
                  <a:chExt cx="265" cy="228"/>
                </a:xfrm>
              </p:grpSpPr>
              <p:sp>
                <p:nvSpPr>
                  <p:cNvPr id="142" name="Oval 820">
                    <a:extLst>
                      <a:ext uri="{FF2B5EF4-FFF2-40B4-BE49-F238E27FC236}">
                        <a16:creationId xmlns:a16="http://schemas.microsoft.com/office/drawing/2014/main" id="{00BBD91E-FCFE-816A-57F9-B055D080BEA3}"/>
                      </a:ext>
                    </a:extLst>
                  </p:cNvPr>
                  <p:cNvSpPr>
                    <a:spLocks noChangeArrowheads="1"/>
                  </p:cNvSpPr>
                  <p:nvPr/>
                </p:nvSpPr>
                <p:spPr bwMode="auto">
                  <a:xfrm>
                    <a:off x="3030" y="1545"/>
                    <a:ext cx="107" cy="92"/>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143" name="Oval 821">
                    <a:extLst>
                      <a:ext uri="{FF2B5EF4-FFF2-40B4-BE49-F238E27FC236}">
                        <a16:creationId xmlns:a16="http://schemas.microsoft.com/office/drawing/2014/main" id="{3F76B027-B3A9-8463-0B72-96F9A52A2102}"/>
                      </a:ext>
                    </a:extLst>
                  </p:cNvPr>
                  <p:cNvSpPr>
                    <a:spLocks noChangeArrowheads="1"/>
                  </p:cNvSpPr>
                  <p:nvPr/>
                </p:nvSpPr>
                <p:spPr bwMode="auto">
                  <a:xfrm>
                    <a:off x="3006" y="1525"/>
                    <a:ext cx="154" cy="131"/>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144" name="Oval 822">
                    <a:extLst>
                      <a:ext uri="{FF2B5EF4-FFF2-40B4-BE49-F238E27FC236}">
                        <a16:creationId xmlns:a16="http://schemas.microsoft.com/office/drawing/2014/main" id="{5495ECA5-2B9C-B56D-E109-7FD5F05007C3}"/>
                      </a:ext>
                    </a:extLst>
                  </p:cNvPr>
                  <p:cNvSpPr>
                    <a:spLocks noChangeArrowheads="1"/>
                  </p:cNvSpPr>
                  <p:nvPr/>
                </p:nvSpPr>
                <p:spPr bwMode="auto">
                  <a:xfrm>
                    <a:off x="2983" y="1501"/>
                    <a:ext cx="203" cy="179"/>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145" name="Oval 823">
                    <a:extLst>
                      <a:ext uri="{FF2B5EF4-FFF2-40B4-BE49-F238E27FC236}">
                        <a16:creationId xmlns:a16="http://schemas.microsoft.com/office/drawing/2014/main" id="{94CCAB63-7F11-B712-D9AF-9768FAE7DEEA}"/>
                      </a:ext>
                    </a:extLst>
                  </p:cNvPr>
                  <p:cNvSpPr>
                    <a:spLocks noChangeArrowheads="1"/>
                  </p:cNvSpPr>
                  <p:nvPr/>
                </p:nvSpPr>
                <p:spPr bwMode="auto">
                  <a:xfrm>
                    <a:off x="2949" y="1476"/>
                    <a:ext cx="265" cy="228"/>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nvGrpSpPr>
              <p:cNvPr id="59" name="Group 58">
                <a:extLst>
                  <a:ext uri="{FF2B5EF4-FFF2-40B4-BE49-F238E27FC236}">
                    <a16:creationId xmlns:a16="http://schemas.microsoft.com/office/drawing/2014/main" id="{C22FBFA3-766F-CE4A-82FC-A4E850583BE5}"/>
                  </a:ext>
                </a:extLst>
              </p:cNvPr>
              <p:cNvGrpSpPr/>
              <p:nvPr/>
            </p:nvGrpSpPr>
            <p:grpSpPr>
              <a:xfrm>
                <a:off x="5988685" y="1818858"/>
                <a:ext cx="437474" cy="596272"/>
                <a:chOff x="3585986" y="1924272"/>
                <a:chExt cx="468358" cy="1018983"/>
              </a:xfrm>
            </p:grpSpPr>
            <p:sp>
              <p:nvSpPr>
                <p:cNvPr id="136" name="Rectangle 135">
                  <a:extLst>
                    <a:ext uri="{FF2B5EF4-FFF2-40B4-BE49-F238E27FC236}">
                      <a16:creationId xmlns:a16="http://schemas.microsoft.com/office/drawing/2014/main" id="{62F8A62F-1410-C1CC-65D8-F45544A6076B}"/>
                    </a:ext>
                  </a:extLst>
                </p:cNvPr>
                <p:cNvSpPr/>
                <p:nvPr/>
              </p:nvSpPr>
              <p:spPr>
                <a:xfrm>
                  <a:off x="3793799" y="1924272"/>
                  <a:ext cx="61211" cy="10189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45D0A30E-7F9D-B831-9FE1-E58C1DEC7937}"/>
                    </a:ext>
                  </a:extLst>
                </p:cNvPr>
                <p:cNvSpPr/>
                <p:nvPr/>
              </p:nvSpPr>
              <p:spPr>
                <a:xfrm rot="5400000">
                  <a:off x="3797305" y="1906792"/>
                  <a:ext cx="45719" cy="4683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044DD1F9-8D79-F5C7-09F5-E40B4671D062}"/>
                    </a:ext>
                  </a:extLst>
                </p:cNvPr>
                <p:cNvSpPr/>
                <p:nvPr/>
              </p:nvSpPr>
              <p:spPr>
                <a:xfrm>
                  <a:off x="3641274" y="2079689"/>
                  <a:ext cx="97237" cy="1682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D6E327DB-AE70-EB8C-9E0F-5D8B566A841C}"/>
                    </a:ext>
                  </a:extLst>
                </p:cNvPr>
                <p:cNvSpPr/>
                <p:nvPr/>
              </p:nvSpPr>
              <p:spPr>
                <a:xfrm>
                  <a:off x="3942084" y="2069884"/>
                  <a:ext cx="45719" cy="30343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5595457B-CB82-FC19-7C43-777D6477F484}"/>
                  </a:ext>
                </a:extLst>
              </p:cNvPr>
              <p:cNvGrpSpPr/>
              <p:nvPr/>
            </p:nvGrpSpPr>
            <p:grpSpPr>
              <a:xfrm>
                <a:off x="5889335" y="2048021"/>
                <a:ext cx="694858" cy="596757"/>
                <a:chOff x="2913744" y="2211770"/>
                <a:chExt cx="694858" cy="596757"/>
              </a:xfrm>
            </p:grpSpPr>
            <p:grpSp>
              <p:nvGrpSpPr>
                <p:cNvPr id="89" name="Group 88">
                  <a:extLst>
                    <a:ext uri="{FF2B5EF4-FFF2-40B4-BE49-F238E27FC236}">
                      <a16:creationId xmlns:a16="http://schemas.microsoft.com/office/drawing/2014/main" id="{82C949B0-83B0-6D2C-5C04-9E8B4C9DC45D}"/>
                    </a:ext>
                  </a:extLst>
                </p:cNvPr>
                <p:cNvGrpSpPr/>
                <p:nvPr/>
              </p:nvGrpSpPr>
              <p:grpSpPr>
                <a:xfrm>
                  <a:off x="2913744" y="2416607"/>
                  <a:ext cx="694858" cy="391920"/>
                  <a:chOff x="340314" y="959725"/>
                  <a:chExt cx="710987" cy="333816"/>
                </a:xfrm>
              </p:grpSpPr>
              <p:sp>
                <p:nvSpPr>
                  <p:cNvPr id="91" name="Oval 90">
                    <a:extLst>
                      <a:ext uri="{FF2B5EF4-FFF2-40B4-BE49-F238E27FC236}">
                        <a16:creationId xmlns:a16="http://schemas.microsoft.com/office/drawing/2014/main" id="{7EF97036-0DA7-E353-8C0C-D4B378B1B905}"/>
                      </a:ext>
                    </a:extLst>
                  </p:cNvPr>
                  <p:cNvSpPr/>
                  <p:nvPr/>
                </p:nvSpPr>
                <p:spPr>
                  <a:xfrm flipV="1">
                    <a:off x="340314" y="1069853"/>
                    <a:ext cx="710987" cy="22368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7" name="Group 96">
                    <a:extLst>
                      <a:ext uri="{FF2B5EF4-FFF2-40B4-BE49-F238E27FC236}">
                        <a16:creationId xmlns:a16="http://schemas.microsoft.com/office/drawing/2014/main" id="{8219666A-7E7E-5AA1-EC83-033D3302BE13}"/>
                      </a:ext>
                    </a:extLst>
                  </p:cNvPr>
                  <p:cNvGrpSpPr/>
                  <p:nvPr/>
                </p:nvGrpSpPr>
                <p:grpSpPr>
                  <a:xfrm>
                    <a:off x="519850" y="1126797"/>
                    <a:ext cx="319417" cy="141293"/>
                    <a:chOff x="7493876" y="2774731"/>
                    <a:chExt cx="1481958" cy="894622"/>
                  </a:xfrm>
                </p:grpSpPr>
                <p:sp>
                  <p:nvSpPr>
                    <p:cNvPr id="129" name="Freeform 128">
                      <a:extLst>
                        <a:ext uri="{FF2B5EF4-FFF2-40B4-BE49-F238E27FC236}">
                          <a16:creationId xmlns:a16="http://schemas.microsoft.com/office/drawing/2014/main" id="{0CFE1B61-F271-96F1-0AB9-1217D85B99D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30" name="Oval 129">
                      <a:extLst>
                        <a:ext uri="{FF2B5EF4-FFF2-40B4-BE49-F238E27FC236}">
                          <a16:creationId xmlns:a16="http://schemas.microsoft.com/office/drawing/2014/main" id="{7B5B7A5E-75C7-9136-9993-F7699541950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31" name="Group 130">
                      <a:extLst>
                        <a:ext uri="{FF2B5EF4-FFF2-40B4-BE49-F238E27FC236}">
                          <a16:creationId xmlns:a16="http://schemas.microsoft.com/office/drawing/2014/main" id="{E14097A8-C62A-D26A-F26B-1216522822EB}"/>
                        </a:ext>
                      </a:extLst>
                    </p:cNvPr>
                    <p:cNvGrpSpPr/>
                    <p:nvPr/>
                  </p:nvGrpSpPr>
                  <p:grpSpPr>
                    <a:xfrm>
                      <a:off x="7713663" y="2848339"/>
                      <a:ext cx="1042107" cy="425543"/>
                      <a:chOff x="7786941" y="2884917"/>
                      <a:chExt cx="897649" cy="353919"/>
                    </a:xfrm>
                  </p:grpSpPr>
                  <p:sp>
                    <p:nvSpPr>
                      <p:cNvPr id="132" name="Freeform 131">
                        <a:extLst>
                          <a:ext uri="{FF2B5EF4-FFF2-40B4-BE49-F238E27FC236}">
                            <a16:creationId xmlns:a16="http://schemas.microsoft.com/office/drawing/2014/main" id="{D0B14AC8-72E4-DBA0-FDFA-4629C3DDD3E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Freeform 132">
                        <a:extLst>
                          <a:ext uri="{FF2B5EF4-FFF2-40B4-BE49-F238E27FC236}">
                            <a16:creationId xmlns:a16="http://schemas.microsoft.com/office/drawing/2014/main" id="{CF6B1D3B-8E77-5E04-F4FF-4EEB87DE059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Freeform 133">
                        <a:extLst>
                          <a:ext uri="{FF2B5EF4-FFF2-40B4-BE49-F238E27FC236}">
                            <a16:creationId xmlns:a16="http://schemas.microsoft.com/office/drawing/2014/main" id="{180D8E64-5E6C-B029-D896-48C4C04FBAFD}"/>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Freeform 134">
                        <a:extLst>
                          <a:ext uri="{FF2B5EF4-FFF2-40B4-BE49-F238E27FC236}">
                            <a16:creationId xmlns:a16="http://schemas.microsoft.com/office/drawing/2014/main" id="{9B987A85-430F-CAF8-F2E8-9FFFF4838C3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15" name="Can 114">
                    <a:extLst>
                      <a:ext uri="{FF2B5EF4-FFF2-40B4-BE49-F238E27FC236}">
                        <a16:creationId xmlns:a16="http://schemas.microsoft.com/office/drawing/2014/main" id="{8D2CE33E-E8A6-4F1B-0FE6-5ED754358B75}"/>
                      </a:ext>
                    </a:extLst>
                  </p:cNvPr>
                  <p:cNvSpPr/>
                  <p:nvPr/>
                </p:nvSpPr>
                <p:spPr>
                  <a:xfrm>
                    <a:off x="790311" y="959725"/>
                    <a:ext cx="174480" cy="184305"/>
                  </a:xfrm>
                  <a:prstGeom prst="can">
                    <a:avLst/>
                  </a:prstGeom>
                  <a:solidFill>
                    <a:srgbClr val="0012A0">
                      <a:alpha val="8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90" name="Picture 89" descr="A screen shot of a computer&#10;&#10;Description automatically generated">
                  <a:extLst>
                    <a:ext uri="{FF2B5EF4-FFF2-40B4-BE49-F238E27FC236}">
                      <a16:creationId xmlns:a16="http://schemas.microsoft.com/office/drawing/2014/main" id="{AB2D879B-BFF7-6C05-E808-9AAEE7125A19}"/>
                    </a:ext>
                  </a:extLst>
                </p:cNvPr>
                <p:cNvPicPr>
                  <a:picLocks noChangeAspect="1"/>
                </p:cNvPicPr>
                <p:nvPr/>
              </p:nvPicPr>
              <p:blipFill>
                <a:blip r:embed="rId3"/>
                <a:stretch>
                  <a:fillRect/>
                </a:stretch>
              </p:blipFill>
              <p:spPr>
                <a:xfrm>
                  <a:off x="2939352" y="2211770"/>
                  <a:ext cx="249527" cy="465445"/>
                </a:xfrm>
                <a:prstGeom prst="rect">
                  <a:avLst/>
                </a:prstGeom>
              </p:spPr>
            </p:pic>
          </p:grpSp>
        </p:grpSp>
        <p:grpSp>
          <p:nvGrpSpPr>
            <p:cNvPr id="146" name="Group 145">
              <a:extLst>
                <a:ext uri="{FF2B5EF4-FFF2-40B4-BE49-F238E27FC236}">
                  <a16:creationId xmlns:a16="http://schemas.microsoft.com/office/drawing/2014/main" id="{225391AF-C325-A738-4DAB-F2FB9322E0F3}"/>
                </a:ext>
              </a:extLst>
            </p:cNvPr>
            <p:cNvGrpSpPr/>
            <p:nvPr/>
          </p:nvGrpSpPr>
          <p:grpSpPr>
            <a:xfrm>
              <a:off x="5533421" y="2831760"/>
              <a:ext cx="579097" cy="870251"/>
              <a:chOff x="5889335" y="1626817"/>
              <a:chExt cx="694858" cy="1017961"/>
            </a:xfrm>
          </p:grpSpPr>
          <p:grpSp>
            <p:nvGrpSpPr>
              <p:cNvPr id="147" name="Group 817">
                <a:extLst>
                  <a:ext uri="{FF2B5EF4-FFF2-40B4-BE49-F238E27FC236}">
                    <a16:creationId xmlns:a16="http://schemas.microsoft.com/office/drawing/2014/main" id="{D09C32A4-1B39-835F-E935-67BB226B3A96}"/>
                  </a:ext>
                </a:extLst>
              </p:cNvPr>
              <p:cNvGrpSpPr>
                <a:grpSpLocks/>
              </p:cNvGrpSpPr>
              <p:nvPr/>
            </p:nvGrpSpPr>
            <p:grpSpPr bwMode="auto">
              <a:xfrm>
                <a:off x="5971949" y="1626817"/>
                <a:ext cx="466245" cy="392290"/>
                <a:chOff x="2920" y="1445"/>
                <a:chExt cx="326" cy="289"/>
              </a:xfrm>
            </p:grpSpPr>
            <p:sp>
              <p:nvSpPr>
                <p:cNvPr id="182" name="Oval 818">
                  <a:extLst>
                    <a:ext uri="{FF2B5EF4-FFF2-40B4-BE49-F238E27FC236}">
                      <a16:creationId xmlns:a16="http://schemas.microsoft.com/office/drawing/2014/main" id="{142B67A0-0C98-CDBF-CB12-007A4442F4F6}"/>
                    </a:ext>
                  </a:extLst>
                </p:cNvPr>
                <p:cNvSpPr>
                  <a:spLocks noChangeArrowheads="1"/>
                </p:cNvSpPr>
                <p:nvPr/>
              </p:nvSpPr>
              <p:spPr bwMode="auto">
                <a:xfrm>
                  <a:off x="2920" y="1445"/>
                  <a:ext cx="326" cy="289"/>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nvGrpSpPr>
                <p:cNvPr id="183" name="Group 819">
                  <a:extLst>
                    <a:ext uri="{FF2B5EF4-FFF2-40B4-BE49-F238E27FC236}">
                      <a16:creationId xmlns:a16="http://schemas.microsoft.com/office/drawing/2014/main" id="{8A99EDAC-0369-38D4-F5FB-8931A978C3D5}"/>
                    </a:ext>
                  </a:extLst>
                </p:cNvPr>
                <p:cNvGrpSpPr>
                  <a:grpSpLocks/>
                </p:cNvGrpSpPr>
                <p:nvPr/>
              </p:nvGrpSpPr>
              <p:grpSpPr bwMode="auto">
                <a:xfrm>
                  <a:off x="2949" y="1476"/>
                  <a:ext cx="265" cy="228"/>
                  <a:chOff x="2949" y="1476"/>
                  <a:chExt cx="265" cy="228"/>
                </a:xfrm>
              </p:grpSpPr>
              <p:sp>
                <p:nvSpPr>
                  <p:cNvPr id="184" name="Oval 820">
                    <a:extLst>
                      <a:ext uri="{FF2B5EF4-FFF2-40B4-BE49-F238E27FC236}">
                        <a16:creationId xmlns:a16="http://schemas.microsoft.com/office/drawing/2014/main" id="{5E244257-C4E2-2D74-CC0C-26D72C389AD5}"/>
                      </a:ext>
                    </a:extLst>
                  </p:cNvPr>
                  <p:cNvSpPr>
                    <a:spLocks noChangeArrowheads="1"/>
                  </p:cNvSpPr>
                  <p:nvPr/>
                </p:nvSpPr>
                <p:spPr bwMode="auto">
                  <a:xfrm>
                    <a:off x="3030" y="1545"/>
                    <a:ext cx="107" cy="92"/>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185" name="Oval 821">
                    <a:extLst>
                      <a:ext uri="{FF2B5EF4-FFF2-40B4-BE49-F238E27FC236}">
                        <a16:creationId xmlns:a16="http://schemas.microsoft.com/office/drawing/2014/main" id="{2FB43225-E341-E386-63BB-95E7ABB0CA95}"/>
                      </a:ext>
                    </a:extLst>
                  </p:cNvPr>
                  <p:cNvSpPr>
                    <a:spLocks noChangeArrowheads="1"/>
                  </p:cNvSpPr>
                  <p:nvPr/>
                </p:nvSpPr>
                <p:spPr bwMode="auto">
                  <a:xfrm>
                    <a:off x="3006" y="1525"/>
                    <a:ext cx="154" cy="131"/>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186" name="Oval 822">
                    <a:extLst>
                      <a:ext uri="{FF2B5EF4-FFF2-40B4-BE49-F238E27FC236}">
                        <a16:creationId xmlns:a16="http://schemas.microsoft.com/office/drawing/2014/main" id="{5BDDDE8E-AAC5-A2AA-A9D6-B543592A22B2}"/>
                      </a:ext>
                    </a:extLst>
                  </p:cNvPr>
                  <p:cNvSpPr>
                    <a:spLocks noChangeArrowheads="1"/>
                  </p:cNvSpPr>
                  <p:nvPr/>
                </p:nvSpPr>
                <p:spPr bwMode="auto">
                  <a:xfrm>
                    <a:off x="2983" y="1501"/>
                    <a:ext cx="203" cy="179"/>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187" name="Oval 823">
                    <a:extLst>
                      <a:ext uri="{FF2B5EF4-FFF2-40B4-BE49-F238E27FC236}">
                        <a16:creationId xmlns:a16="http://schemas.microsoft.com/office/drawing/2014/main" id="{5757236F-DFC5-45DD-AAA5-D41DE5B03D83}"/>
                      </a:ext>
                    </a:extLst>
                  </p:cNvPr>
                  <p:cNvSpPr>
                    <a:spLocks noChangeArrowheads="1"/>
                  </p:cNvSpPr>
                  <p:nvPr/>
                </p:nvSpPr>
                <p:spPr bwMode="auto">
                  <a:xfrm>
                    <a:off x="2949" y="1476"/>
                    <a:ext cx="265" cy="228"/>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nvGrpSpPr>
              <p:cNvPr id="148" name="Group 147">
                <a:extLst>
                  <a:ext uri="{FF2B5EF4-FFF2-40B4-BE49-F238E27FC236}">
                    <a16:creationId xmlns:a16="http://schemas.microsoft.com/office/drawing/2014/main" id="{E219637B-FCEA-02E5-493A-D7DC81667F51}"/>
                  </a:ext>
                </a:extLst>
              </p:cNvPr>
              <p:cNvGrpSpPr/>
              <p:nvPr/>
            </p:nvGrpSpPr>
            <p:grpSpPr>
              <a:xfrm>
                <a:off x="5988685" y="1818858"/>
                <a:ext cx="437474" cy="596272"/>
                <a:chOff x="3585986" y="1924272"/>
                <a:chExt cx="468358" cy="1018983"/>
              </a:xfrm>
            </p:grpSpPr>
            <p:sp>
              <p:nvSpPr>
                <p:cNvPr id="178" name="Rectangle 177">
                  <a:extLst>
                    <a:ext uri="{FF2B5EF4-FFF2-40B4-BE49-F238E27FC236}">
                      <a16:creationId xmlns:a16="http://schemas.microsoft.com/office/drawing/2014/main" id="{A3C64C04-2B29-DD7E-4C0B-084D1F4093DA}"/>
                    </a:ext>
                  </a:extLst>
                </p:cNvPr>
                <p:cNvSpPr/>
                <p:nvPr/>
              </p:nvSpPr>
              <p:spPr>
                <a:xfrm>
                  <a:off x="3793799" y="1924272"/>
                  <a:ext cx="61211" cy="10189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512A8DAC-9A83-DB91-BEC8-B676CE0B0382}"/>
                    </a:ext>
                  </a:extLst>
                </p:cNvPr>
                <p:cNvSpPr/>
                <p:nvPr/>
              </p:nvSpPr>
              <p:spPr>
                <a:xfrm rot="5400000">
                  <a:off x="3797305" y="1906792"/>
                  <a:ext cx="45719" cy="4683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E3EAB11D-D1DD-631B-2725-191455813A67}"/>
                    </a:ext>
                  </a:extLst>
                </p:cNvPr>
                <p:cNvSpPr/>
                <p:nvPr/>
              </p:nvSpPr>
              <p:spPr>
                <a:xfrm>
                  <a:off x="3641274" y="2079689"/>
                  <a:ext cx="97237" cy="1682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96BB77E8-37D3-AE69-A805-2776EA6E0BA4}"/>
                    </a:ext>
                  </a:extLst>
                </p:cNvPr>
                <p:cNvSpPr/>
                <p:nvPr/>
              </p:nvSpPr>
              <p:spPr>
                <a:xfrm>
                  <a:off x="3942084" y="2069884"/>
                  <a:ext cx="45719" cy="30343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9D40604D-D4FF-6C32-4711-7055B08F3F09}"/>
                  </a:ext>
                </a:extLst>
              </p:cNvPr>
              <p:cNvGrpSpPr/>
              <p:nvPr/>
            </p:nvGrpSpPr>
            <p:grpSpPr>
              <a:xfrm>
                <a:off x="5889335" y="2048021"/>
                <a:ext cx="694858" cy="596757"/>
                <a:chOff x="2913744" y="2211770"/>
                <a:chExt cx="694858" cy="596757"/>
              </a:xfrm>
            </p:grpSpPr>
            <p:grpSp>
              <p:nvGrpSpPr>
                <p:cNvPr id="150" name="Group 149">
                  <a:extLst>
                    <a:ext uri="{FF2B5EF4-FFF2-40B4-BE49-F238E27FC236}">
                      <a16:creationId xmlns:a16="http://schemas.microsoft.com/office/drawing/2014/main" id="{BF1CD6C9-C8B7-BD60-A91D-D6EF84AD1FE1}"/>
                    </a:ext>
                  </a:extLst>
                </p:cNvPr>
                <p:cNvGrpSpPr/>
                <p:nvPr/>
              </p:nvGrpSpPr>
              <p:grpSpPr>
                <a:xfrm>
                  <a:off x="2913744" y="2416607"/>
                  <a:ext cx="694858" cy="391920"/>
                  <a:chOff x="340314" y="959725"/>
                  <a:chExt cx="710987" cy="333816"/>
                </a:xfrm>
              </p:grpSpPr>
              <p:sp>
                <p:nvSpPr>
                  <p:cNvPr id="152" name="Oval 151">
                    <a:extLst>
                      <a:ext uri="{FF2B5EF4-FFF2-40B4-BE49-F238E27FC236}">
                        <a16:creationId xmlns:a16="http://schemas.microsoft.com/office/drawing/2014/main" id="{550E3045-A4F7-C880-424D-ABD2FCF01BCC}"/>
                      </a:ext>
                    </a:extLst>
                  </p:cNvPr>
                  <p:cNvSpPr/>
                  <p:nvPr/>
                </p:nvSpPr>
                <p:spPr>
                  <a:xfrm flipV="1">
                    <a:off x="340314" y="1069853"/>
                    <a:ext cx="710987" cy="22368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3" name="Group 152">
                    <a:extLst>
                      <a:ext uri="{FF2B5EF4-FFF2-40B4-BE49-F238E27FC236}">
                        <a16:creationId xmlns:a16="http://schemas.microsoft.com/office/drawing/2014/main" id="{C10E5CAA-CFE9-AAE7-B699-0E56EDAE0B05}"/>
                      </a:ext>
                    </a:extLst>
                  </p:cNvPr>
                  <p:cNvGrpSpPr/>
                  <p:nvPr/>
                </p:nvGrpSpPr>
                <p:grpSpPr>
                  <a:xfrm>
                    <a:off x="519850" y="1126797"/>
                    <a:ext cx="319417" cy="141293"/>
                    <a:chOff x="7493876" y="2774731"/>
                    <a:chExt cx="1481958" cy="894622"/>
                  </a:xfrm>
                </p:grpSpPr>
                <p:sp>
                  <p:nvSpPr>
                    <p:cNvPr id="155" name="Freeform 154">
                      <a:extLst>
                        <a:ext uri="{FF2B5EF4-FFF2-40B4-BE49-F238E27FC236}">
                          <a16:creationId xmlns:a16="http://schemas.microsoft.com/office/drawing/2014/main" id="{977AE47A-C162-46CA-1CD1-FE1B6D75B44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70" name="Oval 169">
                      <a:extLst>
                        <a:ext uri="{FF2B5EF4-FFF2-40B4-BE49-F238E27FC236}">
                          <a16:creationId xmlns:a16="http://schemas.microsoft.com/office/drawing/2014/main" id="{03B5182D-3EC2-8235-70F7-211A2CC37AB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73" name="Group 172">
                      <a:extLst>
                        <a:ext uri="{FF2B5EF4-FFF2-40B4-BE49-F238E27FC236}">
                          <a16:creationId xmlns:a16="http://schemas.microsoft.com/office/drawing/2014/main" id="{023A79AF-35D6-6082-F9B9-EC977FE0C231}"/>
                        </a:ext>
                      </a:extLst>
                    </p:cNvPr>
                    <p:cNvGrpSpPr/>
                    <p:nvPr/>
                  </p:nvGrpSpPr>
                  <p:grpSpPr>
                    <a:xfrm>
                      <a:off x="7713663" y="2848339"/>
                      <a:ext cx="1042107" cy="425543"/>
                      <a:chOff x="7786941" y="2884917"/>
                      <a:chExt cx="897649" cy="353919"/>
                    </a:xfrm>
                  </p:grpSpPr>
                  <p:sp>
                    <p:nvSpPr>
                      <p:cNvPr id="174" name="Freeform 173">
                        <a:extLst>
                          <a:ext uri="{FF2B5EF4-FFF2-40B4-BE49-F238E27FC236}">
                            <a16:creationId xmlns:a16="http://schemas.microsoft.com/office/drawing/2014/main" id="{2F3D458C-88C4-A6C3-9216-2E010DE362B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 name="Freeform 174">
                        <a:extLst>
                          <a:ext uri="{FF2B5EF4-FFF2-40B4-BE49-F238E27FC236}">
                            <a16:creationId xmlns:a16="http://schemas.microsoft.com/office/drawing/2014/main" id="{BDDD88E9-220F-B9E6-5534-9CB9891D15E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 name="Freeform 175">
                        <a:extLst>
                          <a:ext uri="{FF2B5EF4-FFF2-40B4-BE49-F238E27FC236}">
                            <a16:creationId xmlns:a16="http://schemas.microsoft.com/office/drawing/2014/main" id="{31144C24-2DCA-2BBD-8D2B-7B41820E1BD1}"/>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7" name="Freeform 176">
                        <a:extLst>
                          <a:ext uri="{FF2B5EF4-FFF2-40B4-BE49-F238E27FC236}">
                            <a16:creationId xmlns:a16="http://schemas.microsoft.com/office/drawing/2014/main" id="{DE3453C6-C3D8-8406-9A87-3D710D13601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54" name="Can 153">
                    <a:extLst>
                      <a:ext uri="{FF2B5EF4-FFF2-40B4-BE49-F238E27FC236}">
                        <a16:creationId xmlns:a16="http://schemas.microsoft.com/office/drawing/2014/main" id="{E41744C0-906E-AB30-2D0C-8BD4051B550B}"/>
                      </a:ext>
                    </a:extLst>
                  </p:cNvPr>
                  <p:cNvSpPr/>
                  <p:nvPr/>
                </p:nvSpPr>
                <p:spPr>
                  <a:xfrm>
                    <a:off x="790311" y="959725"/>
                    <a:ext cx="174480" cy="184305"/>
                  </a:xfrm>
                  <a:prstGeom prst="can">
                    <a:avLst/>
                  </a:prstGeom>
                  <a:solidFill>
                    <a:srgbClr val="0012A0">
                      <a:alpha val="8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51" name="Picture 150" descr="A screen shot of a computer&#10;&#10;Description automatically generated">
                  <a:extLst>
                    <a:ext uri="{FF2B5EF4-FFF2-40B4-BE49-F238E27FC236}">
                      <a16:creationId xmlns:a16="http://schemas.microsoft.com/office/drawing/2014/main" id="{7D4200CA-15FB-B146-21BC-F42DEC2640C6}"/>
                    </a:ext>
                  </a:extLst>
                </p:cNvPr>
                <p:cNvPicPr>
                  <a:picLocks noChangeAspect="1"/>
                </p:cNvPicPr>
                <p:nvPr/>
              </p:nvPicPr>
              <p:blipFill>
                <a:blip r:embed="rId3"/>
                <a:stretch>
                  <a:fillRect/>
                </a:stretch>
              </p:blipFill>
              <p:spPr>
                <a:xfrm>
                  <a:off x="2939352" y="2211770"/>
                  <a:ext cx="249527" cy="465445"/>
                </a:xfrm>
                <a:prstGeom prst="rect">
                  <a:avLst/>
                </a:prstGeom>
              </p:spPr>
            </p:pic>
          </p:grpSp>
        </p:grpSp>
      </p:grpSp>
      <p:grpSp>
        <p:nvGrpSpPr>
          <p:cNvPr id="306" name="Group 652">
            <a:extLst>
              <a:ext uri="{FF2B5EF4-FFF2-40B4-BE49-F238E27FC236}">
                <a16:creationId xmlns:a16="http://schemas.microsoft.com/office/drawing/2014/main" id="{039EEAC4-AC12-434F-82AD-B34712849298}"/>
              </a:ext>
            </a:extLst>
          </p:cNvPr>
          <p:cNvGrpSpPr>
            <a:grpSpLocks/>
          </p:cNvGrpSpPr>
          <p:nvPr/>
        </p:nvGrpSpPr>
        <p:grpSpPr bwMode="auto">
          <a:xfrm>
            <a:off x="6079345" y="1924212"/>
            <a:ext cx="955821" cy="840257"/>
            <a:chOff x="2751" y="1851"/>
            <a:chExt cx="462" cy="478"/>
          </a:xfrm>
        </p:grpSpPr>
        <p:pic>
          <p:nvPicPr>
            <p:cNvPr id="307" name="Picture 653" descr="iphone_stylized_small">
              <a:extLst>
                <a:ext uri="{FF2B5EF4-FFF2-40B4-BE49-F238E27FC236}">
                  <a16:creationId xmlns:a16="http://schemas.microsoft.com/office/drawing/2014/main" id="{42E9439E-E195-E344-A111-E676D1CFCF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 name="Picture 654" descr="antenna_radiation_stylized">
              <a:extLst>
                <a:ext uri="{FF2B5EF4-FFF2-40B4-BE49-F238E27FC236}">
                  <a16:creationId xmlns:a16="http://schemas.microsoft.com/office/drawing/2014/main" id="{0BA4CE33-D2E3-3B4D-908C-27E59F1571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3" name="Group 302">
            <a:extLst>
              <a:ext uri="{FF2B5EF4-FFF2-40B4-BE49-F238E27FC236}">
                <a16:creationId xmlns:a16="http://schemas.microsoft.com/office/drawing/2014/main" id="{E21A7F41-8220-4DD3-F178-C62BE138791A}"/>
              </a:ext>
            </a:extLst>
          </p:cNvPr>
          <p:cNvGrpSpPr/>
          <p:nvPr/>
        </p:nvGrpSpPr>
        <p:grpSpPr>
          <a:xfrm>
            <a:off x="1756863" y="2469551"/>
            <a:ext cx="774623" cy="455044"/>
            <a:chOff x="5716439" y="395865"/>
            <a:chExt cx="1083058" cy="590840"/>
          </a:xfrm>
        </p:grpSpPr>
        <p:sp>
          <p:nvSpPr>
            <p:cNvPr id="304" name="Rectangle 303">
              <a:extLst>
                <a:ext uri="{FF2B5EF4-FFF2-40B4-BE49-F238E27FC236}">
                  <a16:creationId xmlns:a16="http://schemas.microsoft.com/office/drawing/2014/main" id="{7AC48909-55BD-6586-D4F3-BB2A90626166}"/>
                </a:ext>
              </a:extLst>
            </p:cNvPr>
            <p:cNvSpPr/>
            <p:nvPr/>
          </p:nvSpPr>
          <p:spPr>
            <a:xfrm>
              <a:off x="5772002" y="395865"/>
              <a:ext cx="962429" cy="590840"/>
            </a:xfrm>
            <a:prstGeom prst="rect">
              <a:avLst/>
            </a:prstGeom>
            <a:solidFill>
              <a:srgbClr val="0012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05" name="TextBox 304">
              <a:extLst>
                <a:ext uri="{FF2B5EF4-FFF2-40B4-BE49-F238E27FC236}">
                  <a16:creationId xmlns:a16="http://schemas.microsoft.com/office/drawing/2014/main" id="{05BFDAD0-3DC8-F97D-91B1-9CD14193E1C1}"/>
                </a:ext>
              </a:extLst>
            </p:cNvPr>
            <p:cNvSpPr txBox="1"/>
            <p:nvPr/>
          </p:nvSpPr>
          <p:spPr>
            <a:xfrm>
              <a:off x="5716439" y="422384"/>
              <a:ext cx="1083058" cy="538243"/>
            </a:xfrm>
            <a:prstGeom prst="rect">
              <a:avLst/>
            </a:prstGeom>
            <a:noFill/>
          </p:spPr>
          <p:txBody>
            <a:bodyPr wrap="square" rtlCol="0">
              <a:spAutoFit/>
            </a:bodyPr>
            <a:lstStyle/>
            <a:p>
              <a:pPr algn="ctr">
                <a:lnSpc>
                  <a:spcPct val="80000"/>
                </a:lnSpc>
              </a:pPr>
              <a:r>
                <a:rPr lang="en-US" sz="1200" b="1" dirty="0">
                  <a:solidFill>
                    <a:schemeClr val="bg1"/>
                  </a:solidFill>
                </a:rPr>
                <a:t>AMF</a:t>
              </a:r>
            </a:p>
            <a:p>
              <a:pPr algn="ctr">
                <a:lnSpc>
                  <a:spcPct val="80000"/>
                </a:lnSpc>
              </a:pPr>
              <a:r>
                <a:rPr lang="en-US" sz="700" dirty="0">
                  <a:solidFill>
                    <a:schemeClr val="bg1"/>
                  </a:solidFill>
                </a:rPr>
                <a:t>Access, Mobility </a:t>
              </a:r>
            </a:p>
            <a:p>
              <a:pPr algn="ctr">
                <a:lnSpc>
                  <a:spcPct val="80000"/>
                </a:lnSpc>
              </a:pPr>
              <a:r>
                <a:rPr lang="en-US" sz="700" dirty="0">
                  <a:solidFill>
                    <a:schemeClr val="bg1"/>
                  </a:solidFill>
                </a:rPr>
                <a:t>Management</a:t>
              </a:r>
            </a:p>
          </p:txBody>
        </p:sp>
      </p:grpSp>
      <p:grpSp>
        <p:nvGrpSpPr>
          <p:cNvPr id="309" name="Group 308">
            <a:extLst>
              <a:ext uri="{FF2B5EF4-FFF2-40B4-BE49-F238E27FC236}">
                <a16:creationId xmlns:a16="http://schemas.microsoft.com/office/drawing/2014/main" id="{8867A50A-CED4-3CF4-3A38-C088CE68B0FE}"/>
              </a:ext>
            </a:extLst>
          </p:cNvPr>
          <p:cNvGrpSpPr/>
          <p:nvPr/>
        </p:nvGrpSpPr>
        <p:grpSpPr>
          <a:xfrm>
            <a:off x="2703397" y="2477309"/>
            <a:ext cx="835866" cy="461608"/>
            <a:chOff x="5602549" y="430326"/>
            <a:chExt cx="1168685" cy="527557"/>
          </a:xfrm>
        </p:grpSpPr>
        <p:sp>
          <p:nvSpPr>
            <p:cNvPr id="310" name="Rectangle 309">
              <a:extLst>
                <a:ext uri="{FF2B5EF4-FFF2-40B4-BE49-F238E27FC236}">
                  <a16:creationId xmlns:a16="http://schemas.microsoft.com/office/drawing/2014/main" id="{60FA316E-601F-89A4-7724-1750678B76BE}"/>
                </a:ext>
              </a:extLst>
            </p:cNvPr>
            <p:cNvSpPr/>
            <p:nvPr/>
          </p:nvSpPr>
          <p:spPr>
            <a:xfrm>
              <a:off x="5698787" y="430326"/>
              <a:ext cx="953239" cy="527557"/>
            </a:xfrm>
            <a:prstGeom prst="rect">
              <a:avLst/>
            </a:prstGeom>
            <a:solidFill>
              <a:srgbClr val="0012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11" name="TextBox 310">
              <a:extLst>
                <a:ext uri="{FF2B5EF4-FFF2-40B4-BE49-F238E27FC236}">
                  <a16:creationId xmlns:a16="http://schemas.microsoft.com/office/drawing/2014/main" id="{10B18B64-FDBE-132F-DD0A-73970D783AB6}"/>
                </a:ext>
              </a:extLst>
            </p:cNvPr>
            <p:cNvSpPr txBox="1"/>
            <p:nvPr/>
          </p:nvSpPr>
          <p:spPr>
            <a:xfrm>
              <a:off x="5602549" y="467755"/>
              <a:ext cx="1168685" cy="473760"/>
            </a:xfrm>
            <a:prstGeom prst="rect">
              <a:avLst/>
            </a:prstGeom>
            <a:noFill/>
          </p:spPr>
          <p:txBody>
            <a:bodyPr wrap="square" rtlCol="0">
              <a:spAutoFit/>
            </a:bodyPr>
            <a:lstStyle/>
            <a:p>
              <a:pPr algn="ctr">
                <a:lnSpc>
                  <a:spcPct val="80000"/>
                </a:lnSpc>
              </a:pPr>
              <a:r>
                <a:rPr lang="en-US" sz="1200" b="1" dirty="0">
                  <a:solidFill>
                    <a:schemeClr val="bg1"/>
                  </a:solidFill>
                </a:rPr>
                <a:t>SMF</a:t>
              </a:r>
            </a:p>
            <a:p>
              <a:pPr algn="ctr">
                <a:lnSpc>
                  <a:spcPct val="80000"/>
                </a:lnSpc>
              </a:pPr>
              <a:r>
                <a:rPr lang="en-US" sz="700" dirty="0">
                  <a:solidFill>
                    <a:schemeClr val="bg1"/>
                  </a:solidFill>
                </a:rPr>
                <a:t>Session</a:t>
              </a:r>
            </a:p>
            <a:p>
              <a:pPr algn="ctr">
                <a:lnSpc>
                  <a:spcPct val="80000"/>
                </a:lnSpc>
              </a:pPr>
              <a:r>
                <a:rPr lang="en-US" sz="700" dirty="0">
                  <a:solidFill>
                    <a:schemeClr val="bg1"/>
                  </a:solidFill>
                </a:rPr>
                <a:t>Management</a:t>
              </a:r>
            </a:p>
          </p:txBody>
        </p:sp>
      </p:grpSp>
      <p:sp>
        <p:nvSpPr>
          <p:cNvPr id="315" name="Freeform 314">
            <a:extLst>
              <a:ext uri="{FF2B5EF4-FFF2-40B4-BE49-F238E27FC236}">
                <a16:creationId xmlns:a16="http://schemas.microsoft.com/office/drawing/2014/main" id="{40DCD6CD-0EC8-45A4-C6AD-48A2CAD524B1}"/>
              </a:ext>
            </a:extLst>
          </p:cNvPr>
          <p:cNvSpPr/>
          <p:nvPr/>
        </p:nvSpPr>
        <p:spPr>
          <a:xfrm flipV="1">
            <a:off x="1467497" y="3298254"/>
            <a:ext cx="3058579" cy="45719"/>
          </a:xfrm>
          <a:custGeom>
            <a:avLst/>
            <a:gdLst>
              <a:gd name="connsiteX0" fmla="*/ 0 w 3477718"/>
              <a:gd name="connsiteY0" fmla="*/ 0 h 0"/>
              <a:gd name="connsiteX1" fmla="*/ 3477718 w 3477718"/>
              <a:gd name="connsiteY1" fmla="*/ 0 h 0"/>
            </a:gdLst>
            <a:ahLst/>
            <a:cxnLst>
              <a:cxn ang="0">
                <a:pos x="connsiteX0" y="connsiteY0"/>
              </a:cxn>
              <a:cxn ang="0">
                <a:pos x="connsiteX1" y="connsiteY1"/>
              </a:cxn>
            </a:cxnLst>
            <a:rect l="l" t="t" r="r" b="b"/>
            <a:pathLst>
              <a:path w="3477718">
                <a:moveTo>
                  <a:pt x="0" y="0"/>
                </a:moveTo>
                <a:lnTo>
                  <a:pt x="3477718" y="0"/>
                </a:lnTo>
              </a:path>
            </a:pathLst>
          </a:cu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2" name="Group 311">
            <a:extLst>
              <a:ext uri="{FF2B5EF4-FFF2-40B4-BE49-F238E27FC236}">
                <a16:creationId xmlns:a16="http://schemas.microsoft.com/office/drawing/2014/main" id="{9333F602-9C7A-31B5-6562-CD7EB381FD4D}"/>
              </a:ext>
            </a:extLst>
          </p:cNvPr>
          <p:cNvGrpSpPr/>
          <p:nvPr/>
        </p:nvGrpSpPr>
        <p:grpSpPr>
          <a:xfrm>
            <a:off x="2287963" y="3134748"/>
            <a:ext cx="720617" cy="464423"/>
            <a:chOff x="6528665" y="-181540"/>
            <a:chExt cx="863674" cy="619314"/>
          </a:xfrm>
        </p:grpSpPr>
        <p:sp>
          <p:nvSpPr>
            <p:cNvPr id="313" name="Rectangle 312">
              <a:extLst>
                <a:ext uri="{FF2B5EF4-FFF2-40B4-BE49-F238E27FC236}">
                  <a16:creationId xmlns:a16="http://schemas.microsoft.com/office/drawing/2014/main" id="{D18FD454-4B7E-9899-4933-65BFFE350BFF}"/>
                </a:ext>
              </a:extLst>
            </p:cNvPr>
            <p:cNvSpPr/>
            <p:nvPr/>
          </p:nvSpPr>
          <p:spPr>
            <a:xfrm>
              <a:off x="6528665" y="-181540"/>
              <a:ext cx="814482" cy="595992"/>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14" name="TextBox 313">
              <a:extLst>
                <a:ext uri="{FF2B5EF4-FFF2-40B4-BE49-F238E27FC236}">
                  <a16:creationId xmlns:a16="http://schemas.microsoft.com/office/drawing/2014/main" id="{07069A32-9403-DF6D-D7D3-9B1B0945D0AE}"/>
                </a:ext>
              </a:extLst>
            </p:cNvPr>
            <p:cNvSpPr txBox="1"/>
            <p:nvPr/>
          </p:nvSpPr>
          <p:spPr>
            <a:xfrm>
              <a:off x="6528666" y="-181540"/>
              <a:ext cx="863673" cy="619314"/>
            </a:xfrm>
            <a:prstGeom prst="rect">
              <a:avLst/>
            </a:prstGeom>
            <a:noFill/>
          </p:spPr>
          <p:txBody>
            <a:bodyPr wrap="square" rtlCol="0">
              <a:spAutoFit/>
            </a:bodyPr>
            <a:lstStyle/>
            <a:p>
              <a:pPr algn="ctr">
                <a:lnSpc>
                  <a:spcPct val="80000"/>
                </a:lnSpc>
              </a:pPr>
              <a:r>
                <a:rPr lang="en-US" sz="1200" b="1" dirty="0">
                  <a:solidFill>
                    <a:schemeClr val="bg1"/>
                  </a:solidFill>
                </a:rPr>
                <a:t>UPF</a:t>
              </a:r>
            </a:p>
            <a:p>
              <a:pPr algn="ctr">
                <a:lnSpc>
                  <a:spcPct val="80000"/>
                </a:lnSpc>
              </a:pPr>
              <a:r>
                <a:rPr lang="en-US" sz="900" dirty="0">
                  <a:solidFill>
                    <a:schemeClr val="bg1"/>
                  </a:solidFill>
                </a:rPr>
                <a:t>User Plane Function</a:t>
              </a:r>
            </a:p>
          </p:txBody>
        </p:sp>
      </p:grpSp>
      <p:sp>
        <p:nvSpPr>
          <p:cNvPr id="316" name="Freeform 315">
            <a:extLst>
              <a:ext uri="{FF2B5EF4-FFF2-40B4-BE49-F238E27FC236}">
                <a16:creationId xmlns:a16="http://schemas.microsoft.com/office/drawing/2014/main" id="{3A5C840B-465F-C91D-7EA2-A72D4DA747A8}"/>
              </a:ext>
            </a:extLst>
          </p:cNvPr>
          <p:cNvSpPr/>
          <p:nvPr/>
        </p:nvSpPr>
        <p:spPr>
          <a:xfrm>
            <a:off x="4497049" y="1738859"/>
            <a:ext cx="1843790" cy="1603948"/>
          </a:xfrm>
          <a:custGeom>
            <a:avLst/>
            <a:gdLst>
              <a:gd name="connsiteX0" fmla="*/ 0 w 1843790"/>
              <a:gd name="connsiteY0" fmla="*/ 1603948 h 1603948"/>
              <a:gd name="connsiteX1" fmla="*/ 959371 w 1843790"/>
              <a:gd name="connsiteY1" fmla="*/ 0 h 1603948"/>
              <a:gd name="connsiteX2" fmla="*/ 1843790 w 1843790"/>
              <a:gd name="connsiteY2" fmla="*/ 614597 h 1603948"/>
            </a:gdLst>
            <a:ahLst/>
            <a:cxnLst>
              <a:cxn ang="0">
                <a:pos x="connsiteX0" y="connsiteY0"/>
              </a:cxn>
              <a:cxn ang="0">
                <a:pos x="connsiteX1" y="connsiteY1"/>
              </a:cxn>
              <a:cxn ang="0">
                <a:pos x="connsiteX2" y="connsiteY2"/>
              </a:cxn>
            </a:cxnLst>
            <a:rect l="l" t="t" r="r" b="b"/>
            <a:pathLst>
              <a:path w="1843790" h="1603948">
                <a:moveTo>
                  <a:pt x="0" y="1603948"/>
                </a:moveTo>
                <a:lnTo>
                  <a:pt x="959371" y="0"/>
                </a:lnTo>
                <a:lnTo>
                  <a:pt x="1843790" y="614597"/>
                </a:lnTo>
              </a:path>
            </a:pathLst>
          </a:custGeom>
          <a:noFill/>
          <a:ln w="38100">
            <a:solidFill>
              <a:srgbClr val="C00000"/>
            </a:solidFill>
            <a:headEnd type="non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316">
            <a:extLst>
              <a:ext uri="{FF2B5EF4-FFF2-40B4-BE49-F238E27FC236}">
                <a16:creationId xmlns:a16="http://schemas.microsoft.com/office/drawing/2014/main" id="{BF9C4206-148A-2440-1FDF-DCF01432ED79}"/>
              </a:ext>
            </a:extLst>
          </p:cNvPr>
          <p:cNvSpPr/>
          <p:nvPr/>
        </p:nvSpPr>
        <p:spPr>
          <a:xfrm>
            <a:off x="4527030" y="2533338"/>
            <a:ext cx="1813809" cy="809469"/>
          </a:xfrm>
          <a:custGeom>
            <a:avLst/>
            <a:gdLst>
              <a:gd name="connsiteX0" fmla="*/ 0 w 1813809"/>
              <a:gd name="connsiteY0" fmla="*/ 809469 h 809469"/>
              <a:gd name="connsiteX1" fmla="*/ 1379095 w 1813809"/>
              <a:gd name="connsiteY1" fmla="*/ 809469 h 809469"/>
              <a:gd name="connsiteX2" fmla="*/ 1813809 w 1813809"/>
              <a:gd name="connsiteY2" fmla="*/ 0 h 809469"/>
            </a:gdLst>
            <a:ahLst/>
            <a:cxnLst>
              <a:cxn ang="0">
                <a:pos x="connsiteX0" y="connsiteY0"/>
              </a:cxn>
              <a:cxn ang="0">
                <a:pos x="connsiteX1" y="connsiteY1"/>
              </a:cxn>
              <a:cxn ang="0">
                <a:pos x="connsiteX2" y="connsiteY2"/>
              </a:cxn>
            </a:cxnLst>
            <a:rect l="l" t="t" r="r" b="b"/>
            <a:pathLst>
              <a:path w="1813809" h="809469">
                <a:moveTo>
                  <a:pt x="0" y="809469"/>
                </a:moveTo>
                <a:lnTo>
                  <a:pt x="1379095" y="809469"/>
                </a:lnTo>
                <a:lnTo>
                  <a:pt x="1813809" y="0"/>
                </a:lnTo>
              </a:path>
            </a:pathLst>
          </a:custGeom>
          <a:noFill/>
          <a:ln w="38100">
            <a:solidFill>
              <a:srgbClr val="C00000"/>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TextBox 317">
            <a:extLst>
              <a:ext uri="{FF2B5EF4-FFF2-40B4-BE49-F238E27FC236}">
                <a16:creationId xmlns:a16="http://schemas.microsoft.com/office/drawing/2014/main" id="{B2E3E121-CF69-4058-E1C4-884B507AB534}"/>
              </a:ext>
            </a:extLst>
          </p:cNvPr>
          <p:cNvSpPr txBox="1"/>
          <p:nvPr/>
        </p:nvSpPr>
        <p:spPr>
          <a:xfrm>
            <a:off x="3910590" y="2156027"/>
            <a:ext cx="1079078" cy="541046"/>
          </a:xfrm>
          <a:prstGeom prst="rect">
            <a:avLst/>
          </a:prstGeom>
          <a:noFill/>
        </p:spPr>
        <p:txBody>
          <a:bodyPr wrap="none" rtlCol="0">
            <a:spAutoFit/>
          </a:bodyPr>
          <a:lstStyle/>
          <a:p>
            <a:pPr algn="r">
              <a:lnSpc>
                <a:spcPct val="80000"/>
              </a:lnSpc>
            </a:pPr>
            <a:r>
              <a:rPr lang="en-US" dirty="0">
                <a:solidFill>
                  <a:srgbClr val="C00000"/>
                </a:solidFill>
              </a:rPr>
              <a:t>before </a:t>
            </a:r>
          </a:p>
          <a:p>
            <a:pPr algn="r">
              <a:lnSpc>
                <a:spcPct val="80000"/>
              </a:lnSpc>
            </a:pPr>
            <a:r>
              <a:rPr lang="en-US" dirty="0">
                <a:solidFill>
                  <a:srgbClr val="C00000"/>
                </a:solidFill>
              </a:rPr>
              <a:t>handover</a:t>
            </a:r>
          </a:p>
        </p:txBody>
      </p:sp>
      <p:sp>
        <p:nvSpPr>
          <p:cNvPr id="319" name="TextBox 318">
            <a:extLst>
              <a:ext uri="{FF2B5EF4-FFF2-40B4-BE49-F238E27FC236}">
                <a16:creationId xmlns:a16="http://schemas.microsoft.com/office/drawing/2014/main" id="{58A3EBFD-2081-FEA0-4D57-C2F0D56D6D7B}"/>
              </a:ext>
            </a:extLst>
          </p:cNvPr>
          <p:cNvSpPr txBox="1"/>
          <p:nvPr/>
        </p:nvSpPr>
        <p:spPr>
          <a:xfrm>
            <a:off x="4543392" y="3087944"/>
            <a:ext cx="1079078" cy="541046"/>
          </a:xfrm>
          <a:prstGeom prst="rect">
            <a:avLst/>
          </a:prstGeom>
          <a:noFill/>
        </p:spPr>
        <p:txBody>
          <a:bodyPr wrap="none" rtlCol="0">
            <a:spAutoFit/>
          </a:bodyPr>
          <a:lstStyle/>
          <a:p>
            <a:pPr algn="r">
              <a:lnSpc>
                <a:spcPct val="80000"/>
              </a:lnSpc>
            </a:pPr>
            <a:r>
              <a:rPr lang="en-US" dirty="0">
                <a:solidFill>
                  <a:srgbClr val="C00000"/>
                </a:solidFill>
              </a:rPr>
              <a:t>after </a:t>
            </a:r>
          </a:p>
          <a:p>
            <a:pPr algn="r">
              <a:lnSpc>
                <a:spcPct val="80000"/>
              </a:lnSpc>
            </a:pPr>
            <a:r>
              <a:rPr lang="en-US" dirty="0">
                <a:solidFill>
                  <a:srgbClr val="C00000"/>
                </a:solidFill>
              </a:rPr>
              <a:t>handover</a:t>
            </a:r>
          </a:p>
        </p:txBody>
      </p:sp>
      <p:sp>
        <p:nvSpPr>
          <p:cNvPr id="321" name="TextBox 320">
            <a:extLst>
              <a:ext uri="{FF2B5EF4-FFF2-40B4-BE49-F238E27FC236}">
                <a16:creationId xmlns:a16="http://schemas.microsoft.com/office/drawing/2014/main" id="{7EA09594-30EE-1490-4E0E-7498825EA1A0}"/>
              </a:ext>
            </a:extLst>
          </p:cNvPr>
          <p:cNvSpPr txBox="1"/>
          <p:nvPr/>
        </p:nvSpPr>
        <p:spPr>
          <a:xfrm>
            <a:off x="8074061" y="4006265"/>
            <a:ext cx="3704256" cy="22621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Why perform handover?</a:t>
            </a:r>
          </a:p>
          <a:p>
            <a:pPr marL="342900" marR="0" lvl="0" indent="-220663" algn="l" defTabSz="914400" rtl="0" eaLnBrk="1" fontAlgn="auto" latinLnBrk="0" hangingPunct="1">
              <a:lnSpc>
                <a:spcPct val="90000"/>
              </a:lnSpc>
              <a:spcBef>
                <a:spcPts val="0"/>
              </a:spcBef>
              <a:spcAft>
                <a:spcPts val="0"/>
              </a:spcAft>
              <a:buClr>
                <a:srgbClr val="011199"/>
              </a:buClr>
              <a:buSzTx/>
              <a:buFont typeface="Wingdings" pitchFamily="2" charset="2"/>
              <a:buChar char="§"/>
              <a:tabLst/>
              <a:defRPr/>
            </a:pPr>
            <a:r>
              <a:rPr lang="en-US" sz="2200" dirty="0">
                <a:solidFill>
                  <a:prstClr val="black"/>
                </a:solidFill>
                <a:latin typeface="Calibri" panose="020F0502020204030204"/>
              </a:rPr>
              <a:t>stronger signal from target base station</a:t>
            </a:r>
          </a:p>
          <a:p>
            <a:pPr marL="342900" marR="0" lvl="0" indent="-220663" algn="l" defTabSz="914400" rtl="0" eaLnBrk="1" fontAlgn="auto" latinLnBrk="0" hangingPunct="1">
              <a:lnSpc>
                <a:spcPct val="90000"/>
              </a:lnSpc>
              <a:spcBef>
                <a:spcPts val="0"/>
              </a:spcBef>
              <a:spcAft>
                <a:spcPts val="0"/>
              </a:spcAft>
              <a:buClr>
                <a:srgbClr val="011199"/>
              </a:buClr>
              <a:buSzTx/>
              <a:buFont typeface="Wingdings" pitchFamily="2" charset="2"/>
              <a:buChar char="§"/>
              <a:tabLst/>
              <a:defRPr/>
            </a:pPr>
            <a:r>
              <a:rPr lang="en-US" sz="2200" dirty="0">
                <a:solidFill>
                  <a:prstClr val="black"/>
                </a:solidFill>
                <a:latin typeface="Calibri" panose="020F0502020204030204"/>
              </a:rPr>
              <a:t>target base station has less devices, less traffic</a:t>
            </a:r>
          </a:p>
          <a:p>
            <a:pPr marL="342900" marR="0" lvl="0" indent="-220663" algn="l" defTabSz="914400" rtl="0" eaLnBrk="1" fontAlgn="auto" latinLnBrk="0" hangingPunct="1">
              <a:lnSpc>
                <a:spcPct val="90000"/>
              </a:lnSpc>
              <a:spcBef>
                <a:spcPts val="0"/>
              </a:spcBef>
              <a:spcAft>
                <a:spcPts val="0"/>
              </a:spcAft>
              <a:buClr>
                <a:srgbClr val="011199"/>
              </a:buClr>
              <a:buSzTx/>
              <a:buFont typeface="Wingdings" pitchFamily="2" charset="2"/>
              <a:buChar char="§"/>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3" name="Freeform 322">
            <a:extLst>
              <a:ext uri="{FF2B5EF4-FFF2-40B4-BE49-F238E27FC236}">
                <a16:creationId xmlns:a16="http://schemas.microsoft.com/office/drawing/2014/main" id="{56936653-4431-FC6C-6E87-E19CCEE4E8E3}"/>
              </a:ext>
            </a:extLst>
          </p:cNvPr>
          <p:cNvSpPr/>
          <p:nvPr/>
        </p:nvSpPr>
        <p:spPr>
          <a:xfrm flipV="1">
            <a:off x="749380" y="3266105"/>
            <a:ext cx="658021" cy="77868"/>
          </a:xfrm>
          <a:custGeom>
            <a:avLst/>
            <a:gdLst>
              <a:gd name="connsiteX0" fmla="*/ 0 w 3477718"/>
              <a:gd name="connsiteY0" fmla="*/ 0 h 0"/>
              <a:gd name="connsiteX1" fmla="*/ 3477718 w 3477718"/>
              <a:gd name="connsiteY1" fmla="*/ 0 h 0"/>
            </a:gdLst>
            <a:ahLst/>
            <a:cxnLst>
              <a:cxn ang="0">
                <a:pos x="connsiteX0" y="connsiteY0"/>
              </a:cxn>
              <a:cxn ang="0">
                <a:pos x="connsiteX1" y="connsiteY1"/>
              </a:cxn>
            </a:cxnLst>
            <a:rect l="l" t="t" r="r" b="b"/>
            <a:pathLst>
              <a:path w="3477718">
                <a:moveTo>
                  <a:pt x="0" y="0"/>
                </a:moveTo>
                <a:lnTo>
                  <a:pt x="3477718" y="0"/>
                </a:lnTo>
              </a:path>
            </a:pathLst>
          </a:custGeom>
          <a:noFill/>
          <a:ln w="3810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068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16"/>
                                        </p:tgtEl>
                                      </p:cBhvr>
                                    </p:animEffect>
                                    <p:set>
                                      <p:cBhvr>
                                        <p:cTn id="7" dur="1" fill="hold">
                                          <p:stCondLst>
                                            <p:cond delay="499"/>
                                          </p:stCondLst>
                                        </p:cTn>
                                        <p:tgtEl>
                                          <p:spTgt spid="316"/>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318"/>
                                        </p:tgtEl>
                                      </p:cBhvr>
                                    </p:animEffect>
                                    <p:set>
                                      <p:cBhvr>
                                        <p:cTn id="10" dur="1" fill="hold">
                                          <p:stCondLst>
                                            <p:cond delay="499"/>
                                          </p:stCondLst>
                                        </p:cTn>
                                        <p:tgtEl>
                                          <p:spTgt spid="318"/>
                                        </p:tgtEl>
                                        <p:attrNameLst>
                                          <p:attrName>style.visibility</p:attrName>
                                        </p:attrNameLst>
                                      </p:cBhvr>
                                      <p:to>
                                        <p:strVal val="hidden"/>
                                      </p:to>
                                    </p:set>
                                  </p:childTnLst>
                                </p:cTn>
                              </p:par>
                              <p:par>
                                <p:cTn id="11" presetID="9" presetClass="entr" presetSubtype="0" fill="hold" grpId="0" nodeType="withEffect">
                                  <p:stCondLst>
                                    <p:cond delay="0"/>
                                  </p:stCondLst>
                                  <p:childTnLst>
                                    <p:set>
                                      <p:cBhvr>
                                        <p:cTn id="12" dur="1" fill="hold">
                                          <p:stCondLst>
                                            <p:cond delay="0"/>
                                          </p:stCondLst>
                                        </p:cTn>
                                        <p:tgtEl>
                                          <p:spTgt spid="319"/>
                                        </p:tgtEl>
                                        <p:attrNameLst>
                                          <p:attrName>style.visibility</p:attrName>
                                        </p:attrNameLst>
                                      </p:cBhvr>
                                      <p:to>
                                        <p:strVal val="visible"/>
                                      </p:to>
                                    </p:set>
                                    <p:animEffect transition="in" filter="dissolve">
                                      <p:cBhvr>
                                        <p:cTn id="13" dur="500"/>
                                        <p:tgtEl>
                                          <p:spTgt spid="31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17"/>
                                        </p:tgtEl>
                                        <p:attrNameLst>
                                          <p:attrName>style.visibility</p:attrName>
                                        </p:attrNameLst>
                                      </p:cBhvr>
                                      <p:to>
                                        <p:strVal val="visible"/>
                                      </p:to>
                                    </p:set>
                                    <p:animEffect transition="in" filter="dissolve">
                                      <p:cBhvr>
                                        <p:cTn id="16" dur="500"/>
                                        <p:tgtEl>
                                          <p:spTgt spid="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 grpId="0" animBg="1"/>
      <p:bldP spid="317" grpId="0" animBg="1"/>
      <p:bldP spid="318" grpId="0"/>
      <p:bldP spid="3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6" name="Group 165">
            <a:extLst>
              <a:ext uri="{FF2B5EF4-FFF2-40B4-BE49-F238E27FC236}">
                <a16:creationId xmlns:a16="http://schemas.microsoft.com/office/drawing/2014/main" id="{950FE6B1-2242-121F-22A0-861AF65CE814}"/>
              </a:ext>
            </a:extLst>
          </p:cNvPr>
          <p:cNvGrpSpPr/>
          <p:nvPr/>
        </p:nvGrpSpPr>
        <p:grpSpPr>
          <a:xfrm>
            <a:off x="600831" y="1011606"/>
            <a:ext cx="7031493" cy="4563986"/>
            <a:chOff x="600831" y="1011606"/>
            <a:chExt cx="7031493" cy="4563986"/>
          </a:xfrm>
        </p:grpSpPr>
        <p:grpSp>
          <p:nvGrpSpPr>
            <p:cNvPr id="167" name="Group 166">
              <a:extLst>
                <a:ext uri="{FF2B5EF4-FFF2-40B4-BE49-F238E27FC236}">
                  <a16:creationId xmlns:a16="http://schemas.microsoft.com/office/drawing/2014/main" id="{B53D0E35-D42C-BA13-1A06-322CE706300D}"/>
                </a:ext>
              </a:extLst>
            </p:cNvPr>
            <p:cNvGrpSpPr/>
            <p:nvPr/>
          </p:nvGrpSpPr>
          <p:grpSpPr>
            <a:xfrm>
              <a:off x="600831" y="1011606"/>
              <a:ext cx="7031493" cy="4563986"/>
              <a:chOff x="600831" y="1011606"/>
              <a:chExt cx="7031493" cy="4563986"/>
            </a:xfrm>
          </p:grpSpPr>
          <p:sp>
            <p:nvSpPr>
              <p:cNvPr id="316" name="Oval 23">
                <a:extLst>
                  <a:ext uri="{FF2B5EF4-FFF2-40B4-BE49-F238E27FC236}">
                    <a16:creationId xmlns:a16="http://schemas.microsoft.com/office/drawing/2014/main" id="{148C3218-EFE6-95A8-4F0D-728BFABB9828}"/>
                  </a:ext>
                </a:extLst>
              </p:cNvPr>
              <p:cNvSpPr>
                <a:spLocks noChangeArrowheads="1"/>
              </p:cNvSpPr>
              <p:nvPr/>
            </p:nvSpPr>
            <p:spPr bwMode="auto">
              <a:xfrm>
                <a:off x="4162573" y="3654871"/>
                <a:ext cx="3168115" cy="1920721"/>
              </a:xfrm>
              <a:prstGeom prst="ellipse">
                <a:avLst/>
              </a:prstGeom>
              <a:gradFill flip="none" rotWithShape="1">
                <a:gsLst>
                  <a:gs pos="2000">
                    <a:srgbClr val="A5BFE3"/>
                  </a:gs>
                  <a:gs pos="100000">
                    <a:srgbClr val="DAEAFF"/>
                  </a:gs>
                  <a:gs pos="85000">
                    <a:srgbClr val="E0EDFE"/>
                  </a:gs>
                  <a:gs pos="52000">
                    <a:schemeClr val="accent1">
                      <a:lumMod val="30000"/>
                      <a:lumOff val="70000"/>
                      <a:alpha val="65599"/>
                    </a:schemeClr>
                  </a:gs>
                </a:gsLst>
                <a:path path="circle">
                  <a:fillToRect l="50000" t="50000" r="50000" b="50000"/>
                </a:path>
                <a:tileRect/>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dirty="0">
                  <a:solidFill>
                    <a:srgbClr val="000000"/>
                  </a:solidFill>
                  <a:latin typeface="Arial" charset="0"/>
                  <a:ea typeface="ＭＳ Ｐゴシック" charset="0"/>
                </a:endParaRPr>
              </a:p>
            </p:txBody>
          </p:sp>
          <p:sp>
            <p:nvSpPr>
              <p:cNvPr id="317" name="Oval 23">
                <a:extLst>
                  <a:ext uri="{FF2B5EF4-FFF2-40B4-BE49-F238E27FC236}">
                    <a16:creationId xmlns:a16="http://schemas.microsoft.com/office/drawing/2014/main" id="{18CB118D-7303-4D3C-B5A4-D359D4B34640}"/>
                  </a:ext>
                </a:extLst>
              </p:cNvPr>
              <p:cNvSpPr>
                <a:spLocks noChangeArrowheads="1"/>
              </p:cNvSpPr>
              <p:nvPr/>
            </p:nvSpPr>
            <p:spPr bwMode="auto">
              <a:xfrm>
                <a:off x="4973372" y="2228820"/>
                <a:ext cx="2658952" cy="2221708"/>
              </a:xfrm>
              <a:prstGeom prst="ellipse">
                <a:avLst/>
              </a:prstGeom>
              <a:gradFill flip="none" rotWithShape="1">
                <a:gsLst>
                  <a:gs pos="2000">
                    <a:srgbClr val="A5BFE3"/>
                  </a:gs>
                  <a:gs pos="100000">
                    <a:srgbClr val="DAEAFF"/>
                  </a:gs>
                  <a:gs pos="85000">
                    <a:srgbClr val="E0EDFE"/>
                  </a:gs>
                  <a:gs pos="52000">
                    <a:schemeClr val="accent1">
                      <a:lumMod val="30000"/>
                      <a:lumOff val="70000"/>
                      <a:alpha val="65599"/>
                    </a:schemeClr>
                  </a:gs>
                </a:gsLst>
                <a:path path="circle">
                  <a:fillToRect l="50000" t="50000" r="50000" b="50000"/>
                </a:path>
                <a:tileRect/>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dirty="0">
                  <a:solidFill>
                    <a:srgbClr val="000000"/>
                  </a:solidFill>
                  <a:latin typeface="Arial" charset="0"/>
                  <a:ea typeface="ＭＳ Ｐゴシック" charset="0"/>
                </a:endParaRPr>
              </a:p>
            </p:txBody>
          </p:sp>
          <p:sp>
            <p:nvSpPr>
              <p:cNvPr id="318" name="Oval 23">
                <a:extLst>
                  <a:ext uri="{FF2B5EF4-FFF2-40B4-BE49-F238E27FC236}">
                    <a16:creationId xmlns:a16="http://schemas.microsoft.com/office/drawing/2014/main" id="{6E6B4D16-5D0F-1369-D7F5-394BF04D13AC}"/>
                  </a:ext>
                </a:extLst>
              </p:cNvPr>
              <p:cNvSpPr>
                <a:spLocks noChangeArrowheads="1"/>
              </p:cNvSpPr>
              <p:nvPr/>
            </p:nvSpPr>
            <p:spPr bwMode="auto">
              <a:xfrm>
                <a:off x="3992684" y="1011606"/>
                <a:ext cx="3168115" cy="2221708"/>
              </a:xfrm>
              <a:prstGeom prst="ellipse">
                <a:avLst/>
              </a:prstGeom>
              <a:gradFill flip="none" rotWithShape="1">
                <a:gsLst>
                  <a:gs pos="2000">
                    <a:srgbClr val="A5BFE3"/>
                  </a:gs>
                  <a:gs pos="100000">
                    <a:srgbClr val="DAEAFF"/>
                  </a:gs>
                  <a:gs pos="85000">
                    <a:srgbClr val="E0EDFE"/>
                  </a:gs>
                  <a:gs pos="52000">
                    <a:schemeClr val="accent1">
                      <a:lumMod val="30000"/>
                      <a:lumOff val="70000"/>
                      <a:alpha val="65599"/>
                    </a:schemeClr>
                  </a:gs>
                </a:gsLst>
                <a:path path="circle">
                  <a:fillToRect l="50000" t="50000" r="50000" b="50000"/>
                </a:path>
                <a:tileRect/>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dirty="0">
                  <a:solidFill>
                    <a:srgbClr val="000000"/>
                  </a:solidFill>
                  <a:latin typeface="Arial" charset="0"/>
                  <a:ea typeface="ＭＳ Ｐゴシック" charset="0"/>
                </a:endParaRPr>
              </a:p>
            </p:txBody>
          </p:sp>
          <p:sp>
            <p:nvSpPr>
              <p:cNvPr id="319" name="Freeform 318">
                <a:extLst>
                  <a:ext uri="{FF2B5EF4-FFF2-40B4-BE49-F238E27FC236}">
                    <a16:creationId xmlns:a16="http://schemas.microsoft.com/office/drawing/2014/main" id="{5589C1C5-7A5A-10B8-AF30-584691D23386}"/>
                  </a:ext>
                </a:extLst>
              </p:cNvPr>
              <p:cNvSpPr/>
              <p:nvPr/>
            </p:nvSpPr>
            <p:spPr>
              <a:xfrm>
                <a:off x="600831" y="2093249"/>
                <a:ext cx="4782108" cy="2480615"/>
              </a:xfrm>
              <a:custGeom>
                <a:avLst/>
                <a:gdLst>
                  <a:gd name="connsiteX0" fmla="*/ 910971 w 2479694"/>
                  <a:gd name="connsiteY0" fmla="*/ 57599 h 2518288"/>
                  <a:gd name="connsiteX1" fmla="*/ 459082 w 2479694"/>
                  <a:gd name="connsiteY1" fmla="*/ 200298 h 2518288"/>
                  <a:gd name="connsiteX2" fmla="*/ 154652 w 2479694"/>
                  <a:gd name="connsiteY2" fmla="*/ 647420 h 2518288"/>
                  <a:gd name="connsiteX3" fmla="*/ 7194 w 2479694"/>
                  <a:gd name="connsiteY3" fmla="*/ 1151621 h 2518288"/>
                  <a:gd name="connsiteX4" fmla="*/ 50004 w 2479694"/>
                  <a:gd name="connsiteY4" fmla="*/ 1679605 h 2518288"/>
                  <a:gd name="connsiteX5" fmla="*/ 283084 w 2479694"/>
                  <a:gd name="connsiteY5" fmla="*/ 2236129 h 2518288"/>
                  <a:gd name="connsiteX6" fmla="*/ 929997 w 2479694"/>
                  <a:gd name="connsiteY6" fmla="*/ 2502500 h 2518288"/>
                  <a:gd name="connsiteX7" fmla="*/ 1434210 w 2479694"/>
                  <a:gd name="connsiteY7" fmla="*/ 2483473 h 2518288"/>
                  <a:gd name="connsiteX8" fmla="*/ 1919395 w 2479694"/>
                  <a:gd name="connsiteY8" fmla="*/ 2450177 h 2518288"/>
                  <a:gd name="connsiteX9" fmla="*/ 2380797 w 2479694"/>
                  <a:gd name="connsiteY9" fmla="*/ 1831817 h 2518288"/>
                  <a:gd name="connsiteX10" fmla="*/ 2471174 w 2479694"/>
                  <a:gd name="connsiteY10" fmla="*/ 1246753 h 2518288"/>
                  <a:gd name="connsiteX11" fmla="*/ 2242852 w 2479694"/>
                  <a:gd name="connsiteY11" fmla="*/ 675959 h 2518288"/>
                  <a:gd name="connsiteX12" fmla="*/ 2066853 w 2479694"/>
                  <a:gd name="connsiteY12" fmla="*/ 371536 h 2518288"/>
                  <a:gd name="connsiteX13" fmla="*/ 1838531 w 2479694"/>
                  <a:gd name="connsiteY13" fmla="*/ 86139 h 2518288"/>
                  <a:gd name="connsiteX14" fmla="*/ 1258211 w 2479694"/>
                  <a:gd name="connsiteY14" fmla="*/ 520 h 2518288"/>
                  <a:gd name="connsiteX15" fmla="*/ 910971 w 2479694"/>
                  <a:gd name="connsiteY15" fmla="*/ 57599 h 25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79694" h="2518288">
                    <a:moveTo>
                      <a:pt x="910971" y="57599"/>
                    </a:moveTo>
                    <a:cubicBezTo>
                      <a:pt x="777783" y="90895"/>
                      <a:pt x="585135" y="101995"/>
                      <a:pt x="459082" y="200298"/>
                    </a:cubicBezTo>
                    <a:cubicBezTo>
                      <a:pt x="333029" y="298601"/>
                      <a:pt x="229967" y="488866"/>
                      <a:pt x="154652" y="647420"/>
                    </a:cubicBezTo>
                    <a:cubicBezTo>
                      <a:pt x="79337" y="805974"/>
                      <a:pt x="24635" y="979590"/>
                      <a:pt x="7194" y="1151621"/>
                    </a:cubicBezTo>
                    <a:cubicBezTo>
                      <a:pt x="-10247" y="1323652"/>
                      <a:pt x="4022" y="1498854"/>
                      <a:pt x="50004" y="1679605"/>
                    </a:cubicBezTo>
                    <a:cubicBezTo>
                      <a:pt x="95986" y="1860356"/>
                      <a:pt x="136419" y="2098980"/>
                      <a:pt x="283084" y="2236129"/>
                    </a:cubicBezTo>
                    <a:cubicBezTo>
                      <a:pt x="429749" y="2373278"/>
                      <a:pt x="738143" y="2461276"/>
                      <a:pt x="929997" y="2502500"/>
                    </a:cubicBezTo>
                    <a:cubicBezTo>
                      <a:pt x="1121851" y="2543724"/>
                      <a:pt x="1269310" y="2492193"/>
                      <a:pt x="1434210" y="2483473"/>
                    </a:cubicBezTo>
                    <a:cubicBezTo>
                      <a:pt x="1599110" y="2474753"/>
                      <a:pt x="1761631" y="2558786"/>
                      <a:pt x="1919395" y="2450177"/>
                    </a:cubicBezTo>
                    <a:cubicBezTo>
                      <a:pt x="2077160" y="2341568"/>
                      <a:pt x="2288834" y="2032388"/>
                      <a:pt x="2380797" y="1831817"/>
                    </a:cubicBezTo>
                    <a:cubicBezTo>
                      <a:pt x="2472760" y="1631246"/>
                      <a:pt x="2494165" y="1439396"/>
                      <a:pt x="2471174" y="1246753"/>
                    </a:cubicBezTo>
                    <a:cubicBezTo>
                      <a:pt x="2448183" y="1054110"/>
                      <a:pt x="2310239" y="821828"/>
                      <a:pt x="2242852" y="675959"/>
                    </a:cubicBezTo>
                    <a:cubicBezTo>
                      <a:pt x="2175465" y="530090"/>
                      <a:pt x="2134240" y="469839"/>
                      <a:pt x="2066853" y="371536"/>
                    </a:cubicBezTo>
                    <a:cubicBezTo>
                      <a:pt x="1999466" y="273233"/>
                      <a:pt x="1973305" y="147975"/>
                      <a:pt x="1838531" y="86139"/>
                    </a:cubicBezTo>
                    <a:cubicBezTo>
                      <a:pt x="1703757" y="24303"/>
                      <a:pt x="1414390" y="5277"/>
                      <a:pt x="1258211" y="520"/>
                    </a:cubicBezTo>
                    <a:cubicBezTo>
                      <a:pt x="1102032" y="-4237"/>
                      <a:pt x="1044159" y="24303"/>
                      <a:pt x="910971" y="57599"/>
                    </a:cubicBezTo>
                    <a:close/>
                  </a:path>
                </a:pathLst>
              </a:custGeom>
              <a:solidFill>
                <a:srgbClr val="9AE0FF"/>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168" name="Group 167">
              <a:extLst>
                <a:ext uri="{FF2B5EF4-FFF2-40B4-BE49-F238E27FC236}">
                  <a16:creationId xmlns:a16="http://schemas.microsoft.com/office/drawing/2014/main" id="{1E9F27AD-8F5B-99A2-19B6-9B7A6420BDB0}"/>
                </a:ext>
              </a:extLst>
            </p:cNvPr>
            <p:cNvGrpSpPr/>
            <p:nvPr/>
          </p:nvGrpSpPr>
          <p:grpSpPr>
            <a:xfrm>
              <a:off x="5092094" y="1515970"/>
              <a:ext cx="579097" cy="870251"/>
              <a:chOff x="5889335" y="1626817"/>
              <a:chExt cx="694858" cy="1017961"/>
            </a:xfrm>
          </p:grpSpPr>
          <p:grpSp>
            <p:nvGrpSpPr>
              <p:cNvPr id="290" name="Group 817">
                <a:extLst>
                  <a:ext uri="{FF2B5EF4-FFF2-40B4-BE49-F238E27FC236}">
                    <a16:creationId xmlns:a16="http://schemas.microsoft.com/office/drawing/2014/main" id="{1F1194FA-0F66-4D11-027F-ABBF3F12F22B}"/>
                  </a:ext>
                </a:extLst>
              </p:cNvPr>
              <p:cNvGrpSpPr>
                <a:grpSpLocks/>
              </p:cNvGrpSpPr>
              <p:nvPr/>
            </p:nvGrpSpPr>
            <p:grpSpPr bwMode="auto">
              <a:xfrm>
                <a:off x="5971949" y="1626817"/>
                <a:ext cx="466245" cy="392290"/>
                <a:chOff x="2920" y="1445"/>
                <a:chExt cx="326" cy="289"/>
              </a:xfrm>
            </p:grpSpPr>
            <p:sp>
              <p:nvSpPr>
                <p:cNvPr id="309" name="Oval 818">
                  <a:extLst>
                    <a:ext uri="{FF2B5EF4-FFF2-40B4-BE49-F238E27FC236}">
                      <a16:creationId xmlns:a16="http://schemas.microsoft.com/office/drawing/2014/main" id="{8A9D9D9C-506F-B005-DB06-799E98D78229}"/>
                    </a:ext>
                  </a:extLst>
                </p:cNvPr>
                <p:cNvSpPr>
                  <a:spLocks noChangeArrowheads="1"/>
                </p:cNvSpPr>
                <p:nvPr/>
              </p:nvSpPr>
              <p:spPr bwMode="auto">
                <a:xfrm>
                  <a:off x="2920" y="1445"/>
                  <a:ext cx="326" cy="289"/>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nvGrpSpPr>
                <p:cNvPr id="311" name="Group 819">
                  <a:extLst>
                    <a:ext uri="{FF2B5EF4-FFF2-40B4-BE49-F238E27FC236}">
                      <a16:creationId xmlns:a16="http://schemas.microsoft.com/office/drawing/2014/main" id="{EB9301C9-9F5D-3BE8-1D08-46050D266786}"/>
                    </a:ext>
                  </a:extLst>
                </p:cNvPr>
                <p:cNvGrpSpPr>
                  <a:grpSpLocks/>
                </p:cNvGrpSpPr>
                <p:nvPr/>
              </p:nvGrpSpPr>
              <p:grpSpPr bwMode="auto">
                <a:xfrm>
                  <a:off x="2949" y="1476"/>
                  <a:ext cx="265" cy="228"/>
                  <a:chOff x="2949" y="1476"/>
                  <a:chExt cx="265" cy="228"/>
                </a:xfrm>
              </p:grpSpPr>
              <p:sp>
                <p:nvSpPr>
                  <p:cNvPr id="312" name="Oval 820">
                    <a:extLst>
                      <a:ext uri="{FF2B5EF4-FFF2-40B4-BE49-F238E27FC236}">
                        <a16:creationId xmlns:a16="http://schemas.microsoft.com/office/drawing/2014/main" id="{CBA72D01-4E0D-C66B-89FF-15C958C939D9}"/>
                      </a:ext>
                    </a:extLst>
                  </p:cNvPr>
                  <p:cNvSpPr>
                    <a:spLocks noChangeArrowheads="1"/>
                  </p:cNvSpPr>
                  <p:nvPr/>
                </p:nvSpPr>
                <p:spPr bwMode="auto">
                  <a:xfrm>
                    <a:off x="3030" y="1545"/>
                    <a:ext cx="107" cy="92"/>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313" name="Oval 821">
                    <a:extLst>
                      <a:ext uri="{FF2B5EF4-FFF2-40B4-BE49-F238E27FC236}">
                        <a16:creationId xmlns:a16="http://schemas.microsoft.com/office/drawing/2014/main" id="{D26513A8-AD6A-6950-CC11-87DCA6B9801A}"/>
                      </a:ext>
                    </a:extLst>
                  </p:cNvPr>
                  <p:cNvSpPr>
                    <a:spLocks noChangeArrowheads="1"/>
                  </p:cNvSpPr>
                  <p:nvPr/>
                </p:nvSpPr>
                <p:spPr bwMode="auto">
                  <a:xfrm>
                    <a:off x="3006" y="1525"/>
                    <a:ext cx="154" cy="131"/>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314" name="Oval 822">
                    <a:extLst>
                      <a:ext uri="{FF2B5EF4-FFF2-40B4-BE49-F238E27FC236}">
                        <a16:creationId xmlns:a16="http://schemas.microsoft.com/office/drawing/2014/main" id="{F3692E1B-E63A-56DC-114E-6A1034CD92FF}"/>
                      </a:ext>
                    </a:extLst>
                  </p:cNvPr>
                  <p:cNvSpPr>
                    <a:spLocks noChangeArrowheads="1"/>
                  </p:cNvSpPr>
                  <p:nvPr/>
                </p:nvSpPr>
                <p:spPr bwMode="auto">
                  <a:xfrm>
                    <a:off x="2983" y="1501"/>
                    <a:ext cx="203" cy="179"/>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315" name="Oval 823">
                    <a:extLst>
                      <a:ext uri="{FF2B5EF4-FFF2-40B4-BE49-F238E27FC236}">
                        <a16:creationId xmlns:a16="http://schemas.microsoft.com/office/drawing/2014/main" id="{E35961A3-71E0-FD90-B084-9EF56239EC03}"/>
                      </a:ext>
                    </a:extLst>
                  </p:cNvPr>
                  <p:cNvSpPr>
                    <a:spLocks noChangeArrowheads="1"/>
                  </p:cNvSpPr>
                  <p:nvPr/>
                </p:nvSpPr>
                <p:spPr bwMode="auto">
                  <a:xfrm>
                    <a:off x="2949" y="1476"/>
                    <a:ext cx="265" cy="228"/>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nvGrpSpPr>
              <p:cNvPr id="291" name="Group 290">
                <a:extLst>
                  <a:ext uri="{FF2B5EF4-FFF2-40B4-BE49-F238E27FC236}">
                    <a16:creationId xmlns:a16="http://schemas.microsoft.com/office/drawing/2014/main" id="{BF8B67D2-3C5C-0BDC-ABCD-40A7B875C81F}"/>
                  </a:ext>
                </a:extLst>
              </p:cNvPr>
              <p:cNvGrpSpPr/>
              <p:nvPr/>
            </p:nvGrpSpPr>
            <p:grpSpPr>
              <a:xfrm>
                <a:off x="5988685" y="1818858"/>
                <a:ext cx="437474" cy="596272"/>
                <a:chOff x="3585986" y="1924272"/>
                <a:chExt cx="468358" cy="1018983"/>
              </a:xfrm>
            </p:grpSpPr>
            <p:sp>
              <p:nvSpPr>
                <p:cNvPr id="305" name="Rectangle 304">
                  <a:extLst>
                    <a:ext uri="{FF2B5EF4-FFF2-40B4-BE49-F238E27FC236}">
                      <a16:creationId xmlns:a16="http://schemas.microsoft.com/office/drawing/2014/main" id="{EA22F526-F372-AB41-730F-6505D5FB1B31}"/>
                    </a:ext>
                  </a:extLst>
                </p:cNvPr>
                <p:cNvSpPr/>
                <p:nvPr/>
              </p:nvSpPr>
              <p:spPr>
                <a:xfrm>
                  <a:off x="3793799" y="1924272"/>
                  <a:ext cx="61211" cy="10189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a:extLst>
                    <a:ext uri="{FF2B5EF4-FFF2-40B4-BE49-F238E27FC236}">
                      <a16:creationId xmlns:a16="http://schemas.microsoft.com/office/drawing/2014/main" id="{D321143A-4855-0284-B049-D282D3D3D5E0}"/>
                    </a:ext>
                  </a:extLst>
                </p:cNvPr>
                <p:cNvSpPr/>
                <p:nvPr/>
              </p:nvSpPr>
              <p:spPr>
                <a:xfrm rot="5400000">
                  <a:off x="3797305" y="1906792"/>
                  <a:ext cx="45719" cy="4683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a:extLst>
                    <a:ext uri="{FF2B5EF4-FFF2-40B4-BE49-F238E27FC236}">
                      <a16:creationId xmlns:a16="http://schemas.microsoft.com/office/drawing/2014/main" id="{7DBCB596-237F-807F-1AD2-9C2FBB7028E0}"/>
                    </a:ext>
                  </a:extLst>
                </p:cNvPr>
                <p:cNvSpPr/>
                <p:nvPr/>
              </p:nvSpPr>
              <p:spPr>
                <a:xfrm>
                  <a:off x="3641274" y="2079689"/>
                  <a:ext cx="97237" cy="1682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a:extLst>
                    <a:ext uri="{FF2B5EF4-FFF2-40B4-BE49-F238E27FC236}">
                      <a16:creationId xmlns:a16="http://schemas.microsoft.com/office/drawing/2014/main" id="{1178C84F-2F4A-6609-3FDC-B3BB6EBA12A9}"/>
                    </a:ext>
                  </a:extLst>
                </p:cNvPr>
                <p:cNvSpPr/>
                <p:nvPr/>
              </p:nvSpPr>
              <p:spPr>
                <a:xfrm>
                  <a:off x="3942084" y="2069884"/>
                  <a:ext cx="45719" cy="30343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291">
                <a:extLst>
                  <a:ext uri="{FF2B5EF4-FFF2-40B4-BE49-F238E27FC236}">
                    <a16:creationId xmlns:a16="http://schemas.microsoft.com/office/drawing/2014/main" id="{9FF3E181-6601-3A15-D860-37A1E50ACADA}"/>
                  </a:ext>
                </a:extLst>
              </p:cNvPr>
              <p:cNvGrpSpPr/>
              <p:nvPr/>
            </p:nvGrpSpPr>
            <p:grpSpPr>
              <a:xfrm>
                <a:off x="5889335" y="2048021"/>
                <a:ext cx="694858" cy="596757"/>
                <a:chOff x="2913744" y="2211770"/>
                <a:chExt cx="694858" cy="596757"/>
              </a:xfrm>
            </p:grpSpPr>
            <p:grpSp>
              <p:nvGrpSpPr>
                <p:cNvPr id="293" name="Group 292">
                  <a:extLst>
                    <a:ext uri="{FF2B5EF4-FFF2-40B4-BE49-F238E27FC236}">
                      <a16:creationId xmlns:a16="http://schemas.microsoft.com/office/drawing/2014/main" id="{FEB390E7-7250-14CD-B8C7-BB085C7058C5}"/>
                    </a:ext>
                  </a:extLst>
                </p:cNvPr>
                <p:cNvGrpSpPr/>
                <p:nvPr/>
              </p:nvGrpSpPr>
              <p:grpSpPr>
                <a:xfrm>
                  <a:off x="2913744" y="2416607"/>
                  <a:ext cx="694858" cy="391920"/>
                  <a:chOff x="340314" y="959725"/>
                  <a:chExt cx="710987" cy="333816"/>
                </a:xfrm>
              </p:grpSpPr>
              <p:sp>
                <p:nvSpPr>
                  <p:cNvPr id="295" name="Oval 294">
                    <a:extLst>
                      <a:ext uri="{FF2B5EF4-FFF2-40B4-BE49-F238E27FC236}">
                        <a16:creationId xmlns:a16="http://schemas.microsoft.com/office/drawing/2014/main" id="{13075340-950A-9EC2-25C7-FF3E42E91996}"/>
                      </a:ext>
                    </a:extLst>
                  </p:cNvPr>
                  <p:cNvSpPr/>
                  <p:nvPr/>
                </p:nvSpPr>
                <p:spPr>
                  <a:xfrm flipV="1">
                    <a:off x="340314" y="1069853"/>
                    <a:ext cx="710987" cy="22368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6" name="Group 295">
                    <a:extLst>
                      <a:ext uri="{FF2B5EF4-FFF2-40B4-BE49-F238E27FC236}">
                        <a16:creationId xmlns:a16="http://schemas.microsoft.com/office/drawing/2014/main" id="{AE3E9012-E6CA-73B2-A5D1-AAEED0A0FAF8}"/>
                      </a:ext>
                    </a:extLst>
                  </p:cNvPr>
                  <p:cNvGrpSpPr/>
                  <p:nvPr/>
                </p:nvGrpSpPr>
                <p:grpSpPr>
                  <a:xfrm>
                    <a:off x="519850" y="1126797"/>
                    <a:ext cx="319417" cy="141293"/>
                    <a:chOff x="7493876" y="2774731"/>
                    <a:chExt cx="1481958" cy="894622"/>
                  </a:xfrm>
                </p:grpSpPr>
                <p:sp>
                  <p:nvSpPr>
                    <p:cNvPr id="298" name="Freeform 297">
                      <a:extLst>
                        <a:ext uri="{FF2B5EF4-FFF2-40B4-BE49-F238E27FC236}">
                          <a16:creationId xmlns:a16="http://schemas.microsoft.com/office/drawing/2014/main" id="{46FA4CEA-6FD6-E58A-12EA-3E44A4B74F6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99" name="Oval 298">
                      <a:extLst>
                        <a:ext uri="{FF2B5EF4-FFF2-40B4-BE49-F238E27FC236}">
                          <a16:creationId xmlns:a16="http://schemas.microsoft.com/office/drawing/2014/main" id="{64BFD3D9-BCF7-5873-EEDC-87C760F3FE7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300" name="Group 299">
                      <a:extLst>
                        <a:ext uri="{FF2B5EF4-FFF2-40B4-BE49-F238E27FC236}">
                          <a16:creationId xmlns:a16="http://schemas.microsoft.com/office/drawing/2014/main" id="{DA56FE54-BDBE-2C0B-2962-1D5D63EE9E32}"/>
                        </a:ext>
                      </a:extLst>
                    </p:cNvPr>
                    <p:cNvGrpSpPr/>
                    <p:nvPr/>
                  </p:nvGrpSpPr>
                  <p:grpSpPr>
                    <a:xfrm>
                      <a:off x="7713663" y="2848339"/>
                      <a:ext cx="1042107" cy="425543"/>
                      <a:chOff x="7786941" y="2884917"/>
                      <a:chExt cx="897649" cy="353919"/>
                    </a:xfrm>
                  </p:grpSpPr>
                  <p:sp>
                    <p:nvSpPr>
                      <p:cNvPr id="301" name="Freeform 300">
                        <a:extLst>
                          <a:ext uri="{FF2B5EF4-FFF2-40B4-BE49-F238E27FC236}">
                            <a16:creationId xmlns:a16="http://schemas.microsoft.com/office/drawing/2014/main" id="{063C63C5-BAA4-0E74-36FE-084965E0B8F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2" name="Freeform 301">
                        <a:extLst>
                          <a:ext uri="{FF2B5EF4-FFF2-40B4-BE49-F238E27FC236}">
                            <a16:creationId xmlns:a16="http://schemas.microsoft.com/office/drawing/2014/main" id="{49CDF9AE-1939-4203-3628-26157095DB4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3" name="Freeform 302">
                        <a:extLst>
                          <a:ext uri="{FF2B5EF4-FFF2-40B4-BE49-F238E27FC236}">
                            <a16:creationId xmlns:a16="http://schemas.microsoft.com/office/drawing/2014/main" id="{0FDECEDD-BDF6-896D-AA59-DC0C38C825F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4" name="Freeform 303">
                        <a:extLst>
                          <a:ext uri="{FF2B5EF4-FFF2-40B4-BE49-F238E27FC236}">
                            <a16:creationId xmlns:a16="http://schemas.microsoft.com/office/drawing/2014/main" id="{8DB8A32B-33C7-D238-A5FC-E4585393A70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97" name="Can 296">
                    <a:extLst>
                      <a:ext uri="{FF2B5EF4-FFF2-40B4-BE49-F238E27FC236}">
                        <a16:creationId xmlns:a16="http://schemas.microsoft.com/office/drawing/2014/main" id="{F3ABC708-61EC-75EC-6E66-D78BFB60C1EE}"/>
                      </a:ext>
                    </a:extLst>
                  </p:cNvPr>
                  <p:cNvSpPr/>
                  <p:nvPr/>
                </p:nvSpPr>
                <p:spPr>
                  <a:xfrm>
                    <a:off x="790311" y="959725"/>
                    <a:ext cx="174480" cy="184305"/>
                  </a:xfrm>
                  <a:prstGeom prst="can">
                    <a:avLst/>
                  </a:prstGeom>
                  <a:solidFill>
                    <a:srgbClr val="0012A0">
                      <a:alpha val="8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94" name="Picture 293" descr="A screen shot of a computer&#10;&#10;Description automatically generated">
                  <a:extLst>
                    <a:ext uri="{FF2B5EF4-FFF2-40B4-BE49-F238E27FC236}">
                      <a16:creationId xmlns:a16="http://schemas.microsoft.com/office/drawing/2014/main" id="{BF29572D-7CD6-98E0-C119-3E243F94A07C}"/>
                    </a:ext>
                  </a:extLst>
                </p:cNvPr>
                <p:cNvPicPr>
                  <a:picLocks noChangeAspect="1"/>
                </p:cNvPicPr>
                <p:nvPr/>
              </p:nvPicPr>
              <p:blipFill>
                <a:blip r:embed="rId3"/>
                <a:stretch>
                  <a:fillRect/>
                </a:stretch>
              </p:blipFill>
              <p:spPr>
                <a:xfrm>
                  <a:off x="2939352" y="2211770"/>
                  <a:ext cx="249527" cy="465445"/>
                </a:xfrm>
                <a:prstGeom prst="rect">
                  <a:avLst/>
                </a:prstGeom>
              </p:spPr>
            </p:pic>
          </p:grpSp>
        </p:grpSp>
        <p:grpSp>
          <p:nvGrpSpPr>
            <p:cNvPr id="169" name="Group 168">
              <a:extLst>
                <a:ext uri="{FF2B5EF4-FFF2-40B4-BE49-F238E27FC236}">
                  <a16:creationId xmlns:a16="http://schemas.microsoft.com/office/drawing/2014/main" id="{886091AF-7678-8374-30F5-B36E40603445}"/>
                </a:ext>
              </a:extLst>
            </p:cNvPr>
            <p:cNvGrpSpPr/>
            <p:nvPr/>
          </p:nvGrpSpPr>
          <p:grpSpPr>
            <a:xfrm>
              <a:off x="4942756" y="4420228"/>
              <a:ext cx="579097" cy="870251"/>
              <a:chOff x="5889335" y="1626817"/>
              <a:chExt cx="694858" cy="1017961"/>
            </a:xfrm>
          </p:grpSpPr>
          <p:grpSp>
            <p:nvGrpSpPr>
              <p:cNvPr id="265" name="Group 817">
                <a:extLst>
                  <a:ext uri="{FF2B5EF4-FFF2-40B4-BE49-F238E27FC236}">
                    <a16:creationId xmlns:a16="http://schemas.microsoft.com/office/drawing/2014/main" id="{3579D192-F648-1F48-1302-40592714BB40}"/>
                  </a:ext>
                </a:extLst>
              </p:cNvPr>
              <p:cNvGrpSpPr>
                <a:grpSpLocks/>
              </p:cNvGrpSpPr>
              <p:nvPr/>
            </p:nvGrpSpPr>
            <p:grpSpPr bwMode="auto">
              <a:xfrm>
                <a:off x="5971949" y="1626817"/>
                <a:ext cx="466245" cy="392290"/>
                <a:chOff x="2920" y="1445"/>
                <a:chExt cx="326" cy="289"/>
              </a:xfrm>
            </p:grpSpPr>
            <p:sp>
              <p:nvSpPr>
                <p:cNvPr id="284" name="Oval 818">
                  <a:extLst>
                    <a:ext uri="{FF2B5EF4-FFF2-40B4-BE49-F238E27FC236}">
                      <a16:creationId xmlns:a16="http://schemas.microsoft.com/office/drawing/2014/main" id="{FBEC1008-1FE8-9308-AD9E-58F93195D504}"/>
                    </a:ext>
                  </a:extLst>
                </p:cNvPr>
                <p:cNvSpPr>
                  <a:spLocks noChangeArrowheads="1"/>
                </p:cNvSpPr>
                <p:nvPr/>
              </p:nvSpPr>
              <p:spPr bwMode="auto">
                <a:xfrm>
                  <a:off x="2920" y="1445"/>
                  <a:ext cx="326" cy="289"/>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nvGrpSpPr>
                <p:cNvPr id="285" name="Group 819">
                  <a:extLst>
                    <a:ext uri="{FF2B5EF4-FFF2-40B4-BE49-F238E27FC236}">
                      <a16:creationId xmlns:a16="http://schemas.microsoft.com/office/drawing/2014/main" id="{F9856D8D-5537-1FDF-9A92-A0C87C124B16}"/>
                    </a:ext>
                  </a:extLst>
                </p:cNvPr>
                <p:cNvGrpSpPr>
                  <a:grpSpLocks/>
                </p:cNvGrpSpPr>
                <p:nvPr/>
              </p:nvGrpSpPr>
              <p:grpSpPr bwMode="auto">
                <a:xfrm>
                  <a:off x="2949" y="1476"/>
                  <a:ext cx="265" cy="228"/>
                  <a:chOff x="2949" y="1476"/>
                  <a:chExt cx="265" cy="228"/>
                </a:xfrm>
              </p:grpSpPr>
              <p:sp>
                <p:nvSpPr>
                  <p:cNvPr id="286" name="Oval 820">
                    <a:extLst>
                      <a:ext uri="{FF2B5EF4-FFF2-40B4-BE49-F238E27FC236}">
                        <a16:creationId xmlns:a16="http://schemas.microsoft.com/office/drawing/2014/main" id="{A7527B89-60B5-AB3E-011B-637923346A15}"/>
                      </a:ext>
                    </a:extLst>
                  </p:cNvPr>
                  <p:cNvSpPr>
                    <a:spLocks noChangeArrowheads="1"/>
                  </p:cNvSpPr>
                  <p:nvPr/>
                </p:nvSpPr>
                <p:spPr bwMode="auto">
                  <a:xfrm>
                    <a:off x="3030" y="1545"/>
                    <a:ext cx="107" cy="92"/>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287" name="Oval 821">
                    <a:extLst>
                      <a:ext uri="{FF2B5EF4-FFF2-40B4-BE49-F238E27FC236}">
                        <a16:creationId xmlns:a16="http://schemas.microsoft.com/office/drawing/2014/main" id="{72D6C1F6-F561-3CB7-CBF4-CF94B7136AF6}"/>
                      </a:ext>
                    </a:extLst>
                  </p:cNvPr>
                  <p:cNvSpPr>
                    <a:spLocks noChangeArrowheads="1"/>
                  </p:cNvSpPr>
                  <p:nvPr/>
                </p:nvSpPr>
                <p:spPr bwMode="auto">
                  <a:xfrm>
                    <a:off x="3006" y="1525"/>
                    <a:ext cx="154" cy="131"/>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288" name="Oval 822">
                    <a:extLst>
                      <a:ext uri="{FF2B5EF4-FFF2-40B4-BE49-F238E27FC236}">
                        <a16:creationId xmlns:a16="http://schemas.microsoft.com/office/drawing/2014/main" id="{B6CEADCB-329C-B89C-B577-D431E0D64DF4}"/>
                      </a:ext>
                    </a:extLst>
                  </p:cNvPr>
                  <p:cNvSpPr>
                    <a:spLocks noChangeArrowheads="1"/>
                  </p:cNvSpPr>
                  <p:nvPr/>
                </p:nvSpPr>
                <p:spPr bwMode="auto">
                  <a:xfrm>
                    <a:off x="2983" y="1501"/>
                    <a:ext cx="203" cy="179"/>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289" name="Oval 823">
                    <a:extLst>
                      <a:ext uri="{FF2B5EF4-FFF2-40B4-BE49-F238E27FC236}">
                        <a16:creationId xmlns:a16="http://schemas.microsoft.com/office/drawing/2014/main" id="{E41EBB8F-16E4-CCE4-0903-692ED2183D88}"/>
                      </a:ext>
                    </a:extLst>
                  </p:cNvPr>
                  <p:cNvSpPr>
                    <a:spLocks noChangeArrowheads="1"/>
                  </p:cNvSpPr>
                  <p:nvPr/>
                </p:nvSpPr>
                <p:spPr bwMode="auto">
                  <a:xfrm>
                    <a:off x="2949" y="1476"/>
                    <a:ext cx="265" cy="228"/>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nvGrpSpPr>
              <p:cNvPr id="266" name="Group 265">
                <a:extLst>
                  <a:ext uri="{FF2B5EF4-FFF2-40B4-BE49-F238E27FC236}">
                    <a16:creationId xmlns:a16="http://schemas.microsoft.com/office/drawing/2014/main" id="{6D5052B3-B8E8-05F6-044A-FDB6AD441185}"/>
                  </a:ext>
                </a:extLst>
              </p:cNvPr>
              <p:cNvGrpSpPr/>
              <p:nvPr/>
            </p:nvGrpSpPr>
            <p:grpSpPr>
              <a:xfrm>
                <a:off x="5988685" y="1818858"/>
                <a:ext cx="437474" cy="596272"/>
                <a:chOff x="3585986" y="1924272"/>
                <a:chExt cx="468358" cy="1018983"/>
              </a:xfrm>
            </p:grpSpPr>
            <p:sp>
              <p:nvSpPr>
                <p:cNvPr id="280" name="Rectangle 279">
                  <a:extLst>
                    <a:ext uri="{FF2B5EF4-FFF2-40B4-BE49-F238E27FC236}">
                      <a16:creationId xmlns:a16="http://schemas.microsoft.com/office/drawing/2014/main" id="{FAD030A6-5AB3-4DED-804C-FC10C0E0EDC4}"/>
                    </a:ext>
                  </a:extLst>
                </p:cNvPr>
                <p:cNvSpPr/>
                <p:nvPr/>
              </p:nvSpPr>
              <p:spPr>
                <a:xfrm>
                  <a:off x="3793799" y="1924272"/>
                  <a:ext cx="61211" cy="10189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3C43565B-49D2-B198-B6CF-B0466EF34730}"/>
                    </a:ext>
                  </a:extLst>
                </p:cNvPr>
                <p:cNvSpPr/>
                <p:nvPr/>
              </p:nvSpPr>
              <p:spPr>
                <a:xfrm rot="5400000">
                  <a:off x="3797305" y="1906792"/>
                  <a:ext cx="45719" cy="4683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945E2392-CA6A-D3D1-1E80-94B520465224}"/>
                    </a:ext>
                  </a:extLst>
                </p:cNvPr>
                <p:cNvSpPr/>
                <p:nvPr/>
              </p:nvSpPr>
              <p:spPr>
                <a:xfrm>
                  <a:off x="3641274" y="2079689"/>
                  <a:ext cx="97237" cy="1682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a:extLst>
                    <a:ext uri="{FF2B5EF4-FFF2-40B4-BE49-F238E27FC236}">
                      <a16:creationId xmlns:a16="http://schemas.microsoft.com/office/drawing/2014/main" id="{58D28E6B-879D-0DC7-F765-52E03BB624EF}"/>
                    </a:ext>
                  </a:extLst>
                </p:cNvPr>
                <p:cNvSpPr/>
                <p:nvPr/>
              </p:nvSpPr>
              <p:spPr>
                <a:xfrm>
                  <a:off x="3942084" y="2069884"/>
                  <a:ext cx="45719" cy="30343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 name="Group 266">
                <a:extLst>
                  <a:ext uri="{FF2B5EF4-FFF2-40B4-BE49-F238E27FC236}">
                    <a16:creationId xmlns:a16="http://schemas.microsoft.com/office/drawing/2014/main" id="{19EFDEC4-CDF7-5D62-8AEA-5CA075ADB4DF}"/>
                  </a:ext>
                </a:extLst>
              </p:cNvPr>
              <p:cNvGrpSpPr/>
              <p:nvPr/>
            </p:nvGrpSpPr>
            <p:grpSpPr>
              <a:xfrm>
                <a:off x="5889335" y="2048021"/>
                <a:ext cx="694858" cy="596757"/>
                <a:chOff x="2913744" y="2211770"/>
                <a:chExt cx="694858" cy="596757"/>
              </a:xfrm>
            </p:grpSpPr>
            <p:grpSp>
              <p:nvGrpSpPr>
                <p:cNvPr id="268" name="Group 267">
                  <a:extLst>
                    <a:ext uri="{FF2B5EF4-FFF2-40B4-BE49-F238E27FC236}">
                      <a16:creationId xmlns:a16="http://schemas.microsoft.com/office/drawing/2014/main" id="{200DE883-C587-77B7-3873-BA31C1938B9B}"/>
                    </a:ext>
                  </a:extLst>
                </p:cNvPr>
                <p:cNvGrpSpPr/>
                <p:nvPr/>
              </p:nvGrpSpPr>
              <p:grpSpPr>
                <a:xfrm>
                  <a:off x="2913744" y="2416607"/>
                  <a:ext cx="694858" cy="391920"/>
                  <a:chOff x="340314" y="959725"/>
                  <a:chExt cx="710987" cy="333816"/>
                </a:xfrm>
              </p:grpSpPr>
              <p:sp>
                <p:nvSpPr>
                  <p:cNvPr id="270" name="Oval 269">
                    <a:extLst>
                      <a:ext uri="{FF2B5EF4-FFF2-40B4-BE49-F238E27FC236}">
                        <a16:creationId xmlns:a16="http://schemas.microsoft.com/office/drawing/2014/main" id="{5808FA31-33BD-8B5C-4B2A-84A64468E326}"/>
                      </a:ext>
                    </a:extLst>
                  </p:cNvPr>
                  <p:cNvSpPr/>
                  <p:nvPr/>
                </p:nvSpPr>
                <p:spPr>
                  <a:xfrm flipV="1">
                    <a:off x="340314" y="1069853"/>
                    <a:ext cx="710987" cy="22368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1" name="Group 270">
                    <a:extLst>
                      <a:ext uri="{FF2B5EF4-FFF2-40B4-BE49-F238E27FC236}">
                        <a16:creationId xmlns:a16="http://schemas.microsoft.com/office/drawing/2014/main" id="{C3DB330F-F76D-2B04-1408-FE04E8D0B228}"/>
                      </a:ext>
                    </a:extLst>
                  </p:cNvPr>
                  <p:cNvGrpSpPr/>
                  <p:nvPr/>
                </p:nvGrpSpPr>
                <p:grpSpPr>
                  <a:xfrm>
                    <a:off x="519850" y="1126797"/>
                    <a:ext cx="319417" cy="141293"/>
                    <a:chOff x="7493876" y="2774731"/>
                    <a:chExt cx="1481958" cy="894622"/>
                  </a:xfrm>
                </p:grpSpPr>
                <p:sp>
                  <p:nvSpPr>
                    <p:cNvPr id="273" name="Freeform 272">
                      <a:extLst>
                        <a:ext uri="{FF2B5EF4-FFF2-40B4-BE49-F238E27FC236}">
                          <a16:creationId xmlns:a16="http://schemas.microsoft.com/office/drawing/2014/main" id="{0F188B32-44CA-6602-5B3D-85DE3819BAE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74" name="Oval 273">
                      <a:extLst>
                        <a:ext uri="{FF2B5EF4-FFF2-40B4-BE49-F238E27FC236}">
                          <a16:creationId xmlns:a16="http://schemas.microsoft.com/office/drawing/2014/main" id="{961EB9D3-651A-4A1E-B187-B33AEF48C97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75" name="Group 274">
                      <a:extLst>
                        <a:ext uri="{FF2B5EF4-FFF2-40B4-BE49-F238E27FC236}">
                          <a16:creationId xmlns:a16="http://schemas.microsoft.com/office/drawing/2014/main" id="{4279425B-5EA9-9FC3-D7DB-3D86F2C590C5}"/>
                        </a:ext>
                      </a:extLst>
                    </p:cNvPr>
                    <p:cNvGrpSpPr/>
                    <p:nvPr/>
                  </p:nvGrpSpPr>
                  <p:grpSpPr>
                    <a:xfrm>
                      <a:off x="7713663" y="2848339"/>
                      <a:ext cx="1042107" cy="425543"/>
                      <a:chOff x="7786941" y="2884917"/>
                      <a:chExt cx="897649" cy="353919"/>
                    </a:xfrm>
                  </p:grpSpPr>
                  <p:sp>
                    <p:nvSpPr>
                      <p:cNvPr id="276" name="Freeform 275">
                        <a:extLst>
                          <a:ext uri="{FF2B5EF4-FFF2-40B4-BE49-F238E27FC236}">
                            <a16:creationId xmlns:a16="http://schemas.microsoft.com/office/drawing/2014/main" id="{6E8AF854-B884-2612-EA21-FFB1A0911A9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7" name="Freeform 276">
                        <a:extLst>
                          <a:ext uri="{FF2B5EF4-FFF2-40B4-BE49-F238E27FC236}">
                            <a16:creationId xmlns:a16="http://schemas.microsoft.com/office/drawing/2014/main" id="{B90D2A06-6FE9-26BF-8E7B-89A293932A37}"/>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8" name="Freeform 277">
                        <a:extLst>
                          <a:ext uri="{FF2B5EF4-FFF2-40B4-BE49-F238E27FC236}">
                            <a16:creationId xmlns:a16="http://schemas.microsoft.com/office/drawing/2014/main" id="{BE2A47B9-E827-319F-6D64-879CAA193A7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9" name="Freeform 278">
                        <a:extLst>
                          <a:ext uri="{FF2B5EF4-FFF2-40B4-BE49-F238E27FC236}">
                            <a16:creationId xmlns:a16="http://schemas.microsoft.com/office/drawing/2014/main" id="{1780ACBB-276E-72B3-DF11-1C24BA10B68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72" name="Can 271">
                    <a:extLst>
                      <a:ext uri="{FF2B5EF4-FFF2-40B4-BE49-F238E27FC236}">
                        <a16:creationId xmlns:a16="http://schemas.microsoft.com/office/drawing/2014/main" id="{728BD4F1-3D1F-D363-FC80-207DD8FBCE1E}"/>
                      </a:ext>
                    </a:extLst>
                  </p:cNvPr>
                  <p:cNvSpPr/>
                  <p:nvPr/>
                </p:nvSpPr>
                <p:spPr>
                  <a:xfrm>
                    <a:off x="790311" y="959725"/>
                    <a:ext cx="174480" cy="184305"/>
                  </a:xfrm>
                  <a:prstGeom prst="can">
                    <a:avLst/>
                  </a:prstGeom>
                  <a:solidFill>
                    <a:srgbClr val="0012A0">
                      <a:alpha val="8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69" name="Picture 268" descr="A screen shot of a computer&#10;&#10;Description automatically generated">
                  <a:extLst>
                    <a:ext uri="{FF2B5EF4-FFF2-40B4-BE49-F238E27FC236}">
                      <a16:creationId xmlns:a16="http://schemas.microsoft.com/office/drawing/2014/main" id="{BD19A659-141C-6D7C-8A3C-BCD8CCE259AE}"/>
                    </a:ext>
                  </a:extLst>
                </p:cNvPr>
                <p:cNvPicPr>
                  <a:picLocks noChangeAspect="1"/>
                </p:cNvPicPr>
                <p:nvPr/>
              </p:nvPicPr>
              <p:blipFill>
                <a:blip r:embed="rId3"/>
                <a:stretch>
                  <a:fillRect/>
                </a:stretch>
              </p:blipFill>
              <p:spPr>
                <a:xfrm>
                  <a:off x="2939352" y="2211770"/>
                  <a:ext cx="249527" cy="465445"/>
                </a:xfrm>
                <a:prstGeom prst="rect">
                  <a:avLst/>
                </a:prstGeom>
              </p:spPr>
            </p:pic>
          </p:grpSp>
        </p:grpSp>
        <p:grpSp>
          <p:nvGrpSpPr>
            <p:cNvPr id="170" name="Group 169">
              <a:extLst>
                <a:ext uri="{FF2B5EF4-FFF2-40B4-BE49-F238E27FC236}">
                  <a16:creationId xmlns:a16="http://schemas.microsoft.com/office/drawing/2014/main" id="{476B7ABF-0BD3-635E-27DA-8B3572D8CCC6}"/>
                </a:ext>
              </a:extLst>
            </p:cNvPr>
            <p:cNvGrpSpPr/>
            <p:nvPr/>
          </p:nvGrpSpPr>
          <p:grpSpPr>
            <a:xfrm>
              <a:off x="5533421" y="2831760"/>
              <a:ext cx="579097" cy="870251"/>
              <a:chOff x="5889335" y="1626817"/>
              <a:chExt cx="694858" cy="1017961"/>
            </a:xfrm>
          </p:grpSpPr>
          <p:grpSp>
            <p:nvGrpSpPr>
              <p:cNvPr id="171" name="Group 817">
                <a:extLst>
                  <a:ext uri="{FF2B5EF4-FFF2-40B4-BE49-F238E27FC236}">
                    <a16:creationId xmlns:a16="http://schemas.microsoft.com/office/drawing/2014/main" id="{BDA8F2CE-B941-42B3-91E4-0F6A1CC2981C}"/>
                  </a:ext>
                </a:extLst>
              </p:cNvPr>
              <p:cNvGrpSpPr>
                <a:grpSpLocks/>
              </p:cNvGrpSpPr>
              <p:nvPr/>
            </p:nvGrpSpPr>
            <p:grpSpPr bwMode="auto">
              <a:xfrm>
                <a:off x="5971949" y="1626817"/>
                <a:ext cx="466245" cy="392290"/>
                <a:chOff x="2920" y="1445"/>
                <a:chExt cx="326" cy="289"/>
              </a:xfrm>
            </p:grpSpPr>
            <p:sp>
              <p:nvSpPr>
                <p:cNvPr id="259" name="Oval 818">
                  <a:extLst>
                    <a:ext uri="{FF2B5EF4-FFF2-40B4-BE49-F238E27FC236}">
                      <a16:creationId xmlns:a16="http://schemas.microsoft.com/office/drawing/2014/main" id="{137BC818-AEAD-F2AE-FF6A-5851E5C4C26B}"/>
                    </a:ext>
                  </a:extLst>
                </p:cNvPr>
                <p:cNvSpPr>
                  <a:spLocks noChangeArrowheads="1"/>
                </p:cNvSpPr>
                <p:nvPr/>
              </p:nvSpPr>
              <p:spPr bwMode="auto">
                <a:xfrm>
                  <a:off x="2920" y="1445"/>
                  <a:ext cx="326" cy="289"/>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nvGrpSpPr>
                <p:cNvPr id="260" name="Group 819">
                  <a:extLst>
                    <a:ext uri="{FF2B5EF4-FFF2-40B4-BE49-F238E27FC236}">
                      <a16:creationId xmlns:a16="http://schemas.microsoft.com/office/drawing/2014/main" id="{7F1C1070-AD16-B1D2-ED0F-8117CC8066BF}"/>
                    </a:ext>
                  </a:extLst>
                </p:cNvPr>
                <p:cNvGrpSpPr>
                  <a:grpSpLocks/>
                </p:cNvGrpSpPr>
                <p:nvPr/>
              </p:nvGrpSpPr>
              <p:grpSpPr bwMode="auto">
                <a:xfrm>
                  <a:off x="2949" y="1476"/>
                  <a:ext cx="265" cy="228"/>
                  <a:chOff x="2949" y="1476"/>
                  <a:chExt cx="265" cy="228"/>
                </a:xfrm>
              </p:grpSpPr>
              <p:sp>
                <p:nvSpPr>
                  <p:cNvPr id="261" name="Oval 820">
                    <a:extLst>
                      <a:ext uri="{FF2B5EF4-FFF2-40B4-BE49-F238E27FC236}">
                        <a16:creationId xmlns:a16="http://schemas.microsoft.com/office/drawing/2014/main" id="{ECB7B1C5-069C-CC11-6A9D-E0C4692488E5}"/>
                      </a:ext>
                    </a:extLst>
                  </p:cNvPr>
                  <p:cNvSpPr>
                    <a:spLocks noChangeArrowheads="1"/>
                  </p:cNvSpPr>
                  <p:nvPr/>
                </p:nvSpPr>
                <p:spPr bwMode="auto">
                  <a:xfrm>
                    <a:off x="3030" y="1545"/>
                    <a:ext cx="107" cy="92"/>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262" name="Oval 821">
                    <a:extLst>
                      <a:ext uri="{FF2B5EF4-FFF2-40B4-BE49-F238E27FC236}">
                        <a16:creationId xmlns:a16="http://schemas.microsoft.com/office/drawing/2014/main" id="{47670C35-A5FD-1879-5834-52F89E568BC5}"/>
                      </a:ext>
                    </a:extLst>
                  </p:cNvPr>
                  <p:cNvSpPr>
                    <a:spLocks noChangeArrowheads="1"/>
                  </p:cNvSpPr>
                  <p:nvPr/>
                </p:nvSpPr>
                <p:spPr bwMode="auto">
                  <a:xfrm>
                    <a:off x="3006" y="1525"/>
                    <a:ext cx="154" cy="131"/>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263" name="Oval 822">
                    <a:extLst>
                      <a:ext uri="{FF2B5EF4-FFF2-40B4-BE49-F238E27FC236}">
                        <a16:creationId xmlns:a16="http://schemas.microsoft.com/office/drawing/2014/main" id="{FA32416B-ED31-C429-0DFD-CD30ABC357E9}"/>
                      </a:ext>
                    </a:extLst>
                  </p:cNvPr>
                  <p:cNvSpPr>
                    <a:spLocks noChangeArrowheads="1"/>
                  </p:cNvSpPr>
                  <p:nvPr/>
                </p:nvSpPr>
                <p:spPr bwMode="auto">
                  <a:xfrm>
                    <a:off x="2983" y="1501"/>
                    <a:ext cx="203" cy="179"/>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264" name="Oval 823">
                    <a:extLst>
                      <a:ext uri="{FF2B5EF4-FFF2-40B4-BE49-F238E27FC236}">
                        <a16:creationId xmlns:a16="http://schemas.microsoft.com/office/drawing/2014/main" id="{8E587B5A-767B-F026-BD1F-1772B447D029}"/>
                      </a:ext>
                    </a:extLst>
                  </p:cNvPr>
                  <p:cNvSpPr>
                    <a:spLocks noChangeArrowheads="1"/>
                  </p:cNvSpPr>
                  <p:nvPr/>
                </p:nvSpPr>
                <p:spPr bwMode="auto">
                  <a:xfrm>
                    <a:off x="2949" y="1476"/>
                    <a:ext cx="265" cy="228"/>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nvGrpSpPr>
              <p:cNvPr id="172" name="Group 171">
                <a:extLst>
                  <a:ext uri="{FF2B5EF4-FFF2-40B4-BE49-F238E27FC236}">
                    <a16:creationId xmlns:a16="http://schemas.microsoft.com/office/drawing/2014/main" id="{71DBA499-6F70-06F4-24DA-CBAF6E7AE63A}"/>
                  </a:ext>
                </a:extLst>
              </p:cNvPr>
              <p:cNvGrpSpPr/>
              <p:nvPr/>
            </p:nvGrpSpPr>
            <p:grpSpPr>
              <a:xfrm>
                <a:off x="5988685" y="1818858"/>
                <a:ext cx="437474" cy="596272"/>
                <a:chOff x="3585986" y="1924272"/>
                <a:chExt cx="468358" cy="1018983"/>
              </a:xfrm>
            </p:grpSpPr>
            <p:sp>
              <p:nvSpPr>
                <p:cNvPr id="191" name="Rectangle 190">
                  <a:extLst>
                    <a:ext uri="{FF2B5EF4-FFF2-40B4-BE49-F238E27FC236}">
                      <a16:creationId xmlns:a16="http://schemas.microsoft.com/office/drawing/2014/main" id="{95BD982A-F95B-0179-A7AC-F407CADEFE7C}"/>
                    </a:ext>
                  </a:extLst>
                </p:cNvPr>
                <p:cNvSpPr/>
                <p:nvPr/>
              </p:nvSpPr>
              <p:spPr>
                <a:xfrm>
                  <a:off x="3793799" y="1924272"/>
                  <a:ext cx="61211" cy="10189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3B51746E-BD5C-56B0-440B-CBD59085A6E4}"/>
                    </a:ext>
                  </a:extLst>
                </p:cNvPr>
                <p:cNvSpPr/>
                <p:nvPr/>
              </p:nvSpPr>
              <p:spPr>
                <a:xfrm rot="5400000">
                  <a:off x="3797305" y="1906792"/>
                  <a:ext cx="45719" cy="4683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74A26B99-A51B-9F0E-62D6-7055C85F209C}"/>
                    </a:ext>
                  </a:extLst>
                </p:cNvPr>
                <p:cNvSpPr/>
                <p:nvPr/>
              </p:nvSpPr>
              <p:spPr>
                <a:xfrm>
                  <a:off x="3641274" y="2079689"/>
                  <a:ext cx="97237" cy="1682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a:extLst>
                    <a:ext uri="{FF2B5EF4-FFF2-40B4-BE49-F238E27FC236}">
                      <a16:creationId xmlns:a16="http://schemas.microsoft.com/office/drawing/2014/main" id="{FFA9DF86-59B9-E65E-2D7E-1EA8E508588C}"/>
                    </a:ext>
                  </a:extLst>
                </p:cNvPr>
                <p:cNvSpPr/>
                <p:nvPr/>
              </p:nvSpPr>
              <p:spPr>
                <a:xfrm>
                  <a:off x="3942084" y="2069884"/>
                  <a:ext cx="45719" cy="30343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0100D740-4053-C700-AD0A-16C11310197B}"/>
                  </a:ext>
                </a:extLst>
              </p:cNvPr>
              <p:cNvGrpSpPr/>
              <p:nvPr/>
            </p:nvGrpSpPr>
            <p:grpSpPr>
              <a:xfrm>
                <a:off x="5889335" y="2048021"/>
                <a:ext cx="694858" cy="596757"/>
                <a:chOff x="2913744" y="2211770"/>
                <a:chExt cx="694858" cy="596757"/>
              </a:xfrm>
            </p:grpSpPr>
            <p:grpSp>
              <p:nvGrpSpPr>
                <p:cNvPr id="174" name="Group 173">
                  <a:extLst>
                    <a:ext uri="{FF2B5EF4-FFF2-40B4-BE49-F238E27FC236}">
                      <a16:creationId xmlns:a16="http://schemas.microsoft.com/office/drawing/2014/main" id="{4A131A63-9FCB-0F05-733D-9EA33FC4FDE8}"/>
                    </a:ext>
                  </a:extLst>
                </p:cNvPr>
                <p:cNvGrpSpPr/>
                <p:nvPr/>
              </p:nvGrpSpPr>
              <p:grpSpPr>
                <a:xfrm>
                  <a:off x="2913744" y="2416607"/>
                  <a:ext cx="694858" cy="391920"/>
                  <a:chOff x="340314" y="959725"/>
                  <a:chExt cx="710987" cy="333816"/>
                </a:xfrm>
              </p:grpSpPr>
              <p:sp>
                <p:nvSpPr>
                  <p:cNvPr id="181" name="Oval 180">
                    <a:extLst>
                      <a:ext uri="{FF2B5EF4-FFF2-40B4-BE49-F238E27FC236}">
                        <a16:creationId xmlns:a16="http://schemas.microsoft.com/office/drawing/2014/main" id="{4891B289-64F9-93FD-40D0-342779D95784}"/>
                      </a:ext>
                    </a:extLst>
                  </p:cNvPr>
                  <p:cNvSpPr/>
                  <p:nvPr/>
                </p:nvSpPr>
                <p:spPr>
                  <a:xfrm flipV="1">
                    <a:off x="340314" y="1069853"/>
                    <a:ext cx="710987" cy="22368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2" name="Group 181">
                    <a:extLst>
                      <a:ext uri="{FF2B5EF4-FFF2-40B4-BE49-F238E27FC236}">
                        <a16:creationId xmlns:a16="http://schemas.microsoft.com/office/drawing/2014/main" id="{E95834DE-92FC-77DE-BF30-7665F1559DF4}"/>
                      </a:ext>
                    </a:extLst>
                  </p:cNvPr>
                  <p:cNvGrpSpPr/>
                  <p:nvPr/>
                </p:nvGrpSpPr>
                <p:grpSpPr>
                  <a:xfrm>
                    <a:off x="519850" y="1126797"/>
                    <a:ext cx="319417" cy="141293"/>
                    <a:chOff x="7493876" y="2774731"/>
                    <a:chExt cx="1481958" cy="894622"/>
                  </a:xfrm>
                </p:grpSpPr>
                <p:sp>
                  <p:nvSpPr>
                    <p:cNvPr id="184" name="Freeform 183">
                      <a:extLst>
                        <a:ext uri="{FF2B5EF4-FFF2-40B4-BE49-F238E27FC236}">
                          <a16:creationId xmlns:a16="http://schemas.microsoft.com/office/drawing/2014/main" id="{07B800ED-CEA2-1083-61EB-11EFC9BDBDC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85" name="Oval 184">
                      <a:extLst>
                        <a:ext uri="{FF2B5EF4-FFF2-40B4-BE49-F238E27FC236}">
                          <a16:creationId xmlns:a16="http://schemas.microsoft.com/office/drawing/2014/main" id="{596DD65A-C310-4901-4B74-FB15375425D7}"/>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86" name="Group 185">
                      <a:extLst>
                        <a:ext uri="{FF2B5EF4-FFF2-40B4-BE49-F238E27FC236}">
                          <a16:creationId xmlns:a16="http://schemas.microsoft.com/office/drawing/2014/main" id="{D2A1A9DC-F9EE-9474-2D7F-D573623697DB}"/>
                        </a:ext>
                      </a:extLst>
                    </p:cNvPr>
                    <p:cNvGrpSpPr/>
                    <p:nvPr/>
                  </p:nvGrpSpPr>
                  <p:grpSpPr>
                    <a:xfrm>
                      <a:off x="7713663" y="2848339"/>
                      <a:ext cx="1042107" cy="425543"/>
                      <a:chOff x="7786941" y="2884917"/>
                      <a:chExt cx="897649" cy="353919"/>
                    </a:xfrm>
                  </p:grpSpPr>
                  <p:sp>
                    <p:nvSpPr>
                      <p:cNvPr id="187" name="Freeform 186">
                        <a:extLst>
                          <a:ext uri="{FF2B5EF4-FFF2-40B4-BE49-F238E27FC236}">
                            <a16:creationId xmlns:a16="http://schemas.microsoft.com/office/drawing/2014/main" id="{7196BB5A-1E5B-0675-48DE-BE69327365D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 name="Freeform 187">
                        <a:extLst>
                          <a:ext uri="{FF2B5EF4-FFF2-40B4-BE49-F238E27FC236}">
                            <a16:creationId xmlns:a16="http://schemas.microsoft.com/office/drawing/2014/main" id="{9109EB62-86A5-DC06-190E-ED1A9439278D}"/>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 name="Freeform 188">
                        <a:extLst>
                          <a:ext uri="{FF2B5EF4-FFF2-40B4-BE49-F238E27FC236}">
                            <a16:creationId xmlns:a16="http://schemas.microsoft.com/office/drawing/2014/main" id="{2F417051-5869-15EC-4C7B-935E059F7D32}"/>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 name="Freeform 189">
                        <a:extLst>
                          <a:ext uri="{FF2B5EF4-FFF2-40B4-BE49-F238E27FC236}">
                            <a16:creationId xmlns:a16="http://schemas.microsoft.com/office/drawing/2014/main" id="{A3E21033-D711-978F-1580-736711FCE66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83" name="Can 182">
                    <a:extLst>
                      <a:ext uri="{FF2B5EF4-FFF2-40B4-BE49-F238E27FC236}">
                        <a16:creationId xmlns:a16="http://schemas.microsoft.com/office/drawing/2014/main" id="{E2C88BAF-68C9-52A8-80AA-C409656A7DD0}"/>
                      </a:ext>
                    </a:extLst>
                  </p:cNvPr>
                  <p:cNvSpPr/>
                  <p:nvPr/>
                </p:nvSpPr>
                <p:spPr>
                  <a:xfrm>
                    <a:off x="790311" y="959725"/>
                    <a:ext cx="174480" cy="184305"/>
                  </a:xfrm>
                  <a:prstGeom prst="can">
                    <a:avLst/>
                  </a:prstGeom>
                  <a:solidFill>
                    <a:srgbClr val="0012A0">
                      <a:alpha val="8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80" name="Picture 179" descr="A screen shot of a computer&#10;&#10;Description automatically generated">
                  <a:extLst>
                    <a:ext uri="{FF2B5EF4-FFF2-40B4-BE49-F238E27FC236}">
                      <a16:creationId xmlns:a16="http://schemas.microsoft.com/office/drawing/2014/main" id="{F733919C-06DC-90F0-D2B9-132A9E1B14AE}"/>
                    </a:ext>
                  </a:extLst>
                </p:cNvPr>
                <p:cNvPicPr>
                  <a:picLocks noChangeAspect="1"/>
                </p:cNvPicPr>
                <p:nvPr/>
              </p:nvPicPr>
              <p:blipFill>
                <a:blip r:embed="rId3"/>
                <a:stretch>
                  <a:fillRect/>
                </a:stretch>
              </p:blipFill>
              <p:spPr>
                <a:xfrm>
                  <a:off x="2939352" y="2211770"/>
                  <a:ext cx="249527" cy="465445"/>
                </a:xfrm>
                <a:prstGeom prst="rect">
                  <a:avLst/>
                </a:prstGeom>
              </p:spPr>
            </p:pic>
          </p:grpSp>
        </p:grpSp>
      </p:grpSp>
      <p:grpSp>
        <p:nvGrpSpPr>
          <p:cNvPr id="320" name="Group 652">
            <a:extLst>
              <a:ext uri="{FF2B5EF4-FFF2-40B4-BE49-F238E27FC236}">
                <a16:creationId xmlns:a16="http://schemas.microsoft.com/office/drawing/2014/main" id="{6C97FD69-8014-C7D1-78A7-1C1EECA74100}"/>
              </a:ext>
            </a:extLst>
          </p:cNvPr>
          <p:cNvGrpSpPr>
            <a:grpSpLocks/>
          </p:cNvGrpSpPr>
          <p:nvPr/>
        </p:nvGrpSpPr>
        <p:grpSpPr bwMode="auto">
          <a:xfrm>
            <a:off x="6079345" y="1924212"/>
            <a:ext cx="955821" cy="840257"/>
            <a:chOff x="2751" y="1851"/>
            <a:chExt cx="462" cy="478"/>
          </a:xfrm>
        </p:grpSpPr>
        <p:pic>
          <p:nvPicPr>
            <p:cNvPr id="321" name="Picture 653" descr="iphone_stylized_small">
              <a:extLst>
                <a:ext uri="{FF2B5EF4-FFF2-40B4-BE49-F238E27FC236}">
                  <a16:creationId xmlns:a16="http://schemas.microsoft.com/office/drawing/2014/main" id="{F085D0CF-3D9F-E080-9841-885EAB63D4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 name="Picture 654" descr="antenna_radiation_stylized">
              <a:extLst>
                <a:ext uri="{FF2B5EF4-FFF2-40B4-BE49-F238E27FC236}">
                  <a16:creationId xmlns:a16="http://schemas.microsoft.com/office/drawing/2014/main" id="{9176AD1E-467C-883B-D70C-55A5EC4FA1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6" name="TextBox 385">
            <a:extLst>
              <a:ext uri="{FF2B5EF4-FFF2-40B4-BE49-F238E27FC236}">
                <a16:creationId xmlns:a16="http://schemas.microsoft.com/office/drawing/2014/main" id="{03A36E60-FFEC-5940-BCAC-7297F28652D0}"/>
              </a:ext>
            </a:extLst>
          </p:cNvPr>
          <p:cNvSpPr txBox="1"/>
          <p:nvPr/>
        </p:nvSpPr>
        <p:spPr>
          <a:xfrm>
            <a:off x="4917554" y="1272525"/>
            <a:ext cx="888961" cy="268920"/>
          </a:xfrm>
          <a:prstGeom prst="rect">
            <a:avLst/>
          </a:prstGeom>
          <a:noFill/>
        </p:spPr>
        <p:txBody>
          <a:bodyPr wrap="none" rtlCol="0">
            <a:sp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BS</a:t>
            </a:r>
          </a:p>
        </p:txBody>
      </p:sp>
      <p:grpSp>
        <p:nvGrpSpPr>
          <p:cNvPr id="9" name="Group 8">
            <a:extLst>
              <a:ext uri="{FF2B5EF4-FFF2-40B4-BE49-F238E27FC236}">
                <a16:creationId xmlns:a16="http://schemas.microsoft.com/office/drawing/2014/main" id="{C31FB3C4-5057-E546-9C11-BEAE46606B6C}"/>
              </a:ext>
            </a:extLst>
          </p:cNvPr>
          <p:cNvGrpSpPr/>
          <p:nvPr/>
        </p:nvGrpSpPr>
        <p:grpSpPr>
          <a:xfrm>
            <a:off x="5133502" y="2194005"/>
            <a:ext cx="421261" cy="1196795"/>
            <a:chOff x="6623741" y="2665556"/>
            <a:chExt cx="421261" cy="1196795"/>
          </a:xfrm>
        </p:grpSpPr>
        <p:cxnSp>
          <p:nvCxnSpPr>
            <p:cNvPr id="387" name="Straight Arrow Connector 386">
              <a:extLst>
                <a:ext uri="{FF2B5EF4-FFF2-40B4-BE49-F238E27FC236}">
                  <a16:creationId xmlns:a16="http://schemas.microsoft.com/office/drawing/2014/main" id="{91A59A44-BD92-7049-A3BB-90418BAFE76B}"/>
                </a:ext>
              </a:extLst>
            </p:cNvPr>
            <p:cNvCxnSpPr>
              <a:cxnSpLocks/>
              <a:endCxn id="180" idx="1"/>
            </p:cNvCxnSpPr>
            <p:nvPr/>
          </p:nvCxnSpPr>
          <p:spPr>
            <a:xfrm>
              <a:off x="6716698" y="2665556"/>
              <a:ext cx="328304" cy="1196795"/>
            </a:xfrm>
            <a:prstGeom prst="straightConnector1">
              <a:avLst/>
            </a:prstGeom>
            <a:ln w="31750">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388" name="Group 387">
              <a:extLst>
                <a:ext uri="{FF2B5EF4-FFF2-40B4-BE49-F238E27FC236}">
                  <a16:creationId xmlns:a16="http://schemas.microsoft.com/office/drawing/2014/main" id="{F175C08E-E9E9-F14A-A2BC-450F050793E7}"/>
                </a:ext>
              </a:extLst>
            </p:cNvPr>
            <p:cNvGrpSpPr/>
            <p:nvPr/>
          </p:nvGrpSpPr>
          <p:grpSpPr>
            <a:xfrm>
              <a:off x="6623741" y="2714239"/>
              <a:ext cx="288307" cy="369332"/>
              <a:chOff x="540111" y="5792078"/>
              <a:chExt cx="351629" cy="438909"/>
            </a:xfrm>
          </p:grpSpPr>
          <p:sp>
            <p:nvSpPr>
              <p:cNvPr id="389" name="Oval 388">
                <a:extLst>
                  <a:ext uri="{FF2B5EF4-FFF2-40B4-BE49-F238E27FC236}">
                    <a16:creationId xmlns:a16="http://schemas.microsoft.com/office/drawing/2014/main" id="{12523EFB-81B1-4945-B431-B84F6F48E64D}"/>
                  </a:ext>
                </a:extLst>
              </p:cNvPr>
              <p:cNvSpPr/>
              <p:nvPr/>
            </p:nvSpPr>
            <p:spPr>
              <a:xfrm>
                <a:off x="573029" y="5856430"/>
                <a:ext cx="318711" cy="318711"/>
              </a:xfrm>
              <a:prstGeom prst="ellipse">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0" name="TextBox 389">
                <a:extLst>
                  <a:ext uri="{FF2B5EF4-FFF2-40B4-BE49-F238E27FC236}">
                    <a16:creationId xmlns:a16="http://schemas.microsoft.com/office/drawing/2014/main" id="{32C4C390-1EE8-4F42-8A17-4A2D19E88203}"/>
                  </a:ext>
                </a:extLst>
              </p:cNvPr>
              <p:cNvSpPr txBox="1"/>
              <p:nvPr/>
            </p:nvSpPr>
            <p:spPr>
              <a:xfrm>
                <a:off x="540111" y="5792078"/>
                <a:ext cx="239859" cy="4389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1</a:t>
                </a:r>
              </a:p>
            </p:txBody>
          </p:sp>
        </p:grpSp>
      </p:grpSp>
      <p:grpSp>
        <p:nvGrpSpPr>
          <p:cNvPr id="13" name="Group 12">
            <a:extLst>
              <a:ext uri="{FF2B5EF4-FFF2-40B4-BE49-F238E27FC236}">
                <a16:creationId xmlns:a16="http://schemas.microsoft.com/office/drawing/2014/main" id="{7671C1D5-5952-B54B-980D-F63A121B0BFF}"/>
              </a:ext>
            </a:extLst>
          </p:cNvPr>
          <p:cNvGrpSpPr/>
          <p:nvPr/>
        </p:nvGrpSpPr>
        <p:grpSpPr>
          <a:xfrm>
            <a:off x="5521958" y="2064537"/>
            <a:ext cx="967639" cy="369332"/>
            <a:chOff x="7400185" y="2546451"/>
            <a:chExt cx="967639" cy="369332"/>
          </a:xfrm>
        </p:grpSpPr>
        <p:cxnSp>
          <p:nvCxnSpPr>
            <p:cNvPr id="392" name="Straight Arrow Connector 391">
              <a:extLst>
                <a:ext uri="{FF2B5EF4-FFF2-40B4-BE49-F238E27FC236}">
                  <a16:creationId xmlns:a16="http://schemas.microsoft.com/office/drawing/2014/main" id="{B2B7598E-1B1D-8242-9921-8B85B79F3B3F}"/>
                </a:ext>
              </a:extLst>
            </p:cNvPr>
            <p:cNvCxnSpPr/>
            <p:nvPr/>
          </p:nvCxnSpPr>
          <p:spPr>
            <a:xfrm>
              <a:off x="7400185" y="2598280"/>
              <a:ext cx="967639" cy="310920"/>
            </a:xfrm>
            <a:prstGeom prst="straightConnector1">
              <a:avLst/>
            </a:prstGeom>
            <a:ln w="31750">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407" name="Group 406">
              <a:extLst>
                <a:ext uri="{FF2B5EF4-FFF2-40B4-BE49-F238E27FC236}">
                  <a16:creationId xmlns:a16="http://schemas.microsoft.com/office/drawing/2014/main" id="{5DE434BA-7C6A-F74E-B502-5DA05282CF3E}"/>
                </a:ext>
              </a:extLst>
            </p:cNvPr>
            <p:cNvGrpSpPr/>
            <p:nvPr/>
          </p:nvGrpSpPr>
          <p:grpSpPr>
            <a:xfrm>
              <a:off x="7693024" y="2546451"/>
              <a:ext cx="269844" cy="369332"/>
              <a:chOff x="489444" y="5911252"/>
              <a:chExt cx="329111" cy="438908"/>
            </a:xfrm>
          </p:grpSpPr>
          <p:sp>
            <p:nvSpPr>
              <p:cNvPr id="408" name="Oval 407">
                <a:extLst>
                  <a:ext uri="{FF2B5EF4-FFF2-40B4-BE49-F238E27FC236}">
                    <a16:creationId xmlns:a16="http://schemas.microsoft.com/office/drawing/2014/main" id="{47EFE1E6-DD95-B04C-871B-25680ED19A00}"/>
                  </a:ext>
                </a:extLst>
              </p:cNvPr>
              <p:cNvSpPr/>
              <p:nvPr/>
            </p:nvSpPr>
            <p:spPr>
              <a:xfrm>
                <a:off x="499844" y="5970739"/>
                <a:ext cx="318711" cy="318711"/>
              </a:xfrm>
              <a:prstGeom prst="ellipse">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9" name="TextBox 408">
                <a:extLst>
                  <a:ext uri="{FF2B5EF4-FFF2-40B4-BE49-F238E27FC236}">
                    <a16:creationId xmlns:a16="http://schemas.microsoft.com/office/drawing/2014/main" id="{E15FEDDF-DE35-E54C-AF5F-8E423BB75B29}"/>
                  </a:ext>
                </a:extLst>
              </p:cNvPr>
              <p:cNvSpPr txBox="1"/>
              <p:nvPr/>
            </p:nvSpPr>
            <p:spPr>
              <a:xfrm>
                <a:off x="489444" y="5911252"/>
                <a:ext cx="239860" cy="4389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3</a:t>
                </a:r>
              </a:p>
            </p:txBody>
          </p:sp>
        </p:grpSp>
      </p:grpSp>
      <p:grpSp>
        <p:nvGrpSpPr>
          <p:cNvPr id="10" name="Group 9">
            <a:extLst>
              <a:ext uri="{FF2B5EF4-FFF2-40B4-BE49-F238E27FC236}">
                <a16:creationId xmlns:a16="http://schemas.microsoft.com/office/drawing/2014/main" id="{F34127D4-57BF-C747-B346-CBA9A115D6B8}"/>
              </a:ext>
            </a:extLst>
          </p:cNvPr>
          <p:cNvGrpSpPr/>
          <p:nvPr/>
        </p:nvGrpSpPr>
        <p:grpSpPr>
          <a:xfrm>
            <a:off x="5539951" y="2210016"/>
            <a:ext cx="349295" cy="1029720"/>
            <a:chOff x="7612211" y="2659556"/>
            <a:chExt cx="349295" cy="1029720"/>
          </a:xfrm>
        </p:grpSpPr>
        <p:cxnSp>
          <p:nvCxnSpPr>
            <p:cNvPr id="391" name="Straight Arrow Connector 390">
              <a:extLst>
                <a:ext uri="{FF2B5EF4-FFF2-40B4-BE49-F238E27FC236}">
                  <a16:creationId xmlns:a16="http://schemas.microsoft.com/office/drawing/2014/main" id="{21C07C85-733B-214C-8065-7E3F83843A55}"/>
                </a:ext>
              </a:extLst>
            </p:cNvPr>
            <p:cNvCxnSpPr>
              <a:cxnSpLocks/>
            </p:cNvCxnSpPr>
            <p:nvPr/>
          </p:nvCxnSpPr>
          <p:spPr>
            <a:xfrm flipH="1" flipV="1">
              <a:off x="7612211" y="2659556"/>
              <a:ext cx="304345" cy="1029720"/>
            </a:xfrm>
            <a:prstGeom prst="straightConnector1">
              <a:avLst/>
            </a:prstGeom>
            <a:ln w="31750">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398" name="Group 397">
              <a:extLst>
                <a:ext uri="{FF2B5EF4-FFF2-40B4-BE49-F238E27FC236}">
                  <a16:creationId xmlns:a16="http://schemas.microsoft.com/office/drawing/2014/main" id="{EA9FCB05-1D5D-504F-B3F9-1904F12A431D}"/>
                </a:ext>
              </a:extLst>
            </p:cNvPr>
            <p:cNvGrpSpPr/>
            <p:nvPr/>
          </p:nvGrpSpPr>
          <p:grpSpPr>
            <a:xfrm>
              <a:off x="7690890" y="3113598"/>
              <a:ext cx="270616" cy="369332"/>
              <a:chOff x="1546243" y="5961849"/>
              <a:chExt cx="330053" cy="438908"/>
            </a:xfrm>
          </p:grpSpPr>
          <p:sp>
            <p:nvSpPr>
              <p:cNvPr id="399" name="Oval 398">
                <a:extLst>
                  <a:ext uri="{FF2B5EF4-FFF2-40B4-BE49-F238E27FC236}">
                    <a16:creationId xmlns:a16="http://schemas.microsoft.com/office/drawing/2014/main" id="{C69CAC49-B9CB-2D47-9143-E107BF20038D}"/>
                  </a:ext>
                </a:extLst>
              </p:cNvPr>
              <p:cNvSpPr/>
              <p:nvPr/>
            </p:nvSpPr>
            <p:spPr>
              <a:xfrm>
                <a:off x="1557586" y="6035826"/>
                <a:ext cx="318710" cy="318711"/>
              </a:xfrm>
              <a:prstGeom prst="ellipse">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0" name="TextBox 399">
                <a:extLst>
                  <a:ext uri="{FF2B5EF4-FFF2-40B4-BE49-F238E27FC236}">
                    <a16:creationId xmlns:a16="http://schemas.microsoft.com/office/drawing/2014/main" id="{66180120-42C7-6046-A9BF-C9EDBF3C5710}"/>
                  </a:ext>
                </a:extLst>
              </p:cNvPr>
              <p:cNvSpPr txBox="1"/>
              <p:nvPr/>
            </p:nvSpPr>
            <p:spPr>
              <a:xfrm>
                <a:off x="1546243" y="5961849"/>
                <a:ext cx="239857" cy="4389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2</a:t>
                </a:r>
              </a:p>
            </p:txBody>
          </p:sp>
        </p:grpSp>
      </p:grpSp>
      <p:grpSp>
        <p:nvGrpSpPr>
          <p:cNvPr id="23" name="Group 22">
            <a:extLst>
              <a:ext uri="{FF2B5EF4-FFF2-40B4-BE49-F238E27FC236}">
                <a16:creationId xmlns:a16="http://schemas.microsoft.com/office/drawing/2014/main" id="{BB1A11A3-A155-094E-990C-C3F1DE53F476}"/>
              </a:ext>
            </a:extLst>
          </p:cNvPr>
          <p:cNvGrpSpPr/>
          <p:nvPr/>
        </p:nvGrpSpPr>
        <p:grpSpPr>
          <a:xfrm>
            <a:off x="989130" y="1947980"/>
            <a:ext cx="5740747" cy="965448"/>
            <a:chOff x="919545" y="1791730"/>
            <a:chExt cx="5740747" cy="965448"/>
          </a:xfrm>
        </p:grpSpPr>
        <p:sp>
          <p:nvSpPr>
            <p:cNvPr id="16" name="Freeform 15">
              <a:extLst>
                <a:ext uri="{FF2B5EF4-FFF2-40B4-BE49-F238E27FC236}">
                  <a16:creationId xmlns:a16="http://schemas.microsoft.com/office/drawing/2014/main" id="{565B013D-FE75-2945-B23E-E04CEE6DB3A9}"/>
                </a:ext>
              </a:extLst>
            </p:cNvPr>
            <p:cNvSpPr/>
            <p:nvPr/>
          </p:nvSpPr>
          <p:spPr>
            <a:xfrm>
              <a:off x="1129328" y="1952368"/>
              <a:ext cx="5530964" cy="804810"/>
            </a:xfrm>
            <a:custGeom>
              <a:avLst/>
              <a:gdLst>
                <a:gd name="connsiteX0" fmla="*/ 0 w 3237470"/>
                <a:gd name="connsiteY0" fmla="*/ 753762 h 753762"/>
                <a:gd name="connsiteX1" fmla="*/ 1791729 w 3237470"/>
                <a:gd name="connsiteY1" fmla="*/ 0 h 753762"/>
                <a:gd name="connsiteX2" fmla="*/ 3237470 w 3237470"/>
                <a:gd name="connsiteY2" fmla="*/ 568410 h 753762"/>
                <a:gd name="connsiteX0" fmla="*/ 0 w 3237470"/>
                <a:gd name="connsiteY0" fmla="*/ 617838 h 617838"/>
                <a:gd name="connsiteX1" fmla="*/ 1779372 w 3237470"/>
                <a:gd name="connsiteY1" fmla="*/ 0 h 617838"/>
                <a:gd name="connsiteX2" fmla="*/ 3237470 w 3237470"/>
                <a:gd name="connsiteY2" fmla="*/ 432486 h 617838"/>
                <a:gd name="connsiteX0" fmla="*/ 0 w 3237470"/>
                <a:gd name="connsiteY0" fmla="*/ 654908 h 654908"/>
                <a:gd name="connsiteX1" fmla="*/ 1791729 w 3237470"/>
                <a:gd name="connsiteY1" fmla="*/ 0 h 654908"/>
                <a:gd name="connsiteX2" fmla="*/ 3237470 w 3237470"/>
                <a:gd name="connsiteY2" fmla="*/ 469556 h 654908"/>
                <a:gd name="connsiteX0" fmla="*/ 0 w 5500984"/>
                <a:gd name="connsiteY0" fmla="*/ 804810 h 804810"/>
                <a:gd name="connsiteX1" fmla="*/ 4055243 w 5500984"/>
                <a:gd name="connsiteY1" fmla="*/ 0 h 804810"/>
                <a:gd name="connsiteX2" fmla="*/ 5500984 w 5500984"/>
                <a:gd name="connsiteY2" fmla="*/ 469556 h 804810"/>
                <a:gd name="connsiteX0" fmla="*/ 0 w 5500984"/>
                <a:gd name="connsiteY0" fmla="*/ 804810 h 804810"/>
                <a:gd name="connsiteX1" fmla="*/ 2293796 w 5500984"/>
                <a:gd name="connsiteY1" fmla="*/ 349769 h 804810"/>
                <a:gd name="connsiteX2" fmla="*/ 4055243 w 5500984"/>
                <a:gd name="connsiteY2" fmla="*/ 0 h 804810"/>
                <a:gd name="connsiteX3" fmla="*/ 5500984 w 5500984"/>
                <a:gd name="connsiteY3" fmla="*/ 469556 h 804810"/>
                <a:gd name="connsiteX0" fmla="*/ 0 w 5500984"/>
                <a:gd name="connsiteY0" fmla="*/ 804810 h 804810"/>
                <a:gd name="connsiteX1" fmla="*/ 2188865 w 5500984"/>
                <a:gd name="connsiteY1" fmla="*/ 784484 h 804810"/>
                <a:gd name="connsiteX2" fmla="*/ 4055243 w 5500984"/>
                <a:gd name="connsiteY2" fmla="*/ 0 h 804810"/>
                <a:gd name="connsiteX3" fmla="*/ 5500984 w 5500984"/>
                <a:gd name="connsiteY3" fmla="*/ 469556 h 804810"/>
                <a:gd name="connsiteX0" fmla="*/ 0 w 5530964"/>
                <a:gd name="connsiteY0" fmla="*/ 804810 h 804810"/>
                <a:gd name="connsiteX1" fmla="*/ 2218845 w 5530964"/>
                <a:gd name="connsiteY1" fmla="*/ 784484 h 804810"/>
                <a:gd name="connsiteX2" fmla="*/ 4085223 w 5530964"/>
                <a:gd name="connsiteY2" fmla="*/ 0 h 804810"/>
                <a:gd name="connsiteX3" fmla="*/ 5530964 w 5530964"/>
                <a:gd name="connsiteY3" fmla="*/ 469556 h 804810"/>
              </a:gdLst>
              <a:ahLst/>
              <a:cxnLst>
                <a:cxn ang="0">
                  <a:pos x="connsiteX0" y="connsiteY0"/>
                </a:cxn>
                <a:cxn ang="0">
                  <a:pos x="connsiteX1" y="connsiteY1"/>
                </a:cxn>
                <a:cxn ang="0">
                  <a:pos x="connsiteX2" y="connsiteY2"/>
                </a:cxn>
                <a:cxn ang="0">
                  <a:pos x="connsiteX3" y="connsiteY3"/>
                </a:cxn>
              </a:cxnLst>
              <a:rect l="l" t="t" r="r" b="b"/>
              <a:pathLst>
                <a:path w="5530964" h="804810">
                  <a:moveTo>
                    <a:pt x="0" y="804810"/>
                  </a:moveTo>
                  <a:lnTo>
                    <a:pt x="2218845" y="784484"/>
                  </a:lnTo>
                  <a:lnTo>
                    <a:pt x="4085223" y="0"/>
                  </a:lnTo>
                  <a:lnTo>
                    <a:pt x="5530964" y="469556"/>
                  </a:lnTo>
                </a:path>
              </a:pathLst>
            </a:custGeom>
            <a:noFill/>
            <a:ln w="63500">
              <a:solidFill>
                <a:srgbClr val="0012A0"/>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F8B82826-EA67-C64D-B6CE-44CEB9F6B8C7}"/>
                </a:ext>
              </a:extLst>
            </p:cNvPr>
            <p:cNvSpPr txBox="1"/>
            <p:nvPr/>
          </p:nvSpPr>
          <p:spPr>
            <a:xfrm>
              <a:off x="919545" y="1791730"/>
              <a:ext cx="296581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data path </a:t>
              </a:r>
              <a:r>
                <a:rPr kumimoji="0" lang="en-US" sz="2000" b="0" i="1" u="none" strike="noStrike" kern="1200" cap="none" spc="0" normalizeH="0" baseline="0" noProof="0" dirty="0">
                  <a:ln>
                    <a:noFill/>
                  </a:ln>
                  <a:solidFill>
                    <a:srgbClr val="C00000"/>
                  </a:solidFill>
                  <a:effectLst/>
                  <a:uLnTx/>
                  <a:uFillTx/>
                  <a:latin typeface="Calibri" panose="020F0502020204030204"/>
                  <a:ea typeface="+mn-ea"/>
                  <a:cs typeface="+mn-cs"/>
                </a:rPr>
                <a:t>before</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 handover</a:t>
              </a:r>
            </a:p>
          </p:txBody>
        </p:sp>
        <p:cxnSp>
          <p:nvCxnSpPr>
            <p:cNvPr id="21" name="Straight Connector 20">
              <a:extLst>
                <a:ext uri="{FF2B5EF4-FFF2-40B4-BE49-F238E27FC236}">
                  <a16:creationId xmlns:a16="http://schemas.microsoft.com/office/drawing/2014/main" id="{ED2D62EC-BC55-3445-B872-D286CE8A4FA2}"/>
                </a:ext>
              </a:extLst>
            </p:cNvPr>
            <p:cNvCxnSpPr>
              <a:cxnSpLocks/>
            </p:cNvCxnSpPr>
            <p:nvPr/>
          </p:nvCxnSpPr>
          <p:spPr>
            <a:xfrm flipH="1" flipV="1">
              <a:off x="3781168" y="2038866"/>
              <a:ext cx="529575" cy="25076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47609C10-2F43-AC43-BB47-BBF391C60D65}"/>
              </a:ext>
            </a:extLst>
          </p:cNvPr>
          <p:cNvGrpSpPr/>
          <p:nvPr/>
        </p:nvGrpSpPr>
        <p:grpSpPr>
          <a:xfrm>
            <a:off x="998449" y="2710800"/>
            <a:ext cx="5537629" cy="1340030"/>
            <a:chOff x="894837" y="2801407"/>
            <a:chExt cx="5537629" cy="1340030"/>
          </a:xfrm>
        </p:grpSpPr>
        <p:sp>
          <p:nvSpPr>
            <p:cNvPr id="547" name="Freeform 546">
              <a:extLst>
                <a:ext uri="{FF2B5EF4-FFF2-40B4-BE49-F238E27FC236}">
                  <a16:creationId xmlns:a16="http://schemas.microsoft.com/office/drawing/2014/main" id="{CD528183-16D3-3948-8FA7-9E3D78AC8FCC}"/>
                </a:ext>
              </a:extLst>
            </p:cNvPr>
            <p:cNvSpPr/>
            <p:nvPr/>
          </p:nvSpPr>
          <p:spPr>
            <a:xfrm flipV="1">
              <a:off x="1201305" y="2801407"/>
              <a:ext cx="5231161" cy="839246"/>
            </a:xfrm>
            <a:custGeom>
              <a:avLst/>
              <a:gdLst>
                <a:gd name="connsiteX0" fmla="*/ 0 w 3237470"/>
                <a:gd name="connsiteY0" fmla="*/ 753762 h 753762"/>
                <a:gd name="connsiteX1" fmla="*/ 1791729 w 3237470"/>
                <a:gd name="connsiteY1" fmla="*/ 0 h 753762"/>
                <a:gd name="connsiteX2" fmla="*/ 3237470 w 3237470"/>
                <a:gd name="connsiteY2" fmla="*/ 568410 h 753762"/>
                <a:gd name="connsiteX0" fmla="*/ 0 w 3237470"/>
                <a:gd name="connsiteY0" fmla="*/ 617838 h 617838"/>
                <a:gd name="connsiteX1" fmla="*/ 1779372 w 3237470"/>
                <a:gd name="connsiteY1" fmla="*/ 0 h 617838"/>
                <a:gd name="connsiteX2" fmla="*/ 3237470 w 3237470"/>
                <a:gd name="connsiteY2" fmla="*/ 432486 h 617838"/>
                <a:gd name="connsiteX0" fmla="*/ 0 w 3237470"/>
                <a:gd name="connsiteY0" fmla="*/ 654908 h 654908"/>
                <a:gd name="connsiteX1" fmla="*/ 1791729 w 3237470"/>
                <a:gd name="connsiteY1" fmla="*/ 0 h 654908"/>
                <a:gd name="connsiteX2" fmla="*/ 3237470 w 3237470"/>
                <a:gd name="connsiteY2" fmla="*/ 469556 h 654908"/>
                <a:gd name="connsiteX0" fmla="*/ 0 w 3237470"/>
                <a:gd name="connsiteY0" fmla="*/ 889687 h 889687"/>
                <a:gd name="connsiteX1" fmla="*/ 1940010 w 3237470"/>
                <a:gd name="connsiteY1" fmla="*/ 0 h 889687"/>
                <a:gd name="connsiteX2" fmla="*/ 3237470 w 3237470"/>
                <a:gd name="connsiteY2" fmla="*/ 704335 h 889687"/>
                <a:gd name="connsiteX0" fmla="*/ 0 w 3012617"/>
                <a:gd name="connsiteY0" fmla="*/ 889687 h 889687"/>
                <a:gd name="connsiteX1" fmla="*/ 1940010 w 3012617"/>
                <a:gd name="connsiteY1" fmla="*/ 0 h 889687"/>
                <a:gd name="connsiteX2" fmla="*/ 3012617 w 3012617"/>
                <a:gd name="connsiteY2" fmla="*/ 839246 h 889687"/>
                <a:gd name="connsiteX0" fmla="*/ 0 w 3012617"/>
                <a:gd name="connsiteY0" fmla="*/ 889687 h 889687"/>
                <a:gd name="connsiteX1" fmla="*/ 1940010 w 3012617"/>
                <a:gd name="connsiteY1" fmla="*/ 0 h 889687"/>
                <a:gd name="connsiteX2" fmla="*/ 3012617 w 3012617"/>
                <a:gd name="connsiteY2" fmla="*/ 839246 h 889687"/>
                <a:gd name="connsiteX0" fmla="*/ 0 w 3012617"/>
                <a:gd name="connsiteY0" fmla="*/ 769766 h 769766"/>
                <a:gd name="connsiteX1" fmla="*/ 2284784 w 3012617"/>
                <a:gd name="connsiteY1" fmla="*/ 0 h 769766"/>
                <a:gd name="connsiteX2" fmla="*/ 3012617 w 3012617"/>
                <a:gd name="connsiteY2" fmla="*/ 719325 h 769766"/>
                <a:gd name="connsiteX0" fmla="*/ 0 w 3012617"/>
                <a:gd name="connsiteY0" fmla="*/ 769766 h 769766"/>
                <a:gd name="connsiteX1" fmla="*/ 2284784 w 3012617"/>
                <a:gd name="connsiteY1" fmla="*/ 0 h 769766"/>
                <a:gd name="connsiteX2" fmla="*/ 3012617 w 3012617"/>
                <a:gd name="connsiteY2" fmla="*/ 719325 h 769766"/>
                <a:gd name="connsiteX0" fmla="*/ 0 w 3042597"/>
                <a:gd name="connsiteY0" fmla="*/ 769766 h 839246"/>
                <a:gd name="connsiteX1" fmla="*/ 2284784 w 3042597"/>
                <a:gd name="connsiteY1" fmla="*/ 0 h 839246"/>
                <a:gd name="connsiteX2" fmla="*/ 3042597 w 3042597"/>
                <a:gd name="connsiteY2" fmla="*/ 839246 h 839246"/>
                <a:gd name="connsiteX0" fmla="*/ 0 w 3042597"/>
                <a:gd name="connsiteY0" fmla="*/ 769766 h 839246"/>
                <a:gd name="connsiteX1" fmla="*/ 2284784 w 3042597"/>
                <a:gd name="connsiteY1" fmla="*/ 0 h 839246"/>
                <a:gd name="connsiteX2" fmla="*/ 3042597 w 3042597"/>
                <a:gd name="connsiteY2" fmla="*/ 839246 h 839246"/>
                <a:gd name="connsiteX0" fmla="*/ 0 w 5231161"/>
                <a:gd name="connsiteY0" fmla="*/ 634854 h 839246"/>
                <a:gd name="connsiteX1" fmla="*/ 4473348 w 5231161"/>
                <a:gd name="connsiteY1" fmla="*/ 0 h 839246"/>
                <a:gd name="connsiteX2" fmla="*/ 5231161 w 5231161"/>
                <a:gd name="connsiteY2" fmla="*/ 839246 h 839246"/>
                <a:gd name="connsiteX0" fmla="*/ 0 w 5231161"/>
                <a:gd name="connsiteY0" fmla="*/ 634854 h 839246"/>
                <a:gd name="connsiteX1" fmla="*/ 2247752 w 5231161"/>
                <a:gd name="connsiteY1" fmla="*/ 297180 h 839246"/>
                <a:gd name="connsiteX2" fmla="*/ 4473348 w 5231161"/>
                <a:gd name="connsiteY2" fmla="*/ 0 h 839246"/>
                <a:gd name="connsiteX3" fmla="*/ 5231161 w 5231161"/>
                <a:gd name="connsiteY3" fmla="*/ 839246 h 839246"/>
                <a:gd name="connsiteX0" fmla="*/ 0 w 5231161"/>
                <a:gd name="connsiteY0" fmla="*/ 634854 h 839246"/>
                <a:gd name="connsiteX1" fmla="*/ 2067870 w 5231161"/>
                <a:gd name="connsiteY1" fmla="*/ 626963 h 839246"/>
                <a:gd name="connsiteX2" fmla="*/ 4473348 w 5231161"/>
                <a:gd name="connsiteY2" fmla="*/ 0 h 839246"/>
                <a:gd name="connsiteX3" fmla="*/ 5231161 w 5231161"/>
                <a:gd name="connsiteY3" fmla="*/ 839246 h 839246"/>
                <a:gd name="connsiteX0" fmla="*/ 0 w 5231161"/>
                <a:gd name="connsiteY0" fmla="*/ 634854 h 839246"/>
                <a:gd name="connsiteX1" fmla="*/ 2052880 w 5231161"/>
                <a:gd name="connsiteY1" fmla="*/ 626963 h 839246"/>
                <a:gd name="connsiteX2" fmla="*/ 4473348 w 5231161"/>
                <a:gd name="connsiteY2" fmla="*/ 0 h 839246"/>
                <a:gd name="connsiteX3" fmla="*/ 5231161 w 5231161"/>
                <a:gd name="connsiteY3" fmla="*/ 839246 h 839246"/>
              </a:gdLst>
              <a:ahLst/>
              <a:cxnLst>
                <a:cxn ang="0">
                  <a:pos x="connsiteX0" y="connsiteY0"/>
                </a:cxn>
                <a:cxn ang="0">
                  <a:pos x="connsiteX1" y="connsiteY1"/>
                </a:cxn>
                <a:cxn ang="0">
                  <a:pos x="connsiteX2" y="connsiteY2"/>
                </a:cxn>
                <a:cxn ang="0">
                  <a:pos x="connsiteX3" y="connsiteY3"/>
                </a:cxn>
              </a:cxnLst>
              <a:rect l="l" t="t" r="r" b="b"/>
              <a:pathLst>
                <a:path w="5231161" h="839246">
                  <a:moveTo>
                    <a:pt x="0" y="634854"/>
                  </a:moveTo>
                  <a:lnTo>
                    <a:pt x="2052880" y="626963"/>
                  </a:lnTo>
                  <a:lnTo>
                    <a:pt x="4473348" y="0"/>
                  </a:lnTo>
                  <a:cubicBezTo>
                    <a:pt x="4815894" y="354699"/>
                    <a:pt x="4663763" y="214724"/>
                    <a:pt x="5231161" y="839246"/>
                  </a:cubicBezTo>
                </a:path>
              </a:pathLst>
            </a:custGeom>
            <a:noFill/>
            <a:ln w="63500">
              <a:solidFill>
                <a:srgbClr val="0012A0"/>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8" name="TextBox 547">
              <a:extLst>
                <a:ext uri="{FF2B5EF4-FFF2-40B4-BE49-F238E27FC236}">
                  <a16:creationId xmlns:a16="http://schemas.microsoft.com/office/drawing/2014/main" id="{63DEDE12-9552-0046-AAF1-1D43C1E99420}"/>
                </a:ext>
              </a:extLst>
            </p:cNvPr>
            <p:cNvSpPr txBox="1"/>
            <p:nvPr/>
          </p:nvSpPr>
          <p:spPr>
            <a:xfrm>
              <a:off x="894837" y="3550506"/>
              <a:ext cx="1819857" cy="590931"/>
            </a:xfrm>
            <a:prstGeom prst="rect">
              <a:avLst/>
            </a:prstGeom>
            <a:noFill/>
          </p:spPr>
          <p:txBody>
            <a:bodyPr wrap="none" rtlCol="0">
              <a:sp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data path </a:t>
              </a:r>
              <a:r>
                <a:rPr kumimoji="0" lang="en-US" sz="2000" b="0" i="1" u="none" strike="noStrike" kern="1200" cap="none" spc="0" normalizeH="0" baseline="0" noProof="0" dirty="0">
                  <a:ln>
                    <a:noFill/>
                  </a:ln>
                  <a:solidFill>
                    <a:srgbClr val="C00000"/>
                  </a:solidFill>
                  <a:effectLst/>
                  <a:uLnTx/>
                  <a:uFillTx/>
                  <a:latin typeface="Calibri" panose="020F0502020204030204"/>
                  <a:ea typeface="+mn-ea"/>
                  <a:cs typeface="+mn-cs"/>
                </a:rPr>
                <a:t>after</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handover</a:t>
              </a:r>
            </a:p>
          </p:txBody>
        </p:sp>
        <p:cxnSp>
          <p:nvCxnSpPr>
            <p:cNvPr id="26" name="Straight Connector 25">
              <a:extLst>
                <a:ext uri="{FF2B5EF4-FFF2-40B4-BE49-F238E27FC236}">
                  <a16:creationId xmlns:a16="http://schemas.microsoft.com/office/drawing/2014/main" id="{7572BA2A-78CF-D24C-8B0E-81659CB0E94D}"/>
                </a:ext>
              </a:extLst>
            </p:cNvPr>
            <p:cNvCxnSpPr/>
            <p:nvPr/>
          </p:nvCxnSpPr>
          <p:spPr>
            <a:xfrm flipH="1">
              <a:off x="2627086" y="3077029"/>
              <a:ext cx="1193800" cy="645885"/>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48A24C51-BD92-DA4C-884D-EBC11A5FC13A}"/>
              </a:ext>
            </a:extLst>
          </p:cNvPr>
          <p:cNvGrpSpPr/>
          <p:nvPr/>
        </p:nvGrpSpPr>
        <p:grpSpPr>
          <a:xfrm>
            <a:off x="7553237" y="1713235"/>
            <a:ext cx="4420461" cy="1093882"/>
            <a:chOff x="7553237" y="1713235"/>
            <a:chExt cx="4420461" cy="1093882"/>
          </a:xfrm>
        </p:grpSpPr>
        <p:grpSp>
          <p:nvGrpSpPr>
            <p:cNvPr id="30" name="Group 29">
              <a:extLst>
                <a:ext uri="{FF2B5EF4-FFF2-40B4-BE49-F238E27FC236}">
                  <a16:creationId xmlns:a16="http://schemas.microsoft.com/office/drawing/2014/main" id="{A91BBA20-A08B-244F-8A67-601970B6DE60}"/>
                </a:ext>
              </a:extLst>
            </p:cNvPr>
            <p:cNvGrpSpPr/>
            <p:nvPr/>
          </p:nvGrpSpPr>
          <p:grpSpPr>
            <a:xfrm>
              <a:off x="7553237" y="1713235"/>
              <a:ext cx="337926" cy="461665"/>
              <a:chOff x="7553237" y="1713235"/>
              <a:chExt cx="337926" cy="461665"/>
            </a:xfrm>
          </p:grpSpPr>
          <p:sp>
            <p:nvSpPr>
              <p:cNvPr id="553" name="Oval 552">
                <a:extLst>
                  <a:ext uri="{FF2B5EF4-FFF2-40B4-BE49-F238E27FC236}">
                    <a16:creationId xmlns:a16="http://schemas.microsoft.com/office/drawing/2014/main" id="{9FF046EA-BF0F-CB42-A27A-C9054C24332C}"/>
                  </a:ext>
                </a:extLst>
              </p:cNvPr>
              <p:cNvSpPr/>
              <p:nvPr/>
            </p:nvSpPr>
            <p:spPr>
              <a:xfrm>
                <a:off x="7553237" y="1777108"/>
                <a:ext cx="337926" cy="346814"/>
              </a:xfrm>
              <a:prstGeom prst="ellipse">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4" name="TextBox 553">
                <a:extLst>
                  <a:ext uri="{FF2B5EF4-FFF2-40B4-BE49-F238E27FC236}">
                    <a16:creationId xmlns:a16="http://schemas.microsoft.com/office/drawing/2014/main" id="{3E8BD1B8-4FB7-5547-A132-CB05AA359933}"/>
                  </a:ext>
                </a:extLst>
              </p:cNvPr>
              <p:cNvSpPr txBox="1"/>
              <p:nvPr/>
            </p:nvSpPr>
            <p:spPr>
              <a:xfrm>
                <a:off x="7615879" y="1713235"/>
                <a:ext cx="1966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1</a:t>
                </a:r>
              </a:p>
            </p:txBody>
          </p:sp>
        </p:grpSp>
        <p:sp>
          <p:nvSpPr>
            <p:cNvPr id="32" name="TextBox 31">
              <a:extLst>
                <a:ext uri="{FF2B5EF4-FFF2-40B4-BE49-F238E27FC236}">
                  <a16:creationId xmlns:a16="http://schemas.microsoft.com/office/drawing/2014/main" id="{7BEED362-49DA-364D-8806-92ACCEDF16AC}"/>
                </a:ext>
              </a:extLst>
            </p:cNvPr>
            <p:cNvSpPr txBox="1"/>
            <p:nvPr/>
          </p:nvSpPr>
          <p:spPr>
            <a:xfrm>
              <a:off x="7846540" y="1717588"/>
              <a:ext cx="4127158" cy="1089529"/>
            </a:xfrm>
            <a:prstGeom prst="rect">
              <a:avLst/>
            </a:prstGeom>
            <a:noFill/>
          </p:spPr>
          <p:txBody>
            <a:bodyPr wrap="square" rtlCol="0">
              <a:spAutoFit/>
            </a:bodyPr>
            <a:lstStyle/>
            <a:p>
              <a:pPr marL="130175" marR="0" lvl="0" indent="0" algn="l" defTabSz="914400" rtl="0" eaLnBrk="1" fontAlgn="auto" latinLnBrk="0" hangingPunct="1">
                <a:lnSpc>
                  <a:spcPct val="90000"/>
                </a:lnSpc>
                <a:spcBef>
                  <a:spcPts val="1000"/>
                </a:spcBef>
                <a:spcAft>
                  <a:spcPts val="0"/>
                </a:spcAft>
                <a:buClr>
                  <a:srgbClr val="0000A3"/>
                </a:buClr>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current (source) BS selects target BS, sends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Handover Request message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to target BS</a:t>
              </a:r>
            </a:p>
          </p:txBody>
        </p:sp>
      </p:grpSp>
      <p:grpSp>
        <p:nvGrpSpPr>
          <p:cNvPr id="555" name="Group 554">
            <a:extLst>
              <a:ext uri="{FF2B5EF4-FFF2-40B4-BE49-F238E27FC236}">
                <a16:creationId xmlns:a16="http://schemas.microsoft.com/office/drawing/2014/main" id="{DF1BF3CD-717B-6546-B067-E810847567C8}"/>
              </a:ext>
            </a:extLst>
          </p:cNvPr>
          <p:cNvGrpSpPr/>
          <p:nvPr/>
        </p:nvGrpSpPr>
        <p:grpSpPr>
          <a:xfrm>
            <a:off x="7351051" y="3274017"/>
            <a:ext cx="4420461" cy="1093882"/>
            <a:chOff x="7553237" y="1713235"/>
            <a:chExt cx="4420461" cy="1093882"/>
          </a:xfrm>
        </p:grpSpPr>
        <p:grpSp>
          <p:nvGrpSpPr>
            <p:cNvPr id="556" name="Group 555">
              <a:extLst>
                <a:ext uri="{FF2B5EF4-FFF2-40B4-BE49-F238E27FC236}">
                  <a16:creationId xmlns:a16="http://schemas.microsoft.com/office/drawing/2014/main" id="{F7D57CFF-CEAF-6345-A242-2AECA20B2102}"/>
                </a:ext>
              </a:extLst>
            </p:cNvPr>
            <p:cNvGrpSpPr/>
            <p:nvPr/>
          </p:nvGrpSpPr>
          <p:grpSpPr>
            <a:xfrm>
              <a:off x="7553237" y="1713235"/>
              <a:ext cx="337926" cy="461665"/>
              <a:chOff x="7553237" y="1713235"/>
              <a:chExt cx="337926" cy="461665"/>
            </a:xfrm>
          </p:grpSpPr>
          <p:sp>
            <p:nvSpPr>
              <p:cNvPr id="558" name="Oval 557">
                <a:extLst>
                  <a:ext uri="{FF2B5EF4-FFF2-40B4-BE49-F238E27FC236}">
                    <a16:creationId xmlns:a16="http://schemas.microsoft.com/office/drawing/2014/main" id="{F1DA580B-DD3B-3844-A5FD-0261638FCB3E}"/>
                  </a:ext>
                </a:extLst>
              </p:cNvPr>
              <p:cNvSpPr/>
              <p:nvPr/>
            </p:nvSpPr>
            <p:spPr>
              <a:xfrm>
                <a:off x="7553237" y="1777108"/>
                <a:ext cx="337926" cy="346814"/>
              </a:xfrm>
              <a:prstGeom prst="ellipse">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9" name="TextBox 558">
                <a:extLst>
                  <a:ext uri="{FF2B5EF4-FFF2-40B4-BE49-F238E27FC236}">
                    <a16:creationId xmlns:a16="http://schemas.microsoft.com/office/drawing/2014/main" id="{37252C6A-ABC4-5446-8613-D90C580D25F9}"/>
                  </a:ext>
                </a:extLst>
              </p:cNvPr>
              <p:cNvSpPr txBox="1"/>
              <p:nvPr/>
            </p:nvSpPr>
            <p:spPr>
              <a:xfrm>
                <a:off x="7628236" y="1713235"/>
                <a:ext cx="1966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2 </a:t>
                </a:r>
              </a:p>
            </p:txBody>
          </p:sp>
        </p:grpSp>
        <p:sp>
          <p:nvSpPr>
            <p:cNvPr id="557" name="TextBox 556">
              <a:extLst>
                <a:ext uri="{FF2B5EF4-FFF2-40B4-BE49-F238E27FC236}">
                  <a16:creationId xmlns:a16="http://schemas.microsoft.com/office/drawing/2014/main" id="{82D55742-112B-AB49-9197-B7D7CDED7617}"/>
                </a:ext>
              </a:extLst>
            </p:cNvPr>
            <p:cNvSpPr txBox="1"/>
            <p:nvPr/>
          </p:nvSpPr>
          <p:spPr>
            <a:xfrm>
              <a:off x="7846540" y="1717588"/>
              <a:ext cx="4127158" cy="1089529"/>
            </a:xfrm>
            <a:prstGeom prst="rect">
              <a:avLst/>
            </a:prstGeom>
            <a:noFill/>
          </p:spPr>
          <p:txBody>
            <a:bodyPr wrap="square" rtlCol="0">
              <a:spAutoFit/>
            </a:bodyPr>
            <a:lstStyle/>
            <a:p>
              <a:pPr marL="130175" marR="0" lvl="0" indent="0" algn="l" defTabSz="914400" rtl="0" eaLnBrk="1" fontAlgn="auto" latinLnBrk="0" hangingPunct="1">
                <a:lnSpc>
                  <a:spcPct val="90000"/>
                </a:lnSpc>
                <a:spcBef>
                  <a:spcPts val="1000"/>
                </a:spcBef>
                <a:spcAft>
                  <a:spcPts val="0"/>
                </a:spcAft>
                <a:buClr>
                  <a:srgbClr val="0000A3"/>
                </a:buClr>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target BS pre-allocates radio time slots, responds with HR ACK with info for mobile</a:t>
              </a:r>
            </a:p>
          </p:txBody>
        </p:sp>
      </p:grpSp>
      <p:grpSp>
        <p:nvGrpSpPr>
          <p:cNvPr id="560" name="Group 559">
            <a:extLst>
              <a:ext uri="{FF2B5EF4-FFF2-40B4-BE49-F238E27FC236}">
                <a16:creationId xmlns:a16="http://schemas.microsoft.com/office/drawing/2014/main" id="{12FFF62E-541A-AA42-9088-F192F9B78868}"/>
              </a:ext>
            </a:extLst>
          </p:cNvPr>
          <p:cNvGrpSpPr/>
          <p:nvPr/>
        </p:nvGrpSpPr>
        <p:grpSpPr>
          <a:xfrm>
            <a:off x="6619936" y="4504448"/>
            <a:ext cx="5353762" cy="1165021"/>
            <a:chOff x="8761994" y="1693392"/>
            <a:chExt cx="4194842" cy="1165021"/>
          </a:xfrm>
        </p:grpSpPr>
        <p:grpSp>
          <p:nvGrpSpPr>
            <p:cNvPr id="561" name="Group 560">
              <a:extLst>
                <a:ext uri="{FF2B5EF4-FFF2-40B4-BE49-F238E27FC236}">
                  <a16:creationId xmlns:a16="http://schemas.microsoft.com/office/drawing/2014/main" id="{9CE04C4D-883D-9C4F-8CAF-75156DD34E0C}"/>
                </a:ext>
              </a:extLst>
            </p:cNvPr>
            <p:cNvGrpSpPr/>
            <p:nvPr/>
          </p:nvGrpSpPr>
          <p:grpSpPr>
            <a:xfrm>
              <a:off x="8761994" y="1693392"/>
              <a:ext cx="456982" cy="461665"/>
              <a:chOff x="8761994" y="1693392"/>
              <a:chExt cx="456982" cy="461665"/>
            </a:xfrm>
          </p:grpSpPr>
          <p:sp>
            <p:nvSpPr>
              <p:cNvPr id="563" name="Oval 562">
                <a:extLst>
                  <a:ext uri="{FF2B5EF4-FFF2-40B4-BE49-F238E27FC236}">
                    <a16:creationId xmlns:a16="http://schemas.microsoft.com/office/drawing/2014/main" id="{8D985807-B251-0B42-BBE8-BA9A5F7B7F4D}"/>
                  </a:ext>
                </a:extLst>
              </p:cNvPr>
              <p:cNvSpPr/>
              <p:nvPr/>
            </p:nvSpPr>
            <p:spPr>
              <a:xfrm>
                <a:off x="8841259" y="1766067"/>
                <a:ext cx="285428" cy="346814"/>
              </a:xfrm>
              <a:prstGeom prst="ellipse">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4" name="TextBox 563">
                <a:extLst>
                  <a:ext uri="{FF2B5EF4-FFF2-40B4-BE49-F238E27FC236}">
                    <a16:creationId xmlns:a16="http://schemas.microsoft.com/office/drawing/2014/main" id="{0E8299E5-BBF3-0A43-8CC4-AE918E970C37}"/>
                  </a:ext>
                </a:extLst>
              </p:cNvPr>
              <p:cNvSpPr txBox="1"/>
              <p:nvPr/>
            </p:nvSpPr>
            <p:spPr>
              <a:xfrm>
                <a:off x="8761994" y="1693392"/>
                <a:ext cx="456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3 </a:t>
                </a:r>
              </a:p>
            </p:txBody>
          </p:sp>
        </p:grpSp>
        <p:sp>
          <p:nvSpPr>
            <p:cNvPr id="562" name="TextBox 561">
              <a:extLst>
                <a:ext uri="{FF2B5EF4-FFF2-40B4-BE49-F238E27FC236}">
                  <a16:creationId xmlns:a16="http://schemas.microsoft.com/office/drawing/2014/main" id="{4E948F3A-7292-254A-A7EF-EAC23B9879F4}"/>
                </a:ext>
              </a:extLst>
            </p:cNvPr>
            <p:cNvSpPr txBox="1"/>
            <p:nvPr/>
          </p:nvSpPr>
          <p:spPr>
            <a:xfrm>
              <a:off x="9015845" y="1717588"/>
              <a:ext cx="3940991" cy="1140825"/>
            </a:xfrm>
            <a:prstGeom prst="rect">
              <a:avLst/>
            </a:prstGeom>
            <a:noFill/>
          </p:spPr>
          <p:txBody>
            <a:bodyPr wrap="square" rtlCol="0">
              <a:spAutoFit/>
            </a:bodyPr>
            <a:lstStyle/>
            <a:p>
              <a:pPr marL="130175" marR="0" lvl="0" indent="0" algn="l" defTabSz="914400" rtl="0" eaLnBrk="1" fontAlgn="auto" latinLnBrk="0" hangingPunct="1">
                <a:lnSpc>
                  <a:spcPct val="90000"/>
                </a:lnSpc>
                <a:spcBef>
                  <a:spcPts val="1000"/>
                </a:spcBef>
                <a:spcAft>
                  <a:spcPts val="0"/>
                </a:spcAft>
                <a:buClr>
                  <a:srgbClr val="0000A3"/>
                </a:buClr>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source BS informs mobile of new BS </a:t>
              </a:r>
            </a:p>
            <a:p>
              <a:pPr marL="473075" marR="0" lvl="0" indent="-239713" algn="l" defTabSz="914400" rtl="0" eaLnBrk="1" fontAlgn="auto" latinLnBrk="0" hangingPunct="1">
                <a:lnSpc>
                  <a:spcPct val="90000"/>
                </a:lnSpc>
                <a:spcBef>
                  <a:spcPts val="400"/>
                </a:spcBef>
                <a:spcAft>
                  <a:spcPts val="0"/>
                </a:spcAft>
                <a:buClr>
                  <a:srgbClr val="00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mobile can now send via new BS - handover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looks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complete to mobile</a:t>
              </a:r>
            </a:p>
          </p:txBody>
        </p:sp>
      </p:grpSp>
      <p:grpSp>
        <p:nvGrpSpPr>
          <p:cNvPr id="565" name="Group 564">
            <a:extLst>
              <a:ext uri="{FF2B5EF4-FFF2-40B4-BE49-F238E27FC236}">
                <a16:creationId xmlns:a16="http://schemas.microsoft.com/office/drawing/2014/main" id="{6F8B90D2-9D39-F844-B831-46315F08B4BD}"/>
              </a:ext>
            </a:extLst>
          </p:cNvPr>
          <p:cNvGrpSpPr/>
          <p:nvPr/>
        </p:nvGrpSpPr>
        <p:grpSpPr>
          <a:xfrm>
            <a:off x="1418058" y="5793376"/>
            <a:ext cx="9758577" cy="761483"/>
            <a:chOff x="7553237" y="1713235"/>
            <a:chExt cx="9758577" cy="761483"/>
          </a:xfrm>
        </p:grpSpPr>
        <p:grpSp>
          <p:nvGrpSpPr>
            <p:cNvPr id="566" name="Group 565">
              <a:extLst>
                <a:ext uri="{FF2B5EF4-FFF2-40B4-BE49-F238E27FC236}">
                  <a16:creationId xmlns:a16="http://schemas.microsoft.com/office/drawing/2014/main" id="{94E4FC10-EB8E-2147-8B56-1541CC2F76DB}"/>
                </a:ext>
              </a:extLst>
            </p:cNvPr>
            <p:cNvGrpSpPr/>
            <p:nvPr/>
          </p:nvGrpSpPr>
          <p:grpSpPr>
            <a:xfrm>
              <a:off x="7553237" y="1713235"/>
              <a:ext cx="337926" cy="461665"/>
              <a:chOff x="7553237" y="1713235"/>
              <a:chExt cx="337926" cy="461665"/>
            </a:xfrm>
          </p:grpSpPr>
          <p:sp>
            <p:nvSpPr>
              <p:cNvPr id="568" name="Oval 567">
                <a:extLst>
                  <a:ext uri="{FF2B5EF4-FFF2-40B4-BE49-F238E27FC236}">
                    <a16:creationId xmlns:a16="http://schemas.microsoft.com/office/drawing/2014/main" id="{0645AE8D-CD7F-BE43-9BD9-F0CDD2F5697A}"/>
                  </a:ext>
                </a:extLst>
              </p:cNvPr>
              <p:cNvSpPr/>
              <p:nvPr/>
            </p:nvSpPr>
            <p:spPr>
              <a:xfrm>
                <a:off x="7553237" y="1777108"/>
                <a:ext cx="337926" cy="346814"/>
              </a:xfrm>
              <a:prstGeom prst="ellipse">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9" name="TextBox 568">
                <a:extLst>
                  <a:ext uri="{FF2B5EF4-FFF2-40B4-BE49-F238E27FC236}">
                    <a16:creationId xmlns:a16="http://schemas.microsoft.com/office/drawing/2014/main" id="{1C29C703-1BF5-0D48-BB09-A90A32398686}"/>
                  </a:ext>
                </a:extLst>
              </p:cNvPr>
              <p:cNvSpPr txBox="1"/>
              <p:nvPr/>
            </p:nvSpPr>
            <p:spPr>
              <a:xfrm>
                <a:off x="7628236" y="1713235"/>
                <a:ext cx="1966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4 </a:t>
                </a:r>
              </a:p>
            </p:txBody>
          </p:sp>
        </p:grpSp>
        <p:sp>
          <p:nvSpPr>
            <p:cNvPr id="567" name="TextBox 566">
              <a:extLst>
                <a:ext uri="{FF2B5EF4-FFF2-40B4-BE49-F238E27FC236}">
                  <a16:creationId xmlns:a16="http://schemas.microsoft.com/office/drawing/2014/main" id="{E79A444A-5E7B-E942-B86A-768EBD0E17A5}"/>
                </a:ext>
              </a:extLst>
            </p:cNvPr>
            <p:cNvSpPr txBox="1"/>
            <p:nvPr/>
          </p:nvSpPr>
          <p:spPr>
            <a:xfrm>
              <a:off x="7846539" y="1717588"/>
              <a:ext cx="9465275" cy="757130"/>
            </a:xfrm>
            <a:prstGeom prst="rect">
              <a:avLst/>
            </a:prstGeom>
            <a:noFill/>
          </p:spPr>
          <p:txBody>
            <a:bodyPr wrap="square" rtlCol="0">
              <a:spAutoFit/>
            </a:bodyPr>
            <a:lstStyle/>
            <a:p>
              <a:pPr marL="130175" marR="0" lvl="0" indent="0" algn="l" defTabSz="914400" rtl="0" eaLnBrk="1" fontAlgn="auto" latinLnBrk="0" hangingPunct="1">
                <a:lnSpc>
                  <a:spcPct val="90000"/>
                </a:lnSpc>
                <a:spcBef>
                  <a:spcPts val="1000"/>
                </a:spcBef>
                <a:spcAft>
                  <a:spcPts val="0"/>
                </a:spcAft>
                <a:buClr>
                  <a:srgbClr val="0000A3"/>
                </a:buClr>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source BS stops sending datagrams to mobile, instead forwards to new BS (who forwards to mobile over radio channel)</a:t>
              </a:r>
            </a:p>
          </p:txBody>
        </p:sp>
      </p:grpSp>
      <p:sp>
        <p:nvSpPr>
          <p:cNvPr id="570" name="Freeform 569">
            <a:extLst>
              <a:ext uri="{FF2B5EF4-FFF2-40B4-BE49-F238E27FC236}">
                <a16:creationId xmlns:a16="http://schemas.microsoft.com/office/drawing/2014/main" id="{B209C417-6680-994B-96AA-4E0674716D09}"/>
              </a:ext>
            </a:extLst>
          </p:cNvPr>
          <p:cNvSpPr/>
          <p:nvPr/>
        </p:nvSpPr>
        <p:spPr>
          <a:xfrm rot="1152071" flipV="1">
            <a:off x="5526542" y="2032051"/>
            <a:ext cx="1045020" cy="114897"/>
          </a:xfrm>
          <a:custGeom>
            <a:avLst/>
            <a:gdLst>
              <a:gd name="connsiteX0" fmla="*/ 0 w 1927655"/>
              <a:gd name="connsiteY0" fmla="*/ 0 h 0"/>
              <a:gd name="connsiteX1" fmla="*/ 1927655 w 1927655"/>
              <a:gd name="connsiteY1" fmla="*/ 0 h 0"/>
            </a:gdLst>
            <a:ahLst/>
            <a:cxnLst>
              <a:cxn ang="0">
                <a:pos x="connsiteX0" y="connsiteY0"/>
              </a:cxn>
              <a:cxn ang="0">
                <a:pos x="connsiteX1" y="connsiteY1"/>
              </a:cxn>
            </a:cxnLst>
            <a:rect l="l" t="t" r="r" b="b"/>
            <a:pathLst>
              <a:path w="1927655">
                <a:moveTo>
                  <a:pt x="0" y="0"/>
                </a:moveTo>
                <a:lnTo>
                  <a:pt x="1927655" y="0"/>
                </a:lnTo>
              </a:path>
            </a:pathLst>
          </a:custGeom>
          <a:noFill/>
          <a:ln w="63500">
            <a:solidFill>
              <a:srgbClr val="0012A0"/>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1" name="Freeform 570">
            <a:extLst>
              <a:ext uri="{FF2B5EF4-FFF2-40B4-BE49-F238E27FC236}">
                <a16:creationId xmlns:a16="http://schemas.microsoft.com/office/drawing/2014/main" id="{E075D086-EB03-6941-BABC-5B56144F25ED}"/>
              </a:ext>
            </a:extLst>
          </p:cNvPr>
          <p:cNvSpPr/>
          <p:nvPr/>
        </p:nvSpPr>
        <p:spPr>
          <a:xfrm rot="19895322" flipV="1">
            <a:off x="5765328" y="2976228"/>
            <a:ext cx="1064039" cy="381699"/>
          </a:xfrm>
          <a:custGeom>
            <a:avLst/>
            <a:gdLst>
              <a:gd name="connsiteX0" fmla="*/ 0 w 1927655"/>
              <a:gd name="connsiteY0" fmla="*/ 0 h 0"/>
              <a:gd name="connsiteX1" fmla="*/ 1927655 w 1927655"/>
              <a:gd name="connsiteY1" fmla="*/ 0 h 0"/>
              <a:gd name="connsiteX0" fmla="*/ 0 w 10182"/>
              <a:gd name="connsiteY0" fmla="*/ 0 h 33221"/>
              <a:gd name="connsiteX1" fmla="*/ 10182 w 10182"/>
              <a:gd name="connsiteY1" fmla="*/ 33221 h 33221"/>
              <a:gd name="connsiteX0" fmla="*/ 0 w 10182"/>
              <a:gd name="connsiteY0" fmla="*/ 0 h 33221"/>
              <a:gd name="connsiteX1" fmla="*/ 10182 w 10182"/>
              <a:gd name="connsiteY1" fmla="*/ 33221 h 33221"/>
              <a:gd name="connsiteX0" fmla="*/ 0 w 10182"/>
              <a:gd name="connsiteY0" fmla="*/ 0 h 33221"/>
              <a:gd name="connsiteX1" fmla="*/ 10182 w 10182"/>
              <a:gd name="connsiteY1" fmla="*/ 33221 h 33221"/>
              <a:gd name="connsiteX0" fmla="*/ 0 w 10182"/>
              <a:gd name="connsiteY0" fmla="*/ 0 h 33221"/>
              <a:gd name="connsiteX1" fmla="*/ 10182 w 10182"/>
              <a:gd name="connsiteY1" fmla="*/ 33221 h 33221"/>
              <a:gd name="connsiteX0" fmla="*/ 0 w 10182"/>
              <a:gd name="connsiteY0" fmla="*/ 0 h 33221"/>
              <a:gd name="connsiteX1" fmla="*/ 10182 w 10182"/>
              <a:gd name="connsiteY1" fmla="*/ 33221 h 33221"/>
            </a:gdLst>
            <a:ahLst/>
            <a:cxnLst>
              <a:cxn ang="0">
                <a:pos x="connsiteX0" y="connsiteY0"/>
              </a:cxn>
              <a:cxn ang="0">
                <a:pos x="connsiteX1" y="connsiteY1"/>
              </a:cxn>
            </a:cxnLst>
            <a:rect l="l" t="t" r="r" b="b"/>
            <a:pathLst>
              <a:path w="10182" h="33221">
                <a:moveTo>
                  <a:pt x="0" y="0"/>
                </a:moveTo>
                <a:cubicBezTo>
                  <a:pt x="4921" y="13709"/>
                  <a:pt x="5328" y="17086"/>
                  <a:pt x="10182" y="33221"/>
                </a:cubicBezTo>
              </a:path>
            </a:pathLst>
          </a:custGeom>
          <a:noFill/>
          <a:ln w="63500">
            <a:solidFill>
              <a:srgbClr val="0012A0"/>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2" name="Freeform 571">
            <a:extLst>
              <a:ext uri="{FF2B5EF4-FFF2-40B4-BE49-F238E27FC236}">
                <a16:creationId xmlns:a16="http://schemas.microsoft.com/office/drawing/2014/main" id="{178DA2C6-3972-0945-BADF-B6D81BB8B2AD}"/>
              </a:ext>
            </a:extLst>
          </p:cNvPr>
          <p:cNvSpPr/>
          <p:nvPr/>
        </p:nvSpPr>
        <p:spPr>
          <a:xfrm rot="20402045" flipV="1">
            <a:off x="1333318" y="2212337"/>
            <a:ext cx="4005911" cy="708870"/>
          </a:xfrm>
          <a:custGeom>
            <a:avLst/>
            <a:gdLst>
              <a:gd name="connsiteX0" fmla="*/ 0 w 1927655"/>
              <a:gd name="connsiteY0" fmla="*/ 0 h 0"/>
              <a:gd name="connsiteX1" fmla="*/ 1927655 w 1927655"/>
              <a:gd name="connsiteY1" fmla="*/ 0 h 0"/>
              <a:gd name="connsiteX0" fmla="*/ 0 w 24103"/>
              <a:gd name="connsiteY0" fmla="*/ 26915 h 26915"/>
              <a:gd name="connsiteX1" fmla="*/ 24103 w 24103"/>
              <a:gd name="connsiteY1" fmla="*/ 0 h 26915"/>
              <a:gd name="connsiteX0" fmla="*/ 0 w 24103"/>
              <a:gd name="connsiteY0" fmla="*/ 26915 h 26915"/>
              <a:gd name="connsiteX1" fmla="*/ 12644 w 24103"/>
              <a:gd name="connsiteY1" fmla="*/ 12946 h 26915"/>
              <a:gd name="connsiteX2" fmla="*/ 24103 w 24103"/>
              <a:gd name="connsiteY2" fmla="*/ 0 h 26915"/>
              <a:gd name="connsiteX0" fmla="*/ 0 w 24103"/>
              <a:gd name="connsiteY0" fmla="*/ 26915 h 26915"/>
              <a:gd name="connsiteX1" fmla="*/ 12644 w 24103"/>
              <a:gd name="connsiteY1" fmla="*/ 12946 h 26915"/>
              <a:gd name="connsiteX2" fmla="*/ 12670 w 24103"/>
              <a:gd name="connsiteY2" fmla="*/ 13540 h 26915"/>
              <a:gd name="connsiteX3" fmla="*/ 24103 w 24103"/>
              <a:gd name="connsiteY3" fmla="*/ 0 h 26915"/>
              <a:gd name="connsiteX0" fmla="*/ 0 w 24103"/>
              <a:gd name="connsiteY0" fmla="*/ 35284 h 35284"/>
              <a:gd name="connsiteX1" fmla="*/ 12644 w 24103"/>
              <a:gd name="connsiteY1" fmla="*/ 21315 h 35284"/>
              <a:gd name="connsiteX2" fmla="*/ 12044 w 24103"/>
              <a:gd name="connsiteY2" fmla="*/ 250 h 35284"/>
              <a:gd name="connsiteX3" fmla="*/ 24103 w 24103"/>
              <a:gd name="connsiteY3" fmla="*/ 8369 h 35284"/>
              <a:gd name="connsiteX0" fmla="*/ 0 w 24103"/>
              <a:gd name="connsiteY0" fmla="*/ 35284 h 35284"/>
              <a:gd name="connsiteX1" fmla="*/ 12044 w 24103"/>
              <a:gd name="connsiteY1" fmla="*/ 250 h 35284"/>
              <a:gd name="connsiteX2" fmla="*/ 24103 w 24103"/>
              <a:gd name="connsiteY2" fmla="*/ 8369 h 35284"/>
            </a:gdLst>
            <a:ahLst/>
            <a:cxnLst>
              <a:cxn ang="0">
                <a:pos x="connsiteX0" y="connsiteY0"/>
              </a:cxn>
              <a:cxn ang="0">
                <a:pos x="connsiteX1" y="connsiteY1"/>
              </a:cxn>
              <a:cxn ang="0">
                <a:pos x="connsiteX2" y="connsiteY2"/>
              </a:cxn>
            </a:cxnLst>
            <a:rect l="l" t="t" r="r" b="b"/>
            <a:pathLst>
              <a:path w="24103" h="35284">
                <a:moveTo>
                  <a:pt x="0" y="35284"/>
                </a:moveTo>
                <a:lnTo>
                  <a:pt x="12044" y="250"/>
                </a:lnTo>
                <a:cubicBezTo>
                  <a:pt x="13954" y="-1908"/>
                  <a:pt x="22198" y="10626"/>
                  <a:pt x="24103" y="8369"/>
                </a:cubicBezTo>
              </a:path>
            </a:pathLst>
          </a:custGeom>
          <a:noFill/>
          <a:ln w="63500">
            <a:solidFill>
              <a:srgbClr val="0012A0"/>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3" name="Freeform 572">
            <a:extLst>
              <a:ext uri="{FF2B5EF4-FFF2-40B4-BE49-F238E27FC236}">
                <a16:creationId xmlns:a16="http://schemas.microsoft.com/office/drawing/2014/main" id="{A7E5637B-0567-9A42-BCCA-01B51D2070A1}"/>
              </a:ext>
            </a:extLst>
          </p:cNvPr>
          <p:cNvSpPr/>
          <p:nvPr/>
        </p:nvSpPr>
        <p:spPr>
          <a:xfrm rot="15173624" flipV="1">
            <a:off x="4751878" y="2766618"/>
            <a:ext cx="1494296" cy="113525"/>
          </a:xfrm>
          <a:custGeom>
            <a:avLst/>
            <a:gdLst>
              <a:gd name="connsiteX0" fmla="*/ 0 w 1927655"/>
              <a:gd name="connsiteY0" fmla="*/ 0 h 0"/>
              <a:gd name="connsiteX1" fmla="*/ 1927655 w 1927655"/>
              <a:gd name="connsiteY1" fmla="*/ 0 h 0"/>
            </a:gdLst>
            <a:ahLst/>
            <a:cxnLst>
              <a:cxn ang="0">
                <a:pos x="connsiteX0" y="connsiteY0"/>
              </a:cxn>
              <a:cxn ang="0">
                <a:pos x="connsiteX1" y="connsiteY1"/>
              </a:cxn>
            </a:cxnLst>
            <a:rect l="l" t="t" r="r" b="b"/>
            <a:pathLst>
              <a:path w="1927655">
                <a:moveTo>
                  <a:pt x="0" y="0"/>
                </a:moveTo>
                <a:lnTo>
                  <a:pt x="1927655" y="0"/>
                </a:lnTo>
              </a:path>
            </a:pathLst>
          </a:custGeom>
          <a:noFill/>
          <a:ln w="63500">
            <a:solidFill>
              <a:srgbClr val="0012A0"/>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4" name="TextBox 573">
            <a:extLst>
              <a:ext uri="{FF2B5EF4-FFF2-40B4-BE49-F238E27FC236}">
                <a16:creationId xmlns:a16="http://schemas.microsoft.com/office/drawing/2014/main" id="{E3108DE0-DF6F-994C-B6DA-31959FFCFD3C}"/>
              </a:ext>
            </a:extLst>
          </p:cNvPr>
          <p:cNvSpPr txBox="1"/>
          <p:nvPr/>
        </p:nvSpPr>
        <p:spPr>
          <a:xfrm>
            <a:off x="5483987" y="3668820"/>
            <a:ext cx="842859" cy="268920"/>
          </a:xfrm>
          <a:prstGeom prst="rect">
            <a:avLst/>
          </a:prstGeom>
          <a:noFill/>
        </p:spPr>
        <p:txBody>
          <a:bodyPr wrap="none" rtlCol="0">
            <a:sp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target BS</a:t>
            </a:r>
          </a:p>
        </p:txBody>
      </p:sp>
      <p:grpSp>
        <p:nvGrpSpPr>
          <p:cNvPr id="11" name="Group 10">
            <a:extLst>
              <a:ext uri="{FF2B5EF4-FFF2-40B4-BE49-F238E27FC236}">
                <a16:creationId xmlns:a16="http://schemas.microsoft.com/office/drawing/2014/main" id="{0783A148-0CF6-274E-A3D1-716F3F27EE9F}"/>
              </a:ext>
            </a:extLst>
          </p:cNvPr>
          <p:cNvGrpSpPr/>
          <p:nvPr/>
        </p:nvGrpSpPr>
        <p:grpSpPr>
          <a:xfrm>
            <a:off x="5332901" y="2005139"/>
            <a:ext cx="405391" cy="1385660"/>
            <a:chOff x="7239427" y="2743466"/>
            <a:chExt cx="405391" cy="1385660"/>
          </a:xfrm>
        </p:grpSpPr>
        <p:cxnSp>
          <p:nvCxnSpPr>
            <p:cNvPr id="393" name="Straight Arrow Connector 392">
              <a:extLst>
                <a:ext uri="{FF2B5EF4-FFF2-40B4-BE49-F238E27FC236}">
                  <a16:creationId xmlns:a16="http://schemas.microsoft.com/office/drawing/2014/main" id="{2120490C-234F-634D-AE57-09CB95AC5A13}"/>
                </a:ext>
              </a:extLst>
            </p:cNvPr>
            <p:cNvCxnSpPr>
              <a:cxnSpLocks/>
            </p:cNvCxnSpPr>
            <p:nvPr/>
          </p:nvCxnSpPr>
          <p:spPr>
            <a:xfrm>
              <a:off x="7239427" y="2743466"/>
              <a:ext cx="405391" cy="1385660"/>
            </a:xfrm>
            <a:prstGeom prst="straightConnector1">
              <a:avLst/>
            </a:prstGeom>
            <a:ln w="31750">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401" name="Group 400">
              <a:extLst>
                <a:ext uri="{FF2B5EF4-FFF2-40B4-BE49-F238E27FC236}">
                  <a16:creationId xmlns:a16="http://schemas.microsoft.com/office/drawing/2014/main" id="{54886391-0CA8-9646-8B7D-8E74AE175B68}"/>
                </a:ext>
              </a:extLst>
            </p:cNvPr>
            <p:cNvGrpSpPr/>
            <p:nvPr/>
          </p:nvGrpSpPr>
          <p:grpSpPr>
            <a:xfrm>
              <a:off x="7254264" y="3182437"/>
              <a:ext cx="298639" cy="369332"/>
              <a:chOff x="681250" y="6332375"/>
              <a:chExt cx="364230" cy="438909"/>
            </a:xfrm>
          </p:grpSpPr>
          <p:sp>
            <p:nvSpPr>
              <p:cNvPr id="402" name="Oval 401">
                <a:extLst>
                  <a:ext uri="{FF2B5EF4-FFF2-40B4-BE49-F238E27FC236}">
                    <a16:creationId xmlns:a16="http://schemas.microsoft.com/office/drawing/2014/main" id="{AB609E3A-FEAF-6E41-B260-490D49B8DE9F}"/>
                  </a:ext>
                </a:extLst>
              </p:cNvPr>
              <p:cNvSpPr/>
              <p:nvPr/>
            </p:nvSpPr>
            <p:spPr>
              <a:xfrm>
                <a:off x="726770" y="6400537"/>
                <a:ext cx="318710" cy="318711"/>
              </a:xfrm>
              <a:prstGeom prst="ellipse">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3" name="TextBox 402">
                <a:extLst>
                  <a:ext uri="{FF2B5EF4-FFF2-40B4-BE49-F238E27FC236}">
                    <a16:creationId xmlns:a16="http://schemas.microsoft.com/office/drawing/2014/main" id="{368985F6-82B3-2244-B60F-0720DC5C3077}"/>
                  </a:ext>
                </a:extLst>
              </p:cNvPr>
              <p:cNvSpPr txBox="1"/>
              <p:nvPr/>
            </p:nvSpPr>
            <p:spPr>
              <a:xfrm>
                <a:off x="681250" y="6332375"/>
                <a:ext cx="239860" cy="4389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4</a:t>
                </a:r>
              </a:p>
            </p:txBody>
          </p:sp>
        </p:grpSp>
      </p:grpSp>
      <p:sp>
        <p:nvSpPr>
          <p:cNvPr id="4" name="Slide Number Placeholder 3">
            <a:extLst>
              <a:ext uri="{FF2B5EF4-FFF2-40B4-BE49-F238E27FC236}">
                <a16:creationId xmlns:a16="http://schemas.microsoft.com/office/drawing/2014/main" id="{1ABD0F3C-CF23-2C22-93EA-6B772101A152}"/>
              </a:ext>
            </a:extLst>
          </p:cNvPr>
          <p:cNvSpPr>
            <a:spLocks noGrp="1"/>
          </p:cNvSpPr>
          <p:nvPr>
            <p:ph type="sldNum" sz="quarter" idx="4"/>
          </p:nvPr>
        </p:nvSpPr>
        <p:spPr>
          <a:xfrm>
            <a:off x="9219616" y="644308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Mobility </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pSp>
        <p:nvGrpSpPr>
          <p:cNvPr id="323" name="Group 322">
            <a:extLst>
              <a:ext uri="{FF2B5EF4-FFF2-40B4-BE49-F238E27FC236}">
                <a16:creationId xmlns:a16="http://schemas.microsoft.com/office/drawing/2014/main" id="{1EF6CA59-86F0-384F-CC5A-B9D6E59B043A}"/>
              </a:ext>
            </a:extLst>
          </p:cNvPr>
          <p:cNvGrpSpPr/>
          <p:nvPr/>
        </p:nvGrpSpPr>
        <p:grpSpPr>
          <a:xfrm>
            <a:off x="2767648" y="2685043"/>
            <a:ext cx="720617" cy="464423"/>
            <a:chOff x="6528665" y="-181540"/>
            <a:chExt cx="863674" cy="619314"/>
          </a:xfrm>
        </p:grpSpPr>
        <p:sp>
          <p:nvSpPr>
            <p:cNvPr id="324" name="Rectangle 323">
              <a:extLst>
                <a:ext uri="{FF2B5EF4-FFF2-40B4-BE49-F238E27FC236}">
                  <a16:creationId xmlns:a16="http://schemas.microsoft.com/office/drawing/2014/main" id="{C7A16622-BE50-0B8E-217D-819C5CE5E935}"/>
                </a:ext>
              </a:extLst>
            </p:cNvPr>
            <p:cNvSpPr/>
            <p:nvPr/>
          </p:nvSpPr>
          <p:spPr>
            <a:xfrm>
              <a:off x="6528665" y="-181540"/>
              <a:ext cx="814482" cy="595992"/>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25" name="TextBox 324">
              <a:extLst>
                <a:ext uri="{FF2B5EF4-FFF2-40B4-BE49-F238E27FC236}">
                  <a16:creationId xmlns:a16="http://schemas.microsoft.com/office/drawing/2014/main" id="{477D26B2-3155-8C22-C136-ADA95DF95E17}"/>
                </a:ext>
              </a:extLst>
            </p:cNvPr>
            <p:cNvSpPr txBox="1"/>
            <p:nvPr/>
          </p:nvSpPr>
          <p:spPr>
            <a:xfrm>
              <a:off x="6528666" y="-181540"/>
              <a:ext cx="863673" cy="619314"/>
            </a:xfrm>
            <a:prstGeom prst="rect">
              <a:avLst/>
            </a:prstGeom>
            <a:noFill/>
          </p:spPr>
          <p:txBody>
            <a:bodyPr wrap="square" rtlCol="0">
              <a:spAutoFit/>
            </a:bodyPr>
            <a:lstStyle/>
            <a:p>
              <a:pPr algn="ctr">
                <a:lnSpc>
                  <a:spcPct val="80000"/>
                </a:lnSpc>
              </a:pPr>
              <a:r>
                <a:rPr lang="en-US" sz="1200" b="1" dirty="0">
                  <a:solidFill>
                    <a:schemeClr val="bg1"/>
                  </a:solidFill>
                </a:rPr>
                <a:t>UPF</a:t>
              </a:r>
            </a:p>
            <a:p>
              <a:pPr algn="ctr">
                <a:lnSpc>
                  <a:spcPct val="80000"/>
                </a:lnSpc>
              </a:pPr>
              <a:r>
                <a:rPr lang="en-US" sz="900" dirty="0">
                  <a:solidFill>
                    <a:schemeClr val="bg1"/>
                  </a:solidFill>
                </a:rPr>
                <a:t>User Plane Function</a:t>
              </a:r>
            </a:p>
          </p:txBody>
        </p:sp>
      </p:grpSp>
      <p:sp>
        <p:nvSpPr>
          <p:cNvPr id="333" name="Title 1">
            <a:extLst>
              <a:ext uri="{FF2B5EF4-FFF2-40B4-BE49-F238E27FC236}">
                <a16:creationId xmlns:a16="http://schemas.microsoft.com/office/drawing/2014/main" id="{F2D630B8-94BC-CA1C-2E8F-2EE0B3508A4B}"/>
              </a:ext>
            </a:extLst>
          </p:cNvPr>
          <p:cNvSpPr txBox="1">
            <a:spLocks/>
          </p:cNvSpPr>
          <p:nvPr/>
        </p:nvSpPr>
        <p:spPr>
          <a:xfrm>
            <a:off x="439214" y="264708"/>
            <a:ext cx="10889343" cy="89462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0000A3"/>
                </a:solidFill>
                <a:latin typeface="+mj-lt"/>
                <a:ea typeface="+mj-ea"/>
                <a:cs typeface="+mj-cs"/>
              </a:defRPr>
            </a:lvl1pPr>
          </a:lstStyle>
          <a:p>
            <a:r>
              <a:rPr lang="en-US"/>
              <a:t>Challenge 1: Mobility in 5G networks: handover</a:t>
            </a:r>
            <a:endParaRPr lang="en-US" dirty="0"/>
          </a:p>
        </p:txBody>
      </p:sp>
    </p:spTree>
    <p:extLst>
      <p:ext uri="{BB962C8B-B14F-4D97-AF65-F5344CB8AC3E}">
        <p14:creationId xmlns:p14="http://schemas.microsoft.com/office/powerpoint/2010/main" val="426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par>
                                <p:cTn id="13" presetID="9" presetClass="exit" presetSubtype="0" fill="hold" nodeType="withEffect">
                                  <p:stCondLst>
                                    <p:cond delay="0"/>
                                  </p:stCondLst>
                                  <p:childTnLst>
                                    <p:animEffect transition="out" filter="dissolve">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27"/>
                                        </p:tgtEl>
                                      </p:cBhvr>
                                    </p:animEffect>
                                    <p:set>
                                      <p:cBhvr>
                                        <p:cTn id="20" dur="1" fill="hold">
                                          <p:stCondLst>
                                            <p:cond delay="499"/>
                                          </p:stCondLst>
                                        </p:cTn>
                                        <p:tgtEl>
                                          <p:spTgt spid="27"/>
                                        </p:tgtEl>
                                        <p:attrNameLst>
                                          <p:attrName>style.visibility</p:attrName>
                                        </p:attrNameLst>
                                      </p:cBhvr>
                                      <p:to>
                                        <p:strVal val="hidden"/>
                                      </p:to>
                                    </p:set>
                                  </p:childTnLst>
                                </p:cTn>
                              </p:par>
                              <p:par>
                                <p:cTn id="21" presetID="9" presetClass="entr" presetSubtype="0" fill="hold" grpId="1" nodeType="withEffect">
                                  <p:stCondLst>
                                    <p:cond delay="0"/>
                                  </p:stCondLst>
                                  <p:childTnLst>
                                    <p:set>
                                      <p:cBhvr>
                                        <p:cTn id="22" dur="1" fill="hold">
                                          <p:stCondLst>
                                            <p:cond delay="0"/>
                                          </p:stCondLst>
                                        </p:cTn>
                                        <p:tgtEl>
                                          <p:spTgt spid="570"/>
                                        </p:tgtEl>
                                        <p:attrNameLst>
                                          <p:attrName>style.visibility</p:attrName>
                                        </p:attrNameLst>
                                      </p:cBhvr>
                                      <p:to>
                                        <p:strVal val="visible"/>
                                      </p:to>
                                    </p:set>
                                    <p:animEffect transition="in" filter="dissolve">
                                      <p:cBhvr>
                                        <p:cTn id="23" dur="500"/>
                                        <p:tgtEl>
                                          <p:spTgt spid="57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572"/>
                                        </p:tgtEl>
                                        <p:attrNameLst>
                                          <p:attrName>style.visibility</p:attrName>
                                        </p:attrNameLst>
                                      </p:cBhvr>
                                      <p:to>
                                        <p:strVal val="visible"/>
                                      </p:to>
                                    </p:set>
                                    <p:animEffect transition="in" filter="dissolve">
                                      <p:cBhvr>
                                        <p:cTn id="26" dur="500"/>
                                        <p:tgtEl>
                                          <p:spTgt spid="572"/>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par>
                                <p:cTn id="32" presetID="9" presetClass="entr" presetSubtype="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dissolve">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ssolve">
                                      <p:cBhvr>
                                        <p:cTn id="39" dur="500"/>
                                        <p:tgtEl>
                                          <p:spTgt spid="10"/>
                                        </p:tgtEl>
                                      </p:cBhvr>
                                    </p:animEffect>
                                  </p:childTnLst>
                                </p:cTn>
                              </p:par>
                              <p:par>
                                <p:cTn id="40" presetID="9" presetClass="entr" presetSubtype="0" fill="hold" nodeType="withEffect">
                                  <p:stCondLst>
                                    <p:cond delay="0"/>
                                  </p:stCondLst>
                                  <p:childTnLst>
                                    <p:set>
                                      <p:cBhvr>
                                        <p:cTn id="41" dur="1" fill="hold">
                                          <p:stCondLst>
                                            <p:cond delay="0"/>
                                          </p:stCondLst>
                                        </p:cTn>
                                        <p:tgtEl>
                                          <p:spTgt spid="555"/>
                                        </p:tgtEl>
                                        <p:attrNameLst>
                                          <p:attrName>style.visibility</p:attrName>
                                        </p:attrNameLst>
                                      </p:cBhvr>
                                      <p:to>
                                        <p:strVal val="visible"/>
                                      </p:to>
                                    </p:set>
                                    <p:animEffect transition="in" filter="dissolve">
                                      <p:cBhvr>
                                        <p:cTn id="42" dur="500"/>
                                        <p:tgtEl>
                                          <p:spTgt spid="55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ssolve">
                                      <p:cBhvr>
                                        <p:cTn id="47" dur="500"/>
                                        <p:tgtEl>
                                          <p:spTgt spid="13"/>
                                        </p:tgtEl>
                                      </p:cBhvr>
                                    </p:animEffect>
                                  </p:childTnLst>
                                </p:cTn>
                              </p:par>
                              <p:par>
                                <p:cTn id="48" presetID="9" presetClass="entr" presetSubtype="0" fill="hold" nodeType="withEffect">
                                  <p:stCondLst>
                                    <p:cond delay="0"/>
                                  </p:stCondLst>
                                  <p:childTnLst>
                                    <p:set>
                                      <p:cBhvr>
                                        <p:cTn id="49" dur="1" fill="hold">
                                          <p:stCondLst>
                                            <p:cond delay="0"/>
                                          </p:stCondLst>
                                        </p:cTn>
                                        <p:tgtEl>
                                          <p:spTgt spid="560"/>
                                        </p:tgtEl>
                                        <p:attrNameLst>
                                          <p:attrName>style.visibility</p:attrName>
                                        </p:attrNameLst>
                                      </p:cBhvr>
                                      <p:to>
                                        <p:strVal val="visible"/>
                                      </p:to>
                                    </p:set>
                                    <p:animEffect transition="in" filter="dissolve">
                                      <p:cBhvr>
                                        <p:cTn id="50" dur="500"/>
                                        <p:tgtEl>
                                          <p:spTgt spid="560"/>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dissolve">
                                      <p:cBhvr>
                                        <p:cTn id="55" dur="500"/>
                                        <p:tgtEl>
                                          <p:spTgt spid="11"/>
                                        </p:tgtEl>
                                      </p:cBhvr>
                                    </p:animEffect>
                                  </p:childTnLst>
                                </p:cTn>
                              </p:par>
                              <p:par>
                                <p:cTn id="56" presetID="9" presetClass="entr" presetSubtype="0" fill="hold" nodeType="withEffect">
                                  <p:stCondLst>
                                    <p:cond delay="0"/>
                                  </p:stCondLst>
                                  <p:childTnLst>
                                    <p:set>
                                      <p:cBhvr>
                                        <p:cTn id="57" dur="1" fill="hold">
                                          <p:stCondLst>
                                            <p:cond delay="0"/>
                                          </p:stCondLst>
                                        </p:cTn>
                                        <p:tgtEl>
                                          <p:spTgt spid="565"/>
                                        </p:tgtEl>
                                        <p:attrNameLst>
                                          <p:attrName>style.visibility</p:attrName>
                                        </p:attrNameLst>
                                      </p:cBhvr>
                                      <p:to>
                                        <p:strVal val="visible"/>
                                      </p:to>
                                    </p:set>
                                    <p:animEffect transition="in" filter="dissolve">
                                      <p:cBhvr>
                                        <p:cTn id="58" dur="500"/>
                                        <p:tgtEl>
                                          <p:spTgt spid="565"/>
                                        </p:tgtEl>
                                      </p:cBhvr>
                                    </p:animEffect>
                                  </p:childTnLst>
                                </p:cTn>
                              </p:par>
                              <p:par>
                                <p:cTn id="59" presetID="9" presetClass="exit" presetSubtype="0" fill="hold" grpId="0" nodeType="withEffect">
                                  <p:stCondLst>
                                    <p:cond delay="0"/>
                                  </p:stCondLst>
                                  <p:childTnLst>
                                    <p:animEffect transition="out" filter="dissolve">
                                      <p:cBhvr>
                                        <p:cTn id="60" dur="500"/>
                                        <p:tgtEl>
                                          <p:spTgt spid="570"/>
                                        </p:tgtEl>
                                      </p:cBhvr>
                                    </p:animEffect>
                                    <p:set>
                                      <p:cBhvr>
                                        <p:cTn id="61" dur="1" fill="hold">
                                          <p:stCondLst>
                                            <p:cond delay="499"/>
                                          </p:stCondLst>
                                        </p:cTn>
                                        <p:tgtEl>
                                          <p:spTgt spid="570"/>
                                        </p:tgtEl>
                                        <p:attrNameLst>
                                          <p:attrName>style.visibility</p:attrName>
                                        </p:attrNameLst>
                                      </p:cBhvr>
                                      <p:to>
                                        <p:strVal val="hidden"/>
                                      </p:to>
                                    </p:set>
                                  </p:childTnLst>
                                </p:cTn>
                              </p:par>
                              <p:par>
                                <p:cTn id="62" presetID="9" presetClass="entr" presetSubtype="0" fill="hold" grpId="0" nodeType="withEffect">
                                  <p:stCondLst>
                                    <p:cond delay="0"/>
                                  </p:stCondLst>
                                  <p:childTnLst>
                                    <p:set>
                                      <p:cBhvr>
                                        <p:cTn id="63" dur="1" fill="hold">
                                          <p:stCondLst>
                                            <p:cond delay="0"/>
                                          </p:stCondLst>
                                        </p:cTn>
                                        <p:tgtEl>
                                          <p:spTgt spid="571"/>
                                        </p:tgtEl>
                                        <p:attrNameLst>
                                          <p:attrName>style.visibility</p:attrName>
                                        </p:attrNameLst>
                                      </p:cBhvr>
                                      <p:to>
                                        <p:strVal val="visible"/>
                                      </p:to>
                                    </p:set>
                                    <p:animEffect transition="in" filter="dissolve">
                                      <p:cBhvr>
                                        <p:cTn id="64" dur="500"/>
                                        <p:tgtEl>
                                          <p:spTgt spid="571"/>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573"/>
                                        </p:tgtEl>
                                        <p:attrNameLst>
                                          <p:attrName>style.visibility</p:attrName>
                                        </p:attrNameLst>
                                      </p:cBhvr>
                                      <p:to>
                                        <p:strVal val="visible"/>
                                      </p:to>
                                    </p:set>
                                    <p:animEffect transition="in" filter="dissolve">
                                      <p:cBhvr>
                                        <p:cTn id="67" dur="500"/>
                                        <p:tgtEl>
                                          <p:spTgt spid="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 grpId="0" animBg="1"/>
      <p:bldP spid="570" grpId="1" animBg="1"/>
      <p:bldP spid="571" grpId="0" animBg="1"/>
      <p:bldP spid="572" grpId="0" animBg="1"/>
      <p:bldP spid="57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00FFD-C75A-FC2E-F115-135C146B8D16}"/>
            </a:ext>
          </a:extLst>
        </p:cNvPr>
        <p:cNvGrpSpPr/>
        <p:nvPr/>
      </p:nvGrpSpPr>
      <p:grpSpPr>
        <a:xfrm>
          <a:off x="0" y="0"/>
          <a:ext cx="0" cy="0"/>
          <a:chOff x="0" y="0"/>
          <a:chExt cx="0" cy="0"/>
        </a:xfrm>
      </p:grpSpPr>
      <p:grpSp>
        <p:nvGrpSpPr>
          <p:cNvPr id="323" name="Group 322">
            <a:extLst>
              <a:ext uri="{FF2B5EF4-FFF2-40B4-BE49-F238E27FC236}">
                <a16:creationId xmlns:a16="http://schemas.microsoft.com/office/drawing/2014/main" id="{F687BB00-3CC9-E437-B08E-661FA094BC2A}"/>
              </a:ext>
            </a:extLst>
          </p:cNvPr>
          <p:cNvGrpSpPr/>
          <p:nvPr/>
        </p:nvGrpSpPr>
        <p:grpSpPr>
          <a:xfrm>
            <a:off x="2767648" y="2685043"/>
            <a:ext cx="720617" cy="464423"/>
            <a:chOff x="6528665" y="-181540"/>
            <a:chExt cx="863674" cy="619314"/>
          </a:xfrm>
        </p:grpSpPr>
        <p:sp>
          <p:nvSpPr>
            <p:cNvPr id="324" name="Rectangle 323">
              <a:extLst>
                <a:ext uri="{FF2B5EF4-FFF2-40B4-BE49-F238E27FC236}">
                  <a16:creationId xmlns:a16="http://schemas.microsoft.com/office/drawing/2014/main" id="{FF787C32-9263-E8D0-D39F-DAB27C8C0EF6}"/>
                </a:ext>
              </a:extLst>
            </p:cNvPr>
            <p:cNvSpPr/>
            <p:nvPr/>
          </p:nvSpPr>
          <p:spPr>
            <a:xfrm>
              <a:off x="6528665" y="-181540"/>
              <a:ext cx="814482" cy="595992"/>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25" name="TextBox 324">
              <a:extLst>
                <a:ext uri="{FF2B5EF4-FFF2-40B4-BE49-F238E27FC236}">
                  <a16:creationId xmlns:a16="http://schemas.microsoft.com/office/drawing/2014/main" id="{7431570A-5B57-615F-07D1-E50E3D27781A}"/>
                </a:ext>
              </a:extLst>
            </p:cNvPr>
            <p:cNvSpPr txBox="1"/>
            <p:nvPr/>
          </p:nvSpPr>
          <p:spPr>
            <a:xfrm>
              <a:off x="6528666" y="-181540"/>
              <a:ext cx="863673" cy="619314"/>
            </a:xfrm>
            <a:prstGeom prst="rect">
              <a:avLst/>
            </a:prstGeom>
            <a:noFill/>
          </p:spPr>
          <p:txBody>
            <a:bodyPr wrap="square" rtlCol="0">
              <a:spAutoFit/>
            </a:bodyPr>
            <a:lstStyle/>
            <a:p>
              <a:pPr algn="ctr">
                <a:lnSpc>
                  <a:spcPct val="80000"/>
                </a:lnSpc>
              </a:pPr>
              <a:r>
                <a:rPr lang="en-US" sz="1200" b="1" dirty="0">
                  <a:solidFill>
                    <a:schemeClr val="bg1"/>
                  </a:solidFill>
                </a:rPr>
                <a:t>UPF</a:t>
              </a:r>
            </a:p>
            <a:p>
              <a:pPr algn="ctr">
                <a:lnSpc>
                  <a:spcPct val="80000"/>
                </a:lnSpc>
              </a:pPr>
              <a:r>
                <a:rPr lang="en-US" sz="900" dirty="0">
                  <a:solidFill>
                    <a:schemeClr val="bg1"/>
                  </a:solidFill>
                </a:rPr>
                <a:t>User Plane Function</a:t>
              </a:r>
            </a:p>
          </p:txBody>
        </p:sp>
      </p:grpSp>
      <p:grpSp>
        <p:nvGrpSpPr>
          <p:cNvPr id="166" name="Group 165">
            <a:extLst>
              <a:ext uri="{FF2B5EF4-FFF2-40B4-BE49-F238E27FC236}">
                <a16:creationId xmlns:a16="http://schemas.microsoft.com/office/drawing/2014/main" id="{D35FB033-030F-291E-1BAF-9E023187BD8D}"/>
              </a:ext>
            </a:extLst>
          </p:cNvPr>
          <p:cNvGrpSpPr/>
          <p:nvPr/>
        </p:nvGrpSpPr>
        <p:grpSpPr>
          <a:xfrm>
            <a:off x="600831" y="1011606"/>
            <a:ext cx="7031493" cy="4563986"/>
            <a:chOff x="600831" y="1011606"/>
            <a:chExt cx="7031493" cy="4563986"/>
          </a:xfrm>
        </p:grpSpPr>
        <p:grpSp>
          <p:nvGrpSpPr>
            <p:cNvPr id="167" name="Group 166">
              <a:extLst>
                <a:ext uri="{FF2B5EF4-FFF2-40B4-BE49-F238E27FC236}">
                  <a16:creationId xmlns:a16="http://schemas.microsoft.com/office/drawing/2014/main" id="{7A890143-0AEF-BAA2-9B9B-45156A7E7A94}"/>
                </a:ext>
              </a:extLst>
            </p:cNvPr>
            <p:cNvGrpSpPr/>
            <p:nvPr/>
          </p:nvGrpSpPr>
          <p:grpSpPr>
            <a:xfrm>
              <a:off x="600831" y="1011606"/>
              <a:ext cx="7031493" cy="4563986"/>
              <a:chOff x="600831" y="1011606"/>
              <a:chExt cx="7031493" cy="4563986"/>
            </a:xfrm>
          </p:grpSpPr>
          <p:sp>
            <p:nvSpPr>
              <p:cNvPr id="316" name="Oval 23">
                <a:extLst>
                  <a:ext uri="{FF2B5EF4-FFF2-40B4-BE49-F238E27FC236}">
                    <a16:creationId xmlns:a16="http://schemas.microsoft.com/office/drawing/2014/main" id="{CFE0A270-349D-853A-E4CF-BC767A69E202}"/>
                  </a:ext>
                </a:extLst>
              </p:cNvPr>
              <p:cNvSpPr>
                <a:spLocks noChangeArrowheads="1"/>
              </p:cNvSpPr>
              <p:nvPr/>
            </p:nvSpPr>
            <p:spPr bwMode="auto">
              <a:xfrm>
                <a:off x="4162573" y="3654871"/>
                <a:ext cx="3168115" cy="1920721"/>
              </a:xfrm>
              <a:prstGeom prst="ellipse">
                <a:avLst/>
              </a:prstGeom>
              <a:gradFill flip="none" rotWithShape="1">
                <a:gsLst>
                  <a:gs pos="2000">
                    <a:srgbClr val="A5BFE3"/>
                  </a:gs>
                  <a:gs pos="100000">
                    <a:srgbClr val="DAEAFF"/>
                  </a:gs>
                  <a:gs pos="85000">
                    <a:srgbClr val="E0EDFE"/>
                  </a:gs>
                  <a:gs pos="52000">
                    <a:schemeClr val="accent1">
                      <a:lumMod val="30000"/>
                      <a:lumOff val="70000"/>
                      <a:alpha val="65599"/>
                    </a:schemeClr>
                  </a:gs>
                </a:gsLst>
                <a:path path="circle">
                  <a:fillToRect l="50000" t="50000" r="50000" b="50000"/>
                </a:path>
                <a:tileRect/>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dirty="0">
                  <a:solidFill>
                    <a:srgbClr val="000000"/>
                  </a:solidFill>
                  <a:latin typeface="Arial" charset="0"/>
                  <a:ea typeface="ＭＳ Ｐゴシック" charset="0"/>
                </a:endParaRPr>
              </a:p>
            </p:txBody>
          </p:sp>
          <p:sp>
            <p:nvSpPr>
              <p:cNvPr id="317" name="Oval 23">
                <a:extLst>
                  <a:ext uri="{FF2B5EF4-FFF2-40B4-BE49-F238E27FC236}">
                    <a16:creationId xmlns:a16="http://schemas.microsoft.com/office/drawing/2014/main" id="{2ABA6699-6E18-DA45-753C-0407A98731ED}"/>
                  </a:ext>
                </a:extLst>
              </p:cNvPr>
              <p:cNvSpPr>
                <a:spLocks noChangeArrowheads="1"/>
              </p:cNvSpPr>
              <p:nvPr/>
            </p:nvSpPr>
            <p:spPr bwMode="auto">
              <a:xfrm>
                <a:off x="4973372" y="2228820"/>
                <a:ext cx="2658952" cy="2221708"/>
              </a:xfrm>
              <a:prstGeom prst="ellipse">
                <a:avLst/>
              </a:prstGeom>
              <a:gradFill flip="none" rotWithShape="1">
                <a:gsLst>
                  <a:gs pos="2000">
                    <a:srgbClr val="A5BFE3"/>
                  </a:gs>
                  <a:gs pos="100000">
                    <a:srgbClr val="DAEAFF"/>
                  </a:gs>
                  <a:gs pos="85000">
                    <a:srgbClr val="E0EDFE"/>
                  </a:gs>
                  <a:gs pos="52000">
                    <a:schemeClr val="accent1">
                      <a:lumMod val="30000"/>
                      <a:lumOff val="70000"/>
                      <a:alpha val="65599"/>
                    </a:schemeClr>
                  </a:gs>
                </a:gsLst>
                <a:path path="circle">
                  <a:fillToRect l="50000" t="50000" r="50000" b="50000"/>
                </a:path>
                <a:tileRect/>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dirty="0">
                  <a:solidFill>
                    <a:srgbClr val="000000"/>
                  </a:solidFill>
                  <a:latin typeface="Arial" charset="0"/>
                  <a:ea typeface="ＭＳ Ｐゴシック" charset="0"/>
                </a:endParaRPr>
              </a:p>
            </p:txBody>
          </p:sp>
          <p:sp>
            <p:nvSpPr>
              <p:cNvPr id="318" name="Oval 23">
                <a:extLst>
                  <a:ext uri="{FF2B5EF4-FFF2-40B4-BE49-F238E27FC236}">
                    <a16:creationId xmlns:a16="http://schemas.microsoft.com/office/drawing/2014/main" id="{90257B9E-9186-198B-5E68-53469114E963}"/>
                  </a:ext>
                </a:extLst>
              </p:cNvPr>
              <p:cNvSpPr>
                <a:spLocks noChangeArrowheads="1"/>
              </p:cNvSpPr>
              <p:nvPr/>
            </p:nvSpPr>
            <p:spPr bwMode="auto">
              <a:xfrm>
                <a:off x="3992684" y="1011606"/>
                <a:ext cx="3168115" cy="2221708"/>
              </a:xfrm>
              <a:prstGeom prst="ellipse">
                <a:avLst/>
              </a:prstGeom>
              <a:gradFill flip="none" rotWithShape="1">
                <a:gsLst>
                  <a:gs pos="2000">
                    <a:srgbClr val="A5BFE3"/>
                  </a:gs>
                  <a:gs pos="100000">
                    <a:srgbClr val="DAEAFF"/>
                  </a:gs>
                  <a:gs pos="85000">
                    <a:srgbClr val="E0EDFE"/>
                  </a:gs>
                  <a:gs pos="52000">
                    <a:schemeClr val="accent1">
                      <a:lumMod val="30000"/>
                      <a:lumOff val="70000"/>
                      <a:alpha val="65599"/>
                    </a:schemeClr>
                  </a:gs>
                </a:gsLst>
                <a:path path="circle">
                  <a:fillToRect l="50000" t="50000" r="50000" b="50000"/>
                </a:path>
                <a:tileRect/>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dirty="0">
                  <a:solidFill>
                    <a:srgbClr val="000000"/>
                  </a:solidFill>
                  <a:latin typeface="Arial" charset="0"/>
                  <a:ea typeface="ＭＳ Ｐゴシック" charset="0"/>
                </a:endParaRPr>
              </a:p>
            </p:txBody>
          </p:sp>
          <p:sp>
            <p:nvSpPr>
              <p:cNvPr id="319" name="Freeform 318">
                <a:extLst>
                  <a:ext uri="{FF2B5EF4-FFF2-40B4-BE49-F238E27FC236}">
                    <a16:creationId xmlns:a16="http://schemas.microsoft.com/office/drawing/2014/main" id="{04801DE4-0895-3742-B471-3CE00CD4C249}"/>
                  </a:ext>
                </a:extLst>
              </p:cNvPr>
              <p:cNvSpPr/>
              <p:nvPr/>
            </p:nvSpPr>
            <p:spPr>
              <a:xfrm>
                <a:off x="600831" y="2093249"/>
                <a:ext cx="4782108" cy="2480615"/>
              </a:xfrm>
              <a:custGeom>
                <a:avLst/>
                <a:gdLst>
                  <a:gd name="connsiteX0" fmla="*/ 910971 w 2479694"/>
                  <a:gd name="connsiteY0" fmla="*/ 57599 h 2518288"/>
                  <a:gd name="connsiteX1" fmla="*/ 459082 w 2479694"/>
                  <a:gd name="connsiteY1" fmla="*/ 200298 h 2518288"/>
                  <a:gd name="connsiteX2" fmla="*/ 154652 w 2479694"/>
                  <a:gd name="connsiteY2" fmla="*/ 647420 h 2518288"/>
                  <a:gd name="connsiteX3" fmla="*/ 7194 w 2479694"/>
                  <a:gd name="connsiteY3" fmla="*/ 1151621 h 2518288"/>
                  <a:gd name="connsiteX4" fmla="*/ 50004 w 2479694"/>
                  <a:gd name="connsiteY4" fmla="*/ 1679605 h 2518288"/>
                  <a:gd name="connsiteX5" fmla="*/ 283084 w 2479694"/>
                  <a:gd name="connsiteY5" fmla="*/ 2236129 h 2518288"/>
                  <a:gd name="connsiteX6" fmla="*/ 929997 w 2479694"/>
                  <a:gd name="connsiteY6" fmla="*/ 2502500 h 2518288"/>
                  <a:gd name="connsiteX7" fmla="*/ 1434210 w 2479694"/>
                  <a:gd name="connsiteY7" fmla="*/ 2483473 h 2518288"/>
                  <a:gd name="connsiteX8" fmla="*/ 1919395 w 2479694"/>
                  <a:gd name="connsiteY8" fmla="*/ 2450177 h 2518288"/>
                  <a:gd name="connsiteX9" fmla="*/ 2380797 w 2479694"/>
                  <a:gd name="connsiteY9" fmla="*/ 1831817 h 2518288"/>
                  <a:gd name="connsiteX10" fmla="*/ 2471174 w 2479694"/>
                  <a:gd name="connsiteY10" fmla="*/ 1246753 h 2518288"/>
                  <a:gd name="connsiteX11" fmla="*/ 2242852 w 2479694"/>
                  <a:gd name="connsiteY11" fmla="*/ 675959 h 2518288"/>
                  <a:gd name="connsiteX12" fmla="*/ 2066853 w 2479694"/>
                  <a:gd name="connsiteY12" fmla="*/ 371536 h 2518288"/>
                  <a:gd name="connsiteX13" fmla="*/ 1838531 w 2479694"/>
                  <a:gd name="connsiteY13" fmla="*/ 86139 h 2518288"/>
                  <a:gd name="connsiteX14" fmla="*/ 1258211 w 2479694"/>
                  <a:gd name="connsiteY14" fmla="*/ 520 h 2518288"/>
                  <a:gd name="connsiteX15" fmla="*/ 910971 w 2479694"/>
                  <a:gd name="connsiteY15" fmla="*/ 57599 h 25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79694" h="2518288">
                    <a:moveTo>
                      <a:pt x="910971" y="57599"/>
                    </a:moveTo>
                    <a:cubicBezTo>
                      <a:pt x="777783" y="90895"/>
                      <a:pt x="585135" y="101995"/>
                      <a:pt x="459082" y="200298"/>
                    </a:cubicBezTo>
                    <a:cubicBezTo>
                      <a:pt x="333029" y="298601"/>
                      <a:pt x="229967" y="488866"/>
                      <a:pt x="154652" y="647420"/>
                    </a:cubicBezTo>
                    <a:cubicBezTo>
                      <a:pt x="79337" y="805974"/>
                      <a:pt x="24635" y="979590"/>
                      <a:pt x="7194" y="1151621"/>
                    </a:cubicBezTo>
                    <a:cubicBezTo>
                      <a:pt x="-10247" y="1323652"/>
                      <a:pt x="4022" y="1498854"/>
                      <a:pt x="50004" y="1679605"/>
                    </a:cubicBezTo>
                    <a:cubicBezTo>
                      <a:pt x="95986" y="1860356"/>
                      <a:pt x="136419" y="2098980"/>
                      <a:pt x="283084" y="2236129"/>
                    </a:cubicBezTo>
                    <a:cubicBezTo>
                      <a:pt x="429749" y="2373278"/>
                      <a:pt x="738143" y="2461276"/>
                      <a:pt x="929997" y="2502500"/>
                    </a:cubicBezTo>
                    <a:cubicBezTo>
                      <a:pt x="1121851" y="2543724"/>
                      <a:pt x="1269310" y="2492193"/>
                      <a:pt x="1434210" y="2483473"/>
                    </a:cubicBezTo>
                    <a:cubicBezTo>
                      <a:pt x="1599110" y="2474753"/>
                      <a:pt x="1761631" y="2558786"/>
                      <a:pt x="1919395" y="2450177"/>
                    </a:cubicBezTo>
                    <a:cubicBezTo>
                      <a:pt x="2077160" y="2341568"/>
                      <a:pt x="2288834" y="2032388"/>
                      <a:pt x="2380797" y="1831817"/>
                    </a:cubicBezTo>
                    <a:cubicBezTo>
                      <a:pt x="2472760" y="1631246"/>
                      <a:pt x="2494165" y="1439396"/>
                      <a:pt x="2471174" y="1246753"/>
                    </a:cubicBezTo>
                    <a:cubicBezTo>
                      <a:pt x="2448183" y="1054110"/>
                      <a:pt x="2310239" y="821828"/>
                      <a:pt x="2242852" y="675959"/>
                    </a:cubicBezTo>
                    <a:cubicBezTo>
                      <a:pt x="2175465" y="530090"/>
                      <a:pt x="2134240" y="469839"/>
                      <a:pt x="2066853" y="371536"/>
                    </a:cubicBezTo>
                    <a:cubicBezTo>
                      <a:pt x="1999466" y="273233"/>
                      <a:pt x="1973305" y="147975"/>
                      <a:pt x="1838531" y="86139"/>
                    </a:cubicBezTo>
                    <a:cubicBezTo>
                      <a:pt x="1703757" y="24303"/>
                      <a:pt x="1414390" y="5277"/>
                      <a:pt x="1258211" y="520"/>
                    </a:cubicBezTo>
                    <a:cubicBezTo>
                      <a:pt x="1102032" y="-4237"/>
                      <a:pt x="1044159" y="24303"/>
                      <a:pt x="910971" y="57599"/>
                    </a:cubicBezTo>
                    <a:close/>
                  </a:path>
                </a:pathLst>
              </a:custGeom>
              <a:solidFill>
                <a:srgbClr val="9AE0FF"/>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168" name="Group 167">
              <a:extLst>
                <a:ext uri="{FF2B5EF4-FFF2-40B4-BE49-F238E27FC236}">
                  <a16:creationId xmlns:a16="http://schemas.microsoft.com/office/drawing/2014/main" id="{FCDB1EDE-D15D-8A3F-6B8D-9DE3818E3E9B}"/>
                </a:ext>
              </a:extLst>
            </p:cNvPr>
            <p:cNvGrpSpPr/>
            <p:nvPr/>
          </p:nvGrpSpPr>
          <p:grpSpPr>
            <a:xfrm>
              <a:off x="5092094" y="1515970"/>
              <a:ext cx="579097" cy="870251"/>
              <a:chOff x="5889335" y="1626817"/>
              <a:chExt cx="694858" cy="1017961"/>
            </a:xfrm>
          </p:grpSpPr>
          <p:grpSp>
            <p:nvGrpSpPr>
              <p:cNvPr id="290" name="Group 817">
                <a:extLst>
                  <a:ext uri="{FF2B5EF4-FFF2-40B4-BE49-F238E27FC236}">
                    <a16:creationId xmlns:a16="http://schemas.microsoft.com/office/drawing/2014/main" id="{7647FB0A-7DD8-FBC0-D706-5AAC6E1BE0AA}"/>
                  </a:ext>
                </a:extLst>
              </p:cNvPr>
              <p:cNvGrpSpPr>
                <a:grpSpLocks/>
              </p:cNvGrpSpPr>
              <p:nvPr/>
            </p:nvGrpSpPr>
            <p:grpSpPr bwMode="auto">
              <a:xfrm>
                <a:off x="5971949" y="1626817"/>
                <a:ext cx="466245" cy="392290"/>
                <a:chOff x="2920" y="1445"/>
                <a:chExt cx="326" cy="289"/>
              </a:xfrm>
            </p:grpSpPr>
            <p:sp>
              <p:nvSpPr>
                <p:cNvPr id="309" name="Oval 818">
                  <a:extLst>
                    <a:ext uri="{FF2B5EF4-FFF2-40B4-BE49-F238E27FC236}">
                      <a16:creationId xmlns:a16="http://schemas.microsoft.com/office/drawing/2014/main" id="{50BFA89F-6B57-1F2E-9FD1-DE74CC289399}"/>
                    </a:ext>
                  </a:extLst>
                </p:cNvPr>
                <p:cNvSpPr>
                  <a:spLocks noChangeArrowheads="1"/>
                </p:cNvSpPr>
                <p:nvPr/>
              </p:nvSpPr>
              <p:spPr bwMode="auto">
                <a:xfrm>
                  <a:off x="2920" y="1445"/>
                  <a:ext cx="326" cy="289"/>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nvGrpSpPr>
                <p:cNvPr id="311" name="Group 819">
                  <a:extLst>
                    <a:ext uri="{FF2B5EF4-FFF2-40B4-BE49-F238E27FC236}">
                      <a16:creationId xmlns:a16="http://schemas.microsoft.com/office/drawing/2014/main" id="{E92AF8A0-9B46-7CC3-8FDE-05237BB82DF2}"/>
                    </a:ext>
                  </a:extLst>
                </p:cNvPr>
                <p:cNvGrpSpPr>
                  <a:grpSpLocks/>
                </p:cNvGrpSpPr>
                <p:nvPr/>
              </p:nvGrpSpPr>
              <p:grpSpPr bwMode="auto">
                <a:xfrm>
                  <a:off x="2949" y="1476"/>
                  <a:ext cx="265" cy="228"/>
                  <a:chOff x="2949" y="1476"/>
                  <a:chExt cx="265" cy="228"/>
                </a:xfrm>
              </p:grpSpPr>
              <p:sp>
                <p:nvSpPr>
                  <p:cNvPr id="312" name="Oval 820">
                    <a:extLst>
                      <a:ext uri="{FF2B5EF4-FFF2-40B4-BE49-F238E27FC236}">
                        <a16:creationId xmlns:a16="http://schemas.microsoft.com/office/drawing/2014/main" id="{4D1D45DE-E86C-E6CA-19D7-46F695E8EE15}"/>
                      </a:ext>
                    </a:extLst>
                  </p:cNvPr>
                  <p:cNvSpPr>
                    <a:spLocks noChangeArrowheads="1"/>
                  </p:cNvSpPr>
                  <p:nvPr/>
                </p:nvSpPr>
                <p:spPr bwMode="auto">
                  <a:xfrm>
                    <a:off x="3030" y="1545"/>
                    <a:ext cx="107" cy="92"/>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313" name="Oval 821">
                    <a:extLst>
                      <a:ext uri="{FF2B5EF4-FFF2-40B4-BE49-F238E27FC236}">
                        <a16:creationId xmlns:a16="http://schemas.microsoft.com/office/drawing/2014/main" id="{DE32D92A-6618-C693-9EF0-8ED8FD2702B1}"/>
                      </a:ext>
                    </a:extLst>
                  </p:cNvPr>
                  <p:cNvSpPr>
                    <a:spLocks noChangeArrowheads="1"/>
                  </p:cNvSpPr>
                  <p:nvPr/>
                </p:nvSpPr>
                <p:spPr bwMode="auto">
                  <a:xfrm>
                    <a:off x="3006" y="1525"/>
                    <a:ext cx="154" cy="131"/>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314" name="Oval 822">
                    <a:extLst>
                      <a:ext uri="{FF2B5EF4-FFF2-40B4-BE49-F238E27FC236}">
                        <a16:creationId xmlns:a16="http://schemas.microsoft.com/office/drawing/2014/main" id="{E36A3CC3-E85B-F817-0D4B-5C0459FF6090}"/>
                      </a:ext>
                    </a:extLst>
                  </p:cNvPr>
                  <p:cNvSpPr>
                    <a:spLocks noChangeArrowheads="1"/>
                  </p:cNvSpPr>
                  <p:nvPr/>
                </p:nvSpPr>
                <p:spPr bwMode="auto">
                  <a:xfrm>
                    <a:off x="2983" y="1501"/>
                    <a:ext cx="203" cy="179"/>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315" name="Oval 823">
                    <a:extLst>
                      <a:ext uri="{FF2B5EF4-FFF2-40B4-BE49-F238E27FC236}">
                        <a16:creationId xmlns:a16="http://schemas.microsoft.com/office/drawing/2014/main" id="{1D86ED67-38A5-A4BD-82B2-E59E1677F123}"/>
                      </a:ext>
                    </a:extLst>
                  </p:cNvPr>
                  <p:cNvSpPr>
                    <a:spLocks noChangeArrowheads="1"/>
                  </p:cNvSpPr>
                  <p:nvPr/>
                </p:nvSpPr>
                <p:spPr bwMode="auto">
                  <a:xfrm>
                    <a:off x="2949" y="1476"/>
                    <a:ext cx="265" cy="228"/>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nvGrpSpPr>
              <p:cNvPr id="291" name="Group 290">
                <a:extLst>
                  <a:ext uri="{FF2B5EF4-FFF2-40B4-BE49-F238E27FC236}">
                    <a16:creationId xmlns:a16="http://schemas.microsoft.com/office/drawing/2014/main" id="{B305250A-DA3B-A906-4D38-40AE6E52D0E1}"/>
                  </a:ext>
                </a:extLst>
              </p:cNvPr>
              <p:cNvGrpSpPr/>
              <p:nvPr/>
            </p:nvGrpSpPr>
            <p:grpSpPr>
              <a:xfrm>
                <a:off x="5988685" y="1818858"/>
                <a:ext cx="437474" cy="596272"/>
                <a:chOff x="3585986" y="1924272"/>
                <a:chExt cx="468358" cy="1018983"/>
              </a:xfrm>
            </p:grpSpPr>
            <p:sp>
              <p:nvSpPr>
                <p:cNvPr id="305" name="Rectangle 304">
                  <a:extLst>
                    <a:ext uri="{FF2B5EF4-FFF2-40B4-BE49-F238E27FC236}">
                      <a16:creationId xmlns:a16="http://schemas.microsoft.com/office/drawing/2014/main" id="{A1C19AFB-5573-A26C-0690-40C07930FCB9}"/>
                    </a:ext>
                  </a:extLst>
                </p:cNvPr>
                <p:cNvSpPr/>
                <p:nvPr/>
              </p:nvSpPr>
              <p:spPr>
                <a:xfrm>
                  <a:off x="3793799" y="1924272"/>
                  <a:ext cx="61211" cy="10189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a:extLst>
                    <a:ext uri="{FF2B5EF4-FFF2-40B4-BE49-F238E27FC236}">
                      <a16:creationId xmlns:a16="http://schemas.microsoft.com/office/drawing/2014/main" id="{EA13B873-83D7-CB37-EDEF-01667FA936DF}"/>
                    </a:ext>
                  </a:extLst>
                </p:cNvPr>
                <p:cNvSpPr/>
                <p:nvPr/>
              </p:nvSpPr>
              <p:spPr>
                <a:xfrm rot="5400000">
                  <a:off x="3797305" y="1906792"/>
                  <a:ext cx="45719" cy="4683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a:extLst>
                    <a:ext uri="{FF2B5EF4-FFF2-40B4-BE49-F238E27FC236}">
                      <a16:creationId xmlns:a16="http://schemas.microsoft.com/office/drawing/2014/main" id="{EF966C43-5A27-B6D7-7959-F78C83B7655A}"/>
                    </a:ext>
                  </a:extLst>
                </p:cNvPr>
                <p:cNvSpPr/>
                <p:nvPr/>
              </p:nvSpPr>
              <p:spPr>
                <a:xfrm>
                  <a:off x="3641274" y="2079689"/>
                  <a:ext cx="97237" cy="1682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a:extLst>
                    <a:ext uri="{FF2B5EF4-FFF2-40B4-BE49-F238E27FC236}">
                      <a16:creationId xmlns:a16="http://schemas.microsoft.com/office/drawing/2014/main" id="{99191295-9F44-9FCC-ACDC-41316C718AD7}"/>
                    </a:ext>
                  </a:extLst>
                </p:cNvPr>
                <p:cNvSpPr/>
                <p:nvPr/>
              </p:nvSpPr>
              <p:spPr>
                <a:xfrm>
                  <a:off x="3942084" y="2069884"/>
                  <a:ext cx="45719" cy="30343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291">
                <a:extLst>
                  <a:ext uri="{FF2B5EF4-FFF2-40B4-BE49-F238E27FC236}">
                    <a16:creationId xmlns:a16="http://schemas.microsoft.com/office/drawing/2014/main" id="{D7278DAB-49D5-15C3-B713-A3A823BC64E3}"/>
                  </a:ext>
                </a:extLst>
              </p:cNvPr>
              <p:cNvGrpSpPr/>
              <p:nvPr/>
            </p:nvGrpSpPr>
            <p:grpSpPr>
              <a:xfrm>
                <a:off x="5889335" y="2048021"/>
                <a:ext cx="694858" cy="596757"/>
                <a:chOff x="2913744" y="2211770"/>
                <a:chExt cx="694858" cy="596757"/>
              </a:xfrm>
            </p:grpSpPr>
            <p:grpSp>
              <p:nvGrpSpPr>
                <p:cNvPr id="293" name="Group 292">
                  <a:extLst>
                    <a:ext uri="{FF2B5EF4-FFF2-40B4-BE49-F238E27FC236}">
                      <a16:creationId xmlns:a16="http://schemas.microsoft.com/office/drawing/2014/main" id="{52B758BB-311E-09B2-D5AE-2BFEF6035A68}"/>
                    </a:ext>
                  </a:extLst>
                </p:cNvPr>
                <p:cNvGrpSpPr/>
                <p:nvPr/>
              </p:nvGrpSpPr>
              <p:grpSpPr>
                <a:xfrm>
                  <a:off x="2913744" y="2416607"/>
                  <a:ext cx="694858" cy="391920"/>
                  <a:chOff x="340314" y="959725"/>
                  <a:chExt cx="710987" cy="333816"/>
                </a:xfrm>
              </p:grpSpPr>
              <p:sp>
                <p:nvSpPr>
                  <p:cNvPr id="295" name="Oval 294">
                    <a:extLst>
                      <a:ext uri="{FF2B5EF4-FFF2-40B4-BE49-F238E27FC236}">
                        <a16:creationId xmlns:a16="http://schemas.microsoft.com/office/drawing/2014/main" id="{2AF50128-EE09-3BFB-8B7F-B2A1598C5C1F}"/>
                      </a:ext>
                    </a:extLst>
                  </p:cNvPr>
                  <p:cNvSpPr/>
                  <p:nvPr/>
                </p:nvSpPr>
                <p:spPr>
                  <a:xfrm flipV="1">
                    <a:off x="340314" y="1069853"/>
                    <a:ext cx="710987" cy="22368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6" name="Group 295">
                    <a:extLst>
                      <a:ext uri="{FF2B5EF4-FFF2-40B4-BE49-F238E27FC236}">
                        <a16:creationId xmlns:a16="http://schemas.microsoft.com/office/drawing/2014/main" id="{F933B680-D16D-DC01-3248-35A65432EA62}"/>
                      </a:ext>
                    </a:extLst>
                  </p:cNvPr>
                  <p:cNvGrpSpPr/>
                  <p:nvPr/>
                </p:nvGrpSpPr>
                <p:grpSpPr>
                  <a:xfrm>
                    <a:off x="519850" y="1126797"/>
                    <a:ext cx="319417" cy="141293"/>
                    <a:chOff x="7493876" y="2774731"/>
                    <a:chExt cx="1481958" cy="894622"/>
                  </a:xfrm>
                </p:grpSpPr>
                <p:sp>
                  <p:nvSpPr>
                    <p:cNvPr id="298" name="Freeform 297">
                      <a:extLst>
                        <a:ext uri="{FF2B5EF4-FFF2-40B4-BE49-F238E27FC236}">
                          <a16:creationId xmlns:a16="http://schemas.microsoft.com/office/drawing/2014/main" id="{03793260-7CD6-5946-E76B-55D94B32DB7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99" name="Oval 298">
                      <a:extLst>
                        <a:ext uri="{FF2B5EF4-FFF2-40B4-BE49-F238E27FC236}">
                          <a16:creationId xmlns:a16="http://schemas.microsoft.com/office/drawing/2014/main" id="{BD68CDD9-F3EB-6F96-82BF-EC53AD1C3B80}"/>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300" name="Group 299">
                      <a:extLst>
                        <a:ext uri="{FF2B5EF4-FFF2-40B4-BE49-F238E27FC236}">
                          <a16:creationId xmlns:a16="http://schemas.microsoft.com/office/drawing/2014/main" id="{B6659639-289F-D20A-2008-9F55DDD56736}"/>
                        </a:ext>
                      </a:extLst>
                    </p:cNvPr>
                    <p:cNvGrpSpPr/>
                    <p:nvPr/>
                  </p:nvGrpSpPr>
                  <p:grpSpPr>
                    <a:xfrm>
                      <a:off x="7713663" y="2848339"/>
                      <a:ext cx="1042107" cy="425543"/>
                      <a:chOff x="7786941" y="2884917"/>
                      <a:chExt cx="897649" cy="353919"/>
                    </a:xfrm>
                  </p:grpSpPr>
                  <p:sp>
                    <p:nvSpPr>
                      <p:cNvPr id="301" name="Freeform 300">
                        <a:extLst>
                          <a:ext uri="{FF2B5EF4-FFF2-40B4-BE49-F238E27FC236}">
                            <a16:creationId xmlns:a16="http://schemas.microsoft.com/office/drawing/2014/main" id="{4382385D-58F5-ABA2-4FB3-87F6A6DCE0B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2" name="Freeform 301">
                        <a:extLst>
                          <a:ext uri="{FF2B5EF4-FFF2-40B4-BE49-F238E27FC236}">
                            <a16:creationId xmlns:a16="http://schemas.microsoft.com/office/drawing/2014/main" id="{8C868BCA-5720-8A1B-39DA-CD3F03B92A3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3" name="Freeform 302">
                        <a:extLst>
                          <a:ext uri="{FF2B5EF4-FFF2-40B4-BE49-F238E27FC236}">
                            <a16:creationId xmlns:a16="http://schemas.microsoft.com/office/drawing/2014/main" id="{03ECAA51-96DA-37D4-A4ED-3A8328D583E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4" name="Freeform 303">
                        <a:extLst>
                          <a:ext uri="{FF2B5EF4-FFF2-40B4-BE49-F238E27FC236}">
                            <a16:creationId xmlns:a16="http://schemas.microsoft.com/office/drawing/2014/main" id="{9714B720-569E-562D-1DEE-98FDB51B7EF9}"/>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97" name="Can 296">
                    <a:extLst>
                      <a:ext uri="{FF2B5EF4-FFF2-40B4-BE49-F238E27FC236}">
                        <a16:creationId xmlns:a16="http://schemas.microsoft.com/office/drawing/2014/main" id="{28171CBB-4D43-85D6-9F79-E8BF28BF2A3C}"/>
                      </a:ext>
                    </a:extLst>
                  </p:cNvPr>
                  <p:cNvSpPr/>
                  <p:nvPr/>
                </p:nvSpPr>
                <p:spPr>
                  <a:xfrm>
                    <a:off x="790311" y="959725"/>
                    <a:ext cx="174480" cy="184305"/>
                  </a:xfrm>
                  <a:prstGeom prst="can">
                    <a:avLst/>
                  </a:prstGeom>
                  <a:solidFill>
                    <a:srgbClr val="0012A0">
                      <a:alpha val="8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94" name="Picture 293" descr="A screen shot of a computer&#10;&#10;Description automatically generated">
                  <a:extLst>
                    <a:ext uri="{FF2B5EF4-FFF2-40B4-BE49-F238E27FC236}">
                      <a16:creationId xmlns:a16="http://schemas.microsoft.com/office/drawing/2014/main" id="{AF64B95A-55A7-AF63-581A-AD185E02B0AE}"/>
                    </a:ext>
                  </a:extLst>
                </p:cNvPr>
                <p:cNvPicPr>
                  <a:picLocks noChangeAspect="1"/>
                </p:cNvPicPr>
                <p:nvPr/>
              </p:nvPicPr>
              <p:blipFill>
                <a:blip r:embed="rId3"/>
                <a:stretch>
                  <a:fillRect/>
                </a:stretch>
              </p:blipFill>
              <p:spPr>
                <a:xfrm>
                  <a:off x="2939352" y="2211770"/>
                  <a:ext cx="249527" cy="465445"/>
                </a:xfrm>
                <a:prstGeom prst="rect">
                  <a:avLst/>
                </a:prstGeom>
              </p:spPr>
            </p:pic>
          </p:grpSp>
        </p:grpSp>
        <p:grpSp>
          <p:nvGrpSpPr>
            <p:cNvPr id="169" name="Group 168">
              <a:extLst>
                <a:ext uri="{FF2B5EF4-FFF2-40B4-BE49-F238E27FC236}">
                  <a16:creationId xmlns:a16="http://schemas.microsoft.com/office/drawing/2014/main" id="{92A34C67-E953-987C-C35A-D93BC634706B}"/>
                </a:ext>
              </a:extLst>
            </p:cNvPr>
            <p:cNvGrpSpPr/>
            <p:nvPr/>
          </p:nvGrpSpPr>
          <p:grpSpPr>
            <a:xfrm>
              <a:off x="4942756" y="4420228"/>
              <a:ext cx="579097" cy="870251"/>
              <a:chOff x="5889335" y="1626817"/>
              <a:chExt cx="694858" cy="1017961"/>
            </a:xfrm>
          </p:grpSpPr>
          <p:grpSp>
            <p:nvGrpSpPr>
              <p:cNvPr id="265" name="Group 817">
                <a:extLst>
                  <a:ext uri="{FF2B5EF4-FFF2-40B4-BE49-F238E27FC236}">
                    <a16:creationId xmlns:a16="http://schemas.microsoft.com/office/drawing/2014/main" id="{65AB29AE-1EC8-7A98-8934-3D635887FA7A}"/>
                  </a:ext>
                </a:extLst>
              </p:cNvPr>
              <p:cNvGrpSpPr>
                <a:grpSpLocks/>
              </p:cNvGrpSpPr>
              <p:nvPr/>
            </p:nvGrpSpPr>
            <p:grpSpPr bwMode="auto">
              <a:xfrm>
                <a:off x="5971949" y="1626817"/>
                <a:ext cx="466245" cy="392290"/>
                <a:chOff x="2920" y="1445"/>
                <a:chExt cx="326" cy="289"/>
              </a:xfrm>
            </p:grpSpPr>
            <p:sp>
              <p:nvSpPr>
                <p:cNvPr id="284" name="Oval 818">
                  <a:extLst>
                    <a:ext uri="{FF2B5EF4-FFF2-40B4-BE49-F238E27FC236}">
                      <a16:creationId xmlns:a16="http://schemas.microsoft.com/office/drawing/2014/main" id="{29880AB6-5BFF-B834-3130-A5C33CAF4AA7}"/>
                    </a:ext>
                  </a:extLst>
                </p:cNvPr>
                <p:cNvSpPr>
                  <a:spLocks noChangeArrowheads="1"/>
                </p:cNvSpPr>
                <p:nvPr/>
              </p:nvSpPr>
              <p:spPr bwMode="auto">
                <a:xfrm>
                  <a:off x="2920" y="1445"/>
                  <a:ext cx="326" cy="289"/>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nvGrpSpPr>
                <p:cNvPr id="285" name="Group 819">
                  <a:extLst>
                    <a:ext uri="{FF2B5EF4-FFF2-40B4-BE49-F238E27FC236}">
                      <a16:creationId xmlns:a16="http://schemas.microsoft.com/office/drawing/2014/main" id="{68CB903D-798E-E625-BE64-A5A34EF93BC8}"/>
                    </a:ext>
                  </a:extLst>
                </p:cNvPr>
                <p:cNvGrpSpPr>
                  <a:grpSpLocks/>
                </p:cNvGrpSpPr>
                <p:nvPr/>
              </p:nvGrpSpPr>
              <p:grpSpPr bwMode="auto">
                <a:xfrm>
                  <a:off x="2949" y="1476"/>
                  <a:ext cx="265" cy="228"/>
                  <a:chOff x="2949" y="1476"/>
                  <a:chExt cx="265" cy="228"/>
                </a:xfrm>
              </p:grpSpPr>
              <p:sp>
                <p:nvSpPr>
                  <p:cNvPr id="286" name="Oval 820">
                    <a:extLst>
                      <a:ext uri="{FF2B5EF4-FFF2-40B4-BE49-F238E27FC236}">
                        <a16:creationId xmlns:a16="http://schemas.microsoft.com/office/drawing/2014/main" id="{0D4A709B-6022-FF9A-5F65-C5A7A6787B33}"/>
                      </a:ext>
                    </a:extLst>
                  </p:cNvPr>
                  <p:cNvSpPr>
                    <a:spLocks noChangeArrowheads="1"/>
                  </p:cNvSpPr>
                  <p:nvPr/>
                </p:nvSpPr>
                <p:spPr bwMode="auto">
                  <a:xfrm>
                    <a:off x="3030" y="1545"/>
                    <a:ext cx="107" cy="92"/>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287" name="Oval 821">
                    <a:extLst>
                      <a:ext uri="{FF2B5EF4-FFF2-40B4-BE49-F238E27FC236}">
                        <a16:creationId xmlns:a16="http://schemas.microsoft.com/office/drawing/2014/main" id="{44783BFF-5F02-9F56-E44A-BCD2F5E163CB}"/>
                      </a:ext>
                    </a:extLst>
                  </p:cNvPr>
                  <p:cNvSpPr>
                    <a:spLocks noChangeArrowheads="1"/>
                  </p:cNvSpPr>
                  <p:nvPr/>
                </p:nvSpPr>
                <p:spPr bwMode="auto">
                  <a:xfrm>
                    <a:off x="3006" y="1525"/>
                    <a:ext cx="154" cy="131"/>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288" name="Oval 822">
                    <a:extLst>
                      <a:ext uri="{FF2B5EF4-FFF2-40B4-BE49-F238E27FC236}">
                        <a16:creationId xmlns:a16="http://schemas.microsoft.com/office/drawing/2014/main" id="{8138A4D5-584C-2FEF-27F8-46CFD1CBD6BB}"/>
                      </a:ext>
                    </a:extLst>
                  </p:cNvPr>
                  <p:cNvSpPr>
                    <a:spLocks noChangeArrowheads="1"/>
                  </p:cNvSpPr>
                  <p:nvPr/>
                </p:nvSpPr>
                <p:spPr bwMode="auto">
                  <a:xfrm>
                    <a:off x="2983" y="1501"/>
                    <a:ext cx="203" cy="179"/>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289" name="Oval 823">
                    <a:extLst>
                      <a:ext uri="{FF2B5EF4-FFF2-40B4-BE49-F238E27FC236}">
                        <a16:creationId xmlns:a16="http://schemas.microsoft.com/office/drawing/2014/main" id="{54D1E09D-4AB6-6EC1-6D29-0F8F043A7535}"/>
                      </a:ext>
                    </a:extLst>
                  </p:cNvPr>
                  <p:cNvSpPr>
                    <a:spLocks noChangeArrowheads="1"/>
                  </p:cNvSpPr>
                  <p:nvPr/>
                </p:nvSpPr>
                <p:spPr bwMode="auto">
                  <a:xfrm>
                    <a:off x="2949" y="1476"/>
                    <a:ext cx="265" cy="228"/>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nvGrpSpPr>
              <p:cNvPr id="266" name="Group 265">
                <a:extLst>
                  <a:ext uri="{FF2B5EF4-FFF2-40B4-BE49-F238E27FC236}">
                    <a16:creationId xmlns:a16="http://schemas.microsoft.com/office/drawing/2014/main" id="{A3382E4F-271E-E8C1-8803-10834B00CE15}"/>
                  </a:ext>
                </a:extLst>
              </p:cNvPr>
              <p:cNvGrpSpPr/>
              <p:nvPr/>
            </p:nvGrpSpPr>
            <p:grpSpPr>
              <a:xfrm>
                <a:off x="5988685" y="1818858"/>
                <a:ext cx="437474" cy="596272"/>
                <a:chOff x="3585986" y="1924272"/>
                <a:chExt cx="468358" cy="1018983"/>
              </a:xfrm>
            </p:grpSpPr>
            <p:sp>
              <p:nvSpPr>
                <p:cNvPr id="280" name="Rectangle 279">
                  <a:extLst>
                    <a:ext uri="{FF2B5EF4-FFF2-40B4-BE49-F238E27FC236}">
                      <a16:creationId xmlns:a16="http://schemas.microsoft.com/office/drawing/2014/main" id="{828C1F3D-C1E0-F9D4-E40F-3B69188B5EBA}"/>
                    </a:ext>
                  </a:extLst>
                </p:cNvPr>
                <p:cNvSpPr/>
                <p:nvPr/>
              </p:nvSpPr>
              <p:spPr>
                <a:xfrm>
                  <a:off x="3793799" y="1924272"/>
                  <a:ext cx="61211" cy="10189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7D26D24E-4E36-1698-DFB6-09C40ED6B8FF}"/>
                    </a:ext>
                  </a:extLst>
                </p:cNvPr>
                <p:cNvSpPr/>
                <p:nvPr/>
              </p:nvSpPr>
              <p:spPr>
                <a:xfrm rot="5400000">
                  <a:off x="3797305" y="1906792"/>
                  <a:ext cx="45719" cy="4683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59648AA6-8154-F510-5E90-C87AE56671E6}"/>
                    </a:ext>
                  </a:extLst>
                </p:cNvPr>
                <p:cNvSpPr/>
                <p:nvPr/>
              </p:nvSpPr>
              <p:spPr>
                <a:xfrm>
                  <a:off x="3641274" y="2079689"/>
                  <a:ext cx="97237" cy="1682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a:extLst>
                    <a:ext uri="{FF2B5EF4-FFF2-40B4-BE49-F238E27FC236}">
                      <a16:creationId xmlns:a16="http://schemas.microsoft.com/office/drawing/2014/main" id="{32C316FB-22E4-FEA3-19A9-9828891811D9}"/>
                    </a:ext>
                  </a:extLst>
                </p:cNvPr>
                <p:cNvSpPr/>
                <p:nvPr/>
              </p:nvSpPr>
              <p:spPr>
                <a:xfrm>
                  <a:off x="3942084" y="2069884"/>
                  <a:ext cx="45719" cy="30343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 name="Group 266">
                <a:extLst>
                  <a:ext uri="{FF2B5EF4-FFF2-40B4-BE49-F238E27FC236}">
                    <a16:creationId xmlns:a16="http://schemas.microsoft.com/office/drawing/2014/main" id="{333644F3-EE9E-7182-89A6-5189E2B43F7F}"/>
                  </a:ext>
                </a:extLst>
              </p:cNvPr>
              <p:cNvGrpSpPr/>
              <p:nvPr/>
            </p:nvGrpSpPr>
            <p:grpSpPr>
              <a:xfrm>
                <a:off x="5889335" y="2048021"/>
                <a:ext cx="694858" cy="596757"/>
                <a:chOff x="2913744" y="2211770"/>
                <a:chExt cx="694858" cy="596757"/>
              </a:xfrm>
            </p:grpSpPr>
            <p:grpSp>
              <p:nvGrpSpPr>
                <p:cNvPr id="268" name="Group 267">
                  <a:extLst>
                    <a:ext uri="{FF2B5EF4-FFF2-40B4-BE49-F238E27FC236}">
                      <a16:creationId xmlns:a16="http://schemas.microsoft.com/office/drawing/2014/main" id="{179D3023-CD52-4DD4-7BB0-62C366566BD5}"/>
                    </a:ext>
                  </a:extLst>
                </p:cNvPr>
                <p:cNvGrpSpPr/>
                <p:nvPr/>
              </p:nvGrpSpPr>
              <p:grpSpPr>
                <a:xfrm>
                  <a:off x="2913744" y="2416607"/>
                  <a:ext cx="694858" cy="391920"/>
                  <a:chOff x="340314" y="959725"/>
                  <a:chExt cx="710987" cy="333816"/>
                </a:xfrm>
              </p:grpSpPr>
              <p:sp>
                <p:nvSpPr>
                  <p:cNvPr id="270" name="Oval 269">
                    <a:extLst>
                      <a:ext uri="{FF2B5EF4-FFF2-40B4-BE49-F238E27FC236}">
                        <a16:creationId xmlns:a16="http://schemas.microsoft.com/office/drawing/2014/main" id="{D38D6DD5-A342-71B1-8327-1D9E4506E495}"/>
                      </a:ext>
                    </a:extLst>
                  </p:cNvPr>
                  <p:cNvSpPr/>
                  <p:nvPr/>
                </p:nvSpPr>
                <p:spPr>
                  <a:xfrm flipV="1">
                    <a:off x="340314" y="1069853"/>
                    <a:ext cx="710987" cy="22368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1" name="Group 270">
                    <a:extLst>
                      <a:ext uri="{FF2B5EF4-FFF2-40B4-BE49-F238E27FC236}">
                        <a16:creationId xmlns:a16="http://schemas.microsoft.com/office/drawing/2014/main" id="{17C41F59-29AE-8CBE-A528-ECBC26A2699D}"/>
                      </a:ext>
                    </a:extLst>
                  </p:cNvPr>
                  <p:cNvGrpSpPr/>
                  <p:nvPr/>
                </p:nvGrpSpPr>
                <p:grpSpPr>
                  <a:xfrm>
                    <a:off x="519850" y="1126797"/>
                    <a:ext cx="319417" cy="141293"/>
                    <a:chOff x="7493876" y="2774731"/>
                    <a:chExt cx="1481958" cy="894622"/>
                  </a:xfrm>
                </p:grpSpPr>
                <p:sp>
                  <p:nvSpPr>
                    <p:cNvPr id="273" name="Freeform 272">
                      <a:extLst>
                        <a:ext uri="{FF2B5EF4-FFF2-40B4-BE49-F238E27FC236}">
                          <a16:creationId xmlns:a16="http://schemas.microsoft.com/office/drawing/2014/main" id="{321C000B-08EE-2D4A-72DE-DDE03FB1201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74" name="Oval 273">
                      <a:extLst>
                        <a:ext uri="{FF2B5EF4-FFF2-40B4-BE49-F238E27FC236}">
                          <a16:creationId xmlns:a16="http://schemas.microsoft.com/office/drawing/2014/main" id="{B72B51D7-B839-C7C5-3878-9A59145440A7}"/>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75" name="Group 274">
                      <a:extLst>
                        <a:ext uri="{FF2B5EF4-FFF2-40B4-BE49-F238E27FC236}">
                          <a16:creationId xmlns:a16="http://schemas.microsoft.com/office/drawing/2014/main" id="{863ADFF3-C121-DFF2-0A1D-5E9775499495}"/>
                        </a:ext>
                      </a:extLst>
                    </p:cNvPr>
                    <p:cNvGrpSpPr/>
                    <p:nvPr/>
                  </p:nvGrpSpPr>
                  <p:grpSpPr>
                    <a:xfrm>
                      <a:off x="7713663" y="2848339"/>
                      <a:ext cx="1042107" cy="425543"/>
                      <a:chOff x="7786941" y="2884917"/>
                      <a:chExt cx="897649" cy="353919"/>
                    </a:xfrm>
                  </p:grpSpPr>
                  <p:sp>
                    <p:nvSpPr>
                      <p:cNvPr id="276" name="Freeform 275">
                        <a:extLst>
                          <a:ext uri="{FF2B5EF4-FFF2-40B4-BE49-F238E27FC236}">
                            <a16:creationId xmlns:a16="http://schemas.microsoft.com/office/drawing/2014/main" id="{5869750C-0C36-00F2-7A77-61691FEB9D8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7" name="Freeform 276">
                        <a:extLst>
                          <a:ext uri="{FF2B5EF4-FFF2-40B4-BE49-F238E27FC236}">
                            <a16:creationId xmlns:a16="http://schemas.microsoft.com/office/drawing/2014/main" id="{8D1F303C-7E5E-0919-E982-D9E51237D7D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8" name="Freeform 277">
                        <a:extLst>
                          <a:ext uri="{FF2B5EF4-FFF2-40B4-BE49-F238E27FC236}">
                            <a16:creationId xmlns:a16="http://schemas.microsoft.com/office/drawing/2014/main" id="{DF74E962-DADA-3073-DC42-586D9C94693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9" name="Freeform 278">
                        <a:extLst>
                          <a:ext uri="{FF2B5EF4-FFF2-40B4-BE49-F238E27FC236}">
                            <a16:creationId xmlns:a16="http://schemas.microsoft.com/office/drawing/2014/main" id="{9865D933-0637-CAA7-4A55-6A944CD5079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72" name="Can 271">
                    <a:extLst>
                      <a:ext uri="{FF2B5EF4-FFF2-40B4-BE49-F238E27FC236}">
                        <a16:creationId xmlns:a16="http://schemas.microsoft.com/office/drawing/2014/main" id="{408EE66C-E928-4F3F-EFCC-DB4C7448F70C}"/>
                      </a:ext>
                    </a:extLst>
                  </p:cNvPr>
                  <p:cNvSpPr/>
                  <p:nvPr/>
                </p:nvSpPr>
                <p:spPr>
                  <a:xfrm>
                    <a:off x="790311" y="959725"/>
                    <a:ext cx="174480" cy="184305"/>
                  </a:xfrm>
                  <a:prstGeom prst="can">
                    <a:avLst/>
                  </a:prstGeom>
                  <a:solidFill>
                    <a:srgbClr val="0012A0">
                      <a:alpha val="8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69" name="Picture 268" descr="A screen shot of a computer&#10;&#10;Description automatically generated">
                  <a:extLst>
                    <a:ext uri="{FF2B5EF4-FFF2-40B4-BE49-F238E27FC236}">
                      <a16:creationId xmlns:a16="http://schemas.microsoft.com/office/drawing/2014/main" id="{8BD0A66D-111C-465E-B660-4AC10C9B2D4C}"/>
                    </a:ext>
                  </a:extLst>
                </p:cNvPr>
                <p:cNvPicPr>
                  <a:picLocks noChangeAspect="1"/>
                </p:cNvPicPr>
                <p:nvPr/>
              </p:nvPicPr>
              <p:blipFill>
                <a:blip r:embed="rId3"/>
                <a:stretch>
                  <a:fillRect/>
                </a:stretch>
              </p:blipFill>
              <p:spPr>
                <a:xfrm>
                  <a:off x="2939352" y="2211770"/>
                  <a:ext cx="249527" cy="465445"/>
                </a:xfrm>
                <a:prstGeom prst="rect">
                  <a:avLst/>
                </a:prstGeom>
              </p:spPr>
            </p:pic>
          </p:grpSp>
        </p:grpSp>
        <p:grpSp>
          <p:nvGrpSpPr>
            <p:cNvPr id="170" name="Group 169">
              <a:extLst>
                <a:ext uri="{FF2B5EF4-FFF2-40B4-BE49-F238E27FC236}">
                  <a16:creationId xmlns:a16="http://schemas.microsoft.com/office/drawing/2014/main" id="{E36A2F13-D836-4329-F20C-86C96805BA62}"/>
                </a:ext>
              </a:extLst>
            </p:cNvPr>
            <p:cNvGrpSpPr/>
            <p:nvPr/>
          </p:nvGrpSpPr>
          <p:grpSpPr>
            <a:xfrm>
              <a:off x="5533421" y="2831760"/>
              <a:ext cx="579097" cy="870251"/>
              <a:chOff x="5889335" y="1626817"/>
              <a:chExt cx="694858" cy="1017961"/>
            </a:xfrm>
          </p:grpSpPr>
          <p:grpSp>
            <p:nvGrpSpPr>
              <p:cNvPr id="171" name="Group 817">
                <a:extLst>
                  <a:ext uri="{FF2B5EF4-FFF2-40B4-BE49-F238E27FC236}">
                    <a16:creationId xmlns:a16="http://schemas.microsoft.com/office/drawing/2014/main" id="{BDF4B073-7780-D458-1B0A-6392FCDEFBF7}"/>
                  </a:ext>
                </a:extLst>
              </p:cNvPr>
              <p:cNvGrpSpPr>
                <a:grpSpLocks/>
              </p:cNvGrpSpPr>
              <p:nvPr/>
            </p:nvGrpSpPr>
            <p:grpSpPr bwMode="auto">
              <a:xfrm>
                <a:off x="5971949" y="1626817"/>
                <a:ext cx="466245" cy="392290"/>
                <a:chOff x="2920" y="1445"/>
                <a:chExt cx="326" cy="289"/>
              </a:xfrm>
            </p:grpSpPr>
            <p:sp>
              <p:nvSpPr>
                <p:cNvPr id="259" name="Oval 818">
                  <a:extLst>
                    <a:ext uri="{FF2B5EF4-FFF2-40B4-BE49-F238E27FC236}">
                      <a16:creationId xmlns:a16="http://schemas.microsoft.com/office/drawing/2014/main" id="{485564A6-A64A-E234-543A-E821E2ABEFB8}"/>
                    </a:ext>
                  </a:extLst>
                </p:cNvPr>
                <p:cNvSpPr>
                  <a:spLocks noChangeArrowheads="1"/>
                </p:cNvSpPr>
                <p:nvPr/>
              </p:nvSpPr>
              <p:spPr bwMode="auto">
                <a:xfrm>
                  <a:off x="2920" y="1445"/>
                  <a:ext cx="326" cy="289"/>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nvGrpSpPr>
                <p:cNvPr id="260" name="Group 819">
                  <a:extLst>
                    <a:ext uri="{FF2B5EF4-FFF2-40B4-BE49-F238E27FC236}">
                      <a16:creationId xmlns:a16="http://schemas.microsoft.com/office/drawing/2014/main" id="{13DD28B7-A6AA-BA8E-3105-08F11F8F8951}"/>
                    </a:ext>
                  </a:extLst>
                </p:cNvPr>
                <p:cNvGrpSpPr>
                  <a:grpSpLocks/>
                </p:cNvGrpSpPr>
                <p:nvPr/>
              </p:nvGrpSpPr>
              <p:grpSpPr bwMode="auto">
                <a:xfrm>
                  <a:off x="2949" y="1476"/>
                  <a:ext cx="265" cy="228"/>
                  <a:chOff x="2949" y="1476"/>
                  <a:chExt cx="265" cy="228"/>
                </a:xfrm>
              </p:grpSpPr>
              <p:sp>
                <p:nvSpPr>
                  <p:cNvPr id="261" name="Oval 820">
                    <a:extLst>
                      <a:ext uri="{FF2B5EF4-FFF2-40B4-BE49-F238E27FC236}">
                        <a16:creationId xmlns:a16="http://schemas.microsoft.com/office/drawing/2014/main" id="{E6BDC84B-3E14-A553-B119-0DA763AD816B}"/>
                      </a:ext>
                    </a:extLst>
                  </p:cNvPr>
                  <p:cNvSpPr>
                    <a:spLocks noChangeArrowheads="1"/>
                  </p:cNvSpPr>
                  <p:nvPr/>
                </p:nvSpPr>
                <p:spPr bwMode="auto">
                  <a:xfrm>
                    <a:off x="3030" y="1545"/>
                    <a:ext cx="107" cy="92"/>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262" name="Oval 821">
                    <a:extLst>
                      <a:ext uri="{FF2B5EF4-FFF2-40B4-BE49-F238E27FC236}">
                        <a16:creationId xmlns:a16="http://schemas.microsoft.com/office/drawing/2014/main" id="{656AA707-37E5-030E-06AC-F401B8709149}"/>
                      </a:ext>
                    </a:extLst>
                  </p:cNvPr>
                  <p:cNvSpPr>
                    <a:spLocks noChangeArrowheads="1"/>
                  </p:cNvSpPr>
                  <p:nvPr/>
                </p:nvSpPr>
                <p:spPr bwMode="auto">
                  <a:xfrm>
                    <a:off x="3006" y="1525"/>
                    <a:ext cx="154" cy="131"/>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263" name="Oval 822">
                    <a:extLst>
                      <a:ext uri="{FF2B5EF4-FFF2-40B4-BE49-F238E27FC236}">
                        <a16:creationId xmlns:a16="http://schemas.microsoft.com/office/drawing/2014/main" id="{6FB25D2A-401D-290F-ABE1-288188364F43}"/>
                      </a:ext>
                    </a:extLst>
                  </p:cNvPr>
                  <p:cNvSpPr>
                    <a:spLocks noChangeArrowheads="1"/>
                  </p:cNvSpPr>
                  <p:nvPr/>
                </p:nvSpPr>
                <p:spPr bwMode="auto">
                  <a:xfrm>
                    <a:off x="2983" y="1501"/>
                    <a:ext cx="203" cy="179"/>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264" name="Oval 823">
                    <a:extLst>
                      <a:ext uri="{FF2B5EF4-FFF2-40B4-BE49-F238E27FC236}">
                        <a16:creationId xmlns:a16="http://schemas.microsoft.com/office/drawing/2014/main" id="{9FC0DBFB-F06C-219B-9C29-EA29B72603B3}"/>
                      </a:ext>
                    </a:extLst>
                  </p:cNvPr>
                  <p:cNvSpPr>
                    <a:spLocks noChangeArrowheads="1"/>
                  </p:cNvSpPr>
                  <p:nvPr/>
                </p:nvSpPr>
                <p:spPr bwMode="auto">
                  <a:xfrm>
                    <a:off x="2949" y="1476"/>
                    <a:ext cx="265" cy="228"/>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nvGrpSpPr>
              <p:cNvPr id="172" name="Group 171">
                <a:extLst>
                  <a:ext uri="{FF2B5EF4-FFF2-40B4-BE49-F238E27FC236}">
                    <a16:creationId xmlns:a16="http://schemas.microsoft.com/office/drawing/2014/main" id="{4F046109-0537-B0EF-329B-B68F060950EA}"/>
                  </a:ext>
                </a:extLst>
              </p:cNvPr>
              <p:cNvGrpSpPr/>
              <p:nvPr/>
            </p:nvGrpSpPr>
            <p:grpSpPr>
              <a:xfrm>
                <a:off x="5988685" y="1818858"/>
                <a:ext cx="437474" cy="596272"/>
                <a:chOff x="3585986" y="1924272"/>
                <a:chExt cx="468358" cy="1018983"/>
              </a:xfrm>
            </p:grpSpPr>
            <p:sp>
              <p:nvSpPr>
                <p:cNvPr id="191" name="Rectangle 190">
                  <a:extLst>
                    <a:ext uri="{FF2B5EF4-FFF2-40B4-BE49-F238E27FC236}">
                      <a16:creationId xmlns:a16="http://schemas.microsoft.com/office/drawing/2014/main" id="{30BB2477-30CD-14D6-BDC6-10EDDA9F879F}"/>
                    </a:ext>
                  </a:extLst>
                </p:cNvPr>
                <p:cNvSpPr/>
                <p:nvPr/>
              </p:nvSpPr>
              <p:spPr>
                <a:xfrm>
                  <a:off x="3793799" y="1924272"/>
                  <a:ext cx="61211" cy="10189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3C8AE98F-CB13-EAEF-2638-0A72582D74C3}"/>
                    </a:ext>
                  </a:extLst>
                </p:cNvPr>
                <p:cNvSpPr/>
                <p:nvPr/>
              </p:nvSpPr>
              <p:spPr>
                <a:xfrm rot="5400000">
                  <a:off x="3797305" y="1906792"/>
                  <a:ext cx="45719" cy="4683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FD7CECC7-996D-ADFD-5950-430E2F32348A}"/>
                    </a:ext>
                  </a:extLst>
                </p:cNvPr>
                <p:cNvSpPr/>
                <p:nvPr/>
              </p:nvSpPr>
              <p:spPr>
                <a:xfrm>
                  <a:off x="3641274" y="2079689"/>
                  <a:ext cx="97237" cy="1682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a:extLst>
                    <a:ext uri="{FF2B5EF4-FFF2-40B4-BE49-F238E27FC236}">
                      <a16:creationId xmlns:a16="http://schemas.microsoft.com/office/drawing/2014/main" id="{FDD31A69-F8E6-1BEB-D150-011708DD472B}"/>
                    </a:ext>
                  </a:extLst>
                </p:cNvPr>
                <p:cNvSpPr/>
                <p:nvPr/>
              </p:nvSpPr>
              <p:spPr>
                <a:xfrm>
                  <a:off x="3942084" y="2069884"/>
                  <a:ext cx="45719" cy="30343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123B37BA-74AA-AE60-C289-97E48B1A76A0}"/>
                  </a:ext>
                </a:extLst>
              </p:cNvPr>
              <p:cNvGrpSpPr/>
              <p:nvPr/>
            </p:nvGrpSpPr>
            <p:grpSpPr>
              <a:xfrm>
                <a:off x="5889335" y="2048021"/>
                <a:ext cx="694858" cy="596757"/>
                <a:chOff x="2913744" y="2211770"/>
                <a:chExt cx="694858" cy="596757"/>
              </a:xfrm>
            </p:grpSpPr>
            <p:grpSp>
              <p:nvGrpSpPr>
                <p:cNvPr id="174" name="Group 173">
                  <a:extLst>
                    <a:ext uri="{FF2B5EF4-FFF2-40B4-BE49-F238E27FC236}">
                      <a16:creationId xmlns:a16="http://schemas.microsoft.com/office/drawing/2014/main" id="{EA9E84F8-26AE-CC7E-D508-11DB6FE90947}"/>
                    </a:ext>
                  </a:extLst>
                </p:cNvPr>
                <p:cNvGrpSpPr/>
                <p:nvPr/>
              </p:nvGrpSpPr>
              <p:grpSpPr>
                <a:xfrm>
                  <a:off x="2913744" y="2416607"/>
                  <a:ext cx="694858" cy="391920"/>
                  <a:chOff x="340314" y="959725"/>
                  <a:chExt cx="710987" cy="333816"/>
                </a:xfrm>
              </p:grpSpPr>
              <p:sp>
                <p:nvSpPr>
                  <p:cNvPr id="181" name="Oval 180">
                    <a:extLst>
                      <a:ext uri="{FF2B5EF4-FFF2-40B4-BE49-F238E27FC236}">
                        <a16:creationId xmlns:a16="http://schemas.microsoft.com/office/drawing/2014/main" id="{AEAD8201-B9CC-9FAC-EB06-EAE717213D85}"/>
                      </a:ext>
                    </a:extLst>
                  </p:cNvPr>
                  <p:cNvSpPr/>
                  <p:nvPr/>
                </p:nvSpPr>
                <p:spPr>
                  <a:xfrm flipV="1">
                    <a:off x="340314" y="1069853"/>
                    <a:ext cx="710987" cy="22368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2" name="Group 181">
                    <a:extLst>
                      <a:ext uri="{FF2B5EF4-FFF2-40B4-BE49-F238E27FC236}">
                        <a16:creationId xmlns:a16="http://schemas.microsoft.com/office/drawing/2014/main" id="{5964D19E-2A5A-31C4-315F-2247732D25F3}"/>
                      </a:ext>
                    </a:extLst>
                  </p:cNvPr>
                  <p:cNvGrpSpPr/>
                  <p:nvPr/>
                </p:nvGrpSpPr>
                <p:grpSpPr>
                  <a:xfrm>
                    <a:off x="519850" y="1126797"/>
                    <a:ext cx="319417" cy="141293"/>
                    <a:chOff x="7493876" y="2774731"/>
                    <a:chExt cx="1481958" cy="894622"/>
                  </a:xfrm>
                </p:grpSpPr>
                <p:sp>
                  <p:nvSpPr>
                    <p:cNvPr id="184" name="Freeform 183">
                      <a:extLst>
                        <a:ext uri="{FF2B5EF4-FFF2-40B4-BE49-F238E27FC236}">
                          <a16:creationId xmlns:a16="http://schemas.microsoft.com/office/drawing/2014/main" id="{C4417069-8094-A850-0CF7-8BD1B68BCC5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85" name="Oval 184">
                      <a:extLst>
                        <a:ext uri="{FF2B5EF4-FFF2-40B4-BE49-F238E27FC236}">
                          <a16:creationId xmlns:a16="http://schemas.microsoft.com/office/drawing/2014/main" id="{70CA7CB1-D031-9686-10D4-B8EC99550EBA}"/>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86" name="Group 185">
                      <a:extLst>
                        <a:ext uri="{FF2B5EF4-FFF2-40B4-BE49-F238E27FC236}">
                          <a16:creationId xmlns:a16="http://schemas.microsoft.com/office/drawing/2014/main" id="{41B0D53B-8385-CA37-CC5C-29AF0F777041}"/>
                        </a:ext>
                      </a:extLst>
                    </p:cNvPr>
                    <p:cNvGrpSpPr/>
                    <p:nvPr/>
                  </p:nvGrpSpPr>
                  <p:grpSpPr>
                    <a:xfrm>
                      <a:off x="7713663" y="2848339"/>
                      <a:ext cx="1042107" cy="425543"/>
                      <a:chOff x="7786941" y="2884917"/>
                      <a:chExt cx="897649" cy="353919"/>
                    </a:xfrm>
                  </p:grpSpPr>
                  <p:sp>
                    <p:nvSpPr>
                      <p:cNvPr id="187" name="Freeform 186">
                        <a:extLst>
                          <a:ext uri="{FF2B5EF4-FFF2-40B4-BE49-F238E27FC236}">
                            <a16:creationId xmlns:a16="http://schemas.microsoft.com/office/drawing/2014/main" id="{EB488834-99A6-E89E-0FD3-D112796C9E4C}"/>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 name="Freeform 187">
                        <a:extLst>
                          <a:ext uri="{FF2B5EF4-FFF2-40B4-BE49-F238E27FC236}">
                            <a16:creationId xmlns:a16="http://schemas.microsoft.com/office/drawing/2014/main" id="{442A5FAF-26EF-C66A-AEBA-2F22B4ED603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 name="Freeform 188">
                        <a:extLst>
                          <a:ext uri="{FF2B5EF4-FFF2-40B4-BE49-F238E27FC236}">
                            <a16:creationId xmlns:a16="http://schemas.microsoft.com/office/drawing/2014/main" id="{01058DF9-9CB8-DB5C-B5F1-84BBD2C8995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 name="Freeform 189">
                        <a:extLst>
                          <a:ext uri="{FF2B5EF4-FFF2-40B4-BE49-F238E27FC236}">
                            <a16:creationId xmlns:a16="http://schemas.microsoft.com/office/drawing/2014/main" id="{837DD1AE-4199-DC80-1DEA-5DF5BEB516F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83" name="Can 182">
                    <a:extLst>
                      <a:ext uri="{FF2B5EF4-FFF2-40B4-BE49-F238E27FC236}">
                        <a16:creationId xmlns:a16="http://schemas.microsoft.com/office/drawing/2014/main" id="{F39375C6-39BC-502F-8E84-8F5670E92CBA}"/>
                      </a:ext>
                    </a:extLst>
                  </p:cNvPr>
                  <p:cNvSpPr/>
                  <p:nvPr/>
                </p:nvSpPr>
                <p:spPr>
                  <a:xfrm>
                    <a:off x="790311" y="959725"/>
                    <a:ext cx="174480" cy="184305"/>
                  </a:xfrm>
                  <a:prstGeom prst="can">
                    <a:avLst/>
                  </a:prstGeom>
                  <a:solidFill>
                    <a:srgbClr val="0012A0">
                      <a:alpha val="8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80" name="Picture 179" descr="A screen shot of a computer&#10;&#10;Description automatically generated">
                  <a:extLst>
                    <a:ext uri="{FF2B5EF4-FFF2-40B4-BE49-F238E27FC236}">
                      <a16:creationId xmlns:a16="http://schemas.microsoft.com/office/drawing/2014/main" id="{F27F4F08-C409-BF0E-AE70-8497975E06E6}"/>
                    </a:ext>
                  </a:extLst>
                </p:cNvPr>
                <p:cNvPicPr>
                  <a:picLocks noChangeAspect="1"/>
                </p:cNvPicPr>
                <p:nvPr/>
              </p:nvPicPr>
              <p:blipFill>
                <a:blip r:embed="rId3"/>
                <a:stretch>
                  <a:fillRect/>
                </a:stretch>
              </p:blipFill>
              <p:spPr>
                <a:xfrm>
                  <a:off x="2939352" y="2211770"/>
                  <a:ext cx="249527" cy="465445"/>
                </a:xfrm>
                <a:prstGeom prst="rect">
                  <a:avLst/>
                </a:prstGeom>
              </p:spPr>
            </p:pic>
          </p:grpSp>
        </p:grpSp>
      </p:grpSp>
      <p:grpSp>
        <p:nvGrpSpPr>
          <p:cNvPr id="320" name="Group 652">
            <a:extLst>
              <a:ext uri="{FF2B5EF4-FFF2-40B4-BE49-F238E27FC236}">
                <a16:creationId xmlns:a16="http://schemas.microsoft.com/office/drawing/2014/main" id="{1DF64034-3599-6191-CEED-DD8A97BF5B53}"/>
              </a:ext>
            </a:extLst>
          </p:cNvPr>
          <p:cNvGrpSpPr>
            <a:grpSpLocks/>
          </p:cNvGrpSpPr>
          <p:nvPr/>
        </p:nvGrpSpPr>
        <p:grpSpPr bwMode="auto">
          <a:xfrm>
            <a:off x="6079345" y="1924212"/>
            <a:ext cx="955821" cy="840257"/>
            <a:chOff x="2751" y="1851"/>
            <a:chExt cx="462" cy="478"/>
          </a:xfrm>
        </p:grpSpPr>
        <p:pic>
          <p:nvPicPr>
            <p:cNvPr id="321" name="Picture 653" descr="iphone_stylized_small">
              <a:extLst>
                <a:ext uri="{FF2B5EF4-FFF2-40B4-BE49-F238E27FC236}">
                  <a16:creationId xmlns:a16="http://schemas.microsoft.com/office/drawing/2014/main" id="{4D141398-6F17-4155-69EA-04477C1724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 name="Picture 654" descr="antenna_radiation_stylized">
              <a:extLst>
                <a:ext uri="{FF2B5EF4-FFF2-40B4-BE49-F238E27FC236}">
                  <a16:creationId xmlns:a16="http://schemas.microsoft.com/office/drawing/2014/main" id="{EC88D71C-1E53-5D3F-9F6D-D6DD18D79B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6" name="TextBox 385">
            <a:extLst>
              <a:ext uri="{FF2B5EF4-FFF2-40B4-BE49-F238E27FC236}">
                <a16:creationId xmlns:a16="http://schemas.microsoft.com/office/drawing/2014/main" id="{CFA47D50-A602-7069-8957-67BB6538FB9E}"/>
              </a:ext>
            </a:extLst>
          </p:cNvPr>
          <p:cNvSpPr txBox="1"/>
          <p:nvPr/>
        </p:nvSpPr>
        <p:spPr>
          <a:xfrm>
            <a:off x="4917554" y="1272525"/>
            <a:ext cx="888961" cy="268920"/>
          </a:xfrm>
          <a:prstGeom prst="rect">
            <a:avLst/>
          </a:prstGeom>
          <a:noFill/>
        </p:spPr>
        <p:txBody>
          <a:bodyPr wrap="none" rtlCol="0">
            <a:sp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BS</a:t>
            </a:r>
          </a:p>
        </p:txBody>
      </p:sp>
      <p:sp>
        <p:nvSpPr>
          <p:cNvPr id="572" name="Freeform 571">
            <a:extLst>
              <a:ext uri="{FF2B5EF4-FFF2-40B4-BE49-F238E27FC236}">
                <a16:creationId xmlns:a16="http://schemas.microsoft.com/office/drawing/2014/main" id="{E4F09BA2-4B6A-55CC-CA62-806C7A471C1F}"/>
              </a:ext>
            </a:extLst>
          </p:cNvPr>
          <p:cNvSpPr/>
          <p:nvPr/>
        </p:nvSpPr>
        <p:spPr>
          <a:xfrm rot="20402045" flipV="1">
            <a:off x="1333318" y="2212337"/>
            <a:ext cx="4005911" cy="708870"/>
          </a:xfrm>
          <a:custGeom>
            <a:avLst/>
            <a:gdLst>
              <a:gd name="connsiteX0" fmla="*/ 0 w 1927655"/>
              <a:gd name="connsiteY0" fmla="*/ 0 h 0"/>
              <a:gd name="connsiteX1" fmla="*/ 1927655 w 1927655"/>
              <a:gd name="connsiteY1" fmla="*/ 0 h 0"/>
              <a:gd name="connsiteX0" fmla="*/ 0 w 24103"/>
              <a:gd name="connsiteY0" fmla="*/ 26915 h 26915"/>
              <a:gd name="connsiteX1" fmla="*/ 24103 w 24103"/>
              <a:gd name="connsiteY1" fmla="*/ 0 h 26915"/>
              <a:gd name="connsiteX0" fmla="*/ 0 w 24103"/>
              <a:gd name="connsiteY0" fmla="*/ 26915 h 26915"/>
              <a:gd name="connsiteX1" fmla="*/ 12644 w 24103"/>
              <a:gd name="connsiteY1" fmla="*/ 12946 h 26915"/>
              <a:gd name="connsiteX2" fmla="*/ 24103 w 24103"/>
              <a:gd name="connsiteY2" fmla="*/ 0 h 26915"/>
              <a:gd name="connsiteX0" fmla="*/ 0 w 24103"/>
              <a:gd name="connsiteY0" fmla="*/ 26915 h 26915"/>
              <a:gd name="connsiteX1" fmla="*/ 12644 w 24103"/>
              <a:gd name="connsiteY1" fmla="*/ 12946 h 26915"/>
              <a:gd name="connsiteX2" fmla="*/ 12670 w 24103"/>
              <a:gd name="connsiteY2" fmla="*/ 13540 h 26915"/>
              <a:gd name="connsiteX3" fmla="*/ 24103 w 24103"/>
              <a:gd name="connsiteY3" fmla="*/ 0 h 26915"/>
              <a:gd name="connsiteX0" fmla="*/ 0 w 24103"/>
              <a:gd name="connsiteY0" fmla="*/ 35284 h 35284"/>
              <a:gd name="connsiteX1" fmla="*/ 12644 w 24103"/>
              <a:gd name="connsiteY1" fmla="*/ 21315 h 35284"/>
              <a:gd name="connsiteX2" fmla="*/ 12044 w 24103"/>
              <a:gd name="connsiteY2" fmla="*/ 250 h 35284"/>
              <a:gd name="connsiteX3" fmla="*/ 24103 w 24103"/>
              <a:gd name="connsiteY3" fmla="*/ 8369 h 35284"/>
              <a:gd name="connsiteX0" fmla="*/ 0 w 24103"/>
              <a:gd name="connsiteY0" fmla="*/ 35284 h 35284"/>
              <a:gd name="connsiteX1" fmla="*/ 12044 w 24103"/>
              <a:gd name="connsiteY1" fmla="*/ 250 h 35284"/>
              <a:gd name="connsiteX2" fmla="*/ 24103 w 24103"/>
              <a:gd name="connsiteY2" fmla="*/ 8369 h 35284"/>
            </a:gdLst>
            <a:ahLst/>
            <a:cxnLst>
              <a:cxn ang="0">
                <a:pos x="connsiteX0" y="connsiteY0"/>
              </a:cxn>
              <a:cxn ang="0">
                <a:pos x="connsiteX1" y="connsiteY1"/>
              </a:cxn>
              <a:cxn ang="0">
                <a:pos x="connsiteX2" y="connsiteY2"/>
              </a:cxn>
            </a:cxnLst>
            <a:rect l="l" t="t" r="r" b="b"/>
            <a:pathLst>
              <a:path w="24103" h="35284">
                <a:moveTo>
                  <a:pt x="0" y="35284"/>
                </a:moveTo>
                <a:lnTo>
                  <a:pt x="12044" y="250"/>
                </a:lnTo>
                <a:cubicBezTo>
                  <a:pt x="13954" y="-1908"/>
                  <a:pt x="22198" y="10626"/>
                  <a:pt x="24103" y="8369"/>
                </a:cubicBezTo>
              </a:path>
            </a:pathLst>
          </a:custGeom>
          <a:noFill/>
          <a:ln w="63500">
            <a:solidFill>
              <a:srgbClr val="0012A0"/>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3" name="Freeform 572">
            <a:extLst>
              <a:ext uri="{FF2B5EF4-FFF2-40B4-BE49-F238E27FC236}">
                <a16:creationId xmlns:a16="http://schemas.microsoft.com/office/drawing/2014/main" id="{A7EAC3AE-97FD-9233-3431-3AB960303B36}"/>
              </a:ext>
            </a:extLst>
          </p:cNvPr>
          <p:cNvSpPr/>
          <p:nvPr/>
        </p:nvSpPr>
        <p:spPr>
          <a:xfrm rot="15173624" flipV="1">
            <a:off x="4751878" y="2766618"/>
            <a:ext cx="1494296" cy="113525"/>
          </a:xfrm>
          <a:custGeom>
            <a:avLst/>
            <a:gdLst>
              <a:gd name="connsiteX0" fmla="*/ 0 w 1927655"/>
              <a:gd name="connsiteY0" fmla="*/ 0 h 0"/>
              <a:gd name="connsiteX1" fmla="*/ 1927655 w 1927655"/>
              <a:gd name="connsiteY1" fmla="*/ 0 h 0"/>
            </a:gdLst>
            <a:ahLst/>
            <a:cxnLst>
              <a:cxn ang="0">
                <a:pos x="connsiteX0" y="connsiteY0"/>
              </a:cxn>
              <a:cxn ang="0">
                <a:pos x="connsiteX1" y="connsiteY1"/>
              </a:cxn>
            </a:cxnLst>
            <a:rect l="l" t="t" r="r" b="b"/>
            <a:pathLst>
              <a:path w="1927655">
                <a:moveTo>
                  <a:pt x="0" y="0"/>
                </a:moveTo>
                <a:lnTo>
                  <a:pt x="1927655" y="0"/>
                </a:lnTo>
              </a:path>
            </a:pathLst>
          </a:custGeom>
          <a:noFill/>
          <a:ln w="63500">
            <a:solidFill>
              <a:srgbClr val="0012A0"/>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4" name="TextBox 573">
            <a:extLst>
              <a:ext uri="{FF2B5EF4-FFF2-40B4-BE49-F238E27FC236}">
                <a16:creationId xmlns:a16="http://schemas.microsoft.com/office/drawing/2014/main" id="{F3B9CBF4-A850-B551-CDCA-6D2B899403D5}"/>
              </a:ext>
            </a:extLst>
          </p:cNvPr>
          <p:cNvSpPr txBox="1"/>
          <p:nvPr/>
        </p:nvSpPr>
        <p:spPr>
          <a:xfrm>
            <a:off x="5483987" y="3668820"/>
            <a:ext cx="842859" cy="268920"/>
          </a:xfrm>
          <a:prstGeom prst="rect">
            <a:avLst/>
          </a:prstGeom>
          <a:noFill/>
        </p:spPr>
        <p:txBody>
          <a:bodyPr wrap="none" rtlCol="0">
            <a:sp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target BS</a:t>
            </a:r>
          </a:p>
        </p:txBody>
      </p:sp>
      <p:sp>
        <p:nvSpPr>
          <p:cNvPr id="4" name="Slide Number Placeholder 3">
            <a:extLst>
              <a:ext uri="{FF2B5EF4-FFF2-40B4-BE49-F238E27FC236}">
                <a16:creationId xmlns:a16="http://schemas.microsoft.com/office/drawing/2014/main" id="{C7639614-10EE-6445-7F93-449D88C1F6F6}"/>
              </a:ext>
            </a:extLst>
          </p:cNvPr>
          <p:cNvSpPr>
            <a:spLocks noGrp="1"/>
          </p:cNvSpPr>
          <p:nvPr>
            <p:ph type="sldNum" sz="quarter" idx="4"/>
          </p:nvPr>
        </p:nvSpPr>
        <p:spPr>
          <a:xfrm>
            <a:off x="9219616" y="644308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Mobility </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 name="Freeform 2">
            <a:extLst>
              <a:ext uri="{FF2B5EF4-FFF2-40B4-BE49-F238E27FC236}">
                <a16:creationId xmlns:a16="http://schemas.microsoft.com/office/drawing/2014/main" id="{FFA47766-C981-6560-DA61-1F6DB5A6999F}"/>
              </a:ext>
            </a:extLst>
          </p:cNvPr>
          <p:cNvSpPr/>
          <p:nvPr/>
        </p:nvSpPr>
        <p:spPr>
          <a:xfrm rot="19895322" flipV="1">
            <a:off x="5765328" y="2976228"/>
            <a:ext cx="1064039" cy="381699"/>
          </a:xfrm>
          <a:custGeom>
            <a:avLst/>
            <a:gdLst>
              <a:gd name="connsiteX0" fmla="*/ 0 w 1927655"/>
              <a:gd name="connsiteY0" fmla="*/ 0 h 0"/>
              <a:gd name="connsiteX1" fmla="*/ 1927655 w 1927655"/>
              <a:gd name="connsiteY1" fmla="*/ 0 h 0"/>
              <a:gd name="connsiteX0" fmla="*/ 0 w 10182"/>
              <a:gd name="connsiteY0" fmla="*/ 0 h 33221"/>
              <a:gd name="connsiteX1" fmla="*/ 10182 w 10182"/>
              <a:gd name="connsiteY1" fmla="*/ 33221 h 33221"/>
              <a:gd name="connsiteX0" fmla="*/ 0 w 10182"/>
              <a:gd name="connsiteY0" fmla="*/ 0 h 33221"/>
              <a:gd name="connsiteX1" fmla="*/ 10182 w 10182"/>
              <a:gd name="connsiteY1" fmla="*/ 33221 h 33221"/>
              <a:gd name="connsiteX0" fmla="*/ 0 w 10182"/>
              <a:gd name="connsiteY0" fmla="*/ 0 h 33221"/>
              <a:gd name="connsiteX1" fmla="*/ 10182 w 10182"/>
              <a:gd name="connsiteY1" fmla="*/ 33221 h 33221"/>
              <a:gd name="connsiteX0" fmla="*/ 0 w 10182"/>
              <a:gd name="connsiteY0" fmla="*/ 0 h 33221"/>
              <a:gd name="connsiteX1" fmla="*/ 10182 w 10182"/>
              <a:gd name="connsiteY1" fmla="*/ 33221 h 33221"/>
              <a:gd name="connsiteX0" fmla="*/ 0 w 10182"/>
              <a:gd name="connsiteY0" fmla="*/ 0 h 33221"/>
              <a:gd name="connsiteX1" fmla="*/ 10182 w 10182"/>
              <a:gd name="connsiteY1" fmla="*/ 33221 h 33221"/>
            </a:gdLst>
            <a:ahLst/>
            <a:cxnLst>
              <a:cxn ang="0">
                <a:pos x="connsiteX0" y="connsiteY0"/>
              </a:cxn>
              <a:cxn ang="0">
                <a:pos x="connsiteX1" y="connsiteY1"/>
              </a:cxn>
            </a:cxnLst>
            <a:rect l="l" t="t" r="r" b="b"/>
            <a:pathLst>
              <a:path w="10182" h="33221">
                <a:moveTo>
                  <a:pt x="0" y="0"/>
                </a:moveTo>
                <a:cubicBezTo>
                  <a:pt x="4921" y="13709"/>
                  <a:pt x="5328" y="17086"/>
                  <a:pt x="10182" y="33221"/>
                </a:cubicBezTo>
              </a:path>
            </a:pathLst>
          </a:custGeom>
          <a:noFill/>
          <a:ln w="63500">
            <a:solidFill>
              <a:srgbClr val="0012A0"/>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3BFDFC15-DAE9-39CA-C901-C651EB6AC06E}"/>
              </a:ext>
            </a:extLst>
          </p:cNvPr>
          <p:cNvGrpSpPr/>
          <p:nvPr/>
        </p:nvGrpSpPr>
        <p:grpSpPr>
          <a:xfrm>
            <a:off x="3447221" y="3452615"/>
            <a:ext cx="2153507" cy="369332"/>
            <a:chOff x="4662170" y="4011503"/>
            <a:chExt cx="2153507" cy="369332"/>
          </a:xfrm>
        </p:grpSpPr>
        <p:cxnSp>
          <p:nvCxnSpPr>
            <p:cNvPr id="6" name="Straight Arrow Connector 5">
              <a:extLst>
                <a:ext uri="{FF2B5EF4-FFF2-40B4-BE49-F238E27FC236}">
                  <a16:creationId xmlns:a16="http://schemas.microsoft.com/office/drawing/2014/main" id="{AACA500B-0E05-0717-4078-F7E43F6A1A21}"/>
                </a:ext>
              </a:extLst>
            </p:cNvPr>
            <p:cNvCxnSpPr>
              <a:cxnSpLocks/>
            </p:cNvCxnSpPr>
            <p:nvPr/>
          </p:nvCxnSpPr>
          <p:spPr>
            <a:xfrm flipH="1">
              <a:off x="4662170" y="4184862"/>
              <a:ext cx="2153507" cy="5229"/>
            </a:xfrm>
            <a:prstGeom prst="straightConnector1">
              <a:avLst/>
            </a:prstGeom>
            <a:ln w="31750">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537F50F8-4200-2439-564A-EBF9EFBD1828}"/>
                </a:ext>
              </a:extLst>
            </p:cNvPr>
            <p:cNvSpPr/>
            <p:nvPr/>
          </p:nvSpPr>
          <p:spPr>
            <a:xfrm>
              <a:off x="5816201" y="4061559"/>
              <a:ext cx="261316" cy="268189"/>
            </a:xfrm>
            <a:prstGeom prst="ellipse">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769EC20-F89E-E3F5-3428-0B57508F2C7E}"/>
                </a:ext>
              </a:extLst>
            </p:cNvPr>
            <p:cNvSpPr txBox="1"/>
            <p:nvPr/>
          </p:nvSpPr>
          <p:spPr>
            <a:xfrm>
              <a:off x="5847524" y="4011503"/>
              <a:ext cx="19666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5</a:t>
              </a:r>
            </a:p>
          </p:txBody>
        </p:sp>
      </p:grpSp>
      <p:grpSp>
        <p:nvGrpSpPr>
          <p:cNvPr id="20" name="Group 19">
            <a:extLst>
              <a:ext uri="{FF2B5EF4-FFF2-40B4-BE49-F238E27FC236}">
                <a16:creationId xmlns:a16="http://schemas.microsoft.com/office/drawing/2014/main" id="{53ACDF0E-515F-D6FC-8010-299EF1651810}"/>
              </a:ext>
            </a:extLst>
          </p:cNvPr>
          <p:cNvGrpSpPr/>
          <p:nvPr/>
        </p:nvGrpSpPr>
        <p:grpSpPr>
          <a:xfrm>
            <a:off x="7526991" y="1107278"/>
            <a:ext cx="4209519" cy="1809976"/>
            <a:chOff x="7524953" y="1713235"/>
            <a:chExt cx="4600160" cy="1809976"/>
          </a:xfrm>
        </p:grpSpPr>
        <p:grpSp>
          <p:nvGrpSpPr>
            <p:cNvPr id="22" name="Group 21">
              <a:extLst>
                <a:ext uri="{FF2B5EF4-FFF2-40B4-BE49-F238E27FC236}">
                  <a16:creationId xmlns:a16="http://schemas.microsoft.com/office/drawing/2014/main" id="{A34B129B-1B07-452F-F301-7B1F3A00F664}"/>
                </a:ext>
              </a:extLst>
            </p:cNvPr>
            <p:cNvGrpSpPr/>
            <p:nvPr/>
          </p:nvGrpSpPr>
          <p:grpSpPr>
            <a:xfrm>
              <a:off x="7524953" y="1713235"/>
              <a:ext cx="388032" cy="461665"/>
              <a:chOff x="7524953" y="1713235"/>
              <a:chExt cx="388032" cy="461665"/>
            </a:xfrm>
          </p:grpSpPr>
          <p:sp>
            <p:nvSpPr>
              <p:cNvPr id="25" name="Oval 24">
                <a:extLst>
                  <a:ext uri="{FF2B5EF4-FFF2-40B4-BE49-F238E27FC236}">
                    <a16:creationId xmlns:a16="http://schemas.microsoft.com/office/drawing/2014/main" id="{592BF286-686B-3BE2-803B-040EC5305669}"/>
                  </a:ext>
                </a:extLst>
              </p:cNvPr>
              <p:cNvSpPr/>
              <p:nvPr/>
            </p:nvSpPr>
            <p:spPr>
              <a:xfrm>
                <a:off x="7524953" y="1780283"/>
                <a:ext cx="388032" cy="346814"/>
              </a:xfrm>
              <a:prstGeom prst="ellipse">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1484FAFC-BB95-3A4F-8904-41723327EA7E}"/>
                  </a:ext>
                </a:extLst>
              </p:cNvPr>
              <p:cNvSpPr txBox="1"/>
              <p:nvPr/>
            </p:nvSpPr>
            <p:spPr>
              <a:xfrm>
                <a:off x="7628236" y="1713235"/>
                <a:ext cx="1966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5 </a:t>
                </a:r>
              </a:p>
            </p:txBody>
          </p:sp>
        </p:grpSp>
        <p:sp>
          <p:nvSpPr>
            <p:cNvPr id="24" name="TextBox 23">
              <a:extLst>
                <a:ext uri="{FF2B5EF4-FFF2-40B4-BE49-F238E27FC236}">
                  <a16:creationId xmlns:a16="http://schemas.microsoft.com/office/drawing/2014/main" id="{65363A8D-E33A-454A-DD2C-71C0C600C335}"/>
                </a:ext>
              </a:extLst>
            </p:cNvPr>
            <p:cNvSpPr txBox="1"/>
            <p:nvPr/>
          </p:nvSpPr>
          <p:spPr>
            <a:xfrm>
              <a:off x="7846541" y="1717588"/>
              <a:ext cx="4278572" cy="1805623"/>
            </a:xfrm>
            <a:prstGeom prst="rect">
              <a:avLst/>
            </a:prstGeom>
            <a:noFill/>
          </p:spPr>
          <p:txBody>
            <a:bodyPr wrap="square" rtlCol="0">
              <a:spAutoFit/>
            </a:bodyPr>
            <a:lstStyle/>
            <a:p>
              <a:pPr marL="130175" marR="0" lvl="0" indent="0" algn="l" defTabSz="914400" rtl="0" eaLnBrk="1" fontAlgn="auto" latinLnBrk="0" hangingPunct="1">
                <a:lnSpc>
                  <a:spcPct val="90000"/>
                </a:lnSpc>
                <a:spcBef>
                  <a:spcPts val="1000"/>
                </a:spcBef>
                <a:spcAft>
                  <a:spcPts val="0"/>
                </a:spcAft>
                <a:buClr>
                  <a:srgbClr val="0000A3"/>
                </a:buClr>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target BS informs AMF, SMF that it is new BS for mobile</a:t>
              </a:r>
            </a:p>
            <a:p>
              <a:pPr marL="473075" marR="0" lvl="0" indent="-239713" algn="l" defTabSz="914400" rtl="0" eaLnBrk="1" fontAlgn="auto" latinLnBrk="0" hangingPunct="1">
                <a:lnSpc>
                  <a:spcPct val="90000"/>
                </a:lnSpc>
                <a:spcBef>
                  <a:spcPts val="400"/>
                </a:spcBef>
                <a:spcAft>
                  <a:spcPts val="0"/>
                </a:spcAft>
                <a:buClr>
                  <a:srgbClr val="00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SMF instructs UPF to change tunnel endpoint to be (new) target BS</a:t>
              </a:r>
            </a:p>
          </p:txBody>
        </p:sp>
      </p:grpSp>
      <p:grpSp>
        <p:nvGrpSpPr>
          <p:cNvPr id="29" name="Group 28">
            <a:extLst>
              <a:ext uri="{FF2B5EF4-FFF2-40B4-BE49-F238E27FC236}">
                <a16:creationId xmlns:a16="http://schemas.microsoft.com/office/drawing/2014/main" id="{576F3420-1DF6-18FF-5CB0-92EAC35D4F62}"/>
              </a:ext>
            </a:extLst>
          </p:cNvPr>
          <p:cNvGrpSpPr/>
          <p:nvPr/>
        </p:nvGrpSpPr>
        <p:grpSpPr>
          <a:xfrm>
            <a:off x="3687506" y="3367162"/>
            <a:ext cx="774623" cy="455044"/>
            <a:chOff x="5716439" y="395865"/>
            <a:chExt cx="1083058" cy="590840"/>
          </a:xfrm>
        </p:grpSpPr>
        <p:sp>
          <p:nvSpPr>
            <p:cNvPr id="31" name="Rectangle 30">
              <a:extLst>
                <a:ext uri="{FF2B5EF4-FFF2-40B4-BE49-F238E27FC236}">
                  <a16:creationId xmlns:a16="http://schemas.microsoft.com/office/drawing/2014/main" id="{6F2A3EF8-966F-A2BD-8913-79103DCBB8B6}"/>
                </a:ext>
              </a:extLst>
            </p:cNvPr>
            <p:cNvSpPr/>
            <p:nvPr/>
          </p:nvSpPr>
          <p:spPr>
            <a:xfrm>
              <a:off x="5772002" y="395865"/>
              <a:ext cx="962429" cy="590840"/>
            </a:xfrm>
            <a:prstGeom prst="rect">
              <a:avLst/>
            </a:prstGeom>
            <a:solidFill>
              <a:srgbClr val="0012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3" name="TextBox 32">
              <a:extLst>
                <a:ext uri="{FF2B5EF4-FFF2-40B4-BE49-F238E27FC236}">
                  <a16:creationId xmlns:a16="http://schemas.microsoft.com/office/drawing/2014/main" id="{1FEB1FDF-5CF3-FB6B-7A33-D67A9E271CEC}"/>
                </a:ext>
              </a:extLst>
            </p:cNvPr>
            <p:cNvSpPr txBox="1"/>
            <p:nvPr/>
          </p:nvSpPr>
          <p:spPr>
            <a:xfrm>
              <a:off x="5716439" y="422384"/>
              <a:ext cx="1083058" cy="538243"/>
            </a:xfrm>
            <a:prstGeom prst="rect">
              <a:avLst/>
            </a:prstGeom>
            <a:noFill/>
          </p:spPr>
          <p:txBody>
            <a:bodyPr wrap="square" rtlCol="0">
              <a:spAutoFit/>
            </a:bodyPr>
            <a:lstStyle/>
            <a:p>
              <a:pPr algn="ctr">
                <a:lnSpc>
                  <a:spcPct val="80000"/>
                </a:lnSpc>
              </a:pPr>
              <a:r>
                <a:rPr lang="en-US" sz="1200" b="1" dirty="0">
                  <a:solidFill>
                    <a:schemeClr val="bg1"/>
                  </a:solidFill>
                </a:rPr>
                <a:t>AMF</a:t>
              </a:r>
            </a:p>
            <a:p>
              <a:pPr algn="ctr">
                <a:lnSpc>
                  <a:spcPct val="80000"/>
                </a:lnSpc>
              </a:pPr>
              <a:r>
                <a:rPr lang="en-US" sz="700" dirty="0">
                  <a:solidFill>
                    <a:schemeClr val="bg1"/>
                  </a:solidFill>
                </a:rPr>
                <a:t>Access, Mobility </a:t>
              </a:r>
            </a:p>
            <a:p>
              <a:pPr algn="ctr">
                <a:lnSpc>
                  <a:spcPct val="80000"/>
                </a:lnSpc>
              </a:pPr>
              <a:r>
                <a:rPr lang="en-US" sz="700" dirty="0">
                  <a:solidFill>
                    <a:schemeClr val="bg1"/>
                  </a:solidFill>
                </a:rPr>
                <a:t>Management</a:t>
              </a:r>
            </a:p>
          </p:txBody>
        </p:sp>
      </p:grpSp>
      <p:grpSp>
        <p:nvGrpSpPr>
          <p:cNvPr id="34" name="Group 33">
            <a:extLst>
              <a:ext uri="{FF2B5EF4-FFF2-40B4-BE49-F238E27FC236}">
                <a16:creationId xmlns:a16="http://schemas.microsoft.com/office/drawing/2014/main" id="{7CC537F8-1543-3174-7A6E-5E27BC9CEB32}"/>
              </a:ext>
            </a:extLst>
          </p:cNvPr>
          <p:cNvGrpSpPr/>
          <p:nvPr/>
        </p:nvGrpSpPr>
        <p:grpSpPr>
          <a:xfrm>
            <a:off x="2728327" y="3379946"/>
            <a:ext cx="835866" cy="461608"/>
            <a:chOff x="5602549" y="430326"/>
            <a:chExt cx="1168685" cy="527557"/>
          </a:xfrm>
        </p:grpSpPr>
        <p:sp>
          <p:nvSpPr>
            <p:cNvPr id="36" name="Rectangle 35">
              <a:extLst>
                <a:ext uri="{FF2B5EF4-FFF2-40B4-BE49-F238E27FC236}">
                  <a16:creationId xmlns:a16="http://schemas.microsoft.com/office/drawing/2014/main" id="{F8BF1B6E-279F-4251-1D0B-2779D257CC3B}"/>
                </a:ext>
              </a:extLst>
            </p:cNvPr>
            <p:cNvSpPr/>
            <p:nvPr/>
          </p:nvSpPr>
          <p:spPr>
            <a:xfrm>
              <a:off x="5698787" y="430326"/>
              <a:ext cx="953239" cy="527557"/>
            </a:xfrm>
            <a:prstGeom prst="rect">
              <a:avLst/>
            </a:prstGeom>
            <a:solidFill>
              <a:srgbClr val="0012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7" name="TextBox 36">
              <a:extLst>
                <a:ext uri="{FF2B5EF4-FFF2-40B4-BE49-F238E27FC236}">
                  <a16:creationId xmlns:a16="http://schemas.microsoft.com/office/drawing/2014/main" id="{716A6382-E152-DC39-9248-A90A9CD29D93}"/>
                </a:ext>
              </a:extLst>
            </p:cNvPr>
            <p:cNvSpPr txBox="1"/>
            <p:nvPr/>
          </p:nvSpPr>
          <p:spPr>
            <a:xfrm>
              <a:off x="5602549" y="467755"/>
              <a:ext cx="1168685" cy="473760"/>
            </a:xfrm>
            <a:prstGeom prst="rect">
              <a:avLst/>
            </a:prstGeom>
            <a:noFill/>
          </p:spPr>
          <p:txBody>
            <a:bodyPr wrap="square" rtlCol="0">
              <a:spAutoFit/>
            </a:bodyPr>
            <a:lstStyle/>
            <a:p>
              <a:pPr algn="ctr">
                <a:lnSpc>
                  <a:spcPct val="80000"/>
                </a:lnSpc>
              </a:pPr>
              <a:r>
                <a:rPr lang="en-US" sz="1200" b="1" dirty="0">
                  <a:solidFill>
                    <a:schemeClr val="bg1"/>
                  </a:solidFill>
                </a:rPr>
                <a:t>SMF</a:t>
              </a:r>
            </a:p>
            <a:p>
              <a:pPr algn="ctr">
                <a:lnSpc>
                  <a:spcPct val="80000"/>
                </a:lnSpc>
              </a:pPr>
              <a:r>
                <a:rPr lang="en-US" sz="700" dirty="0">
                  <a:solidFill>
                    <a:schemeClr val="bg1"/>
                  </a:solidFill>
                </a:rPr>
                <a:t>Session</a:t>
              </a:r>
            </a:p>
            <a:p>
              <a:pPr algn="ctr">
                <a:lnSpc>
                  <a:spcPct val="80000"/>
                </a:lnSpc>
              </a:pPr>
              <a:r>
                <a:rPr lang="en-US" sz="700" dirty="0">
                  <a:solidFill>
                    <a:schemeClr val="bg1"/>
                  </a:solidFill>
                </a:rPr>
                <a:t>Management</a:t>
              </a:r>
            </a:p>
          </p:txBody>
        </p:sp>
      </p:grpSp>
      <p:grpSp>
        <p:nvGrpSpPr>
          <p:cNvPr id="40" name="Group 39">
            <a:extLst>
              <a:ext uri="{FF2B5EF4-FFF2-40B4-BE49-F238E27FC236}">
                <a16:creationId xmlns:a16="http://schemas.microsoft.com/office/drawing/2014/main" id="{04D04798-1AD0-BAD8-771A-EAEF62702104}"/>
              </a:ext>
            </a:extLst>
          </p:cNvPr>
          <p:cNvGrpSpPr/>
          <p:nvPr/>
        </p:nvGrpSpPr>
        <p:grpSpPr>
          <a:xfrm>
            <a:off x="5327519" y="2278894"/>
            <a:ext cx="411359" cy="1160826"/>
            <a:chOff x="7063104" y="2659545"/>
            <a:chExt cx="411359" cy="1160826"/>
          </a:xfrm>
        </p:grpSpPr>
        <p:cxnSp>
          <p:nvCxnSpPr>
            <p:cNvPr id="41" name="Straight Arrow Connector 40">
              <a:extLst>
                <a:ext uri="{FF2B5EF4-FFF2-40B4-BE49-F238E27FC236}">
                  <a16:creationId xmlns:a16="http://schemas.microsoft.com/office/drawing/2014/main" id="{841011C8-CE4C-112F-4BBA-38CC24D4742B}"/>
                </a:ext>
              </a:extLst>
            </p:cNvPr>
            <p:cNvCxnSpPr>
              <a:cxnSpLocks/>
            </p:cNvCxnSpPr>
            <p:nvPr/>
          </p:nvCxnSpPr>
          <p:spPr>
            <a:xfrm flipH="1" flipV="1">
              <a:off x="7095817" y="2659545"/>
              <a:ext cx="378646" cy="1160826"/>
            </a:xfrm>
            <a:prstGeom prst="straightConnector1">
              <a:avLst/>
            </a:prstGeom>
            <a:ln w="31750">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42" name="Group 41">
              <a:extLst>
                <a:ext uri="{FF2B5EF4-FFF2-40B4-BE49-F238E27FC236}">
                  <a16:creationId xmlns:a16="http://schemas.microsoft.com/office/drawing/2014/main" id="{27F3108E-9A85-006E-701D-FA854BC9B733}"/>
                </a:ext>
              </a:extLst>
            </p:cNvPr>
            <p:cNvGrpSpPr/>
            <p:nvPr/>
          </p:nvGrpSpPr>
          <p:grpSpPr>
            <a:xfrm>
              <a:off x="7063104" y="2883321"/>
              <a:ext cx="287717" cy="369332"/>
              <a:chOff x="146902" y="5672085"/>
              <a:chExt cx="350910" cy="438908"/>
            </a:xfrm>
          </p:grpSpPr>
          <p:sp>
            <p:nvSpPr>
              <p:cNvPr id="43" name="Oval 42">
                <a:extLst>
                  <a:ext uri="{FF2B5EF4-FFF2-40B4-BE49-F238E27FC236}">
                    <a16:creationId xmlns:a16="http://schemas.microsoft.com/office/drawing/2014/main" id="{D4B303C1-11F4-2588-F00B-187F362AA08E}"/>
                  </a:ext>
                </a:extLst>
              </p:cNvPr>
              <p:cNvSpPr/>
              <p:nvPr/>
            </p:nvSpPr>
            <p:spPr>
              <a:xfrm>
                <a:off x="179102" y="5728546"/>
                <a:ext cx="318710" cy="318711"/>
              </a:xfrm>
              <a:prstGeom prst="ellipse">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F9621006-D3EA-BDEE-2168-CEE28EE9AB66}"/>
                  </a:ext>
                </a:extLst>
              </p:cNvPr>
              <p:cNvSpPr txBox="1"/>
              <p:nvPr/>
            </p:nvSpPr>
            <p:spPr>
              <a:xfrm>
                <a:off x="146902" y="5672085"/>
                <a:ext cx="239860" cy="4389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6</a:t>
                </a:r>
              </a:p>
            </p:txBody>
          </p:sp>
        </p:grpSp>
      </p:grpSp>
      <p:sp>
        <p:nvSpPr>
          <p:cNvPr id="46" name="Freeform 45">
            <a:extLst>
              <a:ext uri="{FF2B5EF4-FFF2-40B4-BE49-F238E27FC236}">
                <a16:creationId xmlns:a16="http://schemas.microsoft.com/office/drawing/2014/main" id="{77F483DE-8E99-A61B-FDE0-97765C6B2132}"/>
              </a:ext>
            </a:extLst>
          </p:cNvPr>
          <p:cNvSpPr/>
          <p:nvPr/>
        </p:nvSpPr>
        <p:spPr>
          <a:xfrm flipV="1">
            <a:off x="1371609" y="2725659"/>
            <a:ext cx="5231161" cy="839246"/>
          </a:xfrm>
          <a:custGeom>
            <a:avLst/>
            <a:gdLst>
              <a:gd name="connsiteX0" fmla="*/ 0 w 3237470"/>
              <a:gd name="connsiteY0" fmla="*/ 753762 h 753762"/>
              <a:gd name="connsiteX1" fmla="*/ 1791729 w 3237470"/>
              <a:gd name="connsiteY1" fmla="*/ 0 h 753762"/>
              <a:gd name="connsiteX2" fmla="*/ 3237470 w 3237470"/>
              <a:gd name="connsiteY2" fmla="*/ 568410 h 753762"/>
              <a:gd name="connsiteX0" fmla="*/ 0 w 3237470"/>
              <a:gd name="connsiteY0" fmla="*/ 617838 h 617838"/>
              <a:gd name="connsiteX1" fmla="*/ 1779372 w 3237470"/>
              <a:gd name="connsiteY1" fmla="*/ 0 h 617838"/>
              <a:gd name="connsiteX2" fmla="*/ 3237470 w 3237470"/>
              <a:gd name="connsiteY2" fmla="*/ 432486 h 617838"/>
              <a:gd name="connsiteX0" fmla="*/ 0 w 3237470"/>
              <a:gd name="connsiteY0" fmla="*/ 654908 h 654908"/>
              <a:gd name="connsiteX1" fmla="*/ 1791729 w 3237470"/>
              <a:gd name="connsiteY1" fmla="*/ 0 h 654908"/>
              <a:gd name="connsiteX2" fmla="*/ 3237470 w 3237470"/>
              <a:gd name="connsiteY2" fmla="*/ 469556 h 654908"/>
              <a:gd name="connsiteX0" fmla="*/ 0 w 3237470"/>
              <a:gd name="connsiteY0" fmla="*/ 889687 h 889687"/>
              <a:gd name="connsiteX1" fmla="*/ 1940010 w 3237470"/>
              <a:gd name="connsiteY1" fmla="*/ 0 h 889687"/>
              <a:gd name="connsiteX2" fmla="*/ 3237470 w 3237470"/>
              <a:gd name="connsiteY2" fmla="*/ 704335 h 889687"/>
              <a:gd name="connsiteX0" fmla="*/ 0 w 3012617"/>
              <a:gd name="connsiteY0" fmla="*/ 889687 h 889687"/>
              <a:gd name="connsiteX1" fmla="*/ 1940010 w 3012617"/>
              <a:gd name="connsiteY1" fmla="*/ 0 h 889687"/>
              <a:gd name="connsiteX2" fmla="*/ 3012617 w 3012617"/>
              <a:gd name="connsiteY2" fmla="*/ 839246 h 889687"/>
              <a:gd name="connsiteX0" fmla="*/ 0 w 3012617"/>
              <a:gd name="connsiteY0" fmla="*/ 889687 h 889687"/>
              <a:gd name="connsiteX1" fmla="*/ 1940010 w 3012617"/>
              <a:gd name="connsiteY1" fmla="*/ 0 h 889687"/>
              <a:gd name="connsiteX2" fmla="*/ 3012617 w 3012617"/>
              <a:gd name="connsiteY2" fmla="*/ 839246 h 889687"/>
              <a:gd name="connsiteX0" fmla="*/ 0 w 3012617"/>
              <a:gd name="connsiteY0" fmla="*/ 769766 h 769766"/>
              <a:gd name="connsiteX1" fmla="*/ 2284784 w 3012617"/>
              <a:gd name="connsiteY1" fmla="*/ 0 h 769766"/>
              <a:gd name="connsiteX2" fmla="*/ 3012617 w 3012617"/>
              <a:gd name="connsiteY2" fmla="*/ 719325 h 769766"/>
              <a:gd name="connsiteX0" fmla="*/ 0 w 3012617"/>
              <a:gd name="connsiteY0" fmla="*/ 769766 h 769766"/>
              <a:gd name="connsiteX1" fmla="*/ 2284784 w 3012617"/>
              <a:gd name="connsiteY1" fmla="*/ 0 h 769766"/>
              <a:gd name="connsiteX2" fmla="*/ 3012617 w 3012617"/>
              <a:gd name="connsiteY2" fmla="*/ 719325 h 769766"/>
              <a:gd name="connsiteX0" fmla="*/ 0 w 3042597"/>
              <a:gd name="connsiteY0" fmla="*/ 769766 h 839246"/>
              <a:gd name="connsiteX1" fmla="*/ 2284784 w 3042597"/>
              <a:gd name="connsiteY1" fmla="*/ 0 h 839246"/>
              <a:gd name="connsiteX2" fmla="*/ 3042597 w 3042597"/>
              <a:gd name="connsiteY2" fmla="*/ 839246 h 839246"/>
              <a:gd name="connsiteX0" fmla="*/ 0 w 3042597"/>
              <a:gd name="connsiteY0" fmla="*/ 769766 h 839246"/>
              <a:gd name="connsiteX1" fmla="*/ 2284784 w 3042597"/>
              <a:gd name="connsiteY1" fmla="*/ 0 h 839246"/>
              <a:gd name="connsiteX2" fmla="*/ 3042597 w 3042597"/>
              <a:gd name="connsiteY2" fmla="*/ 839246 h 839246"/>
              <a:gd name="connsiteX0" fmla="*/ 0 w 5231161"/>
              <a:gd name="connsiteY0" fmla="*/ 634854 h 839246"/>
              <a:gd name="connsiteX1" fmla="*/ 4473348 w 5231161"/>
              <a:gd name="connsiteY1" fmla="*/ 0 h 839246"/>
              <a:gd name="connsiteX2" fmla="*/ 5231161 w 5231161"/>
              <a:gd name="connsiteY2" fmla="*/ 839246 h 839246"/>
              <a:gd name="connsiteX0" fmla="*/ 0 w 5231161"/>
              <a:gd name="connsiteY0" fmla="*/ 634854 h 839246"/>
              <a:gd name="connsiteX1" fmla="*/ 2247752 w 5231161"/>
              <a:gd name="connsiteY1" fmla="*/ 297180 h 839246"/>
              <a:gd name="connsiteX2" fmla="*/ 4473348 w 5231161"/>
              <a:gd name="connsiteY2" fmla="*/ 0 h 839246"/>
              <a:gd name="connsiteX3" fmla="*/ 5231161 w 5231161"/>
              <a:gd name="connsiteY3" fmla="*/ 839246 h 839246"/>
              <a:gd name="connsiteX0" fmla="*/ 0 w 5231161"/>
              <a:gd name="connsiteY0" fmla="*/ 634854 h 839246"/>
              <a:gd name="connsiteX1" fmla="*/ 2067870 w 5231161"/>
              <a:gd name="connsiteY1" fmla="*/ 626963 h 839246"/>
              <a:gd name="connsiteX2" fmla="*/ 4473348 w 5231161"/>
              <a:gd name="connsiteY2" fmla="*/ 0 h 839246"/>
              <a:gd name="connsiteX3" fmla="*/ 5231161 w 5231161"/>
              <a:gd name="connsiteY3" fmla="*/ 839246 h 839246"/>
              <a:gd name="connsiteX0" fmla="*/ 0 w 5231161"/>
              <a:gd name="connsiteY0" fmla="*/ 634854 h 839246"/>
              <a:gd name="connsiteX1" fmla="*/ 2052880 w 5231161"/>
              <a:gd name="connsiteY1" fmla="*/ 626963 h 839246"/>
              <a:gd name="connsiteX2" fmla="*/ 4473348 w 5231161"/>
              <a:gd name="connsiteY2" fmla="*/ 0 h 839246"/>
              <a:gd name="connsiteX3" fmla="*/ 5231161 w 5231161"/>
              <a:gd name="connsiteY3" fmla="*/ 839246 h 839246"/>
            </a:gdLst>
            <a:ahLst/>
            <a:cxnLst>
              <a:cxn ang="0">
                <a:pos x="connsiteX0" y="connsiteY0"/>
              </a:cxn>
              <a:cxn ang="0">
                <a:pos x="connsiteX1" y="connsiteY1"/>
              </a:cxn>
              <a:cxn ang="0">
                <a:pos x="connsiteX2" y="connsiteY2"/>
              </a:cxn>
              <a:cxn ang="0">
                <a:pos x="connsiteX3" y="connsiteY3"/>
              </a:cxn>
            </a:cxnLst>
            <a:rect l="l" t="t" r="r" b="b"/>
            <a:pathLst>
              <a:path w="5231161" h="839246">
                <a:moveTo>
                  <a:pt x="0" y="634854"/>
                </a:moveTo>
                <a:lnTo>
                  <a:pt x="2052880" y="626963"/>
                </a:lnTo>
                <a:lnTo>
                  <a:pt x="4473348" y="0"/>
                </a:lnTo>
                <a:cubicBezTo>
                  <a:pt x="4815894" y="354699"/>
                  <a:pt x="4663763" y="214724"/>
                  <a:pt x="5231161" y="839246"/>
                </a:cubicBezTo>
              </a:path>
            </a:pathLst>
          </a:custGeom>
          <a:noFill/>
          <a:ln w="63500">
            <a:solidFill>
              <a:srgbClr val="0012A0"/>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2" name="Group 51">
            <a:extLst>
              <a:ext uri="{FF2B5EF4-FFF2-40B4-BE49-F238E27FC236}">
                <a16:creationId xmlns:a16="http://schemas.microsoft.com/office/drawing/2014/main" id="{ACE35216-2688-066D-5DF2-7E12F3E0772B}"/>
              </a:ext>
            </a:extLst>
          </p:cNvPr>
          <p:cNvGrpSpPr/>
          <p:nvPr/>
        </p:nvGrpSpPr>
        <p:grpSpPr>
          <a:xfrm>
            <a:off x="2894310" y="2662243"/>
            <a:ext cx="720617" cy="464423"/>
            <a:chOff x="6528665" y="-181540"/>
            <a:chExt cx="863674" cy="619314"/>
          </a:xfrm>
        </p:grpSpPr>
        <p:sp>
          <p:nvSpPr>
            <p:cNvPr id="53" name="Rectangle 52">
              <a:extLst>
                <a:ext uri="{FF2B5EF4-FFF2-40B4-BE49-F238E27FC236}">
                  <a16:creationId xmlns:a16="http://schemas.microsoft.com/office/drawing/2014/main" id="{2AE818B1-4C26-7148-E080-5C0F51A49F44}"/>
                </a:ext>
              </a:extLst>
            </p:cNvPr>
            <p:cNvSpPr/>
            <p:nvPr/>
          </p:nvSpPr>
          <p:spPr>
            <a:xfrm>
              <a:off x="6528665" y="-181540"/>
              <a:ext cx="814482" cy="595992"/>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4" name="TextBox 53">
              <a:extLst>
                <a:ext uri="{FF2B5EF4-FFF2-40B4-BE49-F238E27FC236}">
                  <a16:creationId xmlns:a16="http://schemas.microsoft.com/office/drawing/2014/main" id="{374608EB-B71B-10AD-385D-62CADF699F56}"/>
                </a:ext>
              </a:extLst>
            </p:cNvPr>
            <p:cNvSpPr txBox="1"/>
            <p:nvPr/>
          </p:nvSpPr>
          <p:spPr>
            <a:xfrm>
              <a:off x="6528666" y="-181540"/>
              <a:ext cx="863673" cy="619314"/>
            </a:xfrm>
            <a:prstGeom prst="rect">
              <a:avLst/>
            </a:prstGeom>
            <a:noFill/>
          </p:spPr>
          <p:txBody>
            <a:bodyPr wrap="square" rtlCol="0">
              <a:spAutoFit/>
            </a:bodyPr>
            <a:lstStyle/>
            <a:p>
              <a:pPr algn="ctr">
                <a:lnSpc>
                  <a:spcPct val="80000"/>
                </a:lnSpc>
              </a:pPr>
              <a:r>
                <a:rPr lang="en-US" sz="1200" b="1" dirty="0">
                  <a:solidFill>
                    <a:schemeClr val="bg1"/>
                  </a:solidFill>
                </a:rPr>
                <a:t>UPF</a:t>
              </a:r>
            </a:p>
            <a:p>
              <a:pPr algn="ctr">
                <a:lnSpc>
                  <a:spcPct val="80000"/>
                </a:lnSpc>
              </a:pPr>
              <a:r>
                <a:rPr lang="en-US" sz="900" dirty="0">
                  <a:solidFill>
                    <a:schemeClr val="bg1"/>
                  </a:solidFill>
                </a:rPr>
                <a:t>User Plane Function</a:t>
              </a:r>
            </a:p>
          </p:txBody>
        </p:sp>
      </p:grpSp>
      <p:grpSp>
        <p:nvGrpSpPr>
          <p:cNvPr id="56" name="Group 55">
            <a:extLst>
              <a:ext uri="{FF2B5EF4-FFF2-40B4-BE49-F238E27FC236}">
                <a16:creationId xmlns:a16="http://schemas.microsoft.com/office/drawing/2014/main" id="{7EFAA8AF-26EB-E869-DA40-0C2D57A309C1}"/>
              </a:ext>
            </a:extLst>
          </p:cNvPr>
          <p:cNvGrpSpPr/>
          <p:nvPr/>
        </p:nvGrpSpPr>
        <p:grpSpPr>
          <a:xfrm>
            <a:off x="7898000" y="3250810"/>
            <a:ext cx="3780133" cy="761483"/>
            <a:chOff x="6881392" y="1713235"/>
            <a:chExt cx="10430422" cy="761483"/>
          </a:xfrm>
        </p:grpSpPr>
        <p:grpSp>
          <p:nvGrpSpPr>
            <p:cNvPr id="57" name="Group 56">
              <a:extLst>
                <a:ext uri="{FF2B5EF4-FFF2-40B4-BE49-F238E27FC236}">
                  <a16:creationId xmlns:a16="http://schemas.microsoft.com/office/drawing/2014/main" id="{01403EF1-6D1D-82D7-0B30-217B1FFDDFE1}"/>
                </a:ext>
              </a:extLst>
            </p:cNvPr>
            <p:cNvGrpSpPr/>
            <p:nvPr/>
          </p:nvGrpSpPr>
          <p:grpSpPr>
            <a:xfrm>
              <a:off x="6881392" y="1713235"/>
              <a:ext cx="1009771" cy="461665"/>
              <a:chOff x="6881392" y="1713235"/>
              <a:chExt cx="1009771" cy="461665"/>
            </a:xfrm>
          </p:grpSpPr>
          <p:sp>
            <p:nvSpPr>
              <p:cNvPr id="59" name="Oval 58">
                <a:extLst>
                  <a:ext uri="{FF2B5EF4-FFF2-40B4-BE49-F238E27FC236}">
                    <a16:creationId xmlns:a16="http://schemas.microsoft.com/office/drawing/2014/main" id="{67B157BB-B7E1-3359-559E-F870239B6B72}"/>
                  </a:ext>
                </a:extLst>
              </p:cNvPr>
              <p:cNvSpPr/>
              <p:nvPr/>
            </p:nvSpPr>
            <p:spPr>
              <a:xfrm>
                <a:off x="6903704" y="1777108"/>
                <a:ext cx="987459" cy="346814"/>
              </a:xfrm>
              <a:prstGeom prst="ellipse">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248E97A6-DC50-9A45-9685-EE62EA132FAF}"/>
                  </a:ext>
                </a:extLst>
              </p:cNvPr>
              <p:cNvSpPr txBox="1"/>
              <p:nvPr/>
            </p:nvSpPr>
            <p:spPr>
              <a:xfrm>
                <a:off x="6881392" y="1713235"/>
                <a:ext cx="98746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6 </a:t>
                </a:r>
              </a:p>
            </p:txBody>
          </p:sp>
        </p:grpSp>
        <p:sp>
          <p:nvSpPr>
            <p:cNvPr id="58" name="TextBox 57">
              <a:extLst>
                <a:ext uri="{FF2B5EF4-FFF2-40B4-BE49-F238E27FC236}">
                  <a16:creationId xmlns:a16="http://schemas.microsoft.com/office/drawing/2014/main" id="{90311566-3F80-EDBC-EC58-580C92D9F5C2}"/>
                </a:ext>
              </a:extLst>
            </p:cNvPr>
            <p:cNvSpPr txBox="1"/>
            <p:nvPr/>
          </p:nvSpPr>
          <p:spPr>
            <a:xfrm>
              <a:off x="7846539" y="1717588"/>
              <a:ext cx="9465275" cy="757130"/>
            </a:xfrm>
            <a:prstGeom prst="rect">
              <a:avLst/>
            </a:prstGeom>
            <a:noFill/>
          </p:spPr>
          <p:txBody>
            <a:bodyPr wrap="square" rtlCol="0">
              <a:spAutoFit/>
            </a:bodyPr>
            <a:lstStyle/>
            <a:p>
              <a:pPr marL="130175" marR="0" lvl="0" indent="0" algn="l" defTabSz="914400" rtl="0" eaLnBrk="1" fontAlgn="auto" latinLnBrk="0" hangingPunct="1">
                <a:lnSpc>
                  <a:spcPct val="90000"/>
                </a:lnSpc>
                <a:spcBef>
                  <a:spcPts val="1000"/>
                </a:spcBef>
                <a:spcAft>
                  <a:spcPts val="0"/>
                </a:spcAft>
                <a:buClr>
                  <a:srgbClr val="0000A3"/>
                </a:buClr>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target BS ACKs back to source BS: handover complete, source BS can release resources</a:t>
              </a:r>
            </a:p>
          </p:txBody>
        </p:sp>
      </p:grpSp>
      <p:grpSp>
        <p:nvGrpSpPr>
          <p:cNvPr id="61" name="Group 60">
            <a:extLst>
              <a:ext uri="{FF2B5EF4-FFF2-40B4-BE49-F238E27FC236}">
                <a16:creationId xmlns:a16="http://schemas.microsoft.com/office/drawing/2014/main" id="{14207CC1-EC1C-DEA4-DFF9-F2B6ECB7684E}"/>
              </a:ext>
            </a:extLst>
          </p:cNvPr>
          <p:cNvGrpSpPr/>
          <p:nvPr/>
        </p:nvGrpSpPr>
        <p:grpSpPr>
          <a:xfrm>
            <a:off x="7421273" y="5183152"/>
            <a:ext cx="3728639" cy="1162117"/>
            <a:chOff x="13583175" y="1645000"/>
            <a:chExt cx="3728639" cy="1162117"/>
          </a:xfrm>
        </p:grpSpPr>
        <p:grpSp>
          <p:nvGrpSpPr>
            <p:cNvPr id="62" name="Group 61">
              <a:extLst>
                <a:ext uri="{FF2B5EF4-FFF2-40B4-BE49-F238E27FC236}">
                  <a16:creationId xmlns:a16="http://schemas.microsoft.com/office/drawing/2014/main" id="{630C7D4A-9F2C-AC2D-968E-022C21D983AE}"/>
                </a:ext>
              </a:extLst>
            </p:cNvPr>
            <p:cNvGrpSpPr/>
            <p:nvPr/>
          </p:nvGrpSpPr>
          <p:grpSpPr>
            <a:xfrm>
              <a:off x="13583175" y="1645000"/>
              <a:ext cx="337926" cy="461665"/>
              <a:chOff x="13583175" y="1645000"/>
              <a:chExt cx="337926" cy="461665"/>
            </a:xfrm>
          </p:grpSpPr>
          <p:sp>
            <p:nvSpPr>
              <p:cNvPr id="512" name="Oval 511">
                <a:extLst>
                  <a:ext uri="{FF2B5EF4-FFF2-40B4-BE49-F238E27FC236}">
                    <a16:creationId xmlns:a16="http://schemas.microsoft.com/office/drawing/2014/main" id="{C995792E-B99B-219D-B1AB-D781D17FD2A4}"/>
                  </a:ext>
                </a:extLst>
              </p:cNvPr>
              <p:cNvSpPr/>
              <p:nvPr/>
            </p:nvSpPr>
            <p:spPr>
              <a:xfrm>
                <a:off x="13583175" y="1690626"/>
                <a:ext cx="337926" cy="346814"/>
              </a:xfrm>
              <a:prstGeom prst="ellipse">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3" name="TextBox 512">
                <a:extLst>
                  <a:ext uri="{FF2B5EF4-FFF2-40B4-BE49-F238E27FC236}">
                    <a16:creationId xmlns:a16="http://schemas.microsoft.com/office/drawing/2014/main" id="{87125353-C4F5-00CF-8FE7-310650460731}"/>
                  </a:ext>
                </a:extLst>
              </p:cNvPr>
              <p:cNvSpPr txBox="1"/>
              <p:nvPr/>
            </p:nvSpPr>
            <p:spPr>
              <a:xfrm>
                <a:off x="13653806" y="1645000"/>
                <a:ext cx="1966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7 </a:t>
                </a:r>
              </a:p>
            </p:txBody>
          </p:sp>
        </p:grpSp>
        <p:sp>
          <p:nvSpPr>
            <p:cNvPr id="63" name="TextBox 62">
              <a:extLst>
                <a:ext uri="{FF2B5EF4-FFF2-40B4-BE49-F238E27FC236}">
                  <a16:creationId xmlns:a16="http://schemas.microsoft.com/office/drawing/2014/main" id="{E0020F12-0AFB-80CB-16C4-791D66309E98}"/>
                </a:ext>
              </a:extLst>
            </p:cNvPr>
            <p:cNvSpPr txBox="1"/>
            <p:nvPr/>
          </p:nvSpPr>
          <p:spPr>
            <a:xfrm>
              <a:off x="13881464" y="1717588"/>
              <a:ext cx="3430350" cy="1089529"/>
            </a:xfrm>
            <a:prstGeom prst="rect">
              <a:avLst/>
            </a:prstGeom>
            <a:noFill/>
          </p:spPr>
          <p:txBody>
            <a:bodyPr wrap="square" rtlCol="0">
              <a:spAutoFit/>
            </a:bodyPr>
            <a:lstStyle/>
            <a:p>
              <a:pPr marL="130175" marR="0" lvl="0" indent="0" algn="l" defTabSz="914400" rtl="0" eaLnBrk="1" fontAlgn="auto" latinLnBrk="0" hangingPunct="1">
                <a:lnSpc>
                  <a:spcPct val="90000"/>
                </a:lnSpc>
                <a:spcBef>
                  <a:spcPts val="1000"/>
                </a:spcBef>
                <a:spcAft>
                  <a:spcPts val="0"/>
                </a:spcAft>
                <a:buClr>
                  <a:srgbClr val="0000A3"/>
                </a:buClr>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mobile’s datagrams now flow through new tunnel from target BS to UPF</a:t>
              </a:r>
            </a:p>
          </p:txBody>
        </p:sp>
      </p:grpSp>
      <p:grpSp>
        <p:nvGrpSpPr>
          <p:cNvPr id="12" name="Group 11">
            <a:extLst>
              <a:ext uri="{FF2B5EF4-FFF2-40B4-BE49-F238E27FC236}">
                <a16:creationId xmlns:a16="http://schemas.microsoft.com/office/drawing/2014/main" id="{A3088176-07C1-9657-0D11-F120AA89954A}"/>
              </a:ext>
            </a:extLst>
          </p:cNvPr>
          <p:cNvGrpSpPr/>
          <p:nvPr/>
        </p:nvGrpSpPr>
        <p:grpSpPr>
          <a:xfrm>
            <a:off x="2792680" y="2961054"/>
            <a:ext cx="261316" cy="564979"/>
            <a:chOff x="4852757" y="3380408"/>
            <a:chExt cx="261316" cy="564979"/>
          </a:xfrm>
        </p:grpSpPr>
        <p:cxnSp>
          <p:nvCxnSpPr>
            <p:cNvPr id="14" name="Straight Arrow Connector 13">
              <a:extLst>
                <a:ext uri="{FF2B5EF4-FFF2-40B4-BE49-F238E27FC236}">
                  <a16:creationId xmlns:a16="http://schemas.microsoft.com/office/drawing/2014/main" id="{16F95B80-7B33-491C-F689-FF9DB3308690}"/>
                </a:ext>
              </a:extLst>
            </p:cNvPr>
            <p:cNvCxnSpPr>
              <a:cxnSpLocks/>
            </p:cNvCxnSpPr>
            <p:nvPr/>
          </p:nvCxnSpPr>
          <p:spPr>
            <a:xfrm flipV="1">
              <a:off x="4987206" y="3380408"/>
              <a:ext cx="3881" cy="564979"/>
            </a:xfrm>
            <a:prstGeom prst="straightConnector1">
              <a:avLst/>
            </a:prstGeom>
            <a:ln w="31750">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67AAD7B7-14DB-1EEE-A258-71406A0FAF5F}"/>
                </a:ext>
              </a:extLst>
            </p:cNvPr>
            <p:cNvGrpSpPr/>
            <p:nvPr/>
          </p:nvGrpSpPr>
          <p:grpSpPr>
            <a:xfrm>
              <a:off x="4852757" y="3527520"/>
              <a:ext cx="261316" cy="369332"/>
              <a:chOff x="4813725" y="3527520"/>
              <a:chExt cx="261316" cy="369332"/>
            </a:xfrm>
          </p:grpSpPr>
          <p:sp>
            <p:nvSpPr>
              <p:cNvPr id="17" name="Oval 16">
                <a:extLst>
                  <a:ext uri="{FF2B5EF4-FFF2-40B4-BE49-F238E27FC236}">
                    <a16:creationId xmlns:a16="http://schemas.microsoft.com/office/drawing/2014/main" id="{43A6EE01-DC57-2466-EA54-11BF967D65E7}"/>
                  </a:ext>
                </a:extLst>
              </p:cNvPr>
              <p:cNvSpPr/>
              <p:nvPr/>
            </p:nvSpPr>
            <p:spPr>
              <a:xfrm>
                <a:off x="4813725" y="3572000"/>
                <a:ext cx="261316" cy="268189"/>
              </a:xfrm>
              <a:prstGeom prst="ellipse">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AEB4C5C1-90D8-0594-8EDC-A7AD4CC09898}"/>
                  </a:ext>
                </a:extLst>
              </p:cNvPr>
              <p:cNvSpPr txBox="1"/>
              <p:nvPr/>
            </p:nvSpPr>
            <p:spPr>
              <a:xfrm>
                <a:off x="4850624" y="3527520"/>
                <a:ext cx="19666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5</a:t>
                </a:r>
              </a:p>
            </p:txBody>
          </p:sp>
        </p:grpSp>
      </p:grpSp>
      <p:sp>
        <p:nvSpPr>
          <p:cNvPr id="516" name="Title 1">
            <a:extLst>
              <a:ext uri="{FF2B5EF4-FFF2-40B4-BE49-F238E27FC236}">
                <a16:creationId xmlns:a16="http://schemas.microsoft.com/office/drawing/2014/main" id="{2A2AF6A6-5065-BF69-7D25-3560F4C635D0}"/>
              </a:ext>
            </a:extLst>
          </p:cNvPr>
          <p:cNvSpPr txBox="1">
            <a:spLocks/>
          </p:cNvSpPr>
          <p:nvPr/>
        </p:nvSpPr>
        <p:spPr>
          <a:xfrm>
            <a:off x="439214" y="264708"/>
            <a:ext cx="10889343" cy="89462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0000A3"/>
                </a:solidFill>
                <a:latin typeface="+mj-lt"/>
                <a:ea typeface="+mj-ea"/>
                <a:cs typeface="+mj-cs"/>
              </a:defRPr>
            </a:lvl1pPr>
          </a:lstStyle>
          <a:p>
            <a:r>
              <a:rPr lang="en-US"/>
              <a:t>Challenge 1: Mobility in 5G networks: handover</a:t>
            </a:r>
            <a:endParaRPr lang="en-US" dirty="0"/>
          </a:p>
        </p:txBody>
      </p:sp>
    </p:spTree>
    <p:extLst>
      <p:ext uri="{BB962C8B-B14F-4D97-AF65-F5344CB8AC3E}">
        <p14:creationId xmlns:p14="http://schemas.microsoft.com/office/powerpoint/2010/main" val="152703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ssolv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grpId="0" nodeType="clickEffect">
                                  <p:stCondLst>
                                    <p:cond delay="0"/>
                                  </p:stCondLst>
                                  <p:childTnLst>
                                    <p:animEffect transition="out" filter="dissolv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9" presetClass="exit" presetSubtype="0" fill="hold" grpId="0" nodeType="withEffect">
                                  <p:stCondLst>
                                    <p:cond delay="0"/>
                                  </p:stCondLst>
                                  <p:childTnLst>
                                    <p:animEffect transition="out" filter="dissolve">
                                      <p:cBhvr>
                                        <p:cTn id="20" dur="500"/>
                                        <p:tgtEl>
                                          <p:spTgt spid="572"/>
                                        </p:tgtEl>
                                      </p:cBhvr>
                                    </p:animEffect>
                                    <p:set>
                                      <p:cBhvr>
                                        <p:cTn id="21" dur="1" fill="hold">
                                          <p:stCondLst>
                                            <p:cond delay="499"/>
                                          </p:stCondLst>
                                        </p:cTn>
                                        <p:tgtEl>
                                          <p:spTgt spid="572"/>
                                        </p:tgtEl>
                                        <p:attrNameLst>
                                          <p:attrName>style.visibility</p:attrName>
                                        </p:attrNameLst>
                                      </p:cBhvr>
                                      <p:to>
                                        <p:strVal val="hidden"/>
                                      </p:to>
                                    </p:set>
                                  </p:childTnLst>
                                </p:cTn>
                              </p:par>
                              <p:par>
                                <p:cTn id="22" presetID="9" presetClass="exit" presetSubtype="0" fill="hold" grpId="0" nodeType="withEffect">
                                  <p:stCondLst>
                                    <p:cond delay="0"/>
                                  </p:stCondLst>
                                  <p:childTnLst>
                                    <p:animEffect transition="out" filter="dissolve">
                                      <p:cBhvr>
                                        <p:cTn id="23" dur="500"/>
                                        <p:tgtEl>
                                          <p:spTgt spid="573"/>
                                        </p:tgtEl>
                                      </p:cBhvr>
                                    </p:animEffect>
                                    <p:set>
                                      <p:cBhvr>
                                        <p:cTn id="24" dur="1" fill="hold">
                                          <p:stCondLst>
                                            <p:cond delay="499"/>
                                          </p:stCondLst>
                                        </p:cTn>
                                        <p:tgtEl>
                                          <p:spTgt spid="573"/>
                                        </p:tgtEl>
                                        <p:attrNameLst>
                                          <p:attrName>style.visibility</p:attrName>
                                        </p:attrNameLst>
                                      </p:cBhvr>
                                      <p:to>
                                        <p:strVal val="hidden"/>
                                      </p:to>
                                    </p:set>
                                  </p:childTnLst>
                                </p:cTn>
                              </p:par>
                              <p:par>
                                <p:cTn id="25" presetID="9"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dissolve">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dissolve">
                                      <p:cBhvr>
                                        <p:cTn id="32" dur="500"/>
                                        <p:tgtEl>
                                          <p:spTgt spid="40"/>
                                        </p:tgtEl>
                                      </p:cBhvr>
                                    </p:animEffect>
                                  </p:childTnLst>
                                </p:cTn>
                              </p:par>
                              <p:par>
                                <p:cTn id="33" presetID="9" presetClass="entr" presetSubtype="0"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dissolve">
                                      <p:cBhvr>
                                        <p:cTn id="35" dur="500"/>
                                        <p:tgtEl>
                                          <p:spTgt spid="56"/>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dissolve">
                                      <p:cBhvr>
                                        <p:cTn id="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 grpId="0" animBg="1"/>
      <p:bldP spid="573" grpId="0" animBg="1"/>
      <p:bldP spid="3" grpId="0" animBg="1"/>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E1D71-E512-E50F-7656-0FBD2AA227EC}"/>
            </a:ext>
          </a:extLst>
        </p:cNvPr>
        <p:cNvGrpSpPr/>
        <p:nvPr/>
      </p:nvGrpSpPr>
      <p:grpSpPr>
        <a:xfrm>
          <a:off x="0" y="0"/>
          <a:ext cx="0" cy="0"/>
          <a:chOff x="0" y="0"/>
          <a:chExt cx="0" cy="0"/>
        </a:xfrm>
      </p:grpSpPr>
      <p:sp>
        <p:nvSpPr>
          <p:cNvPr id="516" name="Title 1">
            <a:extLst>
              <a:ext uri="{FF2B5EF4-FFF2-40B4-BE49-F238E27FC236}">
                <a16:creationId xmlns:a16="http://schemas.microsoft.com/office/drawing/2014/main" id="{EE8C0647-D3A1-58F4-E000-831AC758B473}"/>
              </a:ext>
            </a:extLst>
          </p:cNvPr>
          <p:cNvSpPr txBox="1">
            <a:spLocks/>
          </p:cNvSpPr>
          <p:nvPr/>
        </p:nvSpPr>
        <p:spPr>
          <a:xfrm>
            <a:off x="439214" y="264708"/>
            <a:ext cx="10889343" cy="89462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0000A3"/>
                </a:solidFill>
                <a:latin typeface="+mj-lt"/>
                <a:ea typeface="+mj-ea"/>
                <a:cs typeface="+mj-cs"/>
              </a:defRPr>
            </a:lvl1pPr>
          </a:lstStyle>
          <a:p>
            <a:r>
              <a:rPr lang="en-US" dirty="0"/>
              <a:t>Handover in 5G networks: how AI/ML can help</a:t>
            </a:r>
          </a:p>
        </p:txBody>
      </p:sp>
      <p:pic>
        <p:nvPicPr>
          <p:cNvPr id="9" name="Picture 8">
            <a:extLst>
              <a:ext uri="{FF2B5EF4-FFF2-40B4-BE49-F238E27FC236}">
                <a16:creationId xmlns:a16="http://schemas.microsoft.com/office/drawing/2014/main" id="{234368E9-2366-B139-FAE1-A4266F9DAFC2}"/>
              </a:ext>
            </a:extLst>
          </p:cNvPr>
          <p:cNvPicPr>
            <a:picLocks noChangeAspect="1"/>
          </p:cNvPicPr>
          <p:nvPr/>
        </p:nvPicPr>
        <p:blipFill>
          <a:blip r:embed="rId3"/>
          <a:stretch>
            <a:fillRect/>
          </a:stretch>
        </p:blipFill>
        <p:spPr>
          <a:xfrm>
            <a:off x="7029861" y="2143878"/>
            <a:ext cx="4749927" cy="3088550"/>
          </a:xfrm>
          <a:prstGeom prst="rect">
            <a:avLst/>
          </a:prstGeom>
        </p:spPr>
      </p:pic>
      <p:sp>
        <p:nvSpPr>
          <p:cNvPr id="26" name="Freeform 25">
            <a:extLst>
              <a:ext uri="{FF2B5EF4-FFF2-40B4-BE49-F238E27FC236}">
                <a16:creationId xmlns:a16="http://schemas.microsoft.com/office/drawing/2014/main" id="{DB62EBA2-1961-3D74-89BC-D013094326CA}"/>
              </a:ext>
            </a:extLst>
          </p:cNvPr>
          <p:cNvSpPr/>
          <p:nvPr/>
        </p:nvSpPr>
        <p:spPr>
          <a:xfrm>
            <a:off x="10622847" y="2336801"/>
            <a:ext cx="440523" cy="1772356"/>
          </a:xfrm>
          <a:custGeom>
            <a:avLst/>
            <a:gdLst>
              <a:gd name="connsiteX0" fmla="*/ 0 w 428977"/>
              <a:gd name="connsiteY0" fmla="*/ 0 h 1467556"/>
              <a:gd name="connsiteX1" fmla="*/ 428977 w 428977"/>
              <a:gd name="connsiteY1" fmla="*/ 1467556 h 1467556"/>
              <a:gd name="connsiteX0" fmla="*/ 0 w 429521"/>
              <a:gd name="connsiteY0" fmla="*/ 0 h 1467556"/>
              <a:gd name="connsiteX1" fmla="*/ 428977 w 429521"/>
              <a:gd name="connsiteY1" fmla="*/ 1467556 h 1467556"/>
              <a:gd name="connsiteX0" fmla="*/ 0 w 430052"/>
              <a:gd name="connsiteY0" fmla="*/ 0 h 1467556"/>
              <a:gd name="connsiteX1" fmla="*/ 428977 w 430052"/>
              <a:gd name="connsiteY1" fmla="*/ 1467556 h 1467556"/>
              <a:gd name="connsiteX0" fmla="*/ 0 w 418842"/>
              <a:gd name="connsiteY0" fmla="*/ 0 h 1772356"/>
              <a:gd name="connsiteX1" fmla="*/ 417688 w 418842"/>
              <a:gd name="connsiteY1" fmla="*/ 1772356 h 1772356"/>
              <a:gd name="connsiteX0" fmla="*/ 0 w 436514"/>
              <a:gd name="connsiteY0" fmla="*/ 0 h 1772356"/>
              <a:gd name="connsiteX1" fmla="*/ 417688 w 436514"/>
              <a:gd name="connsiteY1" fmla="*/ 1772356 h 1772356"/>
              <a:gd name="connsiteX0" fmla="*/ 0 w 440523"/>
              <a:gd name="connsiteY0" fmla="*/ 0 h 1772356"/>
              <a:gd name="connsiteX1" fmla="*/ 417688 w 440523"/>
              <a:gd name="connsiteY1" fmla="*/ 1772356 h 1772356"/>
            </a:gdLst>
            <a:ahLst/>
            <a:cxnLst>
              <a:cxn ang="0">
                <a:pos x="connsiteX0" y="connsiteY0"/>
              </a:cxn>
              <a:cxn ang="0">
                <a:pos x="connsiteX1" y="connsiteY1"/>
              </a:cxn>
            </a:cxnLst>
            <a:rect l="l" t="t" r="r" b="b"/>
            <a:pathLst>
              <a:path w="440523" h="1772356">
                <a:moveTo>
                  <a:pt x="0" y="0"/>
                </a:moveTo>
                <a:cubicBezTo>
                  <a:pt x="357481" y="398873"/>
                  <a:pt x="500473" y="921926"/>
                  <a:pt x="417688" y="1772356"/>
                </a:cubicBezTo>
              </a:path>
            </a:pathLst>
          </a:custGeom>
          <a:noFill/>
          <a:ln w="31750">
            <a:solidFill>
              <a:srgbClr val="C00000"/>
            </a:solidFill>
            <a:headEnd type="triangl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243DBB91-88A6-68BB-D966-0920F250AF0D}"/>
              </a:ext>
            </a:extLst>
          </p:cNvPr>
          <p:cNvSpPr txBox="1"/>
          <p:nvPr/>
        </p:nvSpPr>
        <p:spPr>
          <a:xfrm>
            <a:off x="10969154" y="3104446"/>
            <a:ext cx="421910" cy="707886"/>
          </a:xfrm>
          <a:prstGeom prst="rect">
            <a:avLst/>
          </a:prstGeom>
          <a:noFill/>
        </p:spPr>
        <p:txBody>
          <a:bodyPr wrap="none" rtlCol="0">
            <a:spAutoFit/>
          </a:bodyPr>
          <a:lstStyle/>
          <a:p>
            <a:r>
              <a:rPr lang="en-US" sz="4000" dirty="0">
                <a:solidFill>
                  <a:srgbClr val="C00000"/>
                </a:solidFill>
              </a:rPr>
              <a:t>?</a:t>
            </a:r>
          </a:p>
        </p:txBody>
      </p:sp>
      <p:sp>
        <p:nvSpPr>
          <p:cNvPr id="30" name="TextBox 29">
            <a:extLst>
              <a:ext uri="{FF2B5EF4-FFF2-40B4-BE49-F238E27FC236}">
                <a16:creationId xmlns:a16="http://schemas.microsoft.com/office/drawing/2014/main" id="{F88F5881-6428-CADF-8BAC-86B9D9666010}"/>
              </a:ext>
            </a:extLst>
          </p:cNvPr>
          <p:cNvSpPr txBox="1"/>
          <p:nvPr/>
        </p:nvSpPr>
        <p:spPr>
          <a:xfrm>
            <a:off x="439214" y="1370475"/>
            <a:ext cx="6590647" cy="4893647"/>
          </a:xfrm>
          <a:prstGeom prst="rect">
            <a:avLst/>
          </a:prstGeom>
          <a:noFill/>
        </p:spPr>
        <p:txBody>
          <a:bodyPr wrap="square" rtlCol="0">
            <a:spAutoFit/>
          </a:bodyPr>
          <a:lstStyle/>
          <a:p>
            <a:pPr lvl="0">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User behavioral patterns</a:t>
            </a:r>
            <a:r>
              <a:rPr kumimoji="0" lang="en-US" sz="2400" b="0" i="0" u="none" strike="noStrike" kern="1200" cap="none" spc="0" normalizeH="0" noProof="0" dirty="0">
                <a:ln>
                  <a:noFill/>
                </a:ln>
                <a:solidFill>
                  <a:prstClr val="black"/>
                </a:solidFill>
                <a:effectLst/>
                <a:uLnTx/>
                <a:uFillTx/>
                <a:latin typeface="Calibri" panose="020F0502020204030204"/>
                <a:ea typeface="+mn-ea"/>
                <a:cs typeface="+mn-cs"/>
              </a:rPr>
              <a:t> </a:t>
            </a:r>
            <a:r>
              <a:rPr lang="en-US" sz="2400" dirty="0">
                <a:solidFill>
                  <a:prstClr val="black"/>
                </a:solidFill>
              </a:rPr>
              <a:t> can be learned/predicted:</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0663" algn="l" defTabSz="914400" rtl="0" eaLnBrk="1" fontAlgn="auto" latinLnBrk="0" hangingPunct="1">
              <a:lnSpc>
                <a:spcPct val="100000"/>
              </a:lnSpc>
              <a:spcBef>
                <a:spcPts val="0"/>
              </a:spcBef>
              <a:spcAft>
                <a:spcPts val="0"/>
              </a:spcAft>
              <a:buClr>
                <a:srgbClr val="0E00A3"/>
              </a:buClr>
              <a:buSzTx/>
              <a:buFont typeface="Wingdings" pitchFamily="2" charset="2"/>
              <a:buChar char="§"/>
              <a:defRPr/>
            </a:pPr>
            <a:r>
              <a:rPr lang="en-US" sz="2400" dirty="0">
                <a:solidFill>
                  <a:prstClr val="black"/>
                </a:solidFill>
                <a:latin typeface="Calibri" panose="020F0502020204030204"/>
              </a:rPr>
              <a:t>where are users likely to move in future</a:t>
            </a:r>
          </a:p>
          <a:p>
            <a:pPr marL="342900" marR="0" lvl="0" indent="-220663" algn="l" defTabSz="914400" rtl="0" eaLnBrk="1" fontAlgn="auto" latinLnBrk="0" hangingPunct="1">
              <a:lnSpc>
                <a:spcPct val="100000"/>
              </a:lnSpc>
              <a:spcBef>
                <a:spcPts val="0"/>
              </a:spcBef>
              <a:spcAft>
                <a:spcPts val="0"/>
              </a:spcAft>
              <a:buClr>
                <a:srgbClr val="0E00A3"/>
              </a:buClr>
              <a:buSzTx/>
              <a:buFont typeface="Wingdings" pitchFamily="2" charset="2"/>
              <a:buChar char="§"/>
              <a:defRPr/>
            </a:pPr>
            <a:r>
              <a:rPr lang="en-US" sz="2400" dirty="0">
                <a:solidFill>
                  <a:prstClr val="black"/>
                </a:solidFill>
                <a:latin typeface="Calibri" panose="020F0502020204030204"/>
              </a:rPr>
              <a:t>future communication (bandwidth) requirements</a:t>
            </a:r>
          </a:p>
          <a:p>
            <a:pPr marL="342900" marR="0" lvl="0" indent="-220663" algn="l" defTabSz="914400" rtl="0" eaLnBrk="1" fontAlgn="auto" latinLnBrk="0" hangingPunct="1">
              <a:lnSpc>
                <a:spcPct val="100000"/>
              </a:lnSpc>
              <a:spcBef>
                <a:spcPts val="0"/>
              </a:spcBef>
              <a:spcAft>
                <a:spcPts val="0"/>
              </a:spcAft>
              <a:buClr>
                <a:srgbClr val="0E00A3"/>
              </a:buClr>
              <a:buSzTx/>
              <a:buFont typeface="Wingdings" pitchFamily="2" charset="2"/>
              <a:buChar char="§"/>
              <a:defRPr/>
            </a:pPr>
            <a:r>
              <a:rPr lang="en-US" sz="2400" dirty="0">
                <a:solidFill>
                  <a:prstClr val="black"/>
                </a:solidFill>
                <a:latin typeface="Calibri" panose="020F0502020204030204"/>
              </a:rPr>
              <a:t>per-RAN predictions of bandwidth requirements of users in aggregate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These</a:t>
            </a:r>
            <a:r>
              <a:rPr kumimoji="0" lang="en-US" sz="2400" b="0" i="0" u="none" strike="noStrike" kern="1200" cap="none" spc="0" normalizeH="0" noProof="0" dirty="0">
                <a:ln>
                  <a:noFill/>
                </a:ln>
                <a:solidFill>
                  <a:prstClr val="black"/>
                </a:solidFill>
                <a:effectLst/>
                <a:uLnTx/>
                <a:uFillTx/>
                <a:latin typeface="Calibri" panose="020F0502020204030204"/>
                <a:ea typeface="+mn-ea"/>
                <a:cs typeface="+mn-cs"/>
              </a:rPr>
              <a:t> predictions can be used in</a:t>
            </a:r>
          </a:p>
          <a:p>
            <a:pPr marL="342900" marR="0" lvl="0" indent="-220663" algn="l" defTabSz="914400" rtl="0" eaLnBrk="1" fontAlgn="auto" latinLnBrk="0" hangingPunct="1">
              <a:lnSpc>
                <a:spcPct val="100000"/>
              </a:lnSpc>
              <a:spcBef>
                <a:spcPts val="0"/>
              </a:spcBef>
              <a:spcAft>
                <a:spcPts val="0"/>
              </a:spcAft>
              <a:buClr>
                <a:srgbClr val="0E00A3"/>
              </a:buClr>
              <a:buSzTx/>
              <a:buFont typeface="Wingdings" pitchFamily="2" charset="2"/>
              <a:buChar char="§"/>
              <a:defRPr/>
            </a:pPr>
            <a:r>
              <a:rPr lang="en-US" sz="2400" baseline="0" dirty="0">
                <a:solidFill>
                  <a:srgbClr val="C00000"/>
                </a:solidFill>
                <a:latin typeface="Calibri" panose="020F0502020204030204"/>
              </a:rPr>
              <a:t>handover: </a:t>
            </a:r>
            <a:r>
              <a:rPr lang="en-US" sz="2400" baseline="0" dirty="0">
                <a:solidFill>
                  <a:prstClr val="black"/>
                </a:solidFill>
                <a:latin typeface="Calibri" panose="020F0502020204030204"/>
              </a:rPr>
              <a:t>where/when</a:t>
            </a:r>
            <a:r>
              <a:rPr lang="en-US" sz="2400" dirty="0">
                <a:solidFill>
                  <a:prstClr val="black"/>
                </a:solidFill>
                <a:latin typeface="Calibri" panose="020F0502020204030204"/>
              </a:rPr>
              <a:t> to perform handover?</a:t>
            </a:r>
          </a:p>
          <a:p>
            <a:pPr marL="342900" marR="0" lvl="0" indent="-220663" algn="l" defTabSz="914400" rtl="0" eaLnBrk="1" fontAlgn="auto" latinLnBrk="0" hangingPunct="1">
              <a:lnSpc>
                <a:spcPct val="100000"/>
              </a:lnSpc>
              <a:spcBef>
                <a:spcPts val="0"/>
              </a:spcBef>
              <a:spcAft>
                <a:spcPts val="0"/>
              </a:spcAft>
              <a:buClr>
                <a:srgbClr val="0E00A3"/>
              </a:buClr>
              <a:buSzTx/>
              <a:buFont typeface="Wingdings" pitchFamily="2" charset="2"/>
              <a:buChar char="§"/>
              <a:defRPr/>
            </a:pPr>
            <a:r>
              <a:rPr lang="en-US" sz="2400" dirty="0">
                <a:solidFill>
                  <a:srgbClr val="C00000"/>
                </a:solidFill>
                <a:latin typeface="Calibri" panose="020F0502020204030204"/>
              </a:rPr>
              <a:t>load balancing: </a:t>
            </a:r>
            <a:r>
              <a:rPr lang="en-US" sz="2400" dirty="0">
                <a:solidFill>
                  <a:prstClr val="black"/>
                </a:solidFill>
                <a:latin typeface="Calibri" panose="020F0502020204030204"/>
              </a:rPr>
              <a:t>which RAN to place users/load?</a:t>
            </a:r>
          </a:p>
          <a:p>
            <a:pPr marL="342900" marR="0" lvl="0" indent="-220663" algn="l" defTabSz="914400" rtl="0" eaLnBrk="1" fontAlgn="auto" latinLnBrk="0" hangingPunct="1">
              <a:lnSpc>
                <a:spcPct val="100000"/>
              </a:lnSpc>
              <a:spcBef>
                <a:spcPts val="0"/>
              </a:spcBef>
              <a:spcAft>
                <a:spcPts val="0"/>
              </a:spcAft>
              <a:buClr>
                <a:srgbClr val="0E00A3"/>
              </a:buClr>
              <a:buSzTx/>
              <a:buFont typeface="Wingdings" pitchFamily="2" charset="2"/>
              <a:buChar char="§"/>
              <a:defRPr/>
            </a:pPr>
            <a:r>
              <a:rPr lang="en-US" sz="2400" dirty="0">
                <a:solidFill>
                  <a:srgbClr val="C00000"/>
                </a:solidFill>
                <a:latin typeface="Calibri" panose="020F0502020204030204"/>
              </a:rPr>
              <a:t>quality of service (QoS)</a:t>
            </a:r>
            <a:r>
              <a:rPr kumimoji="0" lang="en-US" sz="2400" b="0" u="none" strike="noStrike" kern="1200" cap="none" spc="0" normalizeH="0" baseline="0" noProof="0" dirty="0">
                <a:ln>
                  <a:noFill/>
                </a:ln>
                <a:solidFill>
                  <a:srgbClr val="C00000"/>
                </a:solidFill>
                <a:effectLst/>
                <a:uLnTx/>
                <a:uFillTx/>
                <a:latin typeface="Calibri" panose="020F0502020204030204"/>
              </a:rPr>
              <a:t>:</a:t>
            </a:r>
            <a:r>
              <a:rPr kumimoji="0" lang="en-US" sz="2400" b="0" u="none" strike="noStrike" kern="1200" cap="none" spc="0" normalizeH="0" noProof="0" dirty="0">
                <a:ln>
                  <a:noFill/>
                </a:ln>
                <a:solidFill>
                  <a:srgbClr val="C00000"/>
                </a:solidFill>
                <a:effectLst/>
                <a:uLnTx/>
                <a:uFillTx/>
                <a:latin typeface="Calibri" panose="020F0502020204030204"/>
              </a:rPr>
              <a:t> </a:t>
            </a:r>
            <a:r>
              <a:rPr kumimoji="0" lang="en-US" sz="2400" b="0" u="none" strike="noStrike" kern="1200" cap="none" spc="0" normalizeH="0" noProof="0" dirty="0">
                <a:ln>
                  <a:noFill/>
                </a:ln>
                <a:solidFill>
                  <a:prstClr val="black"/>
                </a:solidFill>
                <a:effectLst/>
                <a:uLnTx/>
                <a:uFillTx/>
                <a:latin typeface="Calibri" panose="020F0502020204030204"/>
              </a:rPr>
              <a:t>what near-term-future quality of service guarantees can be made to a user</a:t>
            </a:r>
            <a:endParaRPr kumimoji="0" lang="en-US" sz="2400" b="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204290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
                                            <p:txEl>
                                              <p:pRg st="5" end="5"/>
                                            </p:txEl>
                                          </p:spTgt>
                                        </p:tgtEl>
                                        <p:attrNameLst>
                                          <p:attrName>style.visibility</p:attrName>
                                        </p:attrNameLst>
                                      </p:cBhvr>
                                      <p:to>
                                        <p:strVal val="visible"/>
                                      </p:to>
                                    </p:set>
                                    <p:animEffect transition="in" filter="dissolve">
                                      <p:cBhvr>
                                        <p:cTn id="7" dur="500"/>
                                        <p:tgtEl>
                                          <p:spTgt spid="30">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
                                            <p:txEl>
                                              <p:pRg st="6" end="6"/>
                                            </p:txEl>
                                          </p:spTgt>
                                        </p:tgtEl>
                                        <p:attrNameLst>
                                          <p:attrName>style.visibility</p:attrName>
                                        </p:attrNameLst>
                                      </p:cBhvr>
                                      <p:to>
                                        <p:strVal val="visible"/>
                                      </p:to>
                                    </p:set>
                                    <p:animEffect transition="in" filter="dissolve">
                                      <p:cBhvr>
                                        <p:cTn id="12" dur="500"/>
                                        <p:tgtEl>
                                          <p:spTgt spid="30">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
                                            <p:txEl>
                                              <p:pRg st="7" end="7"/>
                                            </p:txEl>
                                          </p:spTgt>
                                        </p:tgtEl>
                                        <p:attrNameLst>
                                          <p:attrName>style.visibility</p:attrName>
                                        </p:attrNameLst>
                                      </p:cBhvr>
                                      <p:to>
                                        <p:strVal val="visible"/>
                                      </p:to>
                                    </p:set>
                                    <p:animEffect transition="in" filter="dissolve">
                                      <p:cBhvr>
                                        <p:cTn id="17" dur="500"/>
                                        <p:tgtEl>
                                          <p:spTgt spid="30">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0">
                                            <p:txEl>
                                              <p:pRg st="8" end="8"/>
                                            </p:txEl>
                                          </p:spTgt>
                                        </p:tgtEl>
                                        <p:attrNameLst>
                                          <p:attrName>style.visibility</p:attrName>
                                        </p:attrNameLst>
                                      </p:cBhvr>
                                      <p:to>
                                        <p:strVal val="visible"/>
                                      </p:to>
                                    </p:set>
                                    <p:animEffect transition="in" filter="dissolve">
                                      <p:cBhvr>
                                        <p:cTn id="22" dur="500"/>
                                        <p:tgtEl>
                                          <p:spTgt spid="3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BCC4F-AAD3-31F6-88A5-ACF97C1A9C3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B991460-A054-069E-1A79-1CFE485F91A6}"/>
              </a:ext>
            </a:extLst>
          </p:cNvPr>
          <p:cNvSpPr txBox="1"/>
          <p:nvPr/>
        </p:nvSpPr>
        <p:spPr>
          <a:xfrm>
            <a:off x="448684" y="1364384"/>
            <a:ext cx="6362383" cy="1938992"/>
          </a:xfrm>
          <a:prstGeom prst="rect">
            <a:avLst/>
          </a:prstGeom>
          <a:noFill/>
        </p:spPr>
        <p:txBody>
          <a:bodyPr wrap="square" rtlCol="0">
            <a:spAutoFit/>
          </a:bodyPr>
          <a:lstStyle/>
          <a:p>
            <a:pPr marL="347663" indent="-228600">
              <a:buClr>
                <a:srgbClr val="0E00A3"/>
              </a:buClr>
              <a:buFont typeface="Wingdings" pitchFamily="2" charset="2"/>
              <a:buChar char="§"/>
            </a:pPr>
            <a:r>
              <a:rPr lang="en-US" sz="2400" dirty="0"/>
              <a:t>antenna performance to a given location is a complex, time-varying quantity due to</a:t>
            </a:r>
          </a:p>
          <a:p>
            <a:pPr marL="808038" lvl="1" indent="-231775">
              <a:buClr>
                <a:srgbClr val="0E00A3"/>
              </a:buClr>
              <a:buFont typeface="Wingdings" pitchFamily="2" charset="2"/>
              <a:buChar char="§"/>
            </a:pPr>
            <a:r>
              <a:rPr lang="en-US" sz="2400" dirty="0"/>
              <a:t>reflections (multipath)</a:t>
            </a:r>
          </a:p>
          <a:p>
            <a:pPr marL="808038" lvl="1" indent="-231775">
              <a:buClr>
                <a:srgbClr val="0E00A3"/>
              </a:buClr>
              <a:buFont typeface="Wingdings" pitchFamily="2" charset="2"/>
              <a:buChar char="§"/>
            </a:pPr>
            <a:r>
              <a:rPr lang="en-US" sz="2400" dirty="0"/>
              <a:t>Interference</a:t>
            </a:r>
          </a:p>
          <a:p>
            <a:pPr marL="457200" indent="-338138">
              <a:buClr>
                <a:srgbClr val="0E00A3"/>
              </a:buClr>
              <a:buFont typeface="Wingdings" pitchFamily="2" charset="2"/>
              <a:buChar char="§"/>
            </a:pPr>
            <a:r>
              <a:rPr lang="en-US" sz="2400" dirty="0"/>
              <a:t>MIMO: multiple antennas</a:t>
            </a:r>
          </a:p>
        </p:txBody>
      </p:sp>
      <p:pic>
        <p:nvPicPr>
          <p:cNvPr id="67" name="Picture 66" descr="A rainbow colored fish on a black background&#10;&#10;Description automatically generated">
            <a:extLst>
              <a:ext uri="{FF2B5EF4-FFF2-40B4-BE49-F238E27FC236}">
                <a16:creationId xmlns:a16="http://schemas.microsoft.com/office/drawing/2014/main" id="{F1F72A6D-72AB-6E17-D31F-8F96D1120A66}"/>
              </a:ext>
            </a:extLst>
          </p:cNvPr>
          <p:cNvPicPr>
            <a:picLocks noChangeAspect="1"/>
          </p:cNvPicPr>
          <p:nvPr/>
        </p:nvPicPr>
        <p:blipFill>
          <a:blip r:embed="rId3">
            <a:alphaModFix amt="80000"/>
          </a:blip>
          <a:stretch>
            <a:fillRect/>
          </a:stretch>
        </p:blipFill>
        <p:spPr>
          <a:xfrm rot="20797884">
            <a:off x="9352760" y="1855585"/>
            <a:ext cx="1749659" cy="211788"/>
          </a:xfrm>
          <a:prstGeom prst="rect">
            <a:avLst/>
          </a:prstGeom>
        </p:spPr>
      </p:pic>
      <p:pic>
        <p:nvPicPr>
          <p:cNvPr id="68" name="Picture 67" descr="A rainbow colored fish on a black background&#10;&#10;Description automatically generated">
            <a:extLst>
              <a:ext uri="{FF2B5EF4-FFF2-40B4-BE49-F238E27FC236}">
                <a16:creationId xmlns:a16="http://schemas.microsoft.com/office/drawing/2014/main" id="{6F34259D-B86D-73A8-E25B-61E775749460}"/>
              </a:ext>
            </a:extLst>
          </p:cNvPr>
          <p:cNvPicPr>
            <a:picLocks noChangeAspect="1"/>
          </p:cNvPicPr>
          <p:nvPr/>
        </p:nvPicPr>
        <p:blipFill>
          <a:blip r:embed="rId3">
            <a:alphaModFix amt="80000"/>
          </a:blip>
          <a:stretch>
            <a:fillRect/>
          </a:stretch>
        </p:blipFill>
        <p:spPr>
          <a:xfrm rot="793626">
            <a:off x="9348795" y="2122164"/>
            <a:ext cx="1710830" cy="170514"/>
          </a:xfrm>
          <a:prstGeom prst="rect">
            <a:avLst/>
          </a:prstGeom>
        </p:spPr>
      </p:pic>
      <p:pic>
        <p:nvPicPr>
          <p:cNvPr id="69" name="Picture 68" descr="A rainbow colored fish on a black background&#10;&#10;Description automatically generated">
            <a:extLst>
              <a:ext uri="{FF2B5EF4-FFF2-40B4-BE49-F238E27FC236}">
                <a16:creationId xmlns:a16="http://schemas.microsoft.com/office/drawing/2014/main" id="{3B745E3C-0E90-BA4F-F0F0-9F40CB1F2DE1}"/>
              </a:ext>
            </a:extLst>
          </p:cNvPr>
          <p:cNvPicPr>
            <a:picLocks noChangeAspect="1"/>
          </p:cNvPicPr>
          <p:nvPr/>
        </p:nvPicPr>
        <p:blipFill>
          <a:blip r:embed="rId3">
            <a:alphaModFix amt="81000"/>
          </a:blip>
          <a:stretch>
            <a:fillRect/>
          </a:stretch>
        </p:blipFill>
        <p:spPr>
          <a:xfrm rot="2688699">
            <a:off x="9095872" y="2679357"/>
            <a:ext cx="2627520" cy="170514"/>
          </a:xfrm>
          <a:prstGeom prst="rect">
            <a:avLst/>
          </a:prstGeom>
        </p:spPr>
      </p:pic>
      <p:pic>
        <p:nvPicPr>
          <p:cNvPr id="70" name="Picture 69" descr="A rainbow colored fish on a black background&#10;&#10;Description automatically generated">
            <a:extLst>
              <a:ext uri="{FF2B5EF4-FFF2-40B4-BE49-F238E27FC236}">
                <a16:creationId xmlns:a16="http://schemas.microsoft.com/office/drawing/2014/main" id="{99AC1ABC-F0DA-BB21-E433-5D76F1CC5EA1}"/>
              </a:ext>
            </a:extLst>
          </p:cNvPr>
          <p:cNvPicPr>
            <a:picLocks noChangeAspect="1"/>
          </p:cNvPicPr>
          <p:nvPr/>
        </p:nvPicPr>
        <p:blipFill>
          <a:blip r:embed="rId3">
            <a:alphaModFix amt="80000"/>
          </a:blip>
          <a:stretch>
            <a:fillRect/>
          </a:stretch>
        </p:blipFill>
        <p:spPr>
          <a:xfrm rot="4309499">
            <a:off x="8779520" y="2524110"/>
            <a:ext cx="2250973" cy="170514"/>
          </a:xfrm>
          <a:prstGeom prst="rect">
            <a:avLst/>
          </a:prstGeom>
        </p:spPr>
      </p:pic>
      <p:grpSp>
        <p:nvGrpSpPr>
          <p:cNvPr id="38" name="Group 37">
            <a:extLst>
              <a:ext uri="{FF2B5EF4-FFF2-40B4-BE49-F238E27FC236}">
                <a16:creationId xmlns:a16="http://schemas.microsoft.com/office/drawing/2014/main" id="{E90405D6-2FF8-F5E5-2009-A8C88BE69FA5}"/>
              </a:ext>
            </a:extLst>
          </p:cNvPr>
          <p:cNvGrpSpPr/>
          <p:nvPr/>
        </p:nvGrpSpPr>
        <p:grpSpPr>
          <a:xfrm flipH="1">
            <a:off x="10865030" y="3474921"/>
            <a:ext cx="777611" cy="266558"/>
            <a:chOff x="8493165" y="2029804"/>
            <a:chExt cx="849312" cy="226109"/>
          </a:xfrm>
        </p:grpSpPr>
        <p:pic>
          <p:nvPicPr>
            <p:cNvPr id="41" name="Picture 603" descr="car_icon_small">
              <a:extLst>
                <a:ext uri="{FF2B5EF4-FFF2-40B4-BE49-F238E27FC236}">
                  <a16:creationId xmlns:a16="http://schemas.microsoft.com/office/drawing/2014/main" id="{1F656900-0026-CDD2-2C8F-0C0C2C9F81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3165" y="2087638"/>
              <a:ext cx="8493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017" descr="antenna_stylized">
              <a:extLst>
                <a:ext uri="{FF2B5EF4-FFF2-40B4-BE49-F238E27FC236}">
                  <a16:creationId xmlns:a16="http://schemas.microsoft.com/office/drawing/2014/main" id="{100F867B-398D-B37D-B23C-E4452813227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04645" y="2029804"/>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 name="Picture 42">
            <a:extLst>
              <a:ext uri="{FF2B5EF4-FFF2-40B4-BE49-F238E27FC236}">
                <a16:creationId xmlns:a16="http://schemas.microsoft.com/office/drawing/2014/main" id="{8FAD3683-276C-1891-E478-C0A9D03E1726}"/>
              </a:ext>
            </a:extLst>
          </p:cNvPr>
          <p:cNvPicPr>
            <a:picLocks noChangeAspect="1"/>
          </p:cNvPicPr>
          <p:nvPr/>
        </p:nvPicPr>
        <p:blipFill>
          <a:blip r:embed="rId6"/>
          <a:stretch>
            <a:fillRect/>
          </a:stretch>
        </p:blipFill>
        <p:spPr>
          <a:xfrm>
            <a:off x="10753064" y="1467281"/>
            <a:ext cx="1006294" cy="1527539"/>
          </a:xfrm>
          <a:prstGeom prst="rect">
            <a:avLst/>
          </a:prstGeom>
        </p:spPr>
      </p:pic>
      <p:grpSp>
        <p:nvGrpSpPr>
          <p:cNvPr id="44" name="Group 43">
            <a:extLst>
              <a:ext uri="{FF2B5EF4-FFF2-40B4-BE49-F238E27FC236}">
                <a16:creationId xmlns:a16="http://schemas.microsoft.com/office/drawing/2014/main" id="{295F49A4-7C4D-64F2-CA4B-A9426633AD13}"/>
              </a:ext>
            </a:extLst>
          </p:cNvPr>
          <p:cNvGrpSpPr/>
          <p:nvPr/>
        </p:nvGrpSpPr>
        <p:grpSpPr>
          <a:xfrm>
            <a:off x="9141430" y="1929444"/>
            <a:ext cx="744103" cy="1527539"/>
            <a:chOff x="3585986" y="1924270"/>
            <a:chExt cx="468358" cy="1695944"/>
          </a:xfrm>
        </p:grpSpPr>
        <p:sp>
          <p:nvSpPr>
            <p:cNvPr id="45" name="Rectangle 44">
              <a:extLst>
                <a:ext uri="{FF2B5EF4-FFF2-40B4-BE49-F238E27FC236}">
                  <a16:creationId xmlns:a16="http://schemas.microsoft.com/office/drawing/2014/main" id="{BF30E275-D4CA-F1D8-239B-997374CAB308}"/>
                </a:ext>
              </a:extLst>
            </p:cNvPr>
            <p:cNvSpPr/>
            <p:nvPr/>
          </p:nvSpPr>
          <p:spPr>
            <a:xfrm>
              <a:off x="3793799" y="1924270"/>
              <a:ext cx="48947" cy="169594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7021B05-0BFB-69FC-12AA-9A06544D782B}"/>
                </a:ext>
              </a:extLst>
            </p:cNvPr>
            <p:cNvSpPr/>
            <p:nvPr/>
          </p:nvSpPr>
          <p:spPr>
            <a:xfrm rot="5400000">
              <a:off x="3797305" y="1906792"/>
              <a:ext cx="45719" cy="4683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6142999-CFC9-7857-EC58-287ABBB9CDF5}"/>
                </a:ext>
              </a:extLst>
            </p:cNvPr>
            <p:cNvSpPr/>
            <p:nvPr/>
          </p:nvSpPr>
          <p:spPr>
            <a:xfrm>
              <a:off x="3641274" y="2079689"/>
              <a:ext cx="97237" cy="1682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F46D69D-2467-5DDD-DF72-835A0C472E23}"/>
                </a:ext>
              </a:extLst>
            </p:cNvPr>
            <p:cNvSpPr/>
            <p:nvPr/>
          </p:nvSpPr>
          <p:spPr>
            <a:xfrm>
              <a:off x="3942084" y="2069884"/>
              <a:ext cx="45719" cy="30343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6646F8A2-D82C-88D3-E968-97B05BA3A27F}"/>
              </a:ext>
            </a:extLst>
          </p:cNvPr>
          <p:cNvGrpSpPr/>
          <p:nvPr/>
        </p:nvGrpSpPr>
        <p:grpSpPr>
          <a:xfrm>
            <a:off x="9975453" y="3799270"/>
            <a:ext cx="777611" cy="266558"/>
            <a:chOff x="8493165" y="2029804"/>
            <a:chExt cx="849312" cy="226109"/>
          </a:xfrm>
        </p:grpSpPr>
        <p:pic>
          <p:nvPicPr>
            <p:cNvPr id="53" name="Picture 603" descr="car_icon_small">
              <a:extLst>
                <a:ext uri="{FF2B5EF4-FFF2-40B4-BE49-F238E27FC236}">
                  <a16:creationId xmlns:a16="http://schemas.microsoft.com/office/drawing/2014/main" id="{965B5024-2794-5464-CEEF-4FDF36D8AE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3165" y="2087638"/>
              <a:ext cx="8493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017" descr="antenna_stylized">
              <a:extLst>
                <a:ext uri="{FF2B5EF4-FFF2-40B4-BE49-F238E27FC236}">
                  <a16:creationId xmlns:a16="http://schemas.microsoft.com/office/drawing/2014/main" id="{F5226397-904E-2B5A-43C0-F904E68B85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04645" y="2029804"/>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5" name="Group 403">
            <a:extLst>
              <a:ext uri="{FF2B5EF4-FFF2-40B4-BE49-F238E27FC236}">
                <a16:creationId xmlns:a16="http://schemas.microsoft.com/office/drawing/2014/main" id="{DA7522A4-B509-92F8-AA21-BBF14AB8FEFB}"/>
              </a:ext>
            </a:extLst>
          </p:cNvPr>
          <p:cNvGrpSpPr>
            <a:grpSpLocks/>
          </p:cNvGrpSpPr>
          <p:nvPr/>
        </p:nvGrpSpPr>
        <p:grpSpPr bwMode="auto">
          <a:xfrm>
            <a:off x="8249083" y="2912154"/>
            <a:ext cx="376003" cy="369332"/>
            <a:chOff x="2751" y="1851"/>
            <a:chExt cx="462" cy="478"/>
          </a:xfrm>
        </p:grpSpPr>
        <p:pic>
          <p:nvPicPr>
            <p:cNvPr id="56" name="Picture 364" descr="iphone_stylized_small">
              <a:extLst>
                <a:ext uri="{FF2B5EF4-FFF2-40B4-BE49-F238E27FC236}">
                  <a16:creationId xmlns:a16="http://schemas.microsoft.com/office/drawing/2014/main" id="{6AFE91A6-65F3-074C-FBE3-FE561BA711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 name="Picture 402" descr="antenna_radiation_stylized">
              <a:extLst>
                <a:ext uri="{FF2B5EF4-FFF2-40B4-BE49-F238E27FC236}">
                  <a16:creationId xmlns:a16="http://schemas.microsoft.com/office/drawing/2014/main" id="{4CB99648-CDED-6E2A-891A-FB8A5A6E60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58" name="Group 403">
            <a:extLst>
              <a:ext uri="{FF2B5EF4-FFF2-40B4-BE49-F238E27FC236}">
                <a16:creationId xmlns:a16="http://schemas.microsoft.com/office/drawing/2014/main" id="{6F1791C3-1130-ACFF-1DB5-21E4433D5459}"/>
              </a:ext>
            </a:extLst>
          </p:cNvPr>
          <p:cNvGrpSpPr>
            <a:grpSpLocks/>
          </p:cNvGrpSpPr>
          <p:nvPr/>
        </p:nvGrpSpPr>
        <p:grpSpPr bwMode="auto">
          <a:xfrm>
            <a:off x="10377061" y="3263935"/>
            <a:ext cx="376003" cy="369332"/>
            <a:chOff x="2751" y="1851"/>
            <a:chExt cx="462" cy="478"/>
          </a:xfrm>
        </p:grpSpPr>
        <p:pic>
          <p:nvPicPr>
            <p:cNvPr id="59" name="Picture 364" descr="iphone_stylized_small">
              <a:extLst>
                <a:ext uri="{FF2B5EF4-FFF2-40B4-BE49-F238E27FC236}">
                  <a16:creationId xmlns:a16="http://schemas.microsoft.com/office/drawing/2014/main" id="{4F20CF7B-D9D8-3935-5B75-91E38302D0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 name="Picture 402" descr="antenna_radiation_stylized">
              <a:extLst>
                <a:ext uri="{FF2B5EF4-FFF2-40B4-BE49-F238E27FC236}">
                  <a16:creationId xmlns:a16="http://schemas.microsoft.com/office/drawing/2014/main" id="{40EFB350-07E9-D218-8F41-16BEE7C220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1" name="Group 403">
            <a:extLst>
              <a:ext uri="{FF2B5EF4-FFF2-40B4-BE49-F238E27FC236}">
                <a16:creationId xmlns:a16="http://schemas.microsoft.com/office/drawing/2014/main" id="{F45A3666-2001-BD3E-71B2-16DB4792DDB3}"/>
              </a:ext>
            </a:extLst>
          </p:cNvPr>
          <p:cNvGrpSpPr>
            <a:grpSpLocks/>
          </p:cNvGrpSpPr>
          <p:nvPr/>
        </p:nvGrpSpPr>
        <p:grpSpPr bwMode="auto">
          <a:xfrm>
            <a:off x="10012252" y="3345658"/>
            <a:ext cx="376003" cy="369332"/>
            <a:chOff x="2751" y="1851"/>
            <a:chExt cx="462" cy="478"/>
          </a:xfrm>
        </p:grpSpPr>
        <p:pic>
          <p:nvPicPr>
            <p:cNvPr id="62" name="Picture 364" descr="iphone_stylized_small">
              <a:extLst>
                <a:ext uri="{FF2B5EF4-FFF2-40B4-BE49-F238E27FC236}">
                  <a16:creationId xmlns:a16="http://schemas.microsoft.com/office/drawing/2014/main" id="{991F8FF9-D18F-C547-DAAE-C6FF4E09E9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 name="Picture 402" descr="antenna_radiation_stylized">
              <a:extLst>
                <a:ext uri="{FF2B5EF4-FFF2-40B4-BE49-F238E27FC236}">
                  <a16:creationId xmlns:a16="http://schemas.microsoft.com/office/drawing/2014/main" id="{5E57DC2E-C75C-80DA-784F-42DA2652A4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4" name="Group 403">
            <a:extLst>
              <a:ext uri="{FF2B5EF4-FFF2-40B4-BE49-F238E27FC236}">
                <a16:creationId xmlns:a16="http://schemas.microsoft.com/office/drawing/2014/main" id="{E3419243-4010-F59F-5F4A-C47379D9C5FA}"/>
              </a:ext>
            </a:extLst>
          </p:cNvPr>
          <p:cNvGrpSpPr>
            <a:grpSpLocks/>
          </p:cNvGrpSpPr>
          <p:nvPr/>
        </p:nvGrpSpPr>
        <p:grpSpPr bwMode="auto">
          <a:xfrm>
            <a:off x="11158593" y="2983988"/>
            <a:ext cx="376003" cy="369332"/>
            <a:chOff x="2751" y="1851"/>
            <a:chExt cx="462" cy="478"/>
          </a:xfrm>
        </p:grpSpPr>
        <p:pic>
          <p:nvPicPr>
            <p:cNvPr id="65" name="Picture 364" descr="iphone_stylized_small">
              <a:extLst>
                <a:ext uri="{FF2B5EF4-FFF2-40B4-BE49-F238E27FC236}">
                  <a16:creationId xmlns:a16="http://schemas.microsoft.com/office/drawing/2014/main" id="{9A76D394-B176-128E-02D5-43A0CC50D8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6" name="Picture 402" descr="antenna_radiation_stylized">
              <a:extLst>
                <a:ext uri="{FF2B5EF4-FFF2-40B4-BE49-F238E27FC236}">
                  <a16:creationId xmlns:a16="http://schemas.microsoft.com/office/drawing/2014/main" id="{4E2267E8-7C37-F3A7-05DA-9722D84D4B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71" name="Group 403">
            <a:extLst>
              <a:ext uri="{FF2B5EF4-FFF2-40B4-BE49-F238E27FC236}">
                <a16:creationId xmlns:a16="http://schemas.microsoft.com/office/drawing/2014/main" id="{189C8848-5C3D-5C69-C003-4A309D049BD7}"/>
              </a:ext>
            </a:extLst>
          </p:cNvPr>
          <p:cNvGrpSpPr>
            <a:grpSpLocks/>
          </p:cNvGrpSpPr>
          <p:nvPr/>
        </p:nvGrpSpPr>
        <p:grpSpPr bwMode="auto">
          <a:xfrm>
            <a:off x="7700776" y="2007194"/>
            <a:ext cx="376003" cy="369332"/>
            <a:chOff x="2751" y="1851"/>
            <a:chExt cx="462" cy="478"/>
          </a:xfrm>
        </p:grpSpPr>
        <p:pic>
          <p:nvPicPr>
            <p:cNvPr id="72" name="Picture 364" descr="iphone_stylized_small">
              <a:extLst>
                <a:ext uri="{FF2B5EF4-FFF2-40B4-BE49-F238E27FC236}">
                  <a16:creationId xmlns:a16="http://schemas.microsoft.com/office/drawing/2014/main" id="{9134F782-BDE2-4245-C158-F8D9D07541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 name="Picture 402" descr="antenna_radiation_stylized">
              <a:extLst>
                <a:ext uri="{FF2B5EF4-FFF2-40B4-BE49-F238E27FC236}">
                  <a16:creationId xmlns:a16="http://schemas.microsoft.com/office/drawing/2014/main" id="{60764A7B-A70C-60D1-B79A-09DC52F099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74" name="Group 403">
            <a:extLst>
              <a:ext uri="{FF2B5EF4-FFF2-40B4-BE49-F238E27FC236}">
                <a16:creationId xmlns:a16="http://schemas.microsoft.com/office/drawing/2014/main" id="{3F059FF3-5D93-AC00-B81C-F51B254FC519}"/>
              </a:ext>
            </a:extLst>
          </p:cNvPr>
          <p:cNvGrpSpPr>
            <a:grpSpLocks/>
          </p:cNvGrpSpPr>
          <p:nvPr/>
        </p:nvGrpSpPr>
        <p:grpSpPr bwMode="auto">
          <a:xfrm>
            <a:off x="7179665" y="2727488"/>
            <a:ext cx="376003" cy="369332"/>
            <a:chOff x="2751" y="1851"/>
            <a:chExt cx="462" cy="478"/>
          </a:xfrm>
        </p:grpSpPr>
        <p:pic>
          <p:nvPicPr>
            <p:cNvPr id="75" name="Picture 364" descr="iphone_stylized_small">
              <a:extLst>
                <a:ext uri="{FF2B5EF4-FFF2-40B4-BE49-F238E27FC236}">
                  <a16:creationId xmlns:a16="http://schemas.microsoft.com/office/drawing/2014/main" id="{F9EE3A77-7BDB-E9A5-281A-78D788222E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6" name="Picture 402" descr="antenna_radiation_stylized">
              <a:extLst>
                <a:ext uri="{FF2B5EF4-FFF2-40B4-BE49-F238E27FC236}">
                  <a16:creationId xmlns:a16="http://schemas.microsoft.com/office/drawing/2014/main" id="{FF43B0E8-DC95-A045-A6CF-2E4A648BDD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 name="Group 2">
            <a:extLst>
              <a:ext uri="{FF2B5EF4-FFF2-40B4-BE49-F238E27FC236}">
                <a16:creationId xmlns:a16="http://schemas.microsoft.com/office/drawing/2014/main" id="{2619E61D-AF70-E8AA-4F96-A08978994E87}"/>
              </a:ext>
            </a:extLst>
          </p:cNvPr>
          <p:cNvGrpSpPr/>
          <p:nvPr/>
        </p:nvGrpSpPr>
        <p:grpSpPr>
          <a:xfrm>
            <a:off x="7447425" y="2060599"/>
            <a:ext cx="2101932" cy="3442087"/>
            <a:chOff x="7447425" y="2060599"/>
            <a:chExt cx="2101932" cy="3442087"/>
          </a:xfrm>
        </p:grpSpPr>
        <p:cxnSp>
          <p:nvCxnSpPr>
            <p:cNvPr id="78" name="Straight Arrow Connector 77">
              <a:extLst>
                <a:ext uri="{FF2B5EF4-FFF2-40B4-BE49-F238E27FC236}">
                  <a16:creationId xmlns:a16="http://schemas.microsoft.com/office/drawing/2014/main" id="{65674E21-91B9-D8D8-4B7F-3CEF127D2C68}"/>
                </a:ext>
              </a:extLst>
            </p:cNvPr>
            <p:cNvCxnSpPr>
              <a:cxnSpLocks/>
            </p:cNvCxnSpPr>
            <p:nvPr/>
          </p:nvCxnSpPr>
          <p:spPr>
            <a:xfrm flipH="1">
              <a:off x="7543569" y="2060599"/>
              <a:ext cx="1676047" cy="854205"/>
            </a:xfrm>
            <a:prstGeom prst="straightConnector1">
              <a:avLst/>
            </a:prstGeom>
            <a:ln w="12700">
              <a:solidFill>
                <a:schemeClr val="accent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AF0743F3-67C8-A951-D701-21C5C3483E50}"/>
                </a:ext>
              </a:extLst>
            </p:cNvPr>
            <p:cNvCxnSpPr>
              <a:cxnSpLocks/>
            </p:cNvCxnSpPr>
            <p:nvPr/>
          </p:nvCxnSpPr>
          <p:spPr>
            <a:xfrm flipH="1">
              <a:off x="7589307" y="2317686"/>
              <a:ext cx="1599296" cy="677134"/>
            </a:xfrm>
            <a:prstGeom prst="straightConnector1">
              <a:avLst/>
            </a:prstGeom>
            <a:ln w="12700">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59E0C078-B59D-3F3C-AC0D-19A82C5794F8}"/>
                </a:ext>
              </a:extLst>
            </p:cNvPr>
            <p:cNvCxnSpPr>
              <a:cxnSpLocks/>
            </p:cNvCxnSpPr>
            <p:nvPr/>
          </p:nvCxnSpPr>
          <p:spPr>
            <a:xfrm flipH="1">
              <a:off x="7447425" y="2215178"/>
              <a:ext cx="1740719" cy="779642"/>
            </a:xfrm>
            <a:prstGeom prst="straightConnector1">
              <a:avLst/>
            </a:prstGeom>
            <a:ln w="127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81" name="TextBox 80">
              <a:extLst>
                <a:ext uri="{FF2B5EF4-FFF2-40B4-BE49-F238E27FC236}">
                  <a16:creationId xmlns:a16="http://schemas.microsoft.com/office/drawing/2014/main" id="{13FBAE89-D229-7F4B-872B-3E57B03482EB}"/>
                </a:ext>
              </a:extLst>
            </p:cNvPr>
            <p:cNvSpPr txBox="1"/>
            <p:nvPr/>
          </p:nvSpPr>
          <p:spPr>
            <a:xfrm>
              <a:off x="7524415" y="4671689"/>
              <a:ext cx="1617014" cy="830997"/>
            </a:xfrm>
            <a:prstGeom prst="rect">
              <a:avLst/>
            </a:prstGeom>
            <a:noFill/>
          </p:spPr>
          <p:txBody>
            <a:bodyPr wrap="square" rtlCol="0">
              <a:spAutoFit/>
            </a:bodyPr>
            <a:lstStyle/>
            <a:p>
              <a:pPr algn="ctr"/>
              <a:r>
                <a:rPr lang="en-US" sz="2400" dirty="0">
                  <a:solidFill>
                    <a:srgbClr val="0E00A3"/>
                  </a:solidFill>
                </a:rPr>
                <a:t>single user MIMO</a:t>
              </a:r>
            </a:p>
          </p:txBody>
        </p:sp>
        <p:sp>
          <p:nvSpPr>
            <p:cNvPr id="83" name="Right Brace 82">
              <a:extLst>
                <a:ext uri="{FF2B5EF4-FFF2-40B4-BE49-F238E27FC236}">
                  <a16:creationId xmlns:a16="http://schemas.microsoft.com/office/drawing/2014/main" id="{54C36847-D072-84C7-7FD4-2E98094C4E62}"/>
                </a:ext>
              </a:extLst>
            </p:cNvPr>
            <p:cNvSpPr/>
            <p:nvPr/>
          </p:nvSpPr>
          <p:spPr>
            <a:xfrm rot="5400000">
              <a:off x="8375596" y="3426135"/>
              <a:ext cx="254137" cy="2093384"/>
            </a:xfrm>
            <a:prstGeom prst="rightBrace">
              <a:avLst/>
            </a:prstGeom>
            <a:ln w="15875">
              <a:solidFill>
                <a:srgbClr val="0E00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0D305726-6A09-0481-BE79-EEAEB2DD485D}"/>
              </a:ext>
            </a:extLst>
          </p:cNvPr>
          <p:cNvGrpSpPr/>
          <p:nvPr/>
        </p:nvGrpSpPr>
        <p:grpSpPr>
          <a:xfrm>
            <a:off x="9577254" y="4342541"/>
            <a:ext cx="2093384" cy="1173015"/>
            <a:chOff x="9577254" y="4342541"/>
            <a:chExt cx="2093384" cy="1173015"/>
          </a:xfrm>
        </p:grpSpPr>
        <p:sp>
          <p:nvSpPr>
            <p:cNvPr id="82" name="TextBox 81">
              <a:extLst>
                <a:ext uri="{FF2B5EF4-FFF2-40B4-BE49-F238E27FC236}">
                  <a16:creationId xmlns:a16="http://schemas.microsoft.com/office/drawing/2014/main" id="{6136B63B-15BA-C0B6-13DA-15B2CF346230}"/>
                </a:ext>
              </a:extLst>
            </p:cNvPr>
            <p:cNvSpPr txBox="1"/>
            <p:nvPr/>
          </p:nvSpPr>
          <p:spPr>
            <a:xfrm>
              <a:off x="9779816" y="4684559"/>
              <a:ext cx="1617014" cy="830997"/>
            </a:xfrm>
            <a:prstGeom prst="rect">
              <a:avLst/>
            </a:prstGeom>
            <a:noFill/>
          </p:spPr>
          <p:txBody>
            <a:bodyPr wrap="square" rtlCol="0">
              <a:spAutoFit/>
            </a:bodyPr>
            <a:lstStyle/>
            <a:p>
              <a:pPr algn="ctr"/>
              <a:r>
                <a:rPr lang="en-US" sz="2400" dirty="0">
                  <a:solidFill>
                    <a:srgbClr val="0E00A3"/>
                  </a:solidFill>
                </a:rPr>
                <a:t>multi-user MIMO</a:t>
              </a:r>
            </a:p>
          </p:txBody>
        </p:sp>
        <p:sp>
          <p:nvSpPr>
            <p:cNvPr id="84" name="Right Brace 83">
              <a:extLst>
                <a:ext uri="{FF2B5EF4-FFF2-40B4-BE49-F238E27FC236}">
                  <a16:creationId xmlns:a16="http://schemas.microsoft.com/office/drawing/2014/main" id="{9DA09AA9-2805-7640-D770-1F4D1B18E784}"/>
                </a:ext>
              </a:extLst>
            </p:cNvPr>
            <p:cNvSpPr/>
            <p:nvPr/>
          </p:nvSpPr>
          <p:spPr>
            <a:xfrm rot="5400000">
              <a:off x="10496877" y="3422918"/>
              <a:ext cx="254137" cy="2093384"/>
            </a:xfrm>
            <a:prstGeom prst="rightBrace">
              <a:avLst/>
            </a:prstGeom>
            <a:ln w="15875">
              <a:solidFill>
                <a:srgbClr val="0E00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7" name="Title 1">
            <a:extLst>
              <a:ext uri="{FF2B5EF4-FFF2-40B4-BE49-F238E27FC236}">
                <a16:creationId xmlns:a16="http://schemas.microsoft.com/office/drawing/2014/main" id="{8A9FB515-8B14-C522-48BB-027F92793B62}"/>
              </a:ext>
            </a:extLst>
          </p:cNvPr>
          <p:cNvSpPr txBox="1">
            <a:spLocks/>
          </p:cNvSpPr>
          <p:nvPr/>
        </p:nvSpPr>
        <p:spPr>
          <a:xfrm>
            <a:off x="439214" y="264708"/>
            <a:ext cx="10889343" cy="89462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0000A3"/>
                </a:solidFill>
                <a:latin typeface="+mj-lt"/>
                <a:ea typeface="+mj-ea"/>
                <a:cs typeface="+mj-cs"/>
              </a:defRPr>
            </a:lvl1pPr>
          </a:lstStyle>
          <a:p>
            <a:r>
              <a:rPr lang="en-US" dirty="0"/>
              <a:t>Challenge 2: beam (antenna) allocation/steering</a:t>
            </a:r>
          </a:p>
        </p:txBody>
      </p:sp>
      <p:sp>
        <p:nvSpPr>
          <p:cNvPr id="86" name="TextBox 85">
            <a:extLst>
              <a:ext uri="{FF2B5EF4-FFF2-40B4-BE49-F238E27FC236}">
                <a16:creationId xmlns:a16="http://schemas.microsoft.com/office/drawing/2014/main" id="{466AC6A7-C4E4-A0D3-CFFE-C1588E55A00A}"/>
              </a:ext>
            </a:extLst>
          </p:cNvPr>
          <p:cNvSpPr txBox="1"/>
          <p:nvPr/>
        </p:nvSpPr>
        <p:spPr>
          <a:xfrm>
            <a:off x="488569" y="3666831"/>
            <a:ext cx="6362383" cy="2369880"/>
          </a:xfrm>
          <a:prstGeom prst="rect">
            <a:avLst/>
          </a:prstGeom>
          <a:noFill/>
        </p:spPr>
        <p:txBody>
          <a:bodyPr wrap="square" rtlCol="0">
            <a:spAutoFit/>
          </a:bodyPr>
          <a:lstStyle/>
          <a:p>
            <a:pPr marL="119063">
              <a:buClr>
                <a:srgbClr val="0E00A3"/>
              </a:buClr>
            </a:pPr>
            <a:r>
              <a:rPr lang="en-US" sz="2800" dirty="0">
                <a:solidFill>
                  <a:srgbClr val="C00000"/>
                </a:solidFill>
              </a:rPr>
              <a:t>How AMI/ML can help:</a:t>
            </a:r>
          </a:p>
          <a:p>
            <a:pPr marL="347663" indent="-228600">
              <a:buClr>
                <a:srgbClr val="0E00A3"/>
              </a:buClr>
              <a:buFont typeface="Wingdings" pitchFamily="2" charset="2"/>
              <a:buChar char="§"/>
            </a:pPr>
            <a:r>
              <a:rPr lang="en-US" sz="2400" dirty="0"/>
              <a:t>antenna performance can be measured, future antenna performance predicted</a:t>
            </a:r>
          </a:p>
          <a:p>
            <a:pPr marL="347663" indent="-228600">
              <a:buClr>
                <a:srgbClr val="0E00A3"/>
              </a:buClr>
              <a:buFont typeface="Wingdings" pitchFamily="2" charset="2"/>
              <a:buChar char="§"/>
            </a:pPr>
            <a:r>
              <a:rPr lang="en-US" sz="2400" dirty="0"/>
              <a:t>outputs from ML prediction model used to steer antennas to optimize performance</a:t>
            </a:r>
          </a:p>
          <a:p>
            <a:pPr marL="457200" indent="-338138">
              <a:buClr>
                <a:srgbClr val="0E00A3"/>
              </a:buClr>
              <a:buFont typeface="Wingdings" pitchFamily="2" charset="2"/>
              <a:buChar char="§"/>
            </a:pPr>
            <a:endParaRPr lang="en-US" sz="2400" dirty="0"/>
          </a:p>
        </p:txBody>
      </p:sp>
    </p:spTree>
    <p:extLst>
      <p:ext uri="{BB962C8B-B14F-4D97-AF65-F5344CB8AC3E}">
        <p14:creationId xmlns:p14="http://schemas.microsoft.com/office/powerpoint/2010/main" val="79627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left)">
                                      <p:cBhvr>
                                        <p:cTn id="12" dur="500"/>
                                        <p:tgtEl>
                                          <p:spTgt spid="6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wipe(left)">
                                      <p:cBhvr>
                                        <p:cTn id="16" dur="500"/>
                                        <p:tgtEl>
                                          <p:spTgt spid="68"/>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wipe(left)">
                                      <p:cBhvr>
                                        <p:cTn id="20" dur="500"/>
                                        <p:tgtEl>
                                          <p:spTgt spid="69"/>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wipe(left)">
                                      <p:cBhvr>
                                        <p:cTn id="24" dur="500"/>
                                        <p:tgtEl>
                                          <p:spTgt spid="70"/>
                                        </p:tgtEl>
                                      </p:cBhvr>
                                    </p:animEffect>
                                  </p:childTnLst>
                                </p:cTn>
                              </p:par>
                              <p:par>
                                <p:cTn id="25" presetID="9"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dissolve">
                                      <p:cBhvr>
                                        <p:cTn id="3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Hexagon 477">
            <a:extLst>
              <a:ext uri="{FF2B5EF4-FFF2-40B4-BE49-F238E27FC236}">
                <a16:creationId xmlns:a16="http://schemas.microsoft.com/office/drawing/2014/main" id="{5ACF2064-3705-DEAD-07DA-8BC7A9ED4257}"/>
              </a:ext>
            </a:extLst>
          </p:cNvPr>
          <p:cNvSpPr/>
          <p:nvPr/>
        </p:nvSpPr>
        <p:spPr>
          <a:xfrm>
            <a:off x="5072836" y="3824035"/>
            <a:ext cx="2199008" cy="1585753"/>
          </a:xfrm>
          <a:prstGeom prst="hexagon">
            <a:avLst/>
          </a:prstGeom>
          <a:solidFill>
            <a:srgbClr val="9A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0" name="TextBox 479">
            <a:extLst>
              <a:ext uri="{FF2B5EF4-FFF2-40B4-BE49-F238E27FC236}">
                <a16:creationId xmlns:a16="http://schemas.microsoft.com/office/drawing/2014/main" id="{CE7DD5B7-E5DF-10BC-C6EA-A9A9105E4F9C}"/>
              </a:ext>
            </a:extLst>
          </p:cNvPr>
          <p:cNvSpPr txBox="1"/>
          <p:nvPr/>
        </p:nvSpPr>
        <p:spPr>
          <a:xfrm>
            <a:off x="5499906" y="4838863"/>
            <a:ext cx="1073307" cy="441339"/>
          </a:xfrm>
          <a:prstGeom prst="rect">
            <a:avLst/>
          </a:prstGeom>
          <a:noFill/>
        </p:spPr>
        <p:txBody>
          <a:bodyPr wrap="none" rtlCol="0">
            <a:spAutoFit/>
          </a:bodyPr>
          <a:lstStyle/>
          <a:p>
            <a:pPr algn="r">
              <a:lnSpc>
                <a:spcPct val="80000"/>
              </a:lnSpc>
            </a:pPr>
            <a:r>
              <a:rPr lang="en-US" sz="1400" dirty="0">
                <a:solidFill>
                  <a:prstClr val="black"/>
                </a:solidFill>
                <a:latin typeface="Calibri"/>
              </a:rPr>
              <a:t>Base station</a:t>
            </a:r>
          </a:p>
          <a:p>
            <a:pPr algn="r">
              <a:lnSpc>
                <a:spcPct val="80000"/>
              </a:lnSpc>
            </a:pPr>
            <a:r>
              <a:rPr lang="en-US" sz="1400" b="1" dirty="0">
                <a:solidFill>
                  <a:prstClr val="black"/>
                </a:solidFill>
                <a:latin typeface="Calibri"/>
              </a:rPr>
              <a:t>(gNode-B)  </a:t>
            </a:r>
            <a:endParaRPr lang="en-US" sz="1100" b="1" dirty="0">
              <a:solidFill>
                <a:prstClr val="black"/>
              </a:solidFill>
              <a:latin typeface="Calibri"/>
            </a:endParaRPr>
          </a:p>
        </p:txBody>
      </p:sp>
      <p:sp>
        <p:nvSpPr>
          <p:cNvPr id="209" name="Slide Number Placeholder 3">
            <a:extLst>
              <a:ext uri="{FF2B5EF4-FFF2-40B4-BE49-F238E27FC236}">
                <a16:creationId xmlns:a16="http://schemas.microsoft.com/office/drawing/2014/main" id="{2F431DAD-53A4-D87C-440F-400903D30B54}"/>
              </a:ext>
            </a:extLst>
          </p:cNvPr>
          <p:cNvSpPr>
            <a:spLocks noGrp="1"/>
          </p:cNvSpPr>
          <p:nvPr>
            <p:ph type="sldNum" sz="quarter" idx="4"/>
          </p:nvPr>
        </p:nvSpPr>
        <p:spPr>
          <a:xfrm>
            <a:off x="9219616" y="6443089"/>
            <a:ext cx="2743200" cy="365125"/>
          </a:xfrm>
        </p:spPr>
        <p:txBody>
          <a:bodyPr/>
          <a:lstStyle/>
          <a:p>
            <a:r>
              <a:rPr lang="en-US" dirty="0"/>
              <a:t>RAN </a:t>
            </a:r>
            <a:fld id="{C4204591-24BD-A542-B9D5-F8D8A88D2FEE}" type="slidenum">
              <a:rPr lang="en-US" smtClean="0"/>
              <a:pPr/>
              <a:t>27</a:t>
            </a:fld>
            <a:endParaRPr lang="en-US" dirty="0"/>
          </a:p>
        </p:txBody>
      </p:sp>
      <p:sp>
        <p:nvSpPr>
          <p:cNvPr id="14" name="Freeform 13">
            <a:extLst>
              <a:ext uri="{FF2B5EF4-FFF2-40B4-BE49-F238E27FC236}">
                <a16:creationId xmlns:a16="http://schemas.microsoft.com/office/drawing/2014/main" id="{6D782621-8005-FC8B-3705-03F3251DE11A}"/>
              </a:ext>
            </a:extLst>
          </p:cNvPr>
          <p:cNvSpPr/>
          <p:nvPr/>
        </p:nvSpPr>
        <p:spPr>
          <a:xfrm>
            <a:off x="1596230" y="4519488"/>
            <a:ext cx="2663439" cy="792993"/>
          </a:xfrm>
          <a:custGeom>
            <a:avLst/>
            <a:gdLst>
              <a:gd name="connsiteX0" fmla="*/ 409574 w 1466206"/>
              <a:gd name="connsiteY0" fmla="*/ 41300 h 846656"/>
              <a:gd name="connsiteX1" fmla="*/ 55068 w 1466206"/>
              <a:gd name="connsiteY1" fmla="*/ 92926 h 846656"/>
              <a:gd name="connsiteX2" fmla="*/ 0 w 1466206"/>
              <a:gd name="connsiteY2" fmla="*/ 344169 h 846656"/>
              <a:gd name="connsiteX3" fmla="*/ 37859 w 1466206"/>
              <a:gd name="connsiteY3" fmla="*/ 726197 h 846656"/>
              <a:gd name="connsiteX4" fmla="*/ 320087 w 1466206"/>
              <a:gd name="connsiteY4" fmla="*/ 846656 h 846656"/>
              <a:gd name="connsiteX5" fmla="*/ 949936 w 1466206"/>
              <a:gd name="connsiteY5" fmla="*/ 777822 h 846656"/>
              <a:gd name="connsiteX6" fmla="*/ 1466206 w 1466206"/>
              <a:gd name="connsiteY6" fmla="*/ 757172 h 846656"/>
              <a:gd name="connsiteX7" fmla="*/ 1466206 w 1466206"/>
              <a:gd name="connsiteY7" fmla="*/ 357936 h 846656"/>
              <a:gd name="connsiteX8" fmla="*/ 1287232 w 1466206"/>
              <a:gd name="connsiteY8" fmla="*/ 0 h 846656"/>
              <a:gd name="connsiteX9" fmla="*/ 719336 w 1466206"/>
              <a:gd name="connsiteY9" fmla="*/ 55067 h 846656"/>
              <a:gd name="connsiteX10" fmla="*/ 409574 w 1466206"/>
              <a:gd name="connsiteY10" fmla="*/ 41300 h 846656"/>
              <a:gd name="connsiteX0" fmla="*/ 409574 w 1466206"/>
              <a:gd name="connsiteY0" fmla="*/ 41300 h 846656"/>
              <a:gd name="connsiteX1" fmla="*/ 55068 w 1466206"/>
              <a:gd name="connsiteY1" fmla="*/ 92926 h 846656"/>
              <a:gd name="connsiteX2" fmla="*/ 0 w 1466206"/>
              <a:gd name="connsiteY2" fmla="*/ 344169 h 846656"/>
              <a:gd name="connsiteX3" fmla="*/ 37859 w 1466206"/>
              <a:gd name="connsiteY3" fmla="*/ 726197 h 846656"/>
              <a:gd name="connsiteX4" fmla="*/ 320087 w 1466206"/>
              <a:gd name="connsiteY4" fmla="*/ 846656 h 846656"/>
              <a:gd name="connsiteX5" fmla="*/ 949936 w 1466206"/>
              <a:gd name="connsiteY5" fmla="*/ 777822 h 846656"/>
              <a:gd name="connsiteX6" fmla="*/ 1466206 w 1466206"/>
              <a:gd name="connsiteY6" fmla="*/ 757172 h 846656"/>
              <a:gd name="connsiteX7" fmla="*/ 1466206 w 1466206"/>
              <a:gd name="connsiteY7" fmla="*/ 357936 h 846656"/>
              <a:gd name="connsiteX8" fmla="*/ 1287232 w 1466206"/>
              <a:gd name="connsiteY8" fmla="*/ 0 h 846656"/>
              <a:gd name="connsiteX9" fmla="*/ 719336 w 1466206"/>
              <a:gd name="connsiteY9" fmla="*/ 55067 h 846656"/>
              <a:gd name="connsiteX10" fmla="*/ 409574 w 1466206"/>
              <a:gd name="connsiteY10" fmla="*/ 41300 h 846656"/>
              <a:gd name="connsiteX0" fmla="*/ 416148 w 1472780"/>
              <a:gd name="connsiteY0" fmla="*/ 41300 h 846656"/>
              <a:gd name="connsiteX1" fmla="*/ 61642 w 1472780"/>
              <a:gd name="connsiteY1" fmla="*/ 92926 h 846656"/>
              <a:gd name="connsiteX2" fmla="*/ 6574 w 1472780"/>
              <a:gd name="connsiteY2" fmla="*/ 344169 h 846656"/>
              <a:gd name="connsiteX3" fmla="*/ 44433 w 1472780"/>
              <a:gd name="connsiteY3" fmla="*/ 726197 h 846656"/>
              <a:gd name="connsiteX4" fmla="*/ 326661 w 1472780"/>
              <a:gd name="connsiteY4" fmla="*/ 846656 h 846656"/>
              <a:gd name="connsiteX5" fmla="*/ 956510 w 1472780"/>
              <a:gd name="connsiteY5" fmla="*/ 777822 h 846656"/>
              <a:gd name="connsiteX6" fmla="*/ 1472780 w 1472780"/>
              <a:gd name="connsiteY6" fmla="*/ 757172 h 846656"/>
              <a:gd name="connsiteX7" fmla="*/ 1472780 w 1472780"/>
              <a:gd name="connsiteY7" fmla="*/ 357936 h 846656"/>
              <a:gd name="connsiteX8" fmla="*/ 1293806 w 1472780"/>
              <a:gd name="connsiteY8" fmla="*/ 0 h 846656"/>
              <a:gd name="connsiteX9" fmla="*/ 725910 w 1472780"/>
              <a:gd name="connsiteY9" fmla="*/ 55067 h 846656"/>
              <a:gd name="connsiteX10" fmla="*/ 416148 w 1472780"/>
              <a:gd name="connsiteY10" fmla="*/ 41300 h 846656"/>
              <a:gd name="connsiteX0" fmla="*/ 416148 w 1472780"/>
              <a:gd name="connsiteY0" fmla="*/ 41300 h 846656"/>
              <a:gd name="connsiteX1" fmla="*/ 61642 w 1472780"/>
              <a:gd name="connsiteY1" fmla="*/ 92926 h 846656"/>
              <a:gd name="connsiteX2" fmla="*/ 6574 w 1472780"/>
              <a:gd name="connsiteY2" fmla="*/ 344169 h 846656"/>
              <a:gd name="connsiteX3" fmla="*/ 44433 w 1472780"/>
              <a:gd name="connsiteY3" fmla="*/ 726197 h 846656"/>
              <a:gd name="connsiteX4" fmla="*/ 326661 w 1472780"/>
              <a:gd name="connsiteY4" fmla="*/ 846656 h 846656"/>
              <a:gd name="connsiteX5" fmla="*/ 956510 w 1472780"/>
              <a:gd name="connsiteY5" fmla="*/ 777822 h 846656"/>
              <a:gd name="connsiteX6" fmla="*/ 1472780 w 1472780"/>
              <a:gd name="connsiteY6" fmla="*/ 757172 h 846656"/>
              <a:gd name="connsiteX7" fmla="*/ 1472780 w 1472780"/>
              <a:gd name="connsiteY7" fmla="*/ 357936 h 846656"/>
              <a:gd name="connsiteX8" fmla="*/ 1293806 w 1472780"/>
              <a:gd name="connsiteY8" fmla="*/ 0 h 846656"/>
              <a:gd name="connsiteX9" fmla="*/ 725910 w 1472780"/>
              <a:gd name="connsiteY9" fmla="*/ 55067 h 846656"/>
              <a:gd name="connsiteX10" fmla="*/ 416148 w 1472780"/>
              <a:gd name="connsiteY10" fmla="*/ 41300 h 846656"/>
              <a:gd name="connsiteX0" fmla="*/ 416148 w 1518548"/>
              <a:gd name="connsiteY0" fmla="*/ 41300 h 846656"/>
              <a:gd name="connsiteX1" fmla="*/ 61642 w 1518548"/>
              <a:gd name="connsiteY1" fmla="*/ 92926 h 846656"/>
              <a:gd name="connsiteX2" fmla="*/ 6574 w 1518548"/>
              <a:gd name="connsiteY2" fmla="*/ 344169 h 846656"/>
              <a:gd name="connsiteX3" fmla="*/ 44433 w 1518548"/>
              <a:gd name="connsiteY3" fmla="*/ 726197 h 846656"/>
              <a:gd name="connsiteX4" fmla="*/ 326661 w 1518548"/>
              <a:gd name="connsiteY4" fmla="*/ 846656 h 846656"/>
              <a:gd name="connsiteX5" fmla="*/ 956510 w 1518548"/>
              <a:gd name="connsiteY5" fmla="*/ 777822 h 846656"/>
              <a:gd name="connsiteX6" fmla="*/ 1472780 w 1518548"/>
              <a:gd name="connsiteY6" fmla="*/ 757172 h 846656"/>
              <a:gd name="connsiteX7" fmla="*/ 1472780 w 1518548"/>
              <a:gd name="connsiteY7" fmla="*/ 357936 h 846656"/>
              <a:gd name="connsiteX8" fmla="*/ 1293806 w 1518548"/>
              <a:gd name="connsiteY8" fmla="*/ 0 h 846656"/>
              <a:gd name="connsiteX9" fmla="*/ 725910 w 1518548"/>
              <a:gd name="connsiteY9" fmla="*/ 55067 h 846656"/>
              <a:gd name="connsiteX10" fmla="*/ 416148 w 1518548"/>
              <a:gd name="connsiteY10" fmla="*/ 41300 h 846656"/>
              <a:gd name="connsiteX0" fmla="*/ 416148 w 1518548"/>
              <a:gd name="connsiteY0" fmla="*/ 84063 h 889419"/>
              <a:gd name="connsiteX1" fmla="*/ 61642 w 1518548"/>
              <a:gd name="connsiteY1" fmla="*/ 135689 h 889419"/>
              <a:gd name="connsiteX2" fmla="*/ 6574 w 1518548"/>
              <a:gd name="connsiteY2" fmla="*/ 386932 h 889419"/>
              <a:gd name="connsiteX3" fmla="*/ 44433 w 1518548"/>
              <a:gd name="connsiteY3" fmla="*/ 768960 h 889419"/>
              <a:gd name="connsiteX4" fmla="*/ 326661 w 1518548"/>
              <a:gd name="connsiteY4" fmla="*/ 889419 h 889419"/>
              <a:gd name="connsiteX5" fmla="*/ 956510 w 1518548"/>
              <a:gd name="connsiteY5" fmla="*/ 820585 h 889419"/>
              <a:gd name="connsiteX6" fmla="*/ 1472780 w 1518548"/>
              <a:gd name="connsiteY6" fmla="*/ 799935 h 889419"/>
              <a:gd name="connsiteX7" fmla="*/ 1472780 w 1518548"/>
              <a:gd name="connsiteY7" fmla="*/ 400699 h 889419"/>
              <a:gd name="connsiteX8" fmla="*/ 1293806 w 1518548"/>
              <a:gd name="connsiteY8" fmla="*/ 42763 h 889419"/>
              <a:gd name="connsiteX9" fmla="*/ 725910 w 1518548"/>
              <a:gd name="connsiteY9" fmla="*/ 97830 h 889419"/>
              <a:gd name="connsiteX10" fmla="*/ 416148 w 1518548"/>
              <a:gd name="connsiteY10" fmla="*/ 84063 h 889419"/>
              <a:gd name="connsiteX0" fmla="*/ 416148 w 1518548"/>
              <a:gd name="connsiteY0" fmla="*/ 52053 h 857409"/>
              <a:gd name="connsiteX1" fmla="*/ 61642 w 1518548"/>
              <a:gd name="connsiteY1" fmla="*/ 103679 h 857409"/>
              <a:gd name="connsiteX2" fmla="*/ 6574 w 1518548"/>
              <a:gd name="connsiteY2" fmla="*/ 354922 h 857409"/>
              <a:gd name="connsiteX3" fmla="*/ 44433 w 1518548"/>
              <a:gd name="connsiteY3" fmla="*/ 736950 h 857409"/>
              <a:gd name="connsiteX4" fmla="*/ 326661 w 1518548"/>
              <a:gd name="connsiteY4" fmla="*/ 857409 h 857409"/>
              <a:gd name="connsiteX5" fmla="*/ 956510 w 1518548"/>
              <a:gd name="connsiteY5" fmla="*/ 788575 h 857409"/>
              <a:gd name="connsiteX6" fmla="*/ 1472780 w 1518548"/>
              <a:gd name="connsiteY6" fmla="*/ 767925 h 857409"/>
              <a:gd name="connsiteX7" fmla="*/ 1472780 w 1518548"/>
              <a:gd name="connsiteY7" fmla="*/ 368689 h 857409"/>
              <a:gd name="connsiteX8" fmla="*/ 1293806 w 1518548"/>
              <a:gd name="connsiteY8" fmla="*/ 10753 h 857409"/>
              <a:gd name="connsiteX9" fmla="*/ 928976 w 1518548"/>
              <a:gd name="connsiteY9" fmla="*/ 89911 h 857409"/>
              <a:gd name="connsiteX10" fmla="*/ 416148 w 1518548"/>
              <a:gd name="connsiteY10" fmla="*/ 52053 h 857409"/>
              <a:gd name="connsiteX0" fmla="*/ 430374 w 1519007"/>
              <a:gd name="connsiteY0" fmla="*/ 231021 h 857409"/>
              <a:gd name="connsiteX1" fmla="*/ 62101 w 1519007"/>
              <a:gd name="connsiteY1" fmla="*/ 103679 h 857409"/>
              <a:gd name="connsiteX2" fmla="*/ 7033 w 1519007"/>
              <a:gd name="connsiteY2" fmla="*/ 354922 h 857409"/>
              <a:gd name="connsiteX3" fmla="*/ 44892 w 1519007"/>
              <a:gd name="connsiteY3" fmla="*/ 736950 h 857409"/>
              <a:gd name="connsiteX4" fmla="*/ 327120 w 1519007"/>
              <a:gd name="connsiteY4" fmla="*/ 857409 h 857409"/>
              <a:gd name="connsiteX5" fmla="*/ 956969 w 1519007"/>
              <a:gd name="connsiteY5" fmla="*/ 788575 h 857409"/>
              <a:gd name="connsiteX6" fmla="*/ 1473239 w 1519007"/>
              <a:gd name="connsiteY6" fmla="*/ 767925 h 857409"/>
              <a:gd name="connsiteX7" fmla="*/ 1473239 w 1519007"/>
              <a:gd name="connsiteY7" fmla="*/ 368689 h 857409"/>
              <a:gd name="connsiteX8" fmla="*/ 1294265 w 1519007"/>
              <a:gd name="connsiteY8" fmla="*/ 10753 h 857409"/>
              <a:gd name="connsiteX9" fmla="*/ 929435 w 1519007"/>
              <a:gd name="connsiteY9" fmla="*/ 89911 h 857409"/>
              <a:gd name="connsiteX10" fmla="*/ 430374 w 1519007"/>
              <a:gd name="connsiteY10" fmla="*/ 231021 h 857409"/>
              <a:gd name="connsiteX0" fmla="*/ 457084 w 1545717"/>
              <a:gd name="connsiteY0" fmla="*/ 231021 h 857409"/>
              <a:gd name="connsiteX1" fmla="*/ 88811 w 1545717"/>
              <a:gd name="connsiteY1" fmla="*/ 103679 h 857409"/>
              <a:gd name="connsiteX2" fmla="*/ 33743 w 1545717"/>
              <a:gd name="connsiteY2" fmla="*/ 354922 h 857409"/>
              <a:gd name="connsiteX3" fmla="*/ 71602 w 1545717"/>
              <a:gd name="connsiteY3" fmla="*/ 736950 h 857409"/>
              <a:gd name="connsiteX4" fmla="*/ 353830 w 1545717"/>
              <a:gd name="connsiteY4" fmla="*/ 857409 h 857409"/>
              <a:gd name="connsiteX5" fmla="*/ 983679 w 1545717"/>
              <a:gd name="connsiteY5" fmla="*/ 788575 h 857409"/>
              <a:gd name="connsiteX6" fmla="*/ 1499949 w 1545717"/>
              <a:gd name="connsiteY6" fmla="*/ 767925 h 857409"/>
              <a:gd name="connsiteX7" fmla="*/ 1499949 w 1545717"/>
              <a:gd name="connsiteY7" fmla="*/ 368689 h 857409"/>
              <a:gd name="connsiteX8" fmla="*/ 1320975 w 1545717"/>
              <a:gd name="connsiteY8" fmla="*/ 10753 h 857409"/>
              <a:gd name="connsiteX9" fmla="*/ 956145 w 1545717"/>
              <a:gd name="connsiteY9" fmla="*/ 89911 h 857409"/>
              <a:gd name="connsiteX10" fmla="*/ 457084 w 1545717"/>
              <a:gd name="connsiteY10" fmla="*/ 231021 h 857409"/>
              <a:gd name="connsiteX0" fmla="*/ 563227 w 1524513"/>
              <a:gd name="connsiteY0" fmla="*/ 182837 h 857409"/>
              <a:gd name="connsiteX1" fmla="*/ 67607 w 1524513"/>
              <a:gd name="connsiteY1" fmla="*/ 103679 h 857409"/>
              <a:gd name="connsiteX2" fmla="*/ 12539 w 1524513"/>
              <a:gd name="connsiteY2" fmla="*/ 354922 h 857409"/>
              <a:gd name="connsiteX3" fmla="*/ 50398 w 1524513"/>
              <a:gd name="connsiteY3" fmla="*/ 736950 h 857409"/>
              <a:gd name="connsiteX4" fmla="*/ 332626 w 1524513"/>
              <a:gd name="connsiteY4" fmla="*/ 857409 h 857409"/>
              <a:gd name="connsiteX5" fmla="*/ 962475 w 1524513"/>
              <a:gd name="connsiteY5" fmla="*/ 788575 h 857409"/>
              <a:gd name="connsiteX6" fmla="*/ 1478745 w 1524513"/>
              <a:gd name="connsiteY6" fmla="*/ 767925 h 857409"/>
              <a:gd name="connsiteX7" fmla="*/ 1478745 w 1524513"/>
              <a:gd name="connsiteY7" fmla="*/ 368689 h 857409"/>
              <a:gd name="connsiteX8" fmla="*/ 1299771 w 1524513"/>
              <a:gd name="connsiteY8" fmla="*/ 10753 h 857409"/>
              <a:gd name="connsiteX9" fmla="*/ 934941 w 1524513"/>
              <a:gd name="connsiteY9" fmla="*/ 89911 h 857409"/>
              <a:gd name="connsiteX10" fmla="*/ 563227 w 1524513"/>
              <a:gd name="connsiteY10" fmla="*/ 182837 h 857409"/>
              <a:gd name="connsiteX0" fmla="*/ 563227 w 1539800"/>
              <a:gd name="connsiteY0" fmla="*/ 182837 h 857409"/>
              <a:gd name="connsiteX1" fmla="*/ 67607 w 1539800"/>
              <a:gd name="connsiteY1" fmla="*/ 103679 h 857409"/>
              <a:gd name="connsiteX2" fmla="*/ 12539 w 1539800"/>
              <a:gd name="connsiteY2" fmla="*/ 354922 h 857409"/>
              <a:gd name="connsiteX3" fmla="*/ 50398 w 1539800"/>
              <a:gd name="connsiteY3" fmla="*/ 736950 h 857409"/>
              <a:gd name="connsiteX4" fmla="*/ 332626 w 1539800"/>
              <a:gd name="connsiteY4" fmla="*/ 857409 h 857409"/>
              <a:gd name="connsiteX5" fmla="*/ 752525 w 1539800"/>
              <a:gd name="connsiteY5" fmla="*/ 726625 h 857409"/>
              <a:gd name="connsiteX6" fmla="*/ 1478745 w 1539800"/>
              <a:gd name="connsiteY6" fmla="*/ 767925 h 857409"/>
              <a:gd name="connsiteX7" fmla="*/ 1478745 w 1539800"/>
              <a:gd name="connsiteY7" fmla="*/ 368689 h 857409"/>
              <a:gd name="connsiteX8" fmla="*/ 1299771 w 1539800"/>
              <a:gd name="connsiteY8" fmla="*/ 10753 h 857409"/>
              <a:gd name="connsiteX9" fmla="*/ 934941 w 1539800"/>
              <a:gd name="connsiteY9" fmla="*/ 89911 h 857409"/>
              <a:gd name="connsiteX10" fmla="*/ 563227 w 1539800"/>
              <a:gd name="connsiteY10" fmla="*/ 182837 h 857409"/>
              <a:gd name="connsiteX0" fmla="*/ 563227 w 1539800"/>
              <a:gd name="connsiteY0" fmla="*/ 182837 h 857409"/>
              <a:gd name="connsiteX1" fmla="*/ 67607 w 1539800"/>
              <a:gd name="connsiteY1" fmla="*/ 103679 h 857409"/>
              <a:gd name="connsiteX2" fmla="*/ 12539 w 1539800"/>
              <a:gd name="connsiteY2" fmla="*/ 354922 h 857409"/>
              <a:gd name="connsiteX3" fmla="*/ 50398 w 1539800"/>
              <a:gd name="connsiteY3" fmla="*/ 736950 h 857409"/>
              <a:gd name="connsiteX4" fmla="*/ 332626 w 1539800"/>
              <a:gd name="connsiteY4" fmla="*/ 857409 h 857409"/>
              <a:gd name="connsiteX5" fmla="*/ 752525 w 1539800"/>
              <a:gd name="connsiteY5" fmla="*/ 726625 h 857409"/>
              <a:gd name="connsiteX6" fmla="*/ 1478745 w 1539800"/>
              <a:gd name="connsiteY6" fmla="*/ 767925 h 857409"/>
              <a:gd name="connsiteX7" fmla="*/ 1478745 w 1539800"/>
              <a:gd name="connsiteY7" fmla="*/ 368689 h 857409"/>
              <a:gd name="connsiteX8" fmla="*/ 1299771 w 1539800"/>
              <a:gd name="connsiteY8" fmla="*/ 10753 h 857409"/>
              <a:gd name="connsiteX9" fmla="*/ 934941 w 1539800"/>
              <a:gd name="connsiteY9" fmla="*/ 89911 h 857409"/>
              <a:gd name="connsiteX10" fmla="*/ 563227 w 1539800"/>
              <a:gd name="connsiteY10" fmla="*/ 182837 h 857409"/>
              <a:gd name="connsiteX0" fmla="*/ 563227 w 1539800"/>
              <a:gd name="connsiteY0" fmla="*/ 95020 h 769592"/>
              <a:gd name="connsiteX1" fmla="*/ 67607 w 1539800"/>
              <a:gd name="connsiteY1" fmla="*/ 15862 h 769592"/>
              <a:gd name="connsiteX2" fmla="*/ 12539 w 1539800"/>
              <a:gd name="connsiteY2" fmla="*/ 267105 h 769592"/>
              <a:gd name="connsiteX3" fmla="*/ 50398 w 1539800"/>
              <a:gd name="connsiteY3" fmla="*/ 649133 h 769592"/>
              <a:gd name="connsiteX4" fmla="*/ 332626 w 1539800"/>
              <a:gd name="connsiteY4" fmla="*/ 769592 h 769592"/>
              <a:gd name="connsiteX5" fmla="*/ 752525 w 1539800"/>
              <a:gd name="connsiteY5" fmla="*/ 638808 h 769592"/>
              <a:gd name="connsiteX6" fmla="*/ 1478745 w 1539800"/>
              <a:gd name="connsiteY6" fmla="*/ 680108 h 769592"/>
              <a:gd name="connsiteX7" fmla="*/ 1478745 w 1539800"/>
              <a:gd name="connsiteY7" fmla="*/ 280872 h 769592"/>
              <a:gd name="connsiteX8" fmla="*/ 1299771 w 1539800"/>
              <a:gd name="connsiteY8" fmla="*/ 50279 h 769592"/>
              <a:gd name="connsiteX9" fmla="*/ 934941 w 1539800"/>
              <a:gd name="connsiteY9" fmla="*/ 2094 h 769592"/>
              <a:gd name="connsiteX10" fmla="*/ 563227 w 1539800"/>
              <a:gd name="connsiteY10" fmla="*/ 95020 h 769592"/>
              <a:gd name="connsiteX0" fmla="*/ 563227 w 1539800"/>
              <a:gd name="connsiteY0" fmla="*/ 95020 h 769592"/>
              <a:gd name="connsiteX1" fmla="*/ 67607 w 1539800"/>
              <a:gd name="connsiteY1" fmla="*/ 15862 h 769592"/>
              <a:gd name="connsiteX2" fmla="*/ 12539 w 1539800"/>
              <a:gd name="connsiteY2" fmla="*/ 267105 h 769592"/>
              <a:gd name="connsiteX3" fmla="*/ 50398 w 1539800"/>
              <a:gd name="connsiteY3" fmla="*/ 649133 h 769592"/>
              <a:gd name="connsiteX4" fmla="*/ 332626 w 1539800"/>
              <a:gd name="connsiteY4" fmla="*/ 769592 h 769592"/>
              <a:gd name="connsiteX5" fmla="*/ 752525 w 1539800"/>
              <a:gd name="connsiteY5" fmla="*/ 638808 h 769592"/>
              <a:gd name="connsiteX6" fmla="*/ 1478745 w 1539800"/>
              <a:gd name="connsiteY6" fmla="*/ 680108 h 769592"/>
              <a:gd name="connsiteX7" fmla="*/ 1478745 w 1539800"/>
              <a:gd name="connsiteY7" fmla="*/ 280872 h 769592"/>
              <a:gd name="connsiteX8" fmla="*/ 1299771 w 1539800"/>
              <a:gd name="connsiteY8" fmla="*/ 50279 h 769592"/>
              <a:gd name="connsiteX9" fmla="*/ 934941 w 1539800"/>
              <a:gd name="connsiteY9" fmla="*/ 2094 h 769592"/>
              <a:gd name="connsiteX10" fmla="*/ 563227 w 1539800"/>
              <a:gd name="connsiteY10" fmla="*/ 95020 h 769592"/>
              <a:gd name="connsiteX0" fmla="*/ 580156 w 1556729"/>
              <a:gd name="connsiteY0" fmla="*/ 95020 h 769592"/>
              <a:gd name="connsiteX1" fmla="*/ 349414 w 1556729"/>
              <a:gd name="connsiteY1" fmla="*/ 232475 h 769592"/>
              <a:gd name="connsiteX2" fmla="*/ 29468 w 1556729"/>
              <a:gd name="connsiteY2" fmla="*/ 267105 h 769592"/>
              <a:gd name="connsiteX3" fmla="*/ 67327 w 1556729"/>
              <a:gd name="connsiteY3" fmla="*/ 649133 h 769592"/>
              <a:gd name="connsiteX4" fmla="*/ 349555 w 1556729"/>
              <a:gd name="connsiteY4" fmla="*/ 769592 h 769592"/>
              <a:gd name="connsiteX5" fmla="*/ 769454 w 1556729"/>
              <a:gd name="connsiteY5" fmla="*/ 638808 h 769592"/>
              <a:gd name="connsiteX6" fmla="*/ 1495674 w 1556729"/>
              <a:gd name="connsiteY6" fmla="*/ 680108 h 769592"/>
              <a:gd name="connsiteX7" fmla="*/ 1495674 w 1556729"/>
              <a:gd name="connsiteY7" fmla="*/ 280872 h 769592"/>
              <a:gd name="connsiteX8" fmla="*/ 1316700 w 1556729"/>
              <a:gd name="connsiteY8" fmla="*/ 50279 h 769592"/>
              <a:gd name="connsiteX9" fmla="*/ 951870 w 1556729"/>
              <a:gd name="connsiteY9" fmla="*/ 2094 h 769592"/>
              <a:gd name="connsiteX10" fmla="*/ 580156 w 1556729"/>
              <a:gd name="connsiteY10" fmla="*/ 95020 h 769592"/>
              <a:gd name="connsiteX0" fmla="*/ 552462 w 1529035"/>
              <a:gd name="connsiteY0" fmla="*/ 95020 h 769592"/>
              <a:gd name="connsiteX1" fmla="*/ 321720 w 1529035"/>
              <a:gd name="connsiteY1" fmla="*/ 232475 h 769592"/>
              <a:gd name="connsiteX2" fmla="*/ 1774 w 1529035"/>
              <a:gd name="connsiteY2" fmla="*/ 267105 h 769592"/>
              <a:gd name="connsiteX3" fmla="*/ 205181 w 1529035"/>
              <a:gd name="connsiteY3" fmla="*/ 597734 h 769592"/>
              <a:gd name="connsiteX4" fmla="*/ 321861 w 1529035"/>
              <a:gd name="connsiteY4" fmla="*/ 769592 h 769592"/>
              <a:gd name="connsiteX5" fmla="*/ 741760 w 1529035"/>
              <a:gd name="connsiteY5" fmla="*/ 638808 h 769592"/>
              <a:gd name="connsiteX6" fmla="*/ 1467980 w 1529035"/>
              <a:gd name="connsiteY6" fmla="*/ 680108 h 769592"/>
              <a:gd name="connsiteX7" fmla="*/ 1467980 w 1529035"/>
              <a:gd name="connsiteY7" fmla="*/ 280872 h 769592"/>
              <a:gd name="connsiteX8" fmla="*/ 1289006 w 1529035"/>
              <a:gd name="connsiteY8" fmla="*/ 50279 h 769592"/>
              <a:gd name="connsiteX9" fmla="*/ 924176 w 1529035"/>
              <a:gd name="connsiteY9" fmla="*/ 2094 h 769592"/>
              <a:gd name="connsiteX10" fmla="*/ 552462 w 1529035"/>
              <a:gd name="connsiteY10" fmla="*/ 95020 h 769592"/>
              <a:gd name="connsiteX0" fmla="*/ 552568 w 1529141"/>
              <a:gd name="connsiteY0" fmla="*/ 95020 h 697308"/>
              <a:gd name="connsiteX1" fmla="*/ 321826 w 1529141"/>
              <a:gd name="connsiteY1" fmla="*/ 232475 h 697308"/>
              <a:gd name="connsiteX2" fmla="*/ 1880 w 1529141"/>
              <a:gd name="connsiteY2" fmla="*/ 267105 h 697308"/>
              <a:gd name="connsiteX3" fmla="*/ 205287 w 1529141"/>
              <a:gd name="connsiteY3" fmla="*/ 597734 h 697308"/>
              <a:gd name="connsiteX4" fmla="*/ 526144 w 1529141"/>
              <a:gd name="connsiteY4" fmla="*/ 563993 h 697308"/>
              <a:gd name="connsiteX5" fmla="*/ 741866 w 1529141"/>
              <a:gd name="connsiteY5" fmla="*/ 638808 h 697308"/>
              <a:gd name="connsiteX6" fmla="*/ 1468086 w 1529141"/>
              <a:gd name="connsiteY6" fmla="*/ 680108 h 697308"/>
              <a:gd name="connsiteX7" fmla="*/ 1468086 w 1529141"/>
              <a:gd name="connsiteY7" fmla="*/ 280872 h 697308"/>
              <a:gd name="connsiteX8" fmla="*/ 1289112 w 1529141"/>
              <a:gd name="connsiteY8" fmla="*/ 50279 h 697308"/>
              <a:gd name="connsiteX9" fmla="*/ 924282 w 1529141"/>
              <a:gd name="connsiteY9" fmla="*/ 2094 h 697308"/>
              <a:gd name="connsiteX10" fmla="*/ 552568 w 1529141"/>
              <a:gd name="connsiteY10" fmla="*/ 95020 h 697308"/>
              <a:gd name="connsiteX0" fmla="*/ 503604 w 1480177"/>
              <a:gd name="connsiteY0" fmla="*/ 95020 h 697308"/>
              <a:gd name="connsiteX1" fmla="*/ 272862 w 1480177"/>
              <a:gd name="connsiteY1" fmla="*/ 232475 h 697308"/>
              <a:gd name="connsiteX2" fmla="*/ 2581 w 1480177"/>
              <a:gd name="connsiteY2" fmla="*/ 384590 h 697308"/>
              <a:gd name="connsiteX3" fmla="*/ 156323 w 1480177"/>
              <a:gd name="connsiteY3" fmla="*/ 597734 h 697308"/>
              <a:gd name="connsiteX4" fmla="*/ 477180 w 1480177"/>
              <a:gd name="connsiteY4" fmla="*/ 563993 h 697308"/>
              <a:gd name="connsiteX5" fmla="*/ 692902 w 1480177"/>
              <a:gd name="connsiteY5" fmla="*/ 638808 h 697308"/>
              <a:gd name="connsiteX6" fmla="*/ 1419122 w 1480177"/>
              <a:gd name="connsiteY6" fmla="*/ 680108 h 697308"/>
              <a:gd name="connsiteX7" fmla="*/ 1419122 w 1480177"/>
              <a:gd name="connsiteY7" fmla="*/ 280872 h 697308"/>
              <a:gd name="connsiteX8" fmla="*/ 1240148 w 1480177"/>
              <a:gd name="connsiteY8" fmla="*/ 50279 h 697308"/>
              <a:gd name="connsiteX9" fmla="*/ 875318 w 1480177"/>
              <a:gd name="connsiteY9" fmla="*/ 2094 h 697308"/>
              <a:gd name="connsiteX10" fmla="*/ 503604 w 1480177"/>
              <a:gd name="connsiteY10" fmla="*/ 95020 h 697308"/>
              <a:gd name="connsiteX0" fmla="*/ 503604 w 1480177"/>
              <a:gd name="connsiteY0" fmla="*/ 95020 h 697308"/>
              <a:gd name="connsiteX1" fmla="*/ 272862 w 1480177"/>
              <a:gd name="connsiteY1" fmla="*/ 232475 h 697308"/>
              <a:gd name="connsiteX2" fmla="*/ 2581 w 1480177"/>
              <a:gd name="connsiteY2" fmla="*/ 384590 h 697308"/>
              <a:gd name="connsiteX3" fmla="*/ 156323 w 1480177"/>
              <a:gd name="connsiteY3" fmla="*/ 597734 h 697308"/>
              <a:gd name="connsiteX4" fmla="*/ 477180 w 1480177"/>
              <a:gd name="connsiteY4" fmla="*/ 563993 h 697308"/>
              <a:gd name="connsiteX5" fmla="*/ 692902 w 1480177"/>
              <a:gd name="connsiteY5" fmla="*/ 638808 h 697308"/>
              <a:gd name="connsiteX6" fmla="*/ 1419122 w 1480177"/>
              <a:gd name="connsiteY6" fmla="*/ 680108 h 697308"/>
              <a:gd name="connsiteX7" fmla="*/ 1419122 w 1480177"/>
              <a:gd name="connsiteY7" fmla="*/ 280872 h 697308"/>
              <a:gd name="connsiteX8" fmla="*/ 1240148 w 1480177"/>
              <a:gd name="connsiteY8" fmla="*/ 50279 h 697308"/>
              <a:gd name="connsiteX9" fmla="*/ 875318 w 1480177"/>
              <a:gd name="connsiteY9" fmla="*/ 2094 h 697308"/>
              <a:gd name="connsiteX10" fmla="*/ 503604 w 1480177"/>
              <a:gd name="connsiteY10" fmla="*/ 95020 h 697308"/>
              <a:gd name="connsiteX0" fmla="*/ 504713 w 1481286"/>
              <a:gd name="connsiteY0" fmla="*/ 95020 h 700752"/>
              <a:gd name="connsiteX1" fmla="*/ 273971 w 1481286"/>
              <a:gd name="connsiteY1" fmla="*/ 232475 h 700752"/>
              <a:gd name="connsiteX2" fmla="*/ 3690 w 1481286"/>
              <a:gd name="connsiteY2" fmla="*/ 384590 h 700752"/>
              <a:gd name="connsiteX3" fmla="*/ 157432 w 1481286"/>
              <a:gd name="connsiteY3" fmla="*/ 597734 h 700752"/>
              <a:gd name="connsiteX4" fmla="*/ 694011 w 1481286"/>
              <a:gd name="connsiteY4" fmla="*/ 638808 h 700752"/>
              <a:gd name="connsiteX5" fmla="*/ 1420231 w 1481286"/>
              <a:gd name="connsiteY5" fmla="*/ 680108 h 700752"/>
              <a:gd name="connsiteX6" fmla="*/ 1420231 w 1481286"/>
              <a:gd name="connsiteY6" fmla="*/ 280872 h 700752"/>
              <a:gd name="connsiteX7" fmla="*/ 1241257 w 1481286"/>
              <a:gd name="connsiteY7" fmla="*/ 50279 h 700752"/>
              <a:gd name="connsiteX8" fmla="*/ 876427 w 1481286"/>
              <a:gd name="connsiteY8" fmla="*/ 2094 h 700752"/>
              <a:gd name="connsiteX9" fmla="*/ 504713 w 1481286"/>
              <a:gd name="connsiteY9" fmla="*/ 95020 h 700752"/>
              <a:gd name="connsiteX0" fmla="*/ 501024 w 1477597"/>
              <a:gd name="connsiteY0" fmla="*/ 95020 h 700752"/>
              <a:gd name="connsiteX1" fmla="*/ 270282 w 1477597"/>
              <a:gd name="connsiteY1" fmla="*/ 232475 h 700752"/>
              <a:gd name="connsiteX2" fmla="*/ 1 w 1477597"/>
              <a:gd name="connsiteY2" fmla="*/ 384590 h 700752"/>
              <a:gd name="connsiteX3" fmla="*/ 269626 w 1477597"/>
              <a:gd name="connsiteY3" fmla="*/ 583049 h 700752"/>
              <a:gd name="connsiteX4" fmla="*/ 690322 w 1477597"/>
              <a:gd name="connsiteY4" fmla="*/ 638808 h 700752"/>
              <a:gd name="connsiteX5" fmla="*/ 1416542 w 1477597"/>
              <a:gd name="connsiteY5" fmla="*/ 680108 h 700752"/>
              <a:gd name="connsiteX6" fmla="*/ 1416542 w 1477597"/>
              <a:gd name="connsiteY6" fmla="*/ 280872 h 700752"/>
              <a:gd name="connsiteX7" fmla="*/ 1237568 w 1477597"/>
              <a:gd name="connsiteY7" fmla="*/ 50279 h 700752"/>
              <a:gd name="connsiteX8" fmla="*/ 872738 w 1477597"/>
              <a:gd name="connsiteY8" fmla="*/ 2094 h 700752"/>
              <a:gd name="connsiteX9" fmla="*/ 501024 w 1477597"/>
              <a:gd name="connsiteY9" fmla="*/ 95020 h 700752"/>
              <a:gd name="connsiteX0" fmla="*/ 501024 w 1477597"/>
              <a:gd name="connsiteY0" fmla="*/ 95020 h 700752"/>
              <a:gd name="connsiteX1" fmla="*/ 270282 w 1477597"/>
              <a:gd name="connsiteY1" fmla="*/ 232475 h 700752"/>
              <a:gd name="connsiteX2" fmla="*/ 1 w 1477597"/>
              <a:gd name="connsiteY2" fmla="*/ 384590 h 700752"/>
              <a:gd name="connsiteX3" fmla="*/ 269626 w 1477597"/>
              <a:gd name="connsiteY3" fmla="*/ 583049 h 700752"/>
              <a:gd name="connsiteX4" fmla="*/ 690322 w 1477597"/>
              <a:gd name="connsiteY4" fmla="*/ 638808 h 700752"/>
              <a:gd name="connsiteX5" fmla="*/ 1416542 w 1477597"/>
              <a:gd name="connsiteY5" fmla="*/ 680108 h 700752"/>
              <a:gd name="connsiteX6" fmla="*/ 1416542 w 1477597"/>
              <a:gd name="connsiteY6" fmla="*/ 280872 h 700752"/>
              <a:gd name="connsiteX7" fmla="*/ 1237568 w 1477597"/>
              <a:gd name="connsiteY7" fmla="*/ 50279 h 700752"/>
              <a:gd name="connsiteX8" fmla="*/ 872738 w 1477597"/>
              <a:gd name="connsiteY8" fmla="*/ 2094 h 700752"/>
              <a:gd name="connsiteX9" fmla="*/ 501024 w 1477597"/>
              <a:gd name="connsiteY9" fmla="*/ 95020 h 700752"/>
              <a:gd name="connsiteX0" fmla="*/ 423768 w 1400341"/>
              <a:gd name="connsiteY0" fmla="*/ 95020 h 700752"/>
              <a:gd name="connsiteX1" fmla="*/ 193026 w 1400341"/>
              <a:gd name="connsiteY1" fmla="*/ 232475 h 700752"/>
              <a:gd name="connsiteX2" fmla="*/ 1 w 1400341"/>
              <a:gd name="connsiteY2" fmla="*/ 432318 h 700752"/>
              <a:gd name="connsiteX3" fmla="*/ 192370 w 1400341"/>
              <a:gd name="connsiteY3" fmla="*/ 583049 h 700752"/>
              <a:gd name="connsiteX4" fmla="*/ 613066 w 1400341"/>
              <a:gd name="connsiteY4" fmla="*/ 638808 h 700752"/>
              <a:gd name="connsiteX5" fmla="*/ 1339286 w 1400341"/>
              <a:gd name="connsiteY5" fmla="*/ 680108 h 700752"/>
              <a:gd name="connsiteX6" fmla="*/ 1339286 w 1400341"/>
              <a:gd name="connsiteY6" fmla="*/ 280872 h 700752"/>
              <a:gd name="connsiteX7" fmla="*/ 1160312 w 1400341"/>
              <a:gd name="connsiteY7" fmla="*/ 50279 h 700752"/>
              <a:gd name="connsiteX8" fmla="*/ 795482 w 1400341"/>
              <a:gd name="connsiteY8" fmla="*/ 2094 h 700752"/>
              <a:gd name="connsiteX9" fmla="*/ 423768 w 1400341"/>
              <a:gd name="connsiteY9" fmla="*/ 95020 h 700752"/>
              <a:gd name="connsiteX0" fmla="*/ 423768 w 1411583"/>
              <a:gd name="connsiteY0" fmla="*/ 95020 h 719845"/>
              <a:gd name="connsiteX1" fmla="*/ 193026 w 1411583"/>
              <a:gd name="connsiteY1" fmla="*/ 232475 h 719845"/>
              <a:gd name="connsiteX2" fmla="*/ 1 w 1411583"/>
              <a:gd name="connsiteY2" fmla="*/ 432318 h 719845"/>
              <a:gd name="connsiteX3" fmla="*/ 192370 w 1411583"/>
              <a:gd name="connsiteY3" fmla="*/ 583049 h 719845"/>
              <a:gd name="connsiteX4" fmla="*/ 459775 w 1411583"/>
              <a:gd name="connsiteY4" fmla="*/ 696223 h 719845"/>
              <a:gd name="connsiteX5" fmla="*/ 1339286 w 1411583"/>
              <a:gd name="connsiteY5" fmla="*/ 680108 h 719845"/>
              <a:gd name="connsiteX6" fmla="*/ 1339286 w 1411583"/>
              <a:gd name="connsiteY6" fmla="*/ 280872 h 719845"/>
              <a:gd name="connsiteX7" fmla="*/ 1160312 w 1411583"/>
              <a:gd name="connsiteY7" fmla="*/ 50279 h 719845"/>
              <a:gd name="connsiteX8" fmla="*/ 795482 w 1411583"/>
              <a:gd name="connsiteY8" fmla="*/ 2094 h 719845"/>
              <a:gd name="connsiteX9" fmla="*/ 423768 w 1411583"/>
              <a:gd name="connsiteY9" fmla="*/ 95020 h 719845"/>
              <a:gd name="connsiteX0" fmla="*/ 423768 w 1411583"/>
              <a:gd name="connsiteY0" fmla="*/ 95020 h 698293"/>
              <a:gd name="connsiteX1" fmla="*/ 193026 w 1411583"/>
              <a:gd name="connsiteY1" fmla="*/ 232475 h 698293"/>
              <a:gd name="connsiteX2" fmla="*/ 1 w 1411583"/>
              <a:gd name="connsiteY2" fmla="*/ 432318 h 698293"/>
              <a:gd name="connsiteX3" fmla="*/ 192370 w 1411583"/>
              <a:gd name="connsiteY3" fmla="*/ 583049 h 698293"/>
              <a:gd name="connsiteX4" fmla="*/ 459775 w 1411583"/>
              <a:gd name="connsiteY4" fmla="*/ 696223 h 698293"/>
              <a:gd name="connsiteX5" fmla="*/ 1339286 w 1411583"/>
              <a:gd name="connsiteY5" fmla="*/ 680108 h 698293"/>
              <a:gd name="connsiteX6" fmla="*/ 1339286 w 1411583"/>
              <a:gd name="connsiteY6" fmla="*/ 280872 h 698293"/>
              <a:gd name="connsiteX7" fmla="*/ 1160312 w 1411583"/>
              <a:gd name="connsiteY7" fmla="*/ 50279 h 698293"/>
              <a:gd name="connsiteX8" fmla="*/ 795482 w 1411583"/>
              <a:gd name="connsiteY8" fmla="*/ 2094 h 698293"/>
              <a:gd name="connsiteX9" fmla="*/ 423768 w 1411583"/>
              <a:gd name="connsiteY9" fmla="*/ 95020 h 698293"/>
              <a:gd name="connsiteX0" fmla="*/ 423768 w 1411583"/>
              <a:gd name="connsiteY0" fmla="*/ 95020 h 698293"/>
              <a:gd name="connsiteX1" fmla="*/ 193026 w 1411583"/>
              <a:gd name="connsiteY1" fmla="*/ 232475 h 698293"/>
              <a:gd name="connsiteX2" fmla="*/ 1 w 1411583"/>
              <a:gd name="connsiteY2" fmla="*/ 432318 h 698293"/>
              <a:gd name="connsiteX3" fmla="*/ 192370 w 1411583"/>
              <a:gd name="connsiteY3" fmla="*/ 583049 h 698293"/>
              <a:gd name="connsiteX4" fmla="*/ 256766 w 1411583"/>
              <a:gd name="connsiteY4" fmla="*/ 558307 h 698293"/>
              <a:gd name="connsiteX5" fmla="*/ 459775 w 1411583"/>
              <a:gd name="connsiteY5" fmla="*/ 696223 h 698293"/>
              <a:gd name="connsiteX6" fmla="*/ 1339286 w 1411583"/>
              <a:gd name="connsiteY6" fmla="*/ 680108 h 698293"/>
              <a:gd name="connsiteX7" fmla="*/ 1339286 w 1411583"/>
              <a:gd name="connsiteY7" fmla="*/ 280872 h 698293"/>
              <a:gd name="connsiteX8" fmla="*/ 1160312 w 1411583"/>
              <a:gd name="connsiteY8" fmla="*/ 50279 h 698293"/>
              <a:gd name="connsiteX9" fmla="*/ 795482 w 1411583"/>
              <a:gd name="connsiteY9" fmla="*/ 2094 h 698293"/>
              <a:gd name="connsiteX10" fmla="*/ 423768 w 1411583"/>
              <a:gd name="connsiteY10" fmla="*/ 95020 h 698293"/>
              <a:gd name="connsiteX0" fmla="*/ 424367 w 1412182"/>
              <a:gd name="connsiteY0" fmla="*/ 95020 h 698293"/>
              <a:gd name="connsiteX1" fmla="*/ 193625 w 1412182"/>
              <a:gd name="connsiteY1" fmla="*/ 232475 h 698293"/>
              <a:gd name="connsiteX2" fmla="*/ 600 w 1412182"/>
              <a:gd name="connsiteY2" fmla="*/ 432318 h 698293"/>
              <a:gd name="connsiteX3" fmla="*/ 257365 w 1412182"/>
              <a:gd name="connsiteY3" fmla="*/ 558307 h 698293"/>
              <a:gd name="connsiteX4" fmla="*/ 460374 w 1412182"/>
              <a:gd name="connsiteY4" fmla="*/ 696223 h 698293"/>
              <a:gd name="connsiteX5" fmla="*/ 1339885 w 1412182"/>
              <a:gd name="connsiteY5" fmla="*/ 680108 h 698293"/>
              <a:gd name="connsiteX6" fmla="*/ 1339885 w 1412182"/>
              <a:gd name="connsiteY6" fmla="*/ 280872 h 698293"/>
              <a:gd name="connsiteX7" fmla="*/ 1160911 w 1412182"/>
              <a:gd name="connsiteY7" fmla="*/ 50279 h 698293"/>
              <a:gd name="connsiteX8" fmla="*/ 796081 w 1412182"/>
              <a:gd name="connsiteY8" fmla="*/ 2094 h 698293"/>
              <a:gd name="connsiteX9" fmla="*/ 424367 w 1412182"/>
              <a:gd name="connsiteY9" fmla="*/ 95020 h 698293"/>
              <a:gd name="connsiteX0" fmla="*/ 423978 w 1411793"/>
              <a:gd name="connsiteY0" fmla="*/ 95020 h 698293"/>
              <a:gd name="connsiteX1" fmla="*/ 193236 w 1411793"/>
              <a:gd name="connsiteY1" fmla="*/ 232475 h 698293"/>
              <a:gd name="connsiteX2" fmla="*/ 211 w 1411793"/>
              <a:gd name="connsiteY2" fmla="*/ 432318 h 698293"/>
              <a:gd name="connsiteX3" fmla="*/ 229925 w 1411793"/>
              <a:gd name="connsiteY3" fmla="*/ 587014 h 698293"/>
              <a:gd name="connsiteX4" fmla="*/ 459985 w 1411793"/>
              <a:gd name="connsiteY4" fmla="*/ 696223 h 698293"/>
              <a:gd name="connsiteX5" fmla="*/ 1339496 w 1411793"/>
              <a:gd name="connsiteY5" fmla="*/ 680108 h 698293"/>
              <a:gd name="connsiteX6" fmla="*/ 1339496 w 1411793"/>
              <a:gd name="connsiteY6" fmla="*/ 280872 h 698293"/>
              <a:gd name="connsiteX7" fmla="*/ 1160522 w 1411793"/>
              <a:gd name="connsiteY7" fmla="*/ 50279 h 698293"/>
              <a:gd name="connsiteX8" fmla="*/ 795692 w 1411793"/>
              <a:gd name="connsiteY8" fmla="*/ 2094 h 698293"/>
              <a:gd name="connsiteX9" fmla="*/ 423978 w 1411793"/>
              <a:gd name="connsiteY9" fmla="*/ 95020 h 698293"/>
              <a:gd name="connsiteX0" fmla="*/ 423978 w 1411793"/>
              <a:gd name="connsiteY0" fmla="*/ 95020 h 698293"/>
              <a:gd name="connsiteX1" fmla="*/ 193236 w 1411793"/>
              <a:gd name="connsiteY1" fmla="*/ 232475 h 698293"/>
              <a:gd name="connsiteX2" fmla="*/ 211 w 1411793"/>
              <a:gd name="connsiteY2" fmla="*/ 432318 h 698293"/>
              <a:gd name="connsiteX3" fmla="*/ 229925 w 1411793"/>
              <a:gd name="connsiteY3" fmla="*/ 587014 h 698293"/>
              <a:gd name="connsiteX4" fmla="*/ 459985 w 1411793"/>
              <a:gd name="connsiteY4" fmla="*/ 696223 h 698293"/>
              <a:gd name="connsiteX5" fmla="*/ 1339496 w 1411793"/>
              <a:gd name="connsiteY5" fmla="*/ 680108 h 698293"/>
              <a:gd name="connsiteX6" fmla="*/ 1339496 w 1411793"/>
              <a:gd name="connsiteY6" fmla="*/ 280872 h 698293"/>
              <a:gd name="connsiteX7" fmla="*/ 1160522 w 1411793"/>
              <a:gd name="connsiteY7" fmla="*/ 50279 h 698293"/>
              <a:gd name="connsiteX8" fmla="*/ 795692 w 1411793"/>
              <a:gd name="connsiteY8" fmla="*/ 2094 h 698293"/>
              <a:gd name="connsiteX9" fmla="*/ 423978 w 1411793"/>
              <a:gd name="connsiteY9" fmla="*/ 95020 h 698293"/>
              <a:gd name="connsiteX0" fmla="*/ 423978 w 1463644"/>
              <a:gd name="connsiteY0" fmla="*/ 95020 h 698036"/>
              <a:gd name="connsiteX1" fmla="*/ 193236 w 1463644"/>
              <a:gd name="connsiteY1" fmla="*/ 232475 h 698036"/>
              <a:gd name="connsiteX2" fmla="*/ 211 w 1463644"/>
              <a:gd name="connsiteY2" fmla="*/ 432318 h 698036"/>
              <a:gd name="connsiteX3" fmla="*/ 229925 w 1463644"/>
              <a:gd name="connsiteY3" fmla="*/ 587014 h 698036"/>
              <a:gd name="connsiteX4" fmla="*/ 459985 w 1463644"/>
              <a:gd name="connsiteY4" fmla="*/ 696223 h 698036"/>
              <a:gd name="connsiteX5" fmla="*/ 1339496 w 1463644"/>
              <a:gd name="connsiteY5" fmla="*/ 680108 h 698036"/>
              <a:gd name="connsiteX6" fmla="*/ 1438685 w 1463644"/>
              <a:gd name="connsiteY6" fmla="*/ 284974 h 698036"/>
              <a:gd name="connsiteX7" fmla="*/ 1160522 w 1463644"/>
              <a:gd name="connsiteY7" fmla="*/ 50279 h 698036"/>
              <a:gd name="connsiteX8" fmla="*/ 795692 w 1463644"/>
              <a:gd name="connsiteY8" fmla="*/ 2094 h 698036"/>
              <a:gd name="connsiteX9" fmla="*/ 423978 w 1463644"/>
              <a:gd name="connsiteY9" fmla="*/ 95020 h 698036"/>
              <a:gd name="connsiteX0" fmla="*/ 424054 w 1463720"/>
              <a:gd name="connsiteY0" fmla="*/ 95020 h 698036"/>
              <a:gd name="connsiteX1" fmla="*/ 193312 w 1463720"/>
              <a:gd name="connsiteY1" fmla="*/ 232475 h 698036"/>
              <a:gd name="connsiteX2" fmla="*/ 287 w 1463720"/>
              <a:gd name="connsiteY2" fmla="*/ 432318 h 698036"/>
              <a:gd name="connsiteX3" fmla="*/ 230001 w 1463720"/>
              <a:gd name="connsiteY3" fmla="*/ 587014 h 698036"/>
              <a:gd name="connsiteX4" fmla="*/ 460061 w 1463720"/>
              <a:gd name="connsiteY4" fmla="*/ 696223 h 698036"/>
              <a:gd name="connsiteX5" fmla="*/ 1339572 w 1463720"/>
              <a:gd name="connsiteY5" fmla="*/ 680108 h 698036"/>
              <a:gd name="connsiteX6" fmla="*/ 1438761 w 1463720"/>
              <a:gd name="connsiteY6" fmla="*/ 284974 h 698036"/>
              <a:gd name="connsiteX7" fmla="*/ 1160598 w 1463720"/>
              <a:gd name="connsiteY7" fmla="*/ 50279 h 698036"/>
              <a:gd name="connsiteX8" fmla="*/ 795768 w 1463720"/>
              <a:gd name="connsiteY8" fmla="*/ 2094 h 698036"/>
              <a:gd name="connsiteX9" fmla="*/ 424054 w 1463720"/>
              <a:gd name="connsiteY9" fmla="*/ 95020 h 698036"/>
              <a:gd name="connsiteX0" fmla="*/ 424054 w 1463720"/>
              <a:gd name="connsiteY0" fmla="*/ 95020 h 698036"/>
              <a:gd name="connsiteX1" fmla="*/ 193312 w 1463720"/>
              <a:gd name="connsiteY1" fmla="*/ 232475 h 698036"/>
              <a:gd name="connsiteX2" fmla="*/ 287 w 1463720"/>
              <a:gd name="connsiteY2" fmla="*/ 432318 h 698036"/>
              <a:gd name="connsiteX3" fmla="*/ 230001 w 1463720"/>
              <a:gd name="connsiteY3" fmla="*/ 587014 h 698036"/>
              <a:gd name="connsiteX4" fmla="*/ 460061 w 1463720"/>
              <a:gd name="connsiteY4" fmla="*/ 696223 h 698036"/>
              <a:gd name="connsiteX5" fmla="*/ 1339572 w 1463720"/>
              <a:gd name="connsiteY5" fmla="*/ 680108 h 698036"/>
              <a:gd name="connsiteX6" fmla="*/ 1438761 w 1463720"/>
              <a:gd name="connsiteY6" fmla="*/ 284974 h 698036"/>
              <a:gd name="connsiteX7" fmla="*/ 1160598 w 1463720"/>
              <a:gd name="connsiteY7" fmla="*/ 50279 h 698036"/>
              <a:gd name="connsiteX8" fmla="*/ 795768 w 1463720"/>
              <a:gd name="connsiteY8" fmla="*/ 2094 h 698036"/>
              <a:gd name="connsiteX9" fmla="*/ 424054 w 1463720"/>
              <a:gd name="connsiteY9" fmla="*/ 95020 h 698036"/>
              <a:gd name="connsiteX0" fmla="*/ 424054 w 1463720"/>
              <a:gd name="connsiteY0" fmla="*/ 95020 h 698036"/>
              <a:gd name="connsiteX1" fmla="*/ 193312 w 1463720"/>
              <a:gd name="connsiteY1" fmla="*/ 232475 h 698036"/>
              <a:gd name="connsiteX2" fmla="*/ 287 w 1463720"/>
              <a:gd name="connsiteY2" fmla="*/ 432318 h 698036"/>
              <a:gd name="connsiteX3" fmla="*/ 230001 w 1463720"/>
              <a:gd name="connsiteY3" fmla="*/ 587014 h 698036"/>
              <a:gd name="connsiteX4" fmla="*/ 460061 w 1463720"/>
              <a:gd name="connsiteY4" fmla="*/ 696223 h 698036"/>
              <a:gd name="connsiteX5" fmla="*/ 1339572 w 1463720"/>
              <a:gd name="connsiteY5" fmla="*/ 680108 h 698036"/>
              <a:gd name="connsiteX6" fmla="*/ 1438761 w 1463720"/>
              <a:gd name="connsiteY6" fmla="*/ 284974 h 698036"/>
              <a:gd name="connsiteX7" fmla="*/ 1160598 w 1463720"/>
              <a:gd name="connsiteY7" fmla="*/ 50279 h 698036"/>
              <a:gd name="connsiteX8" fmla="*/ 795768 w 1463720"/>
              <a:gd name="connsiteY8" fmla="*/ 2094 h 698036"/>
              <a:gd name="connsiteX9" fmla="*/ 424054 w 1463720"/>
              <a:gd name="connsiteY9" fmla="*/ 95020 h 698036"/>
              <a:gd name="connsiteX0" fmla="*/ 424054 w 1463720"/>
              <a:gd name="connsiteY0" fmla="*/ 97207 h 700223"/>
              <a:gd name="connsiteX1" fmla="*/ 193312 w 1463720"/>
              <a:gd name="connsiteY1" fmla="*/ 234662 h 700223"/>
              <a:gd name="connsiteX2" fmla="*/ 287 w 1463720"/>
              <a:gd name="connsiteY2" fmla="*/ 434505 h 700223"/>
              <a:gd name="connsiteX3" fmla="*/ 230001 w 1463720"/>
              <a:gd name="connsiteY3" fmla="*/ 589201 h 700223"/>
              <a:gd name="connsiteX4" fmla="*/ 460061 w 1463720"/>
              <a:gd name="connsiteY4" fmla="*/ 698410 h 700223"/>
              <a:gd name="connsiteX5" fmla="*/ 1339572 w 1463720"/>
              <a:gd name="connsiteY5" fmla="*/ 682295 h 700223"/>
              <a:gd name="connsiteX6" fmla="*/ 1438761 w 1463720"/>
              <a:gd name="connsiteY6" fmla="*/ 287161 h 700223"/>
              <a:gd name="connsiteX7" fmla="*/ 1160598 w 1463720"/>
              <a:gd name="connsiteY7" fmla="*/ 52466 h 700223"/>
              <a:gd name="connsiteX8" fmla="*/ 865707 w 1463720"/>
              <a:gd name="connsiteY8" fmla="*/ 31458 h 700223"/>
              <a:gd name="connsiteX9" fmla="*/ 795768 w 1463720"/>
              <a:gd name="connsiteY9" fmla="*/ 4281 h 700223"/>
              <a:gd name="connsiteX10" fmla="*/ 424054 w 1463720"/>
              <a:gd name="connsiteY10" fmla="*/ 97207 h 700223"/>
              <a:gd name="connsiteX0" fmla="*/ 424054 w 1463720"/>
              <a:gd name="connsiteY0" fmla="*/ 70669 h 673685"/>
              <a:gd name="connsiteX1" fmla="*/ 193312 w 1463720"/>
              <a:gd name="connsiteY1" fmla="*/ 208124 h 673685"/>
              <a:gd name="connsiteX2" fmla="*/ 287 w 1463720"/>
              <a:gd name="connsiteY2" fmla="*/ 407967 h 673685"/>
              <a:gd name="connsiteX3" fmla="*/ 230001 w 1463720"/>
              <a:gd name="connsiteY3" fmla="*/ 562663 h 673685"/>
              <a:gd name="connsiteX4" fmla="*/ 460061 w 1463720"/>
              <a:gd name="connsiteY4" fmla="*/ 671872 h 673685"/>
              <a:gd name="connsiteX5" fmla="*/ 1339572 w 1463720"/>
              <a:gd name="connsiteY5" fmla="*/ 655757 h 673685"/>
              <a:gd name="connsiteX6" fmla="*/ 1438761 w 1463720"/>
              <a:gd name="connsiteY6" fmla="*/ 260623 h 673685"/>
              <a:gd name="connsiteX7" fmla="*/ 1160598 w 1463720"/>
              <a:gd name="connsiteY7" fmla="*/ 25928 h 673685"/>
              <a:gd name="connsiteX8" fmla="*/ 865707 w 1463720"/>
              <a:gd name="connsiteY8" fmla="*/ 4920 h 673685"/>
              <a:gd name="connsiteX9" fmla="*/ 424054 w 1463720"/>
              <a:gd name="connsiteY9" fmla="*/ 70669 h 673685"/>
              <a:gd name="connsiteX0" fmla="*/ 423973 w 1463639"/>
              <a:gd name="connsiteY0" fmla="*/ 70669 h 673685"/>
              <a:gd name="connsiteX1" fmla="*/ 270277 w 1463639"/>
              <a:gd name="connsiteY1" fmla="*/ 216081 h 673685"/>
              <a:gd name="connsiteX2" fmla="*/ 206 w 1463639"/>
              <a:gd name="connsiteY2" fmla="*/ 407967 h 673685"/>
              <a:gd name="connsiteX3" fmla="*/ 229920 w 1463639"/>
              <a:gd name="connsiteY3" fmla="*/ 562663 h 673685"/>
              <a:gd name="connsiteX4" fmla="*/ 459980 w 1463639"/>
              <a:gd name="connsiteY4" fmla="*/ 671872 h 673685"/>
              <a:gd name="connsiteX5" fmla="*/ 1339491 w 1463639"/>
              <a:gd name="connsiteY5" fmla="*/ 655757 h 673685"/>
              <a:gd name="connsiteX6" fmla="*/ 1438680 w 1463639"/>
              <a:gd name="connsiteY6" fmla="*/ 260623 h 673685"/>
              <a:gd name="connsiteX7" fmla="*/ 1160517 w 1463639"/>
              <a:gd name="connsiteY7" fmla="*/ 25928 h 673685"/>
              <a:gd name="connsiteX8" fmla="*/ 865626 w 1463639"/>
              <a:gd name="connsiteY8" fmla="*/ 4920 h 673685"/>
              <a:gd name="connsiteX9" fmla="*/ 423973 w 1463639"/>
              <a:gd name="connsiteY9" fmla="*/ 70669 h 673685"/>
              <a:gd name="connsiteX0" fmla="*/ 461508 w 1463639"/>
              <a:gd name="connsiteY0" fmla="*/ 13990 h 680664"/>
              <a:gd name="connsiteX1" fmla="*/ 270277 w 1463639"/>
              <a:gd name="connsiteY1" fmla="*/ 223060 h 680664"/>
              <a:gd name="connsiteX2" fmla="*/ 206 w 1463639"/>
              <a:gd name="connsiteY2" fmla="*/ 414946 h 680664"/>
              <a:gd name="connsiteX3" fmla="*/ 229920 w 1463639"/>
              <a:gd name="connsiteY3" fmla="*/ 569642 h 680664"/>
              <a:gd name="connsiteX4" fmla="*/ 459980 w 1463639"/>
              <a:gd name="connsiteY4" fmla="*/ 678851 h 680664"/>
              <a:gd name="connsiteX5" fmla="*/ 1339491 w 1463639"/>
              <a:gd name="connsiteY5" fmla="*/ 662736 h 680664"/>
              <a:gd name="connsiteX6" fmla="*/ 1438680 w 1463639"/>
              <a:gd name="connsiteY6" fmla="*/ 267602 h 680664"/>
              <a:gd name="connsiteX7" fmla="*/ 1160517 w 1463639"/>
              <a:gd name="connsiteY7" fmla="*/ 32907 h 680664"/>
              <a:gd name="connsiteX8" fmla="*/ 865626 w 1463639"/>
              <a:gd name="connsiteY8" fmla="*/ 11899 h 680664"/>
              <a:gd name="connsiteX9" fmla="*/ 461508 w 1463639"/>
              <a:gd name="connsiteY9" fmla="*/ 13990 h 680664"/>
              <a:gd name="connsiteX0" fmla="*/ 461508 w 1463639"/>
              <a:gd name="connsiteY0" fmla="*/ 17140 h 683814"/>
              <a:gd name="connsiteX1" fmla="*/ 270277 w 1463639"/>
              <a:gd name="connsiteY1" fmla="*/ 226210 h 683814"/>
              <a:gd name="connsiteX2" fmla="*/ 206 w 1463639"/>
              <a:gd name="connsiteY2" fmla="*/ 418096 h 683814"/>
              <a:gd name="connsiteX3" fmla="*/ 229920 w 1463639"/>
              <a:gd name="connsiteY3" fmla="*/ 572792 h 683814"/>
              <a:gd name="connsiteX4" fmla="*/ 459980 w 1463639"/>
              <a:gd name="connsiteY4" fmla="*/ 682001 h 683814"/>
              <a:gd name="connsiteX5" fmla="*/ 1339491 w 1463639"/>
              <a:gd name="connsiteY5" fmla="*/ 665886 h 683814"/>
              <a:gd name="connsiteX6" fmla="*/ 1438680 w 1463639"/>
              <a:gd name="connsiteY6" fmla="*/ 270752 h 683814"/>
              <a:gd name="connsiteX7" fmla="*/ 1160517 w 1463639"/>
              <a:gd name="connsiteY7" fmla="*/ 36057 h 683814"/>
              <a:gd name="connsiteX8" fmla="*/ 875503 w 1463639"/>
              <a:gd name="connsiteY8" fmla="*/ 3909 h 683814"/>
              <a:gd name="connsiteX9" fmla="*/ 461508 w 1463639"/>
              <a:gd name="connsiteY9" fmla="*/ 17140 h 683814"/>
              <a:gd name="connsiteX0" fmla="*/ 461508 w 1463639"/>
              <a:gd name="connsiteY0" fmla="*/ 17140 h 683814"/>
              <a:gd name="connsiteX1" fmla="*/ 270277 w 1463639"/>
              <a:gd name="connsiteY1" fmla="*/ 226210 h 683814"/>
              <a:gd name="connsiteX2" fmla="*/ 206 w 1463639"/>
              <a:gd name="connsiteY2" fmla="*/ 418096 h 683814"/>
              <a:gd name="connsiteX3" fmla="*/ 229920 w 1463639"/>
              <a:gd name="connsiteY3" fmla="*/ 572792 h 683814"/>
              <a:gd name="connsiteX4" fmla="*/ 459980 w 1463639"/>
              <a:gd name="connsiteY4" fmla="*/ 682001 h 683814"/>
              <a:gd name="connsiteX5" fmla="*/ 1339491 w 1463639"/>
              <a:gd name="connsiteY5" fmla="*/ 665886 h 683814"/>
              <a:gd name="connsiteX6" fmla="*/ 1438680 w 1463639"/>
              <a:gd name="connsiteY6" fmla="*/ 270752 h 683814"/>
              <a:gd name="connsiteX7" fmla="*/ 1202003 w 1463639"/>
              <a:gd name="connsiteY7" fmla="*/ 34465 h 683814"/>
              <a:gd name="connsiteX8" fmla="*/ 875503 w 1463639"/>
              <a:gd name="connsiteY8" fmla="*/ 3909 h 683814"/>
              <a:gd name="connsiteX9" fmla="*/ 461508 w 1463639"/>
              <a:gd name="connsiteY9" fmla="*/ 17140 h 683814"/>
              <a:gd name="connsiteX0" fmla="*/ 461508 w 1463639"/>
              <a:gd name="connsiteY0" fmla="*/ 17140 h 683814"/>
              <a:gd name="connsiteX1" fmla="*/ 270277 w 1463639"/>
              <a:gd name="connsiteY1" fmla="*/ 226210 h 683814"/>
              <a:gd name="connsiteX2" fmla="*/ 206 w 1463639"/>
              <a:gd name="connsiteY2" fmla="*/ 418096 h 683814"/>
              <a:gd name="connsiteX3" fmla="*/ 229920 w 1463639"/>
              <a:gd name="connsiteY3" fmla="*/ 572792 h 683814"/>
              <a:gd name="connsiteX4" fmla="*/ 459980 w 1463639"/>
              <a:gd name="connsiteY4" fmla="*/ 682001 h 683814"/>
              <a:gd name="connsiteX5" fmla="*/ 1339491 w 1463639"/>
              <a:gd name="connsiteY5" fmla="*/ 665886 h 683814"/>
              <a:gd name="connsiteX6" fmla="*/ 1438680 w 1463639"/>
              <a:gd name="connsiteY6" fmla="*/ 270752 h 683814"/>
              <a:gd name="connsiteX7" fmla="*/ 1202003 w 1463639"/>
              <a:gd name="connsiteY7" fmla="*/ 34465 h 683814"/>
              <a:gd name="connsiteX8" fmla="*/ 875503 w 1463639"/>
              <a:gd name="connsiteY8" fmla="*/ 3909 h 683814"/>
              <a:gd name="connsiteX9" fmla="*/ 461508 w 1463639"/>
              <a:gd name="connsiteY9" fmla="*/ 17140 h 683814"/>
              <a:gd name="connsiteX0" fmla="*/ 461508 w 1461194"/>
              <a:gd name="connsiteY0" fmla="*/ 17140 h 684068"/>
              <a:gd name="connsiteX1" fmla="*/ 270277 w 1461194"/>
              <a:gd name="connsiteY1" fmla="*/ 226210 h 684068"/>
              <a:gd name="connsiteX2" fmla="*/ 206 w 1461194"/>
              <a:gd name="connsiteY2" fmla="*/ 418096 h 684068"/>
              <a:gd name="connsiteX3" fmla="*/ 229920 w 1461194"/>
              <a:gd name="connsiteY3" fmla="*/ 572792 h 684068"/>
              <a:gd name="connsiteX4" fmla="*/ 511344 w 1461194"/>
              <a:gd name="connsiteY4" fmla="*/ 683593 h 684068"/>
              <a:gd name="connsiteX5" fmla="*/ 1339491 w 1461194"/>
              <a:gd name="connsiteY5" fmla="*/ 665886 h 684068"/>
              <a:gd name="connsiteX6" fmla="*/ 1438680 w 1461194"/>
              <a:gd name="connsiteY6" fmla="*/ 270752 h 684068"/>
              <a:gd name="connsiteX7" fmla="*/ 1202003 w 1461194"/>
              <a:gd name="connsiteY7" fmla="*/ 34465 h 684068"/>
              <a:gd name="connsiteX8" fmla="*/ 875503 w 1461194"/>
              <a:gd name="connsiteY8" fmla="*/ 3909 h 684068"/>
              <a:gd name="connsiteX9" fmla="*/ 461508 w 1461194"/>
              <a:gd name="connsiteY9" fmla="*/ 17140 h 684068"/>
              <a:gd name="connsiteX0" fmla="*/ 461508 w 1461194"/>
              <a:gd name="connsiteY0" fmla="*/ 17140 h 700889"/>
              <a:gd name="connsiteX1" fmla="*/ 270277 w 1461194"/>
              <a:gd name="connsiteY1" fmla="*/ 226210 h 700889"/>
              <a:gd name="connsiteX2" fmla="*/ 206 w 1461194"/>
              <a:gd name="connsiteY2" fmla="*/ 418096 h 700889"/>
              <a:gd name="connsiteX3" fmla="*/ 229920 w 1461194"/>
              <a:gd name="connsiteY3" fmla="*/ 572792 h 700889"/>
              <a:gd name="connsiteX4" fmla="*/ 511344 w 1461194"/>
              <a:gd name="connsiteY4" fmla="*/ 683593 h 700889"/>
              <a:gd name="connsiteX5" fmla="*/ 1339491 w 1461194"/>
              <a:gd name="connsiteY5" fmla="*/ 665886 h 700889"/>
              <a:gd name="connsiteX6" fmla="*/ 1438680 w 1461194"/>
              <a:gd name="connsiteY6" fmla="*/ 270752 h 700889"/>
              <a:gd name="connsiteX7" fmla="*/ 1202003 w 1461194"/>
              <a:gd name="connsiteY7" fmla="*/ 34465 h 700889"/>
              <a:gd name="connsiteX8" fmla="*/ 875503 w 1461194"/>
              <a:gd name="connsiteY8" fmla="*/ 3909 h 700889"/>
              <a:gd name="connsiteX9" fmla="*/ 461508 w 1461194"/>
              <a:gd name="connsiteY9" fmla="*/ 17140 h 700889"/>
              <a:gd name="connsiteX0" fmla="*/ 462271 w 1461957"/>
              <a:gd name="connsiteY0" fmla="*/ 17140 h 700889"/>
              <a:gd name="connsiteX1" fmla="*/ 271040 w 1461957"/>
              <a:gd name="connsiteY1" fmla="*/ 226210 h 700889"/>
              <a:gd name="connsiteX2" fmla="*/ 969 w 1461957"/>
              <a:gd name="connsiteY2" fmla="*/ 418096 h 700889"/>
              <a:gd name="connsiteX3" fmla="*/ 191173 w 1461957"/>
              <a:gd name="connsiteY3" fmla="*/ 596664 h 700889"/>
              <a:gd name="connsiteX4" fmla="*/ 512107 w 1461957"/>
              <a:gd name="connsiteY4" fmla="*/ 683593 h 700889"/>
              <a:gd name="connsiteX5" fmla="*/ 1340254 w 1461957"/>
              <a:gd name="connsiteY5" fmla="*/ 665886 h 700889"/>
              <a:gd name="connsiteX6" fmla="*/ 1439443 w 1461957"/>
              <a:gd name="connsiteY6" fmla="*/ 270752 h 700889"/>
              <a:gd name="connsiteX7" fmla="*/ 1202766 w 1461957"/>
              <a:gd name="connsiteY7" fmla="*/ 34465 h 700889"/>
              <a:gd name="connsiteX8" fmla="*/ 876266 w 1461957"/>
              <a:gd name="connsiteY8" fmla="*/ 3909 h 700889"/>
              <a:gd name="connsiteX9" fmla="*/ 462271 w 1461957"/>
              <a:gd name="connsiteY9" fmla="*/ 17140 h 700889"/>
              <a:gd name="connsiteX0" fmla="*/ 461558 w 1461244"/>
              <a:gd name="connsiteY0" fmla="*/ 17140 h 700889"/>
              <a:gd name="connsiteX1" fmla="*/ 270327 w 1461244"/>
              <a:gd name="connsiteY1" fmla="*/ 226210 h 700889"/>
              <a:gd name="connsiteX2" fmla="*/ 256 w 1461244"/>
              <a:gd name="connsiteY2" fmla="*/ 418096 h 700889"/>
              <a:gd name="connsiteX3" fmla="*/ 190460 w 1461244"/>
              <a:gd name="connsiteY3" fmla="*/ 596664 h 700889"/>
              <a:gd name="connsiteX4" fmla="*/ 511394 w 1461244"/>
              <a:gd name="connsiteY4" fmla="*/ 683593 h 700889"/>
              <a:gd name="connsiteX5" fmla="*/ 1339541 w 1461244"/>
              <a:gd name="connsiteY5" fmla="*/ 665886 h 700889"/>
              <a:gd name="connsiteX6" fmla="*/ 1438730 w 1461244"/>
              <a:gd name="connsiteY6" fmla="*/ 270752 h 700889"/>
              <a:gd name="connsiteX7" fmla="*/ 1202053 w 1461244"/>
              <a:gd name="connsiteY7" fmla="*/ 34465 h 700889"/>
              <a:gd name="connsiteX8" fmla="*/ 875553 w 1461244"/>
              <a:gd name="connsiteY8" fmla="*/ 3909 h 700889"/>
              <a:gd name="connsiteX9" fmla="*/ 461558 w 1461244"/>
              <a:gd name="connsiteY9" fmla="*/ 17140 h 700889"/>
              <a:gd name="connsiteX0" fmla="*/ 463884 w 1463570"/>
              <a:gd name="connsiteY0" fmla="*/ 17140 h 700889"/>
              <a:gd name="connsiteX1" fmla="*/ 272653 w 1463570"/>
              <a:gd name="connsiteY1" fmla="*/ 226210 h 700889"/>
              <a:gd name="connsiteX2" fmla="*/ 2582 w 1463570"/>
              <a:gd name="connsiteY2" fmla="*/ 418096 h 700889"/>
              <a:gd name="connsiteX3" fmla="*/ 155251 w 1463570"/>
              <a:gd name="connsiteY3" fmla="*/ 630085 h 700889"/>
              <a:gd name="connsiteX4" fmla="*/ 513720 w 1463570"/>
              <a:gd name="connsiteY4" fmla="*/ 683593 h 700889"/>
              <a:gd name="connsiteX5" fmla="*/ 1341867 w 1463570"/>
              <a:gd name="connsiteY5" fmla="*/ 665886 h 700889"/>
              <a:gd name="connsiteX6" fmla="*/ 1441056 w 1463570"/>
              <a:gd name="connsiteY6" fmla="*/ 270752 h 700889"/>
              <a:gd name="connsiteX7" fmla="*/ 1204379 w 1463570"/>
              <a:gd name="connsiteY7" fmla="*/ 34465 h 700889"/>
              <a:gd name="connsiteX8" fmla="*/ 877879 w 1463570"/>
              <a:gd name="connsiteY8" fmla="*/ 3909 h 700889"/>
              <a:gd name="connsiteX9" fmla="*/ 463884 w 1463570"/>
              <a:gd name="connsiteY9" fmla="*/ 17140 h 700889"/>
              <a:gd name="connsiteX0" fmla="*/ 463884 w 1465533"/>
              <a:gd name="connsiteY0" fmla="*/ 17140 h 708314"/>
              <a:gd name="connsiteX1" fmla="*/ 272653 w 1465533"/>
              <a:gd name="connsiteY1" fmla="*/ 226210 h 708314"/>
              <a:gd name="connsiteX2" fmla="*/ 2582 w 1465533"/>
              <a:gd name="connsiteY2" fmla="*/ 418096 h 708314"/>
              <a:gd name="connsiteX3" fmla="*/ 155251 w 1465533"/>
              <a:gd name="connsiteY3" fmla="*/ 630085 h 708314"/>
              <a:gd name="connsiteX4" fmla="*/ 472234 w 1465533"/>
              <a:gd name="connsiteY4" fmla="*/ 699508 h 708314"/>
              <a:gd name="connsiteX5" fmla="*/ 1341867 w 1465533"/>
              <a:gd name="connsiteY5" fmla="*/ 665886 h 708314"/>
              <a:gd name="connsiteX6" fmla="*/ 1441056 w 1465533"/>
              <a:gd name="connsiteY6" fmla="*/ 270752 h 708314"/>
              <a:gd name="connsiteX7" fmla="*/ 1204379 w 1465533"/>
              <a:gd name="connsiteY7" fmla="*/ 34465 h 708314"/>
              <a:gd name="connsiteX8" fmla="*/ 877879 w 1465533"/>
              <a:gd name="connsiteY8" fmla="*/ 3909 h 708314"/>
              <a:gd name="connsiteX9" fmla="*/ 463884 w 1465533"/>
              <a:gd name="connsiteY9" fmla="*/ 17140 h 708314"/>
              <a:gd name="connsiteX0" fmla="*/ 463884 w 1467792"/>
              <a:gd name="connsiteY0" fmla="*/ 17140 h 717887"/>
              <a:gd name="connsiteX1" fmla="*/ 272653 w 1467792"/>
              <a:gd name="connsiteY1" fmla="*/ 226210 h 717887"/>
              <a:gd name="connsiteX2" fmla="*/ 2582 w 1467792"/>
              <a:gd name="connsiteY2" fmla="*/ 418096 h 717887"/>
              <a:gd name="connsiteX3" fmla="*/ 155251 w 1467792"/>
              <a:gd name="connsiteY3" fmla="*/ 630085 h 717887"/>
              <a:gd name="connsiteX4" fmla="*/ 426797 w 1467792"/>
              <a:gd name="connsiteY4" fmla="*/ 715423 h 717887"/>
              <a:gd name="connsiteX5" fmla="*/ 1341867 w 1467792"/>
              <a:gd name="connsiteY5" fmla="*/ 665886 h 717887"/>
              <a:gd name="connsiteX6" fmla="*/ 1441056 w 1467792"/>
              <a:gd name="connsiteY6" fmla="*/ 270752 h 717887"/>
              <a:gd name="connsiteX7" fmla="*/ 1204379 w 1467792"/>
              <a:gd name="connsiteY7" fmla="*/ 34465 h 717887"/>
              <a:gd name="connsiteX8" fmla="*/ 877879 w 1467792"/>
              <a:gd name="connsiteY8" fmla="*/ 3909 h 717887"/>
              <a:gd name="connsiteX9" fmla="*/ 463884 w 1467792"/>
              <a:gd name="connsiteY9" fmla="*/ 17140 h 717887"/>
              <a:gd name="connsiteX0" fmla="*/ 467587 w 1471495"/>
              <a:gd name="connsiteY0" fmla="*/ 17140 h 717887"/>
              <a:gd name="connsiteX1" fmla="*/ 276356 w 1471495"/>
              <a:gd name="connsiteY1" fmla="*/ 226210 h 717887"/>
              <a:gd name="connsiteX2" fmla="*/ 6285 w 1471495"/>
              <a:gd name="connsiteY2" fmla="*/ 418096 h 717887"/>
              <a:gd name="connsiteX3" fmla="*/ 117468 w 1471495"/>
              <a:gd name="connsiteY3" fmla="*/ 633268 h 717887"/>
              <a:gd name="connsiteX4" fmla="*/ 430500 w 1471495"/>
              <a:gd name="connsiteY4" fmla="*/ 715423 h 717887"/>
              <a:gd name="connsiteX5" fmla="*/ 1345570 w 1471495"/>
              <a:gd name="connsiteY5" fmla="*/ 665886 h 717887"/>
              <a:gd name="connsiteX6" fmla="*/ 1444759 w 1471495"/>
              <a:gd name="connsiteY6" fmla="*/ 270752 h 717887"/>
              <a:gd name="connsiteX7" fmla="*/ 1208082 w 1471495"/>
              <a:gd name="connsiteY7" fmla="*/ 34465 h 717887"/>
              <a:gd name="connsiteX8" fmla="*/ 881582 w 1471495"/>
              <a:gd name="connsiteY8" fmla="*/ 3909 h 717887"/>
              <a:gd name="connsiteX9" fmla="*/ 467587 w 1471495"/>
              <a:gd name="connsiteY9" fmla="*/ 17140 h 717887"/>
              <a:gd name="connsiteX0" fmla="*/ 437440 w 1471495"/>
              <a:gd name="connsiteY0" fmla="*/ 12273 h 732696"/>
              <a:gd name="connsiteX1" fmla="*/ 276356 w 1471495"/>
              <a:gd name="connsiteY1" fmla="*/ 241019 h 732696"/>
              <a:gd name="connsiteX2" fmla="*/ 6285 w 1471495"/>
              <a:gd name="connsiteY2" fmla="*/ 432905 h 732696"/>
              <a:gd name="connsiteX3" fmla="*/ 117468 w 1471495"/>
              <a:gd name="connsiteY3" fmla="*/ 648077 h 732696"/>
              <a:gd name="connsiteX4" fmla="*/ 430500 w 1471495"/>
              <a:gd name="connsiteY4" fmla="*/ 730232 h 732696"/>
              <a:gd name="connsiteX5" fmla="*/ 1345570 w 1471495"/>
              <a:gd name="connsiteY5" fmla="*/ 680695 h 732696"/>
              <a:gd name="connsiteX6" fmla="*/ 1444759 w 1471495"/>
              <a:gd name="connsiteY6" fmla="*/ 285561 h 732696"/>
              <a:gd name="connsiteX7" fmla="*/ 1208082 w 1471495"/>
              <a:gd name="connsiteY7" fmla="*/ 49274 h 732696"/>
              <a:gd name="connsiteX8" fmla="*/ 881582 w 1471495"/>
              <a:gd name="connsiteY8" fmla="*/ 18718 h 732696"/>
              <a:gd name="connsiteX9" fmla="*/ 437440 w 1471495"/>
              <a:gd name="connsiteY9" fmla="*/ 12273 h 732696"/>
              <a:gd name="connsiteX0" fmla="*/ 437440 w 1471495"/>
              <a:gd name="connsiteY0" fmla="*/ 27540 h 747963"/>
              <a:gd name="connsiteX1" fmla="*/ 276356 w 1471495"/>
              <a:gd name="connsiteY1" fmla="*/ 256286 h 747963"/>
              <a:gd name="connsiteX2" fmla="*/ 6285 w 1471495"/>
              <a:gd name="connsiteY2" fmla="*/ 448172 h 747963"/>
              <a:gd name="connsiteX3" fmla="*/ 117468 w 1471495"/>
              <a:gd name="connsiteY3" fmla="*/ 663344 h 747963"/>
              <a:gd name="connsiteX4" fmla="*/ 430500 w 1471495"/>
              <a:gd name="connsiteY4" fmla="*/ 745499 h 747963"/>
              <a:gd name="connsiteX5" fmla="*/ 1345570 w 1471495"/>
              <a:gd name="connsiteY5" fmla="*/ 695962 h 747963"/>
              <a:gd name="connsiteX6" fmla="*/ 1444759 w 1471495"/>
              <a:gd name="connsiteY6" fmla="*/ 300828 h 747963"/>
              <a:gd name="connsiteX7" fmla="*/ 1208082 w 1471495"/>
              <a:gd name="connsiteY7" fmla="*/ 64541 h 747963"/>
              <a:gd name="connsiteX8" fmla="*/ 906076 w 1471495"/>
              <a:gd name="connsiteY8" fmla="*/ 0 h 747963"/>
              <a:gd name="connsiteX9" fmla="*/ 437440 w 1471495"/>
              <a:gd name="connsiteY9" fmla="*/ 27540 h 747963"/>
              <a:gd name="connsiteX0" fmla="*/ 437440 w 1471495"/>
              <a:gd name="connsiteY0" fmla="*/ 27540 h 747963"/>
              <a:gd name="connsiteX1" fmla="*/ 276356 w 1471495"/>
              <a:gd name="connsiteY1" fmla="*/ 256286 h 747963"/>
              <a:gd name="connsiteX2" fmla="*/ 6285 w 1471495"/>
              <a:gd name="connsiteY2" fmla="*/ 448172 h 747963"/>
              <a:gd name="connsiteX3" fmla="*/ 117468 w 1471495"/>
              <a:gd name="connsiteY3" fmla="*/ 663344 h 747963"/>
              <a:gd name="connsiteX4" fmla="*/ 430500 w 1471495"/>
              <a:gd name="connsiteY4" fmla="*/ 745499 h 747963"/>
              <a:gd name="connsiteX5" fmla="*/ 1345570 w 1471495"/>
              <a:gd name="connsiteY5" fmla="*/ 695962 h 747963"/>
              <a:gd name="connsiteX6" fmla="*/ 1444759 w 1471495"/>
              <a:gd name="connsiteY6" fmla="*/ 300828 h 747963"/>
              <a:gd name="connsiteX7" fmla="*/ 1213735 w 1471495"/>
              <a:gd name="connsiteY7" fmla="*/ 87794 h 747963"/>
              <a:gd name="connsiteX8" fmla="*/ 906076 w 1471495"/>
              <a:gd name="connsiteY8" fmla="*/ 0 h 747963"/>
              <a:gd name="connsiteX9" fmla="*/ 437440 w 1471495"/>
              <a:gd name="connsiteY9" fmla="*/ 27540 h 747963"/>
              <a:gd name="connsiteX0" fmla="*/ 435352 w 1469407"/>
              <a:gd name="connsiteY0" fmla="*/ 27540 h 747963"/>
              <a:gd name="connsiteX1" fmla="*/ 236062 w 1469407"/>
              <a:gd name="connsiteY1" fmla="*/ 246705 h 747963"/>
              <a:gd name="connsiteX2" fmla="*/ 4197 w 1469407"/>
              <a:gd name="connsiteY2" fmla="*/ 448172 h 747963"/>
              <a:gd name="connsiteX3" fmla="*/ 115380 w 1469407"/>
              <a:gd name="connsiteY3" fmla="*/ 663344 h 747963"/>
              <a:gd name="connsiteX4" fmla="*/ 428412 w 1469407"/>
              <a:gd name="connsiteY4" fmla="*/ 745499 h 747963"/>
              <a:gd name="connsiteX5" fmla="*/ 1343482 w 1469407"/>
              <a:gd name="connsiteY5" fmla="*/ 695962 h 747963"/>
              <a:gd name="connsiteX6" fmla="*/ 1442671 w 1469407"/>
              <a:gd name="connsiteY6" fmla="*/ 300828 h 747963"/>
              <a:gd name="connsiteX7" fmla="*/ 1211647 w 1469407"/>
              <a:gd name="connsiteY7" fmla="*/ 87794 h 747963"/>
              <a:gd name="connsiteX8" fmla="*/ 903988 w 1469407"/>
              <a:gd name="connsiteY8" fmla="*/ 0 h 747963"/>
              <a:gd name="connsiteX9" fmla="*/ 435352 w 1469407"/>
              <a:gd name="connsiteY9" fmla="*/ 27540 h 747963"/>
              <a:gd name="connsiteX0" fmla="*/ 287738 w 1469407"/>
              <a:gd name="connsiteY0" fmla="*/ 16581 h 752973"/>
              <a:gd name="connsiteX1" fmla="*/ 236062 w 1469407"/>
              <a:gd name="connsiteY1" fmla="*/ 251715 h 752973"/>
              <a:gd name="connsiteX2" fmla="*/ 4197 w 1469407"/>
              <a:gd name="connsiteY2" fmla="*/ 453182 h 752973"/>
              <a:gd name="connsiteX3" fmla="*/ 115380 w 1469407"/>
              <a:gd name="connsiteY3" fmla="*/ 668354 h 752973"/>
              <a:gd name="connsiteX4" fmla="*/ 428412 w 1469407"/>
              <a:gd name="connsiteY4" fmla="*/ 750509 h 752973"/>
              <a:gd name="connsiteX5" fmla="*/ 1343482 w 1469407"/>
              <a:gd name="connsiteY5" fmla="*/ 700972 h 752973"/>
              <a:gd name="connsiteX6" fmla="*/ 1442671 w 1469407"/>
              <a:gd name="connsiteY6" fmla="*/ 305838 h 752973"/>
              <a:gd name="connsiteX7" fmla="*/ 1211647 w 1469407"/>
              <a:gd name="connsiteY7" fmla="*/ 92804 h 752973"/>
              <a:gd name="connsiteX8" fmla="*/ 903988 w 1469407"/>
              <a:gd name="connsiteY8" fmla="*/ 5010 h 752973"/>
              <a:gd name="connsiteX9" fmla="*/ 287738 w 1469407"/>
              <a:gd name="connsiteY9" fmla="*/ 16581 h 752973"/>
              <a:gd name="connsiteX0" fmla="*/ 284280 w 1465949"/>
              <a:gd name="connsiteY0" fmla="*/ 16581 h 752973"/>
              <a:gd name="connsiteX1" fmla="*/ 153170 w 1465949"/>
              <a:gd name="connsiteY1" fmla="*/ 241755 h 752973"/>
              <a:gd name="connsiteX2" fmla="*/ 739 w 1465949"/>
              <a:gd name="connsiteY2" fmla="*/ 453182 h 752973"/>
              <a:gd name="connsiteX3" fmla="*/ 111922 w 1465949"/>
              <a:gd name="connsiteY3" fmla="*/ 668354 h 752973"/>
              <a:gd name="connsiteX4" fmla="*/ 424954 w 1465949"/>
              <a:gd name="connsiteY4" fmla="*/ 750509 h 752973"/>
              <a:gd name="connsiteX5" fmla="*/ 1340024 w 1465949"/>
              <a:gd name="connsiteY5" fmla="*/ 700972 h 752973"/>
              <a:gd name="connsiteX6" fmla="*/ 1439213 w 1465949"/>
              <a:gd name="connsiteY6" fmla="*/ 305838 h 752973"/>
              <a:gd name="connsiteX7" fmla="*/ 1208189 w 1465949"/>
              <a:gd name="connsiteY7" fmla="*/ 92804 h 752973"/>
              <a:gd name="connsiteX8" fmla="*/ 900530 w 1465949"/>
              <a:gd name="connsiteY8" fmla="*/ 5010 h 752973"/>
              <a:gd name="connsiteX9" fmla="*/ 284280 w 1465949"/>
              <a:gd name="connsiteY9" fmla="*/ 16581 h 752973"/>
              <a:gd name="connsiteX0" fmla="*/ 215678 w 1465949"/>
              <a:gd name="connsiteY0" fmla="*/ 15568 h 755280"/>
              <a:gd name="connsiteX1" fmla="*/ 153170 w 1465949"/>
              <a:gd name="connsiteY1" fmla="*/ 244062 h 755280"/>
              <a:gd name="connsiteX2" fmla="*/ 739 w 1465949"/>
              <a:gd name="connsiteY2" fmla="*/ 455489 h 755280"/>
              <a:gd name="connsiteX3" fmla="*/ 111922 w 1465949"/>
              <a:gd name="connsiteY3" fmla="*/ 670661 h 755280"/>
              <a:gd name="connsiteX4" fmla="*/ 424954 w 1465949"/>
              <a:gd name="connsiteY4" fmla="*/ 752816 h 755280"/>
              <a:gd name="connsiteX5" fmla="*/ 1340024 w 1465949"/>
              <a:gd name="connsiteY5" fmla="*/ 703279 h 755280"/>
              <a:gd name="connsiteX6" fmla="*/ 1439213 w 1465949"/>
              <a:gd name="connsiteY6" fmla="*/ 308145 h 755280"/>
              <a:gd name="connsiteX7" fmla="*/ 1208189 w 1465949"/>
              <a:gd name="connsiteY7" fmla="*/ 95111 h 755280"/>
              <a:gd name="connsiteX8" fmla="*/ 900530 w 1465949"/>
              <a:gd name="connsiteY8" fmla="*/ 7317 h 755280"/>
              <a:gd name="connsiteX9" fmla="*/ 215678 w 1465949"/>
              <a:gd name="connsiteY9" fmla="*/ 15568 h 755280"/>
              <a:gd name="connsiteX0" fmla="*/ 158423 w 1408694"/>
              <a:gd name="connsiteY0" fmla="*/ 15568 h 755280"/>
              <a:gd name="connsiteX1" fmla="*/ 95915 w 1408694"/>
              <a:gd name="connsiteY1" fmla="*/ 244062 h 755280"/>
              <a:gd name="connsiteX2" fmla="*/ 9068 w 1408694"/>
              <a:gd name="connsiteY2" fmla="*/ 472501 h 755280"/>
              <a:gd name="connsiteX3" fmla="*/ 54667 w 1408694"/>
              <a:gd name="connsiteY3" fmla="*/ 670661 h 755280"/>
              <a:gd name="connsiteX4" fmla="*/ 367699 w 1408694"/>
              <a:gd name="connsiteY4" fmla="*/ 752816 h 755280"/>
              <a:gd name="connsiteX5" fmla="*/ 1282769 w 1408694"/>
              <a:gd name="connsiteY5" fmla="*/ 703279 h 755280"/>
              <a:gd name="connsiteX6" fmla="*/ 1381958 w 1408694"/>
              <a:gd name="connsiteY6" fmla="*/ 308145 h 755280"/>
              <a:gd name="connsiteX7" fmla="*/ 1150934 w 1408694"/>
              <a:gd name="connsiteY7" fmla="*/ 95111 h 755280"/>
              <a:gd name="connsiteX8" fmla="*/ 843275 w 1408694"/>
              <a:gd name="connsiteY8" fmla="*/ 7317 h 755280"/>
              <a:gd name="connsiteX9" fmla="*/ 158423 w 1408694"/>
              <a:gd name="connsiteY9" fmla="*/ 15568 h 755280"/>
              <a:gd name="connsiteX0" fmla="*/ 151540 w 1401811"/>
              <a:gd name="connsiteY0" fmla="*/ 15568 h 755280"/>
              <a:gd name="connsiteX1" fmla="*/ 89032 w 1401811"/>
              <a:gd name="connsiteY1" fmla="*/ 244062 h 755280"/>
              <a:gd name="connsiteX2" fmla="*/ 2185 w 1401811"/>
              <a:gd name="connsiteY2" fmla="*/ 472501 h 755280"/>
              <a:gd name="connsiteX3" fmla="*/ 67073 w 1401811"/>
              <a:gd name="connsiteY3" fmla="*/ 640039 h 755280"/>
              <a:gd name="connsiteX4" fmla="*/ 360816 w 1401811"/>
              <a:gd name="connsiteY4" fmla="*/ 752816 h 755280"/>
              <a:gd name="connsiteX5" fmla="*/ 1275886 w 1401811"/>
              <a:gd name="connsiteY5" fmla="*/ 703279 h 755280"/>
              <a:gd name="connsiteX6" fmla="*/ 1375075 w 1401811"/>
              <a:gd name="connsiteY6" fmla="*/ 308145 h 755280"/>
              <a:gd name="connsiteX7" fmla="*/ 1144051 w 1401811"/>
              <a:gd name="connsiteY7" fmla="*/ 95111 h 755280"/>
              <a:gd name="connsiteX8" fmla="*/ 836392 w 1401811"/>
              <a:gd name="connsiteY8" fmla="*/ 7317 h 755280"/>
              <a:gd name="connsiteX9" fmla="*/ 151540 w 1401811"/>
              <a:gd name="connsiteY9" fmla="*/ 15568 h 755280"/>
              <a:gd name="connsiteX0" fmla="*/ 154312 w 1404583"/>
              <a:gd name="connsiteY0" fmla="*/ 21319 h 761031"/>
              <a:gd name="connsiteX1" fmla="*/ 130383 w 1404583"/>
              <a:gd name="connsiteY1" fmla="*/ 294045 h 761031"/>
              <a:gd name="connsiteX2" fmla="*/ 4957 w 1404583"/>
              <a:gd name="connsiteY2" fmla="*/ 478252 h 761031"/>
              <a:gd name="connsiteX3" fmla="*/ 69845 w 1404583"/>
              <a:gd name="connsiteY3" fmla="*/ 645790 h 761031"/>
              <a:gd name="connsiteX4" fmla="*/ 363588 w 1404583"/>
              <a:gd name="connsiteY4" fmla="*/ 758567 h 761031"/>
              <a:gd name="connsiteX5" fmla="*/ 1278658 w 1404583"/>
              <a:gd name="connsiteY5" fmla="*/ 709030 h 761031"/>
              <a:gd name="connsiteX6" fmla="*/ 1377847 w 1404583"/>
              <a:gd name="connsiteY6" fmla="*/ 313896 h 761031"/>
              <a:gd name="connsiteX7" fmla="*/ 1146823 w 1404583"/>
              <a:gd name="connsiteY7" fmla="*/ 100862 h 761031"/>
              <a:gd name="connsiteX8" fmla="*/ 839164 w 1404583"/>
              <a:gd name="connsiteY8" fmla="*/ 13068 h 761031"/>
              <a:gd name="connsiteX9" fmla="*/ 154312 w 1404583"/>
              <a:gd name="connsiteY9" fmla="*/ 21319 h 761031"/>
              <a:gd name="connsiteX0" fmla="*/ 231469 w 1404583"/>
              <a:gd name="connsiteY0" fmla="*/ 21319 h 761031"/>
              <a:gd name="connsiteX1" fmla="*/ 130383 w 1404583"/>
              <a:gd name="connsiteY1" fmla="*/ 294045 h 761031"/>
              <a:gd name="connsiteX2" fmla="*/ 4957 w 1404583"/>
              <a:gd name="connsiteY2" fmla="*/ 478252 h 761031"/>
              <a:gd name="connsiteX3" fmla="*/ 69845 w 1404583"/>
              <a:gd name="connsiteY3" fmla="*/ 645790 h 761031"/>
              <a:gd name="connsiteX4" fmla="*/ 363588 w 1404583"/>
              <a:gd name="connsiteY4" fmla="*/ 758567 h 761031"/>
              <a:gd name="connsiteX5" fmla="*/ 1278658 w 1404583"/>
              <a:gd name="connsiteY5" fmla="*/ 709030 h 761031"/>
              <a:gd name="connsiteX6" fmla="*/ 1377847 w 1404583"/>
              <a:gd name="connsiteY6" fmla="*/ 313896 h 761031"/>
              <a:gd name="connsiteX7" fmla="*/ 1146823 w 1404583"/>
              <a:gd name="connsiteY7" fmla="*/ 100862 h 761031"/>
              <a:gd name="connsiteX8" fmla="*/ 839164 w 1404583"/>
              <a:gd name="connsiteY8" fmla="*/ 13068 h 761031"/>
              <a:gd name="connsiteX9" fmla="*/ 231469 w 1404583"/>
              <a:gd name="connsiteY9" fmla="*/ 21319 h 761031"/>
              <a:gd name="connsiteX0" fmla="*/ 231469 w 1404583"/>
              <a:gd name="connsiteY0" fmla="*/ 21319 h 761031"/>
              <a:gd name="connsiteX1" fmla="*/ 130383 w 1404583"/>
              <a:gd name="connsiteY1" fmla="*/ 294045 h 761031"/>
              <a:gd name="connsiteX2" fmla="*/ 4957 w 1404583"/>
              <a:gd name="connsiteY2" fmla="*/ 478252 h 761031"/>
              <a:gd name="connsiteX3" fmla="*/ 69845 w 1404583"/>
              <a:gd name="connsiteY3" fmla="*/ 645790 h 761031"/>
              <a:gd name="connsiteX4" fmla="*/ 363588 w 1404583"/>
              <a:gd name="connsiteY4" fmla="*/ 758567 h 761031"/>
              <a:gd name="connsiteX5" fmla="*/ 1278658 w 1404583"/>
              <a:gd name="connsiteY5" fmla="*/ 709030 h 761031"/>
              <a:gd name="connsiteX6" fmla="*/ 1377847 w 1404583"/>
              <a:gd name="connsiteY6" fmla="*/ 313896 h 761031"/>
              <a:gd name="connsiteX7" fmla="*/ 1235452 w 1404583"/>
              <a:gd name="connsiteY7" fmla="*/ 78019 h 761031"/>
              <a:gd name="connsiteX8" fmla="*/ 839164 w 1404583"/>
              <a:gd name="connsiteY8" fmla="*/ 13068 h 761031"/>
              <a:gd name="connsiteX9" fmla="*/ 231469 w 1404583"/>
              <a:gd name="connsiteY9" fmla="*/ 21319 h 761031"/>
              <a:gd name="connsiteX0" fmla="*/ 231256 w 1404370"/>
              <a:gd name="connsiteY0" fmla="*/ 8251 h 747963"/>
              <a:gd name="connsiteX1" fmla="*/ 127207 w 1404370"/>
              <a:gd name="connsiteY1" fmla="*/ 62648 h 747963"/>
              <a:gd name="connsiteX2" fmla="*/ 4744 w 1404370"/>
              <a:gd name="connsiteY2" fmla="*/ 465184 h 747963"/>
              <a:gd name="connsiteX3" fmla="*/ 69632 w 1404370"/>
              <a:gd name="connsiteY3" fmla="*/ 632722 h 747963"/>
              <a:gd name="connsiteX4" fmla="*/ 363375 w 1404370"/>
              <a:gd name="connsiteY4" fmla="*/ 745499 h 747963"/>
              <a:gd name="connsiteX5" fmla="*/ 1278445 w 1404370"/>
              <a:gd name="connsiteY5" fmla="*/ 695962 h 747963"/>
              <a:gd name="connsiteX6" fmla="*/ 1377634 w 1404370"/>
              <a:gd name="connsiteY6" fmla="*/ 300828 h 747963"/>
              <a:gd name="connsiteX7" fmla="*/ 1235239 w 1404370"/>
              <a:gd name="connsiteY7" fmla="*/ 64951 h 747963"/>
              <a:gd name="connsiteX8" fmla="*/ 838951 w 1404370"/>
              <a:gd name="connsiteY8" fmla="*/ 0 h 747963"/>
              <a:gd name="connsiteX9" fmla="*/ 231256 w 1404370"/>
              <a:gd name="connsiteY9" fmla="*/ 8251 h 747963"/>
              <a:gd name="connsiteX0" fmla="*/ 215386 w 1388500"/>
              <a:gd name="connsiteY0" fmla="*/ 8251 h 747963"/>
              <a:gd name="connsiteX1" fmla="*/ 111337 w 1388500"/>
              <a:gd name="connsiteY1" fmla="*/ 62648 h 747963"/>
              <a:gd name="connsiteX2" fmla="*/ 11592 w 1388500"/>
              <a:gd name="connsiteY2" fmla="*/ 300323 h 747963"/>
              <a:gd name="connsiteX3" fmla="*/ 53762 w 1388500"/>
              <a:gd name="connsiteY3" fmla="*/ 632722 h 747963"/>
              <a:gd name="connsiteX4" fmla="*/ 347505 w 1388500"/>
              <a:gd name="connsiteY4" fmla="*/ 745499 h 747963"/>
              <a:gd name="connsiteX5" fmla="*/ 1262575 w 1388500"/>
              <a:gd name="connsiteY5" fmla="*/ 695962 h 747963"/>
              <a:gd name="connsiteX6" fmla="*/ 1361764 w 1388500"/>
              <a:gd name="connsiteY6" fmla="*/ 300828 h 747963"/>
              <a:gd name="connsiteX7" fmla="*/ 1219369 w 1388500"/>
              <a:gd name="connsiteY7" fmla="*/ 64951 h 747963"/>
              <a:gd name="connsiteX8" fmla="*/ 823081 w 1388500"/>
              <a:gd name="connsiteY8" fmla="*/ 0 h 747963"/>
              <a:gd name="connsiteX9" fmla="*/ 215386 w 1388500"/>
              <a:gd name="connsiteY9" fmla="*/ 8251 h 747963"/>
              <a:gd name="connsiteX0" fmla="*/ 216608 w 1389722"/>
              <a:gd name="connsiteY0" fmla="*/ 8251 h 747963"/>
              <a:gd name="connsiteX1" fmla="*/ 112559 w 1389722"/>
              <a:gd name="connsiteY1" fmla="*/ 62648 h 747963"/>
              <a:gd name="connsiteX2" fmla="*/ 12814 w 1389722"/>
              <a:gd name="connsiteY2" fmla="*/ 300323 h 747963"/>
              <a:gd name="connsiteX3" fmla="*/ 54984 w 1389722"/>
              <a:gd name="connsiteY3" fmla="*/ 632722 h 747963"/>
              <a:gd name="connsiteX4" fmla="*/ 348727 w 1389722"/>
              <a:gd name="connsiteY4" fmla="*/ 745499 h 747963"/>
              <a:gd name="connsiteX5" fmla="*/ 1263797 w 1389722"/>
              <a:gd name="connsiteY5" fmla="*/ 695962 h 747963"/>
              <a:gd name="connsiteX6" fmla="*/ 1362986 w 1389722"/>
              <a:gd name="connsiteY6" fmla="*/ 300828 h 747963"/>
              <a:gd name="connsiteX7" fmla="*/ 1220591 w 1389722"/>
              <a:gd name="connsiteY7" fmla="*/ 64951 h 747963"/>
              <a:gd name="connsiteX8" fmla="*/ 824303 w 1389722"/>
              <a:gd name="connsiteY8" fmla="*/ 0 h 747963"/>
              <a:gd name="connsiteX9" fmla="*/ 216608 w 1389722"/>
              <a:gd name="connsiteY9" fmla="*/ 8251 h 747963"/>
              <a:gd name="connsiteX0" fmla="*/ 216608 w 1389722"/>
              <a:gd name="connsiteY0" fmla="*/ 79781 h 819493"/>
              <a:gd name="connsiteX1" fmla="*/ 112559 w 1389722"/>
              <a:gd name="connsiteY1" fmla="*/ 134178 h 819493"/>
              <a:gd name="connsiteX2" fmla="*/ 12814 w 1389722"/>
              <a:gd name="connsiteY2" fmla="*/ 371853 h 819493"/>
              <a:gd name="connsiteX3" fmla="*/ 54984 w 1389722"/>
              <a:gd name="connsiteY3" fmla="*/ 704252 h 819493"/>
              <a:gd name="connsiteX4" fmla="*/ 348727 w 1389722"/>
              <a:gd name="connsiteY4" fmla="*/ 817029 h 819493"/>
              <a:gd name="connsiteX5" fmla="*/ 1263797 w 1389722"/>
              <a:gd name="connsiteY5" fmla="*/ 767492 h 819493"/>
              <a:gd name="connsiteX6" fmla="*/ 1362986 w 1389722"/>
              <a:gd name="connsiteY6" fmla="*/ 372358 h 819493"/>
              <a:gd name="connsiteX7" fmla="*/ 1301587 w 1389722"/>
              <a:gd name="connsiteY7" fmla="*/ 11721 h 819493"/>
              <a:gd name="connsiteX8" fmla="*/ 824303 w 1389722"/>
              <a:gd name="connsiteY8" fmla="*/ 71530 h 819493"/>
              <a:gd name="connsiteX9" fmla="*/ 216608 w 1389722"/>
              <a:gd name="connsiteY9" fmla="*/ 79781 h 819493"/>
              <a:gd name="connsiteX0" fmla="*/ 216608 w 1400780"/>
              <a:gd name="connsiteY0" fmla="*/ 79781 h 820631"/>
              <a:gd name="connsiteX1" fmla="*/ 112559 w 1400780"/>
              <a:gd name="connsiteY1" fmla="*/ 134178 h 820631"/>
              <a:gd name="connsiteX2" fmla="*/ 12814 w 1400780"/>
              <a:gd name="connsiteY2" fmla="*/ 371853 h 820631"/>
              <a:gd name="connsiteX3" fmla="*/ 54984 w 1400780"/>
              <a:gd name="connsiteY3" fmla="*/ 704252 h 820631"/>
              <a:gd name="connsiteX4" fmla="*/ 348727 w 1400780"/>
              <a:gd name="connsiteY4" fmla="*/ 817029 h 820631"/>
              <a:gd name="connsiteX5" fmla="*/ 1263797 w 1400780"/>
              <a:gd name="connsiteY5" fmla="*/ 767492 h 820631"/>
              <a:gd name="connsiteX6" fmla="*/ 1378790 w 1400780"/>
              <a:gd name="connsiteY6" fmla="*/ 350080 h 820631"/>
              <a:gd name="connsiteX7" fmla="*/ 1301587 w 1400780"/>
              <a:gd name="connsiteY7" fmla="*/ 11721 h 820631"/>
              <a:gd name="connsiteX8" fmla="*/ 824303 w 1400780"/>
              <a:gd name="connsiteY8" fmla="*/ 71530 h 820631"/>
              <a:gd name="connsiteX9" fmla="*/ 216608 w 1400780"/>
              <a:gd name="connsiteY9" fmla="*/ 79781 h 820631"/>
              <a:gd name="connsiteX0" fmla="*/ 216608 w 1388697"/>
              <a:gd name="connsiteY0" fmla="*/ 79781 h 820631"/>
              <a:gd name="connsiteX1" fmla="*/ 112559 w 1388697"/>
              <a:gd name="connsiteY1" fmla="*/ 134178 h 820631"/>
              <a:gd name="connsiteX2" fmla="*/ 12814 w 1388697"/>
              <a:gd name="connsiteY2" fmla="*/ 371853 h 820631"/>
              <a:gd name="connsiteX3" fmla="*/ 54984 w 1388697"/>
              <a:gd name="connsiteY3" fmla="*/ 704252 h 820631"/>
              <a:gd name="connsiteX4" fmla="*/ 348727 w 1388697"/>
              <a:gd name="connsiteY4" fmla="*/ 817029 h 820631"/>
              <a:gd name="connsiteX5" fmla="*/ 1263797 w 1388697"/>
              <a:gd name="connsiteY5" fmla="*/ 767492 h 820631"/>
              <a:gd name="connsiteX6" fmla="*/ 1378790 w 1388697"/>
              <a:gd name="connsiteY6" fmla="*/ 350080 h 820631"/>
              <a:gd name="connsiteX7" fmla="*/ 1301587 w 1388697"/>
              <a:gd name="connsiteY7" fmla="*/ 11721 h 820631"/>
              <a:gd name="connsiteX8" fmla="*/ 824303 w 1388697"/>
              <a:gd name="connsiteY8" fmla="*/ 71530 h 820631"/>
              <a:gd name="connsiteX9" fmla="*/ 216608 w 1388697"/>
              <a:gd name="connsiteY9" fmla="*/ 79781 h 820631"/>
              <a:gd name="connsiteX0" fmla="*/ 216608 w 1391225"/>
              <a:gd name="connsiteY0" fmla="*/ 79781 h 826967"/>
              <a:gd name="connsiteX1" fmla="*/ 112559 w 1391225"/>
              <a:gd name="connsiteY1" fmla="*/ 134178 h 826967"/>
              <a:gd name="connsiteX2" fmla="*/ 12814 w 1391225"/>
              <a:gd name="connsiteY2" fmla="*/ 371853 h 826967"/>
              <a:gd name="connsiteX3" fmla="*/ 54984 w 1391225"/>
              <a:gd name="connsiteY3" fmla="*/ 704252 h 826967"/>
              <a:gd name="connsiteX4" fmla="*/ 348727 w 1391225"/>
              <a:gd name="connsiteY4" fmla="*/ 817029 h 826967"/>
              <a:gd name="connsiteX5" fmla="*/ 1270711 w 1391225"/>
              <a:gd name="connsiteY5" fmla="*/ 780860 h 826967"/>
              <a:gd name="connsiteX6" fmla="*/ 1378790 w 1391225"/>
              <a:gd name="connsiteY6" fmla="*/ 350080 h 826967"/>
              <a:gd name="connsiteX7" fmla="*/ 1301587 w 1391225"/>
              <a:gd name="connsiteY7" fmla="*/ 11721 h 826967"/>
              <a:gd name="connsiteX8" fmla="*/ 824303 w 1391225"/>
              <a:gd name="connsiteY8" fmla="*/ 71530 h 826967"/>
              <a:gd name="connsiteX9" fmla="*/ 216608 w 1391225"/>
              <a:gd name="connsiteY9" fmla="*/ 79781 h 826967"/>
              <a:gd name="connsiteX0" fmla="*/ 216608 w 1379141"/>
              <a:gd name="connsiteY0" fmla="*/ 79781 h 826967"/>
              <a:gd name="connsiteX1" fmla="*/ 112559 w 1379141"/>
              <a:gd name="connsiteY1" fmla="*/ 134178 h 826967"/>
              <a:gd name="connsiteX2" fmla="*/ 12814 w 1379141"/>
              <a:gd name="connsiteY2" fmla="*/ 371853 h 826967"/>
              <a:gd name="connsiteX3" fmla="*/ 54984 w 1379141"/>
              <a:gd name="connsiteY3" fmla="*/ 704252 h 826967"/>
              <a:gd name="connsiteX4" fmla="*/ 348727 w 1379141"/>
              <a:gd name="connsiteY4" fmla="*/ 817029 h 826967"/>
              <a:gd name="connsiteX5" fmla="*/ 1270711 w 1379141"/>
              <a:gd name="connsiteY5" fmla="*/ 780860 h 826967"/>
              <a:gd name="connsiteX6" fmla="*/ 1378790 w 1379141"/>
              <a:gd name="connsiteY6" fmla="*/ 350080 h 826967"/>
              <a:gd name="connsiteX7" fmla="*/ 1301587 w 1379141"/>
              <a:gd name="connsiteY7" fmla="*/ 11721 h 826967"/>
              <a:gd name="connsiteX8" fmla="*/ 824303 w 1379141"/>
              <a:gd name="connsiteY8" fmla="*/ 71530 h 826967"/>
              <a:gd name="connsiteX9" fmla="*/ 216608 w 1379141"/>
              <a:gd name="connsiteY9" fmla="*/ 79781 h 826967"/>
              <a:gd name="connsiteX0" fmla="*/ 216608 w 1379281"/>
              <a:gd name="connsiteY0" fmla="*/ 79781 h 826967"/>
              <a:gd name="connsiteX1" fmla="*/ 112559 w 1379281"/>
              <a:gd name="connsiteY1" fmla="*/ 134178 h 826967"/>
              <a:gd name="connsiteX2" fmla="*/ 12814 w 1379281"/>
              <a:gd name="connsiteY2" fmla="*/ 371853 h 826967"/>
              <a:gd name="connsiteX3" fmla="*/ 54984 w 1379281"/>
              <a:gd name="connsiteY3" fmla="*/ 704252 h 826967"/>
              <a:gd name="connsiteX4" fmla="*/ 348727 w 1379281"/>
              <a:gd name="connsiteY4" fmla="*/ 817029 h 826967"/>
              <a:gd name="connsiteX5" fmla="*/ 1270711 w 1379281"/>
              <a:gd name="connsiteY5" fmla="*/ 780860 h 826967"/>
              <a:gd name="connsiteX6" fmla="*/ 1378790 w 1379281"/>
              <a:gd name="connsiteY6" fmla="*/ 350080 h 826967"/>
              <a:gd name="connsiteX7" fmla="*/ 1301587 w 1379281"/>
              <a:gd name="connsiteY7" fmla="*/ 11721 h 826967"/>
              <a:gd name="connsiteX8" fmla="*/ 824303 w 1379281"/>
              <a:gd name="connsiteY8" fmla="*/ 71530 h 826967"/>
              <a:gd name="connsiteX9" fmla="*/ 216608 w 1379281"/>
              <a:gd name="connsiteY9" fmla="*/ 79781 h 826967"/>
              <a:gd name="connsiteX0" fmla="*/ 216608 w 1383421"/>
              <a:gd name="connsiteY0" fmla="*/ 79781 h 826967"/>
              <a:gd name="connsiteX1" fmla="*/ 112559 w 1383421"/>
              <a:gd name="connsiteY1" fmla="*/ 134178 h 826967"/>
              <a:gd name="connsiteX2" fmla="*/ 12814 w 1383421"/>
              <a:gd name="connsiteY2" fmla="*/ 371853 h 826967"/>
              <a:gd name="connsiteX3" fmla="*/ 54984 w 1383421"/>
              <a:gd name="connsiteY3" fmla="*/ 704252 h 826967"/>
              <a:gd name="connsiteX4" fmla="*/ 348727 w 1383421"/>
              <a:gd name="connsiteY4" fmla="*/ 817029 h 826967"/>
              <a:gd name="connsiteX5" fmla="*/ 1270711 w 1383421"/>
              <a:gd name="connsiteY5" fmla="*/ 780860 h 826967"/>
              <a:gd name="connsiteX6" fmla="*/ 1378790 w 1383421"/>
              <a:gd name="connsiteY6" fmla="*/ 350080 h 826967"/>
              <a:gd name="connsiteX7" fmla="*/ 1301587 w 1383421"/>
              <a:gd name="connsiteY7" fmla="*/ 11721 h 826967"/>
              <a:gd name="connsiteX8" fmla="*/ 824303 w 1383421"/>
              <a:gd name="connsiteY8" fmla="*/ 71530 h 826967"/>
              <a:gd name="connsiteX9" fmla="*/ 216608 w 1383421"/>
              <a:gd name="connsiteY9" fmla="*/ 79781 h 826967"/>
              <a:gd name="connsiteX0" fmla="*/ 216608 w 1379141"/>
              <a:gd name="connsiteY0" fmla="*/ 59582 h 806768"/>
              <a:gd name="connsiteX1" fmla="*/ 112559 w 1379141"/>
              <a:gd name="connsiteY1" fmla="*/ 113979 h 806768"/>
              <a:gd name="connsiteX2" fmla="*/ 12814 w 1379141"/>
              <a:gd name="connsiteY2" fmla="*/ 351654 h 806768"/>
              <a:gd name="connsiteX3" fmla="*/ 54984 w 1379141"/>
              <a:gd name="connsiteY3" fmla="*/ 684053 h 806768"/>
              <a:gd name="connsiteX4" fmla="*/ 348727 w 1379141"/>
              <a:gd name="connsiteY4" fmla="*/ 796830 h 806768"/>
              <a:gd name="connsiteX5" fmla="*/ 1270711 w 1379141"/>
              <a:gd name="connsiteY5" fmla="*/ 760661 h 806768"/>
              <a:gd name="connsiteX6" fmla="*/ 1378790 w 1379141"/>
              <a:gd name="connsiteY6" fmla="*/ 329881 h 806768"/>
              <a:gd name="connsiteX7" fmla="*/ 1280844 w 1379141"/>
              <a:gd name="connsiteY7" fmla="*/ 13800 h 806768"/>
              <a:gd name="connsiteX8" fmla="*/ 824303 w 1379141"/>
              <a:gd name="connsiteY8" fmla="*/ 51331 h 806768"/>
              <a:gd name="connsiteX9" fmla="*/ 216608 w 1379141"/>
              <a:gd name="connsiteY9" fmla="*/ 59582 h 806768"/>
              <a:gd name="connsiteX0" fmla="*/ 216608 w 1379141"/>
              <a:gd name="connsiteY0" fmla="*/ 59582 h 806768"/>
              <a:gd name="connsiteX1" fmla="*/ 112559 w 1379141"/>
              <a:gd name="connsiteY1" fmla="*/ 113979 h 806768"/>
              <a:gd name="connsiteX2" fmla="*/ 12814 w 1379141"/>
              <a:gd name="connsiteY2" fmla="*/ 351654 h 806768"/>
              <a:gd name="connsiteX3" fmla="*/ 54984 w 1379141"/>
              <a:gd name="connsiteY3" fmla="*/ 684053 h 806768"/>
              <a:gd name="connsiteX4" fmla="*/ 348727 w 1379141"/>
              <a:gd name="connsiteY4" fmla="*/ 796830 h 806768"/>
              <a:gd name="connsiteX5" fmla="*/ 1270711 w 1379141"/>
              <a:gd name="connsiteY5" fmla="*/ 760661 h 806768"/>
              <a:gd name="connsiteX6" fmla="*/ 1378790 w 1379141"/>
              <a:gd name="connsiteY6" fmla="*/ 329881 h 806768"/>
              <a:gd name="connsiteX7" fmla="*/ 1280844 w 1379141"/>
              <a:gd name="connsiteY7" fmla="*/ 13800 h 806768"/>
              <a:gd name="connsiteX8" fmla="*/ 824303 w 1379141"/>
              <a:gd name="connsiteY8" fmla="*/ 51331 h 806768"/>
              <a:gd name="connsiteX9" fmla="*/ 216608 w 1379141"/>
              <a:gd name="connsiteY9" fmla="*/ 59582 h 80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9141" h="806768">
                <a:moveTo>
                  <a:pt x="216608" y="59582"/>
                </a:moveTo>
                <a:cubicBezTo>
                  <a:pt x="97984" y="70023"/>
                  <a:pt x="146525" y="65300"/>
                  <a:pt x="112559" y="113979"/>
                </a:cubicBezTo>
                <a:cubicBezTo>
                  <a:pt x="78593" y="162658"/>
                  <a:pt x="25373" y="149706"/>
                  <a:pt x="12814" y="351654"/>
                </a:cubicBezTo>
                <a:cubicBezTo>
                  <a:pt x="255" y="553602"/>
                  <a:pt x="-21645" y="640069"/>
                  <a:pt x="54984" y="684053"/>
                </a:cubicBezTo>
                <a:cubicBezTo>
                  <a:pt x="99551" y="702915"/>
                  <a:pt x="160041" y="781314"/>
                  <a:pt x="348727" y="796830"/>
                </a:cubicBezTo>
                <a:cubicBezTo>
                  <a:pt x="812788" y="793482"/>
                  <a:pt x="1165213" y="838487"/>
                  <a:pt x="1270711" y="760661"/>
                </a:cubicBezTo>
                <a:cubicBezTo>
                  <a:pt x="1376209" y="682835"/>
                  <a:pt x="1380962" y="491721"/>
                  <a:pt x="1378790" y="329881"/>
                </a:cubicBezTo>
                <a:cubicBezTo>
                  <a:pt x="1373459" y="210569"/>
                  <a:pt x="1340858" y="86687"/>
                  <a:pt x="1280844" y="13800"/>
                </a:cubicBezTo>
                <a:cubicBezTo>
                  <a:pt x="1177821" y="-34285"/>
                  <a:pt x="885108" y="59362"/>
                  <a:pt x="824303" y="51331"/>
                </a:cubicBezTo>
                <a:cubicBezTo>
                  <a:pt x="701546" y="58788"/>
                  <a:pt x="335232" y="49141"/>
                  <a:pt x="216608" y="59582"/>
                </a:cubicBezTo>
                <a:close/>
              </a:path>
            </a:pathLst>
          </a:custGeom>
          <a:solidFill>
            <a:srgbClr val="9AE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latin typeface="Calibri"/>
            </a:endParaRPr>
          </a:p>
        </p:txBody>
      </p:sp>
      <p:cxnSp>
        <p:nvCxnSpPr>
          <p:cNvPr id="192" name="Straight Arrow Connector 191">
            <a:extLst>
              <a:ext uri="{FF2B5EF4-FFF2-40B4-BE49-F238E27FC236}">
                <a16:creationId xmlns:a16="http://schemas.microsoft.com/office/drawing/2014/main" id="{7CEC0EAE-5F1C-1A41-6623-50068BD2F168}"/>
              </a:ext>
            </a:extLst>
          </p:cNvPr>
          <p:cNvCxnSpPr>
            <a:cxnSpLocks/>
          </p:cNvCxnSpPr>
          <p:nvPr/>
        </p:nvCxnSpPr>
        <p:spPr>
          <a:xfrm flipH="1">
            <a:off x="1208314" y="4792431"/>
            <a:ext cx="4626999" cy="0"/>
          </a:xfrm>
          <a:prstGeom prst="straightConnector1">
            <a:avLst/>
          </a:prstGeom>
          <a:ln w="19050">
            <a:solidFill>
              <a:srgbClr val="011199"/>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72F12118-5104-8803-3690-4128C1224D12}"/>
              </a:ext>
            </a:extLst>
          </p:cNvPr>
          <p:cNvGrpSpPr/>
          <p:nvPr/>
        </p:nvGrpSpPr>
        <p:grpSpPr>
          <a:xfrm>
            <a:off x="2571858" y="4705158"/>
            <a:ext cx="998795" cy="445007"/>
            <a:chOff x="4332883" y="5571655"/>
            <a:chExt cx="998795" cy="445007"/>
          </a:xfrm>
        </p:grpSpPr>
        <p:cxnSp>
          <p:nvCxnSpPr>
            <p:cNvPr id="123" name="Straight Connector 122">
              <a:extLst>
                <a:ext uri="{FF2B5EF4-FFF2-40B4-BE49-F238E27FC236}">
                  <a16:creationId xmlns:a16="http://schemas.microsoft.com/office/drawing/2014/main" id="{378AF23F-9561-92DA-C556-67CA432D44EA}"/>
                </a:ext>
              </a:extLst>
            </p:cNvPr>
            <p:cNvCxnSpPr>
              <a:cxnSpLocks/>
              <a:stCxn id="556" idx="0"/>
            </p:cNvCxnSpPr>
            <p:nvPr/>
          </p:nvCxnSpPr>
          <p:spPr>
            <a:xfrm flipH="1" flipV="1">
              <a:off x="4745236" y="5658233"/>
              <a:ext cx="66596" cy="25090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AA99459E-1AC6-47C3-7D7B-A8CB353C2A85}"/>
                </a:ext>
              </a:extLst>
            </p:cNvPr>
            <p:cNvCxnSpPr/>
            <p:nvPr/>
          </p:nvCxnSpPr>
          <p:spPr>
            <a:xfrm>
              <a:off x="4753706" y="5653287"/>
              <a:ext cx="299692" cy="142371"/>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665E5F87-6280-9D28-7929-1016ABA7069B}"/>
                </a:ext>
              </a:extLst>
            </p:cNvPr>
            <p:cNvCxnSpPr>
              <a:cxnSpLocks/>
            </p:cNvCxnSpPr>
            <p:nvPr/>
          </p:nvCxnSpPr>
          <p:spPr>
            <a:xfrm flipV="1">
              <a:off x="5053398" y="5718444"/>
              <a:ext cx="231278" cy="77216"/>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A303BC38-CA3C-EAF9-9CDC-09630A372627}"/>
                </a:ext>
              </a:extLst>
            </p:cNvPr>
            <p:cNvCxnSpPr>
              <a:cxnSpLocks/>
              <a:stCxn id="575" idx="9"/>
            </p:cNvCxnSpPr>
            <p:nvPr/>
          </p:nvCxnSpPr>
          <p:spPr>
            <a:xfrm>
              <a:off x="4423995" y="5613304"/>
              <a:ext cx="387156" cy="3229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EF28DFAF-9E4B-879E-910C-4E2594625B41}"/>
                </a:ext>
              </a:extLst>
            </p:cNvPr>
            <p:cNvCxnSpPr>
              <a:cxnSpLocks/>
              <a:stCxn id="575" idx="2"/>
            </p:cNvCxnSpPr>
            <p:nvPr/>
          </p:nvCxnSpPr>
          <p:spPr>
            <a:xfrm>
              <a:off x="4423701" y="5609089"/>
              <a:ext cx="334505" cy="41987"/>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a:extLst>
                <a:ext uri="{FF2B5EF4-FFF2-40B4-BE49-F238E27FC236}">
                  <a16:creationId xmlns:a16="http://schemas.microsoft.com/office/drawing/2014/main" id="{F1BE063F-6605-725B-80E1-2F447B24FD7A}"/>
                </a:ext>
              </a:extLst>
            </p:cNvPr>
            <p:cNvCxnSpPr>
              <a:cxnSpLocks/>
            </p:cNvCxnSpPr>
            <p:nvPr/>
          </p:nvCxnSpPr>
          <p:spPr>
            <a:xfrm>
              <a:off x="4753706" y="5658231"/>
              <a:ext cx="530161" cy="4377"/>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3" name="Straight Connector 522">
              <a:extLst>
                <a:ext uri="{FF2B5EF4-FFF2-40B4-BE49-F238E27FC236}">
                  <a16:creationId xmlns:a16="http://schemas.microsoft.com/office/drawing/2014/main" id="{466BA0F8-1B80-E2B5-4FF3-702C47017E15}"/>
                </a:ext>
              </a:extLst>
            </p:cNvPr>
            <p:cNvCxnSpPr>
              <a:cxnSpLocks/>
              <a:stCxn id="561" idx="2"/>
            </p:cNvCxnSpPr>
            <p:nvPr/>
          </p:nvCxnSpPr>
          <p:spPr>
            <a:xfrm flipV="1">
              <a:off x="4811264" y="5795661"/>
              <a:ext cx="242134" cy="15091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4" name="Straight Connector 523">
              <a:extLst>
                <a:ext uri="{FF2B5EF4-FFF2-40B4-BE49-F238E27FC236}">
                  <a16:creationId xmlns:a16="http://schemas.microsoft.com/office/drawing/2014/main" id="{DB0B1ACB-A159-66CC-423C-39848270A598}"/>
                </a:ext>
              </a:extLst>
            </p:cNvPr>
            <p:cNvCxnSpPr>
              <a:cxnSpLocks/>
              <a:endCxn id="561" idx="2"/>
            </p:cNvCxnSpPr>
            <p:nvPr/>
          </p:nvCxnSpPr>
          <p:spPr>
            <a:xfrm>
              <a:off x="4443251" y="5915325"/>
              <a:ext cx="368013" cy="31246"/>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0" name="Straight Connector 529">
              <a:extLst>
                <a:ext uri="{FF2B5EF4-FFF2-40B4-BE49-F238E27FC236}">
                  <a16:creationId xmlns:a16="http://schemas.microsoft.com/office/drawing/2014/main" id="{4830717F-1455-F408-AFB8-864C387BFC45}"/>
                </a:ext>
              </a:extLst>
            </p:cNvPr>
            <p:cNvCxnSpPr>
              <a:cxnSpLocks/>
              <a:stCxn id="570" idx="4"/>
              <a:endCxn id="637" idx="2"/>
            </p:cNvCxnSpPr>
            <p:nvPr/>
          </p:nvCxnSpPr>
          <p:spPr>
            <a:xfrm flipH="1">
              <a:off x="4423754" y="5641262"/>
              <a:ext cx="515" cy="248596"/>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4" name="Straight Connector 533">
              <a:extLst>
                <a:ext uri="{FF2B5EF4-FFF2-40B4-BE49-F238E27FC236}">
                  <a16:creationId xmlns:a16="http://schemas.microsoft.com/office/drawing/2014/main" id="{0FD67837-0738-7609-F890-44FE3B952EDE}"/>
                </a:ext>
              </a:extLst>
            </p:cNvPr>
            <p:cNvCxnSpPr/>
            <p:nvPr/>
          </p:nvCxnSpPr>
          <p:spPr>
            <a:xfrm flipV="1">
              <a:off x="4443252" y="5658232"/>
              <a:ext cx="317903" cy="257091"/>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35" name="Group 534">
              <a:extLst>
                <a:ext uri="{FF2B5EF4-FFF2-40B4-BE49-F238E27FC236}">
                  <a16:creationId xmlns:a16="http://schemas.microsoft.com/office/drawing/2014/main" id="{59D59379-70BD-94F6-A629-114BE9CB26E1}"/>
                </a:ext>
              </a:extLst>
            </p:cNvPr>
            <p:cNvGrpSpPr/>
            <p:nvPr/>
          </p:nvGrpSpPr>
          <p:grpSpPr>
            <a:xfrm>
              <a:off x="4332883" y="5851102"/>
              <a:ext cx="182938" cy="111323"/>
              <a:chOff x="7493876" y="2774731"/>
              <a:chExt cx="1481958" cy="894622"/>
            </a:xfrm>
          </p:grpSpPr>
          <p:sp>
            <p:nvSpPr>
              <p:cNvPr id="576" name="Freeform 575">
                <a:extLst>
                  <a:ext uri="{FF2B5EF4-FFF2-40B4-BE49-F238E27FC236}">
                    <a16:creationId xmlns:a16="http://schemas.microsoft.com/office/drawing/2014/main" id="{8008A3C6-2358-9201-AFBA-04E1A7E354B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577" name="Oval 576">
                <a:extLst>
                  <a:ext uri="{FF2B5EF4-FFF2-40B4-BE49-F238E27FC236}">
                    <a16:creationId xmlns:a16="http://schemas.microsoft.com/office/drawing/2014/main" id="{63B2CD60-652C-6D3B-8BEE-6D52EAD9ABDE}"/>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580" name="Group 579">
                <a:extLst>
                  <a:ext uri="{FF2B5EF4-FFF2-40B4-BE49-F238E27FC236}">
                    <a16:creationId xmlns:a16="http://schemas.microsoft.com/office/drawing/2014/main" id="{FE7FC1D7-37AC-51B4-9A3B-10B13E71795F}"/>
                  </a:ext>
                </a:extLst>
              </p:cNvPr>
              <p:cNvGrpSpPr/>
              <p:nvPr/>
            </p:nvGrpSpPr>
            <p:grpSpPr>
              <a:xfrm>
                <a:off x="7713663" y="2848339"/>
                <a:ext cx="1042107" cy="425543"/>
                <a:chOff x="7786941" y="2884917"/>
                <a:chExt cx="897649" cy="353919"/>
              </a:xfrm>
            </p:grpSpPr>
            <p:sp>
              <p:nvSpPr>
                <p:cNvPr id="581" name="Freeform 580">
                  <a:extLst>
                    <a:ext uri="{FF2B5EF4-FFF2-40B4-BE49-F238E27FC236}">
                      <a16:creationId xmlns:a16="http://schemas.microsoft.com/office/drawing/2014/main" id="{54807BC4-C8BD-8A58-2D8B-CCE909A8BD9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5" name="Freeform 634">
                  <a:extLst>
                    <a:ext uri="{FF2B5EF4-FFF2-40B4-BE49-F238E27FC236}">
                      <a16:creationId xmlns:a16="http://schemas.microsoft.com/office/drawing/2014/main" id="{7E039404-0E3C-D2A1-A74B-69DAAF66B9D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6" name="Freeform 635">
                  <a:extLst>
                    <a:ext uri="{FF2B5EF4-FFF2-40B4-BE49-F238E27FC236}">
                      <a16:creationId xmlns:a16="http://schemas.microsoft.com/office/drawing/2014/main" id="{7F8014CD-BC25-F1F0-B615-109F213FA32D}"/>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7" name="Freeform 636">
                  <a:extLst>
                    <a:ext uri="{FF2B5EF4-FFF2-40B4-BE49-F238E27FC236}">
                      <a16:creationId xmlns:a16="http://schemas.microsoft.com/office/drawing/2014/main" id="{D75EF22C-3C5A-AE41-C16A-1292F6E56F65}"/>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536" name="Group 535">
              <a:extLst>
                <a:ext uri="{FF2B5EF4-FFF2-40B4-BE49-F238E27FC236}">
                  <a16:creationId xmlns:a16="http://schemas.microsoft.com/office/drawing/2014/main" id="{B6D9B08E-84B2-44A1-6688-F63F944FD74F}"/>
                </a:ext>
              </a:extLst>
            </p:cNvPr>
            <p:cNvGrpSpPr/>
            <p:nvPr/>
          </p:nvGrpSpPr>
          <p:grpSpPr>
            <a:xfrm>
              <a:off x="4336684" y="5571655"/>
              <a:ext cx="175179" cy="107525"/>
              <a:chOff x="7493876" y="2774731"/>
              <a:chExt cx="1481958" cy="894622"/>
            </a:xfrm>
          </p:grpSpPr>
          <p:sp>
            <p:nvSpPr>
              <p:cNvPr id="569" name="Freeform 568">
                <a:extLst>
                  <a:ext uri="{FF2B5EF4-FFF2-40B4-BE49-F238E27FC236}">
                    <a16:creationId xmlns:a16="http://schemas.microsoft.com/office/drawing/2014/main" id="{A0F880D3-DE38-28B8-3AB9-DE352091DA4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570" name="Oval 569">
                <a:extLst>
                  <a:ext uri="{FF2B5EF4-FFF2-40B4-BE49-F238E27FC236}">
                    <a16:creationId xmlns:a16="http://schemas.microsoft.com/office/drawing/2014/main" id="{5B6E5139-9F54-4C18-C1AB-B59F97F82177}"/>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571" name="Group 570">
                <a:extLst>
                  <a:ext uri="{FF2B5EF4-FFF2-40B4-BE49-F238E27FC236}">
                    <a16:creationId xmlns:a16="http://schemas.microsoft.com/office/drawing/2014/main" id="{CFE61D51-C78D-711B-C09D-CF1E0FB5C8E6}"/>
                  </a:ext>
                </a:extLst>
              </p:cNvPr>
              <p:cNvGrpSpPr/>
              <p:nvPr/>
            </p:nvGrpSpPr>
            <p:grpSpPr>
              <a:xfrm>
                <a:off x="7713663" y="2848339"/>
                <a:ext cx="1042107" cy="425543"/>
                <a:chOff x="7786941" y="2884917"/>
                <a:chExt cx="897649" cy="353919"/>
              </a:xfrm>
            </p:grpSpPr>
            <p:sp>
              <p:nvSpPr>
                <p:cNvPr id="572" name="Freeform 571">
                  <a:extLst>
                    <a:ext uri="{FF2B5EF4-FFF2-40B4-BE49-F238E27FC236}">
                      <a16:creationId xmlns:a16="http://schemas.microsoft.com/office/drawing/2014/main" id="{25E09962-7913-643E-E50A-30A6696BE47F}"/>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3" name="Freeform 572">
                  <a:extLst>
                    <a:ext uri="{FF2B5EF4-FFF2-40B4-BE49-F238E27FC236}">
                      <a16:creationId xmlns:a16="http://schemas.microsoft.com/office/drawing/2014/main" id="{E16B7C4A-1E87-EBB3-82D4-6E54A4AAD7F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4" name="Freeform 573">
                  <a:extLst>
                    <a:ext uri="{FF2B5EF4-FFF2-40B4-BE49-F238E27FC236}">
                      <a16:creationId xmlns:a16="http://schemas.microsoft.com/office/drawing/2014/main" id="{27D9B98E-644D-8CC7-99AE-F338B2CA2A1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5" name="Freeform 574">
                  <a:extLst>
                    <a:ext uri="{FF2B5EF4-FFF2-40B4-BE49-F238E27FC236}">
                      <a16:creationId xmlns:a16="http://schemas.microsoft.com/office/drawing/2014/main" id="{6AAACC0D-10F6-E46F-C438-A67E2ABF6A85}"/>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537" name="Group 536">
              <a:extLst>
                <a:ext uri="{FF2B5EF4-FFF2-40B4-BE49-F238E27FC236}">
                  <a16:creationId xmlns:a16="http://schemas.microsoft.com/office/drawing/2014/main" id="{52F66B60-D375-C18B-32A9-45438B6A0541}"/>
                </a:ext>
              </a:extLst>
            </p:cNvPr>
            <p:cNvGrpSpPr/>
            <p:nvPr/>
          </p:nvGrpSpPr>
          <p:grpSpPr>
            <a:xfrm>
              <a:off x="4669469" y="5607049"/>
              <a:ext cx="175179" cy="107525"/>
              <a:chOff x="7493876" y="2774731"/>
              <a:chExt cx="1481958" cy="894622"/>
            </a:xfrm>
          </p:grpSpPr>
          <p:sp>
            <p:nvSpPr>
              <p:cNvPr id="562" name="Freeform 561">
                <a:extLst>
                  <a:ext uri="{FF2B5EF4-FFF2-40B4-BE49-F238E27FC236}">
                    <a16:creationId xmlns:a16="http://schemas.microsoft.com/office/drawing/2014/main" id="{E4E7AFF2-2E32-E629-D31D-F57FA0EE9518}"/>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563" name="Oval 562">
                <a:extLst>
                  <a:ext uri="{FF2B5EF4-FFF2-40B4-BE49-F238E27FC236}">
                    <a16:creationId xmlns:a16="http://schemas.microsoft.com/office/drawing/2014/main" id="{D70B5A1B-F35D-39DE-A0B8-3DBA660CCD0B}"/>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564" name="Group 563">
                <a:extLst>
                  <a:ext uri="{FF2B5EF4-FFF2-40B4-BE49-F238E27FC236}">
                    <a16:creationId xmlns:a16="http://schemas.microsoft.com/office/drawing/2014/main" id="{72E81783-3DB7-47DB-3C5E-2C65DB12F939}"/>
                  </a:ext>
                </a:extLst>
              </p:cNvPr>
              <p:cNvGrpSpPr/>
              <p:nvPr/>
            </p:nvGrpSpPr>
            <p:grpSpPr>
              <a:xfrm>
                <a:off x="7713663" y="2848339"/>
                <a:ext cx="1042107" cy="425543"/>
                <a:chOff x="7786941" y="2884917"/>
                <a:chExt cx="897649" cy="353919"/>
              </a:xfrm>
            </p:grpSpPr>
            <p:sp>
              <p:nvSpPr>
                <p:cNvPr id="565" name="Freeform 564">
                  <a:extLst>
                    <a:ext uri="{FF2B5EF4-FFF2-40B4-BE49-F238E27FC236}">
                      <a16:creationId xmlns:a16="http://schemas.microsoft.com/office/drawing/2014/main" id="{5A4D0795-F699-3575-04B5-8C9F13EAA7AD}"/>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6" name="Freeform 565">
                  <a:extLst>
                    <a:ext uri="{FF2B5EF4-FFF2-40B4-BE49-F238E27FC236}">
                      <a16:creationId xmlns:a16="http://schemas.microsoft.com/office/drawing/2014/main" id="{35FB2627-B012-3EF1-0785-DDC1178EE82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7" name="Freeform 566">
                  <a:extLst>
                    <a:ext uri="{FF2B5EF4-FFF2-40B4-BE49-F238E27FC236}">
                      <a16:creationId xmlns:a16="http://schemas.microsoft.com/office/drawing/2014/main" id="{38D33735-2978-9899-1074-8641AC46449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8" name="Freeform 567">
                  <a:extLst>
                    <a:ext uri="{FF2B5EF4-FFF2-40B4-BE49-F238E27FC236}">
                      <a16:creationId xmlns:a16="http://schemas.microsoft.com/office/drawing/2014/main" id="{6EA4F6E7-5FDF-2ED9-3965-5AE83C60763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538" name="Group 537">
              <a:extLst>
                <a:ext uri="{FF2B5EF4-FFF2-40B4-BE49-F238E27FC236}">
                  <a16:creationId xmlns:a16="http://schemas.microsoft.com/office/drawing/2014/main" id="{319C0DCA-6ADC-D46C-B16A-E624804E66FD}"/>
                </a:ext>
              </a:extLst>
            </p:cNvPr>
            <p:cNvGrpSpPr/>
            <p:nvPr/>
          </p:nvGrpSpPr>
          <p:grpSpPr>
            <a:xfrm>
              <a:off x="4724247" y="5909137"/>
              <a:ext cx="175179" cy="107525"/>
              <a:chOff x="7493876" y="2774731"/>
              <a:chExt cx="1481958" cy="894622"/>
            </a:xfrm>
          </p:grpSpPr>
          <p:sp>
            <p:nvSpPr>
              <p:cNvPr id="555" name="Freeform 554">
                <a:extLst>
                  <a:ext uri="{FF2B5EF4-FFF2-40B4-BE49-F238E27FC236}">
                    <a16:creationId xmlns:a16="http://schemas.microsoft.com/office/drawing/2014/main" id="{C4D97E4B-D273-0CEC-668D-03461524617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556" name="Oval 555">
                <a:extLst>
                  <a:ext uri="{FF2B5EF4-FFF2-40B4-BE49-F238E27FC236}">
                    <a16:creationId xmlns:a16="http://schemas.microsoft.com/office/drawing/2014/main" id="{9BBBE84D-D401-7B98-09F6-536D463C634D}"/>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557" name="Group 556">
                <a:extLst>
                  <a:ext uri="{FF2B5EF4-FFF2-40B4-BE49-F238E27FC236}">
                    <a16:creationId xmlns:a16="http://schemas.microsoft.com/office/drawing/2014/main" id="{C2360EA1-CA0A-6BCC-153B-CFAD1C8AF3FA}"/>
                  </a:ext>
                </a:extLst>
              </p:cNvPr>
              <p:cNvGrpSpPr/>
              <p:nvPr/>
            </p:nvGrpSpPr>
            <p:grpSpPr>
              <a:xfrm>
                <a:off x="7713663" y="2848339"/>
                <a:ext cx="1042107" cy="425543"/>
                <a:chOff x="7786941" y="2884917"/>
                <a:chExt cx="897649" cy="353919"/>
              </a:xfrm>
            </p:grpSpPr>
            <p:sp>
              <p:nvSpPr>
                <p:cNvPr id="558" name="Freeform 557">
                  <a:extLst>
                    <a:ext uri="{FF2B5EF4-FFF2-40B4-BE49-F238E27FC236}">
                      <a16:creationId xmlns:a16="http://schemas.microsoft.com/office/drawing/2014/main" id="{F5BCBCE7-3E1E-C97D-08CF-615070CE3F7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9" name="Freeform 558">
                  <a:extLst>
                    <a:ext uri="{FF2B5EF4-FFF2-40B4-BE49-F238E27FC236}">
                      <a16:creationId xmlns:a16="http://schemas.microsoft.com/office/drawing/2014/main" id="{839088B9-FCB2-05CA-F112-BE3F59B4F69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0" name="Freeform 559">
                  <a:extLst>
                    <a:ext uri="{FF2B5EF4-FFF2-40B4-BE49-F238E27FC236}">
                      <a16:creationId xmlns:a16="http://schemas.microsoft.com/office/drawing/2014/main" id="{89AC9280-CA31-4ED2-F564-EB1EFDC8386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1" name="Freeform 560">
                  <a:extLst>
                    <a:ext uri="{FF2B5EF4-FFF2-40B4-BE49-F238E27FC236}">
                      <a16:creationId xmlns:a16="http://schemas.microsoft.com/office/drawing/2014/main" id="{9B7E1872-A49D-DE40-0264-19CF3280CCA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539" name="Group 538">
              <a:extLst>
                <a:ext uri="{FF2B5EF4-FFF2-40B4-BE49-F238E27FC236}">
                  <a16:creationId xmlns:a16="http://schemas.microsoft.com/office/drawing/2014/main" id="{784DE25D-3865-A203-A851-7C0B78EC76D8}"/>
                </a:ext>
              </a:extLst>
            </p:cNvPr>
            <p:cNvGrpSpPr/>
            <p:nvPr/>
          </p:nvGrpSpPr>
          <p:grpSpPr>
            <a:xfrm>
              <a:off x="5156499" y="5631997"/>
              <a:ext cx="175179" cy="107525"/>
              <a:chOff x="7493876" y="2774731"/>
              <a:chExt cx="1481958" cy="894622"/>
            </a:xfrm>
          </p:grpSpPr>
          <p:sp>
            <p:nvSpPr>
              <p:cNvPr id="548" name="Freeform 547">
                <a:extLst>
                  <a:ext uri="{FF2B5EF4-FFF2-40B4-BE49-F238E27FC236}">
                    <a16:creationId xmlns:a16="http://schemas.microsoft.com/office/drawing/2014/main" id="{BE8D8964-6F47-F88F-42C3-4B245F8A7A2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549" name="Oval 548">
                <a:extLst>
                  <a:ext uri="{FF2B5EF4-FFF2-40B4-BE49-F238E27FC236}">
                    <a16:creationId xmlns:a16="http://schemas.microsoft.com/office/drawing/2014/main" id="{6BDC8A35-8365-5BF9-65B8-DD1CE3FD4EFF}"/>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550" name="Group 549">
                <a:extLst>
                  <a:ext uri="{FF2B5EF4-FFF2-40B4-BE49-F238E27FC236}">
                    <a16:creationId xmlns:a16="http://schemas.microsoft.com/office/drawing/2014/main" id="{751FCF89-B9C6-AC8F-6275-7F339CA82C68}"/>
                  </a:ext>
                </a:extLst>
              </p:cNvPr>
              <p:cNvGrpSpPr/>
              <p:nvPr/>
            </p:nvGrpSpPr>
            <p:grpSpPr>
              <a:xfrm>
                <a:off x="7713663" y="2848339"/>
                <a:ext cx="1042107" cy="425543"/>
                <a:chOff x="7786941" y="2884917"/>
                <a:chExt cx="897649" cy="353919"/>
              </a:xfrm>
            </p:grpSpPr>
            <p:sp>
              <p:nvSpPr>
                <p:cNvPr id="551" name="Freeform 550">
                  <a:extLst>
                    <a:ext uri="{FF2B5EF4-FFF2-40B4-BE49-F238E27FC236}">
                      <a16:creationId xmlns:a16="http://schemas.microsoft.com/office/drawing/2014/main" id="{E2D7AFBF-A81F-BDB7-5296-2FC570CA33C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2" name="Freeform 551">
                  <a:extLst>
                    <a:ext uri="{FF2B5EF4-FFF2-40B4-BE49-F238E27FC236}">
                      <a16:creationId xmlns:a16="http://schemas.microsoft.com/office/drawing/2014/main" id="{E9ABE6F4-40AA-5CF8-01EB-57B9073BFD17}"/>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3" name="Freeform 552">
                  <a:extLst>
                    <a:ext uri="{FF2B5EF4-FFF2-40B4-BE49-F238E27FC236}">
                      <a16:creationId xmlns:a16="http://schemas.microsoft.com/office/drawing/2014/main" id="{44CE7A9F-FBE2-5F3F-4E31-604E7FF1516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4" name="Freeform 553">
                  <a:extLst>
                    <a:ext uri="{FF2B5EF4-FFF2-40B4-BE49-F238E27FC236}">
                      <a16:creationId xmlns:a16="http://schemas.microsoft.com/office/drawing/2014/main" id="{8639CF99-F64C-6513-9779-CDD812955F7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540" name="Group 539">
              <a:extLst>
                <a:ext uri="{FF2B5EF4-FFF2-40B4-BE49-F238E27FC236}">
                  <a16:creationId xmlns:a16="http://schemas.microsoft.com/office/drawing/2014/main" id="{4519326F-CA0E-91D4-B8AA-6625A3028B7F}"/>
                </a:ext>
              </a:extLst>
            </p:cNvPr>
            <p:cNvGrpSpPr/>
            <p:nvPr/>
          </p:nvGrpSpPr>
          <p:grpSpPr>
            <a:xfrm>
              <a:off x="4944983" y="5749145"/>
              <a:ext cx="175179" cy="107525"/>
              <a:chOff x="7493876" y="2774731"/>
              <a:chExt cx="1481958" cy="894622"/>
            </a:xfrm>
          </p:grpSpPr>
          <p:sp>
            <p:nvSpPr>
              <p:cNvPr id="541" name="Freeform 540">
                <a:extLst>
                  <a:ext uri="{FF2B5EF4-FFF2-40B4-BE49-F238E27FC236}">
                    <a16:creationId xmlns:a16="http://schemas.microsoft.com/office/drawing/2014/main" id="{317B3BA1-04E5-2930-E8FE-8335E78F175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542" name="Oval 541">
                <a:extLst>
                  <a:ext uri="{FF2B5EF4-FFF2-40B4-BE49-F238E27FC236}">
                    <a16:creationId xmlns:a16="http://schemas.microsoft.com/office/drawing/2014/main" id="{32C12862-12EA-CB68-0833-A90A65F91D7C}"/>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543" name="Group 542">
                <a:extLst>
                  <a:ext uri="{FF2B5EF4-FFF2-40B4-BE49-F238E27FC236}">
                    <a16:creationId xmlns:a16="http://schemas.microsoft.com/office/drawing/2014/main" id="{52AEECE9-50BD-6672-E9B4-81E403700B4A}"/>
                  </a:ext>
                </a:extLst>
              </p:cNvPr>
              <p:cNvGrpSpPr/>
              <p:nvPr/>
            </p:nvGrpSpPr>
            <p:grpSpPr>
              <a:xfrm>
                <a:off x="7713663" y="2848339"/>
                <a:ext cx="1042107" cy="425543"/>
                <a:chOff x="7786941" y="2884917"/>
                <a:chExt cx="897649" cy="353919"/>
              </a:xfrm>
            </p:grpSpPr>
            <p:sp>
              <p:nvSpPr>
                <p:cNvPr id="544" name="Freeform 543">
                  <a:extLst>
                    <a:ext uri="{FF2B5EF4-FFF2-40B4-BE49-F238E27FC236}">
                      <a16:creationId xmlns:a16="http://schemas.microsoft.com/office/drawing/2014/main" id="{BA16CE86-0FCC-40CA-6322-D5CB8895E2C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5" name="Freeform 544">
                  <a:extLst>
                    <a:ext uri="{FF2B5EF4-FFF2-40B4-BE49-F238E27FC236}">
                      <a16:creationId xmlns:a16="http://schemas.microsoft.com/office/drawing/2014/main" id="{0A3DD572-2FC7-3BF7-C0F5-91B5F5BFE5E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6" name="Freeform 545">
                  <a:extLst>
                    <a:ext uri="{FF2B5EF4-FFF2-40B4-BE49-F238E27FC236}">
                      <a16:creationId xmlns:a16="http://schemas.microsoft.com/office/drawing/2014/main" id="{61C19267-1C9B-9B1A-875A-5513E2D8687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7" name="Freeform 546">
                  <a:extLst>
                    <a:ext uri="{FF2B5EF4-FFF2-40B4-BE49-F238E27FC236}">
                      <a16:creationId xmlns:a16="http://schemas.microsoft.com/office/drawing/2014/main" id="{A5E3919C-C72B-91A9-3B41-8783064A18B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pic>
        <p:nvPicPr>
          <p:cNvPr id="691" name="Picture 690">
            <a:extLst>
              <a:ext uri="{FF2B5EF4-FFF2-40B4-BE49-F238E27FC236}">
                <a16:creationId xmlns:a16="http://schemas.microsoft.com/office/drawing/2014/main" id="{FA896501-241B-7AE5-DCD8-D440F5E9E110}"/>
              </a:ext>
            </a:extLst>
          </p:cNvPr>
          <p:cNvPicPr>
            <a:picLocks noChangeAspect="1"/>
          </p:cNvPicPr>
          <p:nvPr/>
        </p:nvPicPr>
        <p:blipFill>
          <a:blip r:embed="rId3"/>
          <a:stretch>
            <a:fillRect/>
          </a:stretch>
        </p:blipFill>
        <p:spPr>
          <a:xfrm>
            <a:off x="1603661" y="3629815"/>
            <a:ext cx="2155311" cy="583581"/>
          </a:xfrm>
          <a:prstGeom prst="rect">
            <a:avLst/>
          </a:prstGeom>
        </p:spPr>
      </p:pic>
      <p:sp>
        <p:nvSpPr>
          <p:cNvPr id="692" name="Freeform 691">
            <a:extLst>
              <a:ext uri="{FF2B5EF4-FFF2-40B4-BE49-F238E27FC236}">
                <a16:creationId xmlns:a16="http://schemas.microsoft.com/office/drawing/2014/main" id="{BD536CCE-301D-30D7-916E-D80BDE4638FD}"/>
              </a:ext>
            </a:extLst>
          </p:cNvPr>
          <p:cNvSpPr/>
          <p:nvPr/>
        </p:nvSpPr>
        <p:spPr>
          <a:xfrm>
            <a:off x="1605435" y="4206414"/>
            <a:ext cx="2146397" cy="376928"/>
          </a:xfrm>
          <a:custGeom>
            <a:avLst/>
            <a:gdLst>
              <a:gd name="connsiteX0" fmla="*/ 0 w 2146397"/>
              <a:gd name="connsiteY0" fmla="*/ 0 h 376928"/>
              <a:gd name="connsiteX1" fmla="*/ 513041 w 2146397"/>
              <a:gd name="connsiteY1" fmla="*/ 254775 h 376928"/>
              <a:gd name="connsiteX2" fmla="*/ 980712 w 2146397"/>
              <a:gd name="connsiteY2" fmla="*/ 376928 h 376928"/>
              <a:gd name="connsiteX3" fmla="*/ 1437912 w 2146397"/>
              <a:gd name="connsiteY3" fmla="*/ 366458 h 376928"/>
              <a:gd name="connsiteX4" fmla="*/ 1416971 w 2146397"/>
              <a:gd name="connsiteY4" fmla="*/ 261755 h 376928"/>
              <a:gd name="connsiteX5" fmla="*/ 2146397 w 2146397"/>
              <a:gd name="connsiteY5" fmla="*/ 0 h 376928"/>
              <a:gd name="connsiteX6" fmla="*/ 0 w 2146397"/>
              <a:gd name="connsiteY6" fmla="*/ 0 h 37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6397" h="376928">
                <a:moveTo>
                  <a:pt x="0" y="0"/>
                </a:moveTo>
                <a:lnTo>
                  <a:pt x="513041" y="254775"/>
                </a:lnTo>
                <a:lnTo>
                  <a:pt x="980712" y="376928"/>
                </a:lnTo>
                <a:lnTo>
                  <a:pt x="1437912" y="366458"/>
                </a:lnTo>
                <a:lnTo>
                  <a:pt x="1416971" y="261755"/>
                </a:lnTo>
                <a:lnTo>
                  <a:pt x="2146397" y="0"/>
                </a:lnTo>
                <a:lnTo>
                  <a:pt x="0" y="0"/>
                </a:lnTo>
                <a:close/>
              </a:path>
            </a:pathLst>
          </a:custGeom>
          <a:gradFill>
            <a:gsLst>
              <a:gs pos="0">
                <a:schemeClr val="bg1">
                  <a:lumMod val="85000"/>
                </a:schemeClr>
              </a:gs>
              <a:gs pos="100000">
                <a:schemeClr val="bg1">
                  <a:lumMod val="6500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44" name="Group 643">
            <a:extLst>
              <a:ext uri="{FF2B5EF4-FFF2-40B4-BE49-F238E27FC236}">
                <a16:creationId xmlns:a16="http://schemas.microsoft.com/office/drawing/2014/main" id="{DEDFEBF9-B462-632D-F512-DFB8B0477558}"/>
              </a:ext>
            </a:extLst>
          </p:cNvPr>
          <p:cNvGrpSpPr/>
          <p:nvPr/>
        </p:nvGrpSpPr>
        <p:grpSpPr>
          <a:xfrm>
            <a:off x="2046620" y="4279587"/>
            <a:ext cx="1147634" cy="452907"/>
            <a:chOff x="7846777" y="1996685"/>
            <a:chExt cx="2082335" cy="922807"/>
          </a:xfrm>
        </p:grpSpPr>
        <p:sp>
          <p:nvSpPr>
            <p:cNvPr id="645" name="Oval 644">
              <a:extLst>
                <a:ext uri="{FF2B5EF4-FFF2-40B4-BE49-F238E27FC236}">
                  <a16:creationId xmlns:a16="http://schemas.microsoft.com/office/drawing/2014/main" id="{516E7E9B-5CBB-52C3-DC39-5260984903FC}"/>
                </a:ext>
              </a:extLst>
            </p:cNvPr>
            <p:cNvSpPr/>
            <p:nvPr/>
          </p:nvSpPr>
          <p:spPr>
            <a:xfrm>
              <a:off x="7846777" y="2554013"/>
              <a:ext cx="2082335" cy="36547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46" name="Group 645">
              <a:extLst>
                <a:ext uri="{FF2B5EF4-FFF2-40B4-BE49-F238E27FC236}">
                  <a16:creationId xmlns:a16="http://schemas.microsoft.com/office/drawing/2014/main" id="{5FC206C4-6460-B8AF-1C98-022DB8C9D3F2}"/>
                </a:ext>
              </a:extLst>
            </p:cNvPr>
            <p:cNvGrpSpPr/>
            <p:nvPr/>
          </p:nvGrpSpPr>
          <p:grpSpPr>
            <a:xfrm>
              <a:off x="7975629" y="1996685"/>
              <a:ext cx="815687" cy="810122"/>
              <a:chOff x="4182900" y="3453917"/>
              <a:chExt cx="720693" cy="744864"/>
            </a:xfrm>
          </p:grpSpPr>
          <p:sp>
            <p:nvSpPr>
              <p:cNvPr id="669" name="Freeform 668">
                <a:extLst>
                  <a:ext uri="{FF2B5EF4-FFF2-40B4-BE49-F238E27FC236}">
                    <a16:creationId xmlns:a16="http://schemas.microsoft.com/office/drawing/2014/main" id="{A71FEEE1-FFDB-7A25-AD19-B2C43A2AE3B4}"/>
                  </a:ext>
                </a:extLst>
              </p:cNvPr>
              <p:cNvSpPr/>
              <p:nvPr/>
            </p:nvSpPr>
            <p:spPr>
              <a:xfrm>
                <a:off x="4450127" y="3453917"/>
                <a:ext cx="420166" cy="721232"/>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70" name="Freeform 669">
                <a:extLst>
                  <a:ext uri="{FF2B5EF4-FFF2-40B4-BE49-F238E27FC236}">
                    <a16:creationId xmlns:a16="http://schemas.microsoft.com/office/drawing/2014/main" id="{373B5CD3-692B-E3A4-82BA-7D564ABA2874}"/>
                  </a:ext>
                </a:extLst>
              </p:cNvPr>
              <p:cNvSpPr/>
              <p:nvPr/>
            </p:nvSpPr>
            <p:spPr>
              <a:xfrm>
                <a:off x="4182900" y="3639152"/>
                <a:ext cx="521585" cy="535997"/>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671" name="Straight Connector 670">
                <a:extLst>
                  <a:ext uri="{FF2B5EF4-FFF2-40B4-BE49-F238E27FC236}">
                    <a16:creationId xmlns:a16="http://schemas.microsoft.com/office/drawing/2014/main" id="{4B80DDA0-DAFA-FED9-085F-85FB23C89B54}"/>
                  </a:ext>
                </a:extLst>
              </p:cNvPr>
              <p:cNvCxnSpPr/>
              <p:nvPr/>
            </p:nvCxnSpPr>
            <p:spPr>
              <a:xfrm flipV="1">
                <a:off x="4236907" y="3757130"/>
                <a:ext cx="236450" cy="80027"/>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72" name="Straight Connector 671">
                <a:extLst>
                  <a:ext uri="{FF2B5EF4-FFF2-40B4-BE49-F238E27FC236}">
                    <a16:creationId xmlns:a16="http://schemas.microsoft.com/office/drawing/2014/main" id="{82FBB51D-4B96-C92D-2062-328C090FD45C}"/>
                  </a:ext>
                </a:extLst>
              </p:cNvPr>
              <p:cNvCxnSpPr/>
              <p:nvPr/>
            </p:nvCxnSpPr>
            <p:spPr>
              <a:xfrm flipV="1">
                <a:off x="4240815" y="4010011"/>
                <a:ext cx="232542" cy="18247"/>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73" name="Straight Connector 672">
                <a:extLst>
                  <a:ext uri="{FF2B5EF4-FFF2-40B4-BE49-F238E27FC236}">
                    <a16:creationId xmlns:a16="http://schemas.microsoft.com/office/drawing/2014/main" id="{88DB11AC-A2D5-E5BD-8254-B5BEF2ACD1E5}"/>
                  </a:ext>
                </a:extLst>
              </p:cNvPr>
              <p:cNvCxnSpPr/>
              <p:nvPr/>
            </p:nvCxnSpPr>
            <p:spPr>
              <a:xfrm flipV="1">
                <a:off x="4240815" y="3890259"/>
                <a:ext cx="232542" cy="52723"/>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74" name="Straight Connector 673">
                <a:extLst>
                  <a:ext uri="{FF2B5EF4-FFF2-40B4-BE49-F238E27FC236}">
                    <a16:creationId xmlns:a16="http://schemas.microsoft.com/office/drawing/2014/main" id="{965ABE9A-F570-8C47-FDEA-FFADE0DE74AE}"/>
                  </a:ext>
                </a:extLst>
              </p:cNvPr>
              <p:cNvCxnSpPr/>
              <p:nvPr/>
            </p:nvCxnSpPr>
            <p:spPr>
              <a:xfrm>
                <a:off x="4236561" y="4110634"/>
                <a:ext cx="236796"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75" name="Straight Connector 674">
                <a:extLst>
                  <a:ext uri="{FF2B5EF4-FFF2-40B4-BE49-F238E27FC236}">
                    <a16:creationId xmlns:a16="http://schemas.microsoft.com/office/drawing/2014/main" id="{C1713B17-6102-CB57-08C0-FD1F6ADF6474}"/>
                  </a:ext>
                </a:extLst>
              </p:cNvPr>
              <p:cNvCxnSpPr/>
              <p:nvPr/>
            </p:nvCxnSpPr>
            <p:spPr>
              <a:xfrm flipV="1">
                <a:off x="4781256" y="3579956"/>
                <a:ext cx="0" cy="506808"/>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76" name="Straight Connector 675">
                <a:extLst>
                  <a:ext uri="{FF2B5EF4-FFF2-40B4-BE49-F238E27FC236}">
                    <a16:creationId xmlns:a16="http://schemas.microsoft.com/office/drawing/2014/main" id="{22B0E0FC-EC37-6DF2-8342-3DCD262116F9}"/>
                  </a:ext>
                </a:extLst>
              </p:cNvPr>
              <p:cNvCxnSpPr/>
              <p:nvPr/>
            </p:nvCxnSpPr>
            <p:spPr>
              <a:xfrm>
                <a:off x="4523661" y="3656042"/>
                <a:ext cx="0" cy="519423"/>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nvGrpSpPr>
              <p:cNvPr id="677" name="Group 676">
                <a:extLst>
                  <a:ext uri="{FF2B5EF4-FFF2-40B4-BE49-F238E27FC236}">
                    <a16:creationId xmlns:a16="http://schemas.microsoft.com/office/drawing/2014/main" id="{02B21FF0-08D0-AC7E-6472-80F70CFDC41C}"/>
                  </a:ext>
                </a:extLst>
              </p:cNvPr>
              <p:cNvGrpSpPr/>
              <p:nvPr/>
            </p:nvGrpSpPr>
            <p:grpSpPr>
              <a:xfrm>
                <a:off x="4413754" y="3746965"/>
                <a:ext cx="489839" cy="451816"/>
                <a:chOff x="5103720" y="2693365"/>
                <a:chExt cx="611650" cy="414788"/>
              </a:xfrm>
            </p:grpSpPr>
            <p:cxnSp>
              <p:nvCxnSpPr>
                <p:cNvPr id="685" name="Straight Connector 684">
                  <a:extLst>
                    <a:ext uri="{FF2B5EF4-FFF2-40B4-BE49-F238E27FC236}">
                      <a16:creationId xmlns:a16="http://schemas.microsoft.com/office/drawing/2014/main" id="{FEC41EEF-1AE9-B05B-476E-9C26DF77D9EC}"/>
                    </a:ext>
                  </a:extLst>
                </p:cNvPr>
                <p:cNvCxnSpPr/>
                <p:nvPr/>
              </p:nvCxnSpPr>
              <p:spPr>
                <a:xfrm>
                  <a:off x="5103720" y="2914214"/>
                  <a:ext cx="2325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686" name="Group 685">
                  <a:extLst>
                    <a:ext uri="{FF2B5EF4-FFF2-40B4-BE49-F238E27FC236}">
                      <a16:creationId xmlns:a16="http://schemas.microsoft.com/office/drawing/2014/main" id="{64F49CF4-0C1E-0A7B-A780-5068883C87E6}"/>
                    </a:ext>
                  </a:extLst>
                </p:cNvPr>
                <p:cNvGrpSpPr/>
                <p:nvPr/>
              </p:nvGrpSpPr>
              <p:grpSpPr>
                <a:xfrm>
                  <a:off x="5275406" y="2693365"/>
                  <a:ext cx="439964" cy="414788"/>
                  <a:chOff x="5275406" y="2711455"/>
                  <a:chExt cx="452949" cy="405518"/>
                </a:xfrm>
              </p:grpSpPr>
              <p:pic>
                <p:nvPicPr>
                  <p:cNvPr id="687" name="Picture 686" descr="server_rack.png">
                    <a:extLst>
                      <a:ext uri="{FF2B5EF4-FFF2-40B4-BE49-F238E27FC236}">
                        <a16:creationId xmlns:a16="http://schemas.microsoft.com/office/drawing/2014/main" id="{44E242DB-874A-553F-7AC2-21796163F9C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37367" y="2770786"/>
                    <a:ext cx="190988" cy="313366"/>
                  </a:xfrm>
                  <a:prstGeom prst="rect">
                    <a:avLst/>
                  </a:prstGeom>
                </p:spPr>
              </p:pic>
              <p:pic>
                <p:nvPicPr>
                  <p:cNvPr id="688" name="Picture 687" descr="server_rack.png">
                    <a:extLst>
                      <a:ext uri="{FF2B5EF4-FFF2-40B4-BE49-F238E27FC236}">
                        <a16:creationId xmlns:a16="http://schemas.microsoft.com/office/drawing/2014/main" id="{0A5FEBC0-DB46-E486-B438-D66E8B11D1A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75406" y="2764002"/>
                    <a:ext cx="190988" cy="313366"/>
                  </a:xfrm>
                  <a:prstGeom prst="rect">
                    <a:avLst/>
                  </a:prstGeom>
                </p:spPr>
              </p:pic>
              <p:pic>
                <p:nvPicPr>
                  <p:cNvPr id="689" name="Picture 688" descr="server_rack.png">
                    <a:extLst>
                      <a:ext uri="{FF2B5EF4-FFF2-40B4-BE49-F238E27FC236}">
                        <a16:creationId xmlns:a16="http://schemas.microsoft.com/office/drawing/2014/main" id="{FE0BD691-F6C7-0057-26CC-E713D5B2C46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385676" y="2711455"/>
                    <a:ext cx="247152" cy="405518"/>
                  </a:xfrm>
                  <a:prstGeom prst="rect">
                    <a:avLst/>
                  </a:prstGeom>
                </p:spPr>
              </p:pic>
            </p:grpSp>
          </p:grpSp>
          <p:sp>
            <p:nvSpPr>
              <p:cNvPr id="678" name="Freeform 677">
                <a:extLst>
                  <a:ext uri="{FF2B5EF4-FFF2-40B4-BE49-F238E27FC236}">
                    <a16:creationId xmlns:a16="http://schemas.microsoft.com/office/drawing/2014/main" id="{5A5BE4EF-D6EE-11ED-CFE4-0F272C61503F}"/>
                  </a:ext>
                </a:extLst>
              </p:cNvPr>
              <p:cNvSpPr/>
              <p:nvPr/>
            </p:nvSpPr>
            <p:spPr>
              <a:xfrm>
                <a:off x="4271182" y="3936668"/>
                <a:ext cx="228295" cy="787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79" name="Oval 678">
                <a:extLst>
                  <a:ext uri="{FF2B5EF4-FFF2-40B4-BE49-F238E27FC236}">
                    <a16:creationId xmlns:a16="http://schemas.microsoft.com/office/drawing/2014/main" id="{98936DC2-4778-3323-A7B3-7EEF57A9B10C}"/>
                  </a:ext>
                </a:extLst>
              </p:cNvPr>
              <p:cNvSpPr/>
              <p:nvPr/>
            </p:nvSpPr>
            <p:spPr>
              <a:xfrm>
                <a:off x="4271313" y="3894992"/>
                <a:ext cx="228018" cy="77942"/>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nvGrpSpPr>
              <p:cNvPr id="680" name="Group 679">
                <a:extLst>
                  <a:ext uri="{FF2B5EF4-FFF2-40B4-BE49-F238E27FC236}">
                    <a16:creationId xmlns:a16="http://schemas.microsoft.com/office/drawing/2014/main" id="{B0E99891-E775-515E-5DC1-50170972E7FF}"/>
                  </a:ext>
                </a:extLst>
              </p:cNvPr>
              <p:cNvGrpSpPr/>
              <p:nvPr/>
            </p:nvGrpSpPr>
            <p:grpSpPr>
              <a:xfrm>
                <a:off x="4305040" y="3904898"/>
                <a:ext cx="160536" cy="57270"/>
                <a:chOff x="7786941" y="2884917"/>
                <a:chExt cx="897649" cy="353919"/>
              </a:xfrm>
            </p:grpSpPr>
            <p:sp>
              <p:nvSpPr>
                <p:cNvPr id="681" name="Freeform 680">
                  <a:extLst>
                    <a:ext uri="{FF2B5EF4-FFF2-40B4-BE49-F238E27FC236}">
                      <a16:creationId xmlns:a16="http://schemas.microsoft.com/office/drawing/2014/main" id="{3B5D2FEE-1492-69CB-61CC-47533BC87C3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2" name="Freeform 681">
                  <a:extLst>
                    <a:ext uri="{FF2B5EF4-FFF2-40B4-BE49-F238E27FC236}">
                      <a16:creationId xmlns:a16="http://schemas.microsoft.com/office/drawing/2014/main" id="{90B7B651-92BC-073B-D087-C7E3E02707BF}"/>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3" name="Freeform 682">
                  <a:extLst>
                    <a:ext uri="{FF2B5EF4-FFF2-40B4-BE49-F238E27FC236}">
                      <a16:creationId xmlns:a16="http://schemas.microsoft.com/office/drawing/2014/main" id="{3A331780-C549-4197-BA5E-4ECE5833B3E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4" name="Freeform 683">
                  <a:extLst>
                    <a:ext uri="{FF2B5EF4-FFF2-40B4-BE49-F238E27FC236}">
                      <a16:creationId xmlns:a16="http://schemas.microsoft.com/office/drawing/2014/main" id="{2DB0107E-A0A5-9292-E3BF-32C4FC64717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47" name="Group 646">
              <a:extLst>
                <a:ext uri="{FF2B5EF4-FFF2-40B4-BE49-F238E27FC236}">
                  <a16:creationId xmlns:a16="http://schemas.microsoft.com/office/drawing/2014/main" id="{1B038FA4-4041-D463-30B1-ED96CFD47EEC}"/>
                </a:ext>
              </a:extLst>
            </p:cNvPr>
            <p:cNvGrpSpPr/>
            <p:nvPr/>
          </p:nvGrpSpPr>
          <p:grpSpPr>
            <a:xfrm>
              <a:off x="8841693" y="2002293"/>
              <a:ext cx="815687" cy="810122"/>
              <a:chOff x="4182900" y="3453917"/>
              <a:chExt cx="720693" cy="744864"/>
            </a:xfrm>
          </p:grpSpPr>
          <p:sp>
            <p:nvSpPr>
              <p:cNvPr id="648" name="Freeform 647">
                <a:extLst>
                  <a:ext uri="{FF2B5EF4-FFF2-40B4-BE49-F238E27FC236}">
                    <a16:creationId xmlns:a16="http://schemas.microsoft.com/office/drawing/2014/main" id="{269DEA1F-3F2D-8B6F-3BFF-34527CAD5FD0}"/>
                  </a:ext>
                </a:extLst>
              </p:cNvPr>
              <p:cNvSpPr/>
              <p:nvPr/>
            </p:nvSpPr>
            <p:spPr>
              <a:xfrm>
                <a:off x="4450127" y="3453917"/>
                <a:ext cx="420166" cy="721232"/>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9" name="Freeform 648">
                <a:extLst>
                  <a:ext uri="{FF2B5EF4-FFF2-40B4-BE49-F238E27FC236}">
                    <a16:creationId xmlns:a16="http://schemas.microsoft.com/office/drawing/2014/main" id="{792FF4FA-FD5C-8B7B-7D82-3459A194CF1A}"/>
                  </a:ext>
                </a:extLst>
              </p:cNvPr>
              <p:cNvSpPr/>
              <p:nvPr/>
            </p:nvSpPr>
            <p:spPr>
              <a:xfrm>
                <a:off x="4182900" y="3639152"/>
                <a:ext cx="521585" cy="535997"/>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650" name="Straight Connector 649">
                <a:extLst>
                  <a:ext uri="{FF2B5EF4-FFF2-40B4-BE49-F238E27FC236}">
                    <a16:creationId xmlns:a16="http://schemas.microsoft.com/office/drawing/2014/main" id="{F4C956E7-53A6-DFC4-3833-0DF348271C2B}"/>
                  </a:ext>
                </a:extLst>
              </p:cNvPr>
              <p:cNvCxnSpPr/>
              <p:nvPr/>
            </p:nvCxnSpPr>
            <p:spPr>
              <a:xfrm flipV="1">
                <a:off x="4236907" y="3757130"/>
                <a:ext cx="236450" cy="80027"/>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1" name="Straight Connector 650">
                <a:extLst>
                  <a:ext uri="{FF2B5EF4-FFF2-40B4-BE49-F238E27FC236}">
                    <a16:creationId xmlns:a16="http://schemas.microsoft.com/office/drawing/2014/main" id="{70DE730E-107F-C8CF-3AC7-CAA2F15D78AB}"/>
                  </a:ext>
                </a:extLst>
              </p:cNvPr>
              <p:cNvCxnSpPr/>
              <p:nvPr/>
            </p:nvCxnSpPr>
            <p:spPr>
              <a:xfrm flipV="1">
                <a:off x="4240815" y="4010011"/>
                <a:ext cx="232542" cy="18247"/>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2" name="Straight Connector 651">
                <a:extLst>
                  <a:ext uri="{FF2B5EF4-FFF2-40B4-BE49-F238E27FC236}">
                    <a16:creationId xmlns:a16="http://schemas.microsoft.com/office/drawing/2014/main" id="{AF1D1001-0D6B-1F81-7C8F-845A180A1FDF}"/>
                  </a:ext>
                </a:extLst>
              </p:cNvPr>
              <p:cNvCxnSpPr/>
              <p:nvPr/>
            </p:nvCxnSpPr>
            <p:spPr>
              <a:xfrm flipV="1">
                <a:off x="4240815" y="3890259"/>
                <a:ext cx="232542" cy="52723"/>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3" name="Straight Connector 652">
                <a:extLst>
                  <a:ext uri="{FF2B5EF4-FFF2-40B4-BE49-F238E27FC236}">
                    <a16:creationId xmlns:a16="http://schemas.microsoft.com/office/drawing/2014/main" id="{639B1A22-33DB-EE90-CC27-C6FACE0BEB82}"/>
                  </a:ext>
                </a:extLst>
              </p:cNvPr>
              <p:cNvCxnSpPr/>
              <p:nvPr/>
            </p:nvCxnSpPr>
            <p:spPr>
              <a:xfrm>
                <a:off x="4236561" y="4110634"/>
                <a:ext cx="236796"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4" name="Straight Connector 653">
                <a:extLst>
                  <a:ext uri="{FF2B5EF4-FFF2-40B4-BE49-F238E27FC236}">
                    <a16:creationId xmlns:a16="http://schemas.microsoft.com/office/drawing/2014/main" id="{F589A665-21F7-4CC2-916B-A1E5F3F9DA78}"/>
                  </a:ext>
                </a:extLst>
              </p:cNvPr>
              <p:cNvCxnSpPr/>
              <p:nvPr/>
            </p:nvCxnSpPr>
            <p:spPr>
              <a:xfrm flipV="1">
                <a:off x="4781256" y="3579956"/>
                <a:ext cx="0" cy="506808"/>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55" name="Straight Connector 654">
                <a:extLst>
                  <a:ext uri="{FF2B5EF4-FFF2-40B4-BE49-F238E27FC236}">
                    <a16:creationId xmlns:a16="http://schemas.microsoft.com/office/drawing/2014/main" id="{93E88276-75F6-24F3-9DA1-352ACEFB14BE}"/>
                  </a:ext>
                </a:extLst>
              </p:cNvPr>
              <p:cNvCxnSpPr/>
              <p:nvPr/>
            </p:nvCxnSpPr>
            <p:spPr>
              <a:xfrm>
                <a:off x="4523661" y="3656042"/>
                <a:ext cx="0" cy="519423"/>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nvGrpSpPr>
              <p:cNvPr id="656" name="Group 655">
                <a:extLst>
                  <a:ext uri="{FF2B5EF4-FFF2-40B4-BE49-F238E27FC236}">
                    <a16:creationId xmlns:a16="http://schemas.microsoft.com/office/drawing/2014/main" id="{FAE3CB38-1A76-869B-F74B-00531A300079}"/>
                  </a:ext>
                </a:extLst>
              </p:cNvPr>
              <p:cNvGrpSpPr/>
              <p:nvPr/>
            </p:nvGrpSpPr>
            <p:grpSpPr>
              <a:xfrm>
                <a:off x="4413754" y="3746965"/>
                <a:ext cx="489839" cy="451816"/>
                <a:chOff x="5103720" y="2693365"/>
                <a:chExt cx="611650" cy="414788"/>
              </a:xfrm>
            </p:grpSpPr>
            <p:cxnSp>
              <p:nvCxnSpPr>
                <p:cNvPr id="664" name="Straight Connector 663">
                  <a:extLst>
                    <a:ext uri="{FF2B5EF4-FFF2-40B4-BE49-F238E27FC236}">
                      <a16:creationId xmlns:a16="http://schemas.microsoft.com/office/drawing/2014/main" id="{B76F5376-5EDD-404B-F5BC-50B32D3DCDD7}"/>
                    </a:ext>
                  </a:extLst>
                </p:cNvPr>
                <p:cNvCxnSpPr/>
                <p:nvPr/>
              </p:nvCxnSpPr>
              <p:spPr>
                <a:xfrm>
                  <a:off x="5103720" y="2914214"/>
                  <a:ext cx="2325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665" name="Group 664">
                  <a:extLst>
                    <a:ext uri="{FF2B5EF4-FFF2-40B4-BE49-F238E27FC236}">
                      <a16:creationId xmlns:a16="http://schemas.microsoft.com/office/drawing/2014/main" id="{C913CA27-461E-A322-2B0D-F51218C384C4}"/>
                    </a:ext>
                  </a:extLst>
                </p:cNvPr>
                <p:cNvGrpSpPr/>
                <p:nvPr/>
              </p:nvGrpSpPr>
              <p:grpSpPr>
                <a:xfrm>
                  <a:off x="5275406" y="2693365"/>
                  <a:ext cx="439964" cy="414788"/>
                  <a:chOff x="5275406" y="2711455"/>
                  <a:chExt cx="452949" cy="405518"/>
                </a:xfrm>
              </p:grpSpPr>
              <p:pic>
                <p:nvPicPr>
                  <p:cNvPr id="666" name="Picture 665" descr="server_rack.png">
                    <a:extLst>
                      <a:ext uri="{FF2B5EF4-FFF2-40B4-BE49-F238E27FC236}">
                        <a16:creationId xmlns:a16="http://schemas.microsoft.com/office/drawing/2014/main" id="{6A78B55F-95B2-E20C-87F5-7AB56D09383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37367" y="2770786"/>
                    <a:ext cx="190988" cy="313366"/>
                  </a:xfrm>
                  <a:prstGeom prst="rect">
                    <a:avLst/>
                  </a:prstGeom>
                </p:spPr>
              </p:pic>
              <p:pic>
                <p:nvPicPr>
                  <p:cNvPr id="667" name="Picture 666" descr="server_rack.png">
                    <a:extLst>
                      <a:ext uri="{FF2B5EF4-FFF2-40B4-BE49-F238E27FC236}">
                        <a16:creationId xmlns:a16="http://schemas.microsoft.com/office/drawing/2014/main" id="{0D588EE2-62D2-A2DB-5571-707E0FD5384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75406" y="2764002"/>
                    <a:ext cx="190988" cy="313366"/>
                  </a:xfrm>
                  <a:prstGeom prst="rect">
                    <a:avLst/>
                  </a:prstGeom>
                </p:spPr>
              </p:pic>
              <p:pic>
                <p:nvPicPr>
                  <p:cNvPr id="668" name="Picture 667" descr="server_rack.png">
                    <a:extLst>
                      <a:ext uri="{FF2B5EF4-FFF2-40B4-BE49-F238E27FC236}">
                        <a16:creationId xmlns:a16="http://schemas.microsoft.com/office/drawing/2014/main" id="{9CDDF36F-6533-5E22-EFE1-9514F00D526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385676" y="2711455"/>
                    <a:ext cx="247152" cy="405518"/>
                  </a:xfrm>
                  <a:prstGeom prst="rect">
                    <a:avLst/>
                  </a:prstGeom>
                </p:spPr>
              </p:pic>
            </p:grpSp>
          </p:grpSp>
          <p:sp>
            <p:nvSpPr>
              <p:cNvPr id="657" name="Freeform 656">
                <a:extLst>
                  <a:ext uri="{FF2B5EF4-FFF2-40B4-BE49-F238E27FC236}">
                    <a16:creationId xmlns:a16="http://schemas.microsoft.com/office/drawing/2014/main" id="{F2432863-F5F5-E002-CBAC-ACC9CFC93ABF}"/>
                  </a:ext>
                </a:extLst>
              </p:cNvPr>
              <p:cNvSpPr/>
              <p:nvPr/>
            </p:nvSpPr>
            <p:spPr>
              <a:xfrm>
                <a:off x="4271182" y="3936668"/>
                <a:ext cx="228295" cy="787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58" name="Oval 657">
                <a:extLst>
                  <a:ext uri="{FF2B5EF4-FFF2-40B4-BE49-F238E27FC236}">
                    <a16:creationId xmlns:a16="http://schemas.microsoft.com/office/drawing/2014/main" id="{39DC1A9A-7E2B-294A-3BCF-E47AD55A4475}"/>
                  </a:ext>
                </a:extLst>
              </p:cNvPr>
              <p:cNvSpPr/>
              <p:nvPr/>
            </p:nvSpPr>
            <p:spPr>
              <a:xfrm>
                <a:off x="4271313" y="3894992"/>
                <a:ext cx="228018" cy="77942"/>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nvGrpSpPr>
              <p:cNvPr id="659" name="Group 658">
                <a:extLst>
                  <a:ext uri="{FF2B5EF4-FFF2-40B4-BE49-F238E27FC236}">
                    <a16:creationId xmlns:a16="http://schemas.microsoft.com/office/drawing/2014/main" id="{3FDBEA27-6267-9FAD-FE1E-6A48A34C9903}"/>
                  </a:ext>
                </a:extLst>
              </p:cNvPr>
              <p:cNvGrpSpPr/>
              <p:nvPr/>
            </p:nvGrpSpPr>
            <p:grpSpPr>
              <a:xfrm>
                <a:off x="4305040" y="3904898"/>
                <a:ext cx="160536" cy="57270"/>
                <a:chOff x="7786941" y="2884917"/>
                <a:chExt cx="897649" cy="353919"/>
              </a:xfrm>
            </p:grpSpPr>
            <p:sp>
              <p:nvSpPr>
                <p:cNvPr id="660" name="Freeform 659">
                  <a:extLst>
                    <a:ext uri="{FF2B5EF4-FFF2-40B4-BE49-F238E27FC236}">
                      <a16:creationId xmlns:a16="http://schemas.microsoft.com/office/drawing/2014/main" id="{6043D111-0AE8-7FFC-ED2A-0157346F8B3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1" name="Freeform 660">
                  <a:extLst>
                    <a:ext uri="{FF2B5EF4-FFF2-40B4-BE49-F238E27FC236}">
                      <a16:creationId xmlns:a16="http://schemas.microsoft.com/office/drawing/2014/main" id="{4B9A9AB9-FA08-69F2-E04C-256FD568FCF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2" name="Freeform 661">
                  <a:extLst>
                    <a:ext uri="{FF2B5EF4-FFF2-40B4-BE49-F238E27FC236}">
                      <a16:creationId xmlns:a16="http://schemas.microsoft.com/office/drawing/2014/main" id="{50B03B60-9070-E694-67CE-3B067F3E506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3" name="Freeform 662">
                  <a:extLst>
                    <a:ext uri="{FF2B5EF4-FFF2-40B4-BE49-F238E27FC236}">
                      <a16:creationId xmlns:a16="http://schemas.microsoft.com/office/drawing/2014/main" id="{2DBCF479-7B91-0D6B-EF01-E5F57F1EB18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693" name="Freeform 692">
            <a:extLst>
              <a:ext uri="{FF2B5EF4-FFF2-40B4-BE49-F238E27FC236}">
                <a16:creationId xmlns:a16="http://schemas.microsoft.com/office/drawing/2014/main" id="{A92D66EC-1AFD-C800-C995-CF6511D36EB5}"/>
              </a:ext>
            </a:extLst>
          </p:cNvPr>
          <p:cNvSpPr/>
          <p:nvPr/>
        </p:nvSpPr>
        <p:spPr>
          <a:xfrm>
            <a:off x="450376" y="3582440"/>
            <a:ext cx="4653887" cy="2866030"/>
          </a:xfrm>
          <a:custGeom>
            <a:avLst/>
            <a:gdLst>
              <a:gd name="connsiteX0" fmla="*/ 232012 w 4653887"/>
              <a:gd name="connsiteY0" fmla="*/ 13648 h 2866030"/>
              <a:gd name="connsiteX1" fmla="*/ 3739487 w 4653887"/>
              <a:gd name="connsiteY1" fmla="*/ 0 h 2866030"/>
              <a:gd name="connsiteX2" fmla="*/ 3998794 w 4653887"/>
              <a:gd name="connsiteY2" fmla="*/ 1733266 h 2866030"/>
              <a:gd name="connsiteX3" fmla="*/ 4653887 w 4653887"/>
              <a:gd name="connsiteY3" fmla="*/ 2320119 h 2866030"/>
              <a:gd name="connsiteX4" fmla="*/ 4653887 w 4653887"/>
              <a:gd name="connsiteY4" fmla="*/ 2866030 h 2866030"/>
              <a:gd name="connsiteX5" fmla="*/ 0 w 4653887"/>
              <a:gd name="connsiteY5" fmla="*/ 2852382 h 2866030"/>
              <a:gd name="connsiteX6" fmla="*/ 232012 w 4653887"/>
              <a:gd name="connsiteY6" fmla="*/ 13648 h 286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3887" h="2866030">
                <a:moveTo>
                  <a:pt x="232012" y="13648"/>
                </a:moveTo>
                <a:lnTo>
                  <a:pt x="3739487" y="0"/>
                </a:lnTo>
                <a:lnTo>
                  <a:pt x="3998794" y="1733266"/>
                </a:lnTo>
                <a:lnTo>
                  <a:pt x="4653887" y="2320119"/>
                </a:lnTo>
                <a:lnTo>
                  <a:pt x="4653887" y="2866030"/>
                </a:lnTo>
                <a:lnTo>
                  <a:pt x="0" y="2852382"/>
                </a:lnTo>
                <a:lnTo>
                  <a:pt x="232012" y="13648"/>
                </a:lnTo>
                <a:close/>
              </a:path>
            </a:pathLst>
          </a:custGeom>
          <a:solidFill>
            <a:schemeClr val="bg1">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9" name="Group 768">
            <a:extLst>
              <a:ext uri="{FF2B5EF4-FFF2-40B4-BE49-F238E27FC236}">
                <a16:creationId xmlns:a16="http://schemas.microsoft.com/office/drawing/2014/main" id="{7A0B5582-8748-76B9-0CD5-605FCA0F0270}"/>
              </a:ext>
            </a:extLst>
          </p:cNvPr>
          <p:cNvGrpSpPr/>
          <p:nvPr/>
        </p:nvGrpSpPr>
        <p:grpSpPr>
          <a:xfrm>
            <a:off x="3203774" y="1833079"/>
            <a:ext cx="6876630" cy="2868477"/>
            <a:chOff x="3203774" y="1512454"/>
            <a:chExt cx="6876630" cy="2868477"/>
          </a:xfrm>
        </p:grpSpPr>
        <p:pic>
          <p:nvPicPr>
            <p:cNvPr id="643" name="Picture 642">
              <a:extLst>
                <a:ext uri="{FF2B5EF4-FFF2-40B4-BE49-F238E27FC236}">
                  <a16:creationId xmlns:a16="http://schemas.microsoft.com/office/drawing/2014/main" id="{969ED5F7-15FE-90C0-2CC1-64959CFC396C}"/>
                </a:ext>
              </a:extLst>
            </p:cNvPr>
            <p:cNvPicPr>
              <a:picLocks noChangeAspect="1"/>
            </p:cNvPicPr>
            <p:nvPr/>
          </p:nvPicPr>
          <p:blipFill>
            <a:blip r:embed="rId6"/>
            <a:stretch>
              <a:fillRect/>
            </a:stretch>
          </p:blipFill>
          <p:spPr>
            <a:xfrm>
              <a:off x="3203774" y="1512454"/>
              <a:ext cx="6876630" cy="1629441"/>
            </a:xfrm>
            <a:prstGeom prst="rect">
              <a:avLst/>
            </a:prstGeom>
            <a:solidFill>
              <a:schemeClr val="accent1"/>
            </a:solidFill>
          </p:spPr>
        </p:pic>
        <p:sp>
          <p:nvSpPr>
            <p:cNvPr id="709" name="Freeform 708">
              <a:extLst>
                <a:ext uri="{FF2B5EF4-FFF2-40B4-BE49-F238E27FC236}">
                  <a16:creationId xmlns:a16="http://schemas.microsoft.com/office/drawing/2014/main" id="{36D88527-AE76-D99C-1B55-C7263BD682DF}"/>
                </a:ext>
              </a:extLst>
            </p:cNvPr>
            <p:cNvSpPr/>
            <p:nvPr/>
          </p:nvSpPr>
          <p:spPr>
            <a:xfrm>
              <a:off x="4269521" y="2942846"/>
              <a:ext cx="5678416" cy="1438085"/>
            </a:xfrm>
            <a:custGeom>
              <a:avLst/>
              <a:gdLst>
                <a:gd name="connsiteX0" fmla="*/ 1419367 w 5691116"/>
                <a:gd name="connsiteY0" fmla="*/ 1460311 h 1487606"/>
                <a:gd name="connsiteX1" fmla="*/ 0 w 5691116"/>
                <a:gd name="connsiteY1" fmla="*/ 0 h 1487606"/>
                <a:gd name="connsiteX2" fmla="*/ 5691116 w 5691116"/>
                <a:gd name="connsiteY2" fmla="*/ 27296 h 1487606"/>
                <a:gd name="connsiteX3" fmla="*/ 1978925 w 5691116"/>
                <a:gd name="connsiteY3" fmla="*/ 1487606 h 1487606"/>
                <a:gd name="connsiteX4" fmla="*/ 1419367 w 5691116"/>
                <a:gd name="connsiteY4" fmla="*/ 1460311 h 1487606"/>
                <a:gd name="connsiteX0" fmla="*/ 1435242 w 5706991"/>
                <a:gd name="connsiteY0" fmla="*/ 1433015 h 1460310"/>
                <a:gd name="connsiteX1" fmla="*/ 0 w 5706991"/>
                <a:gd name="connsiteY1" fmla="*/ 26679 h 1460310"/>
                <a:gd name="connsiteX2" fmla="*/ 5706991 w 5706991"/>
                <a:gd name="connsiteY2" fmla="*/ 0 h 1460310"/>
                <a:gd name="connsiteX3" fmla="*/ 1994800 w 5706991"/>
                <a:gd name="connsiteY3" fmla="*/ 1460310 h 1460310"/>
                <a:gd name="connsiteX4" fmla="*/ 1435242 w 5706991"/>
                <a:gd name="connsiteY4" fmla="*/ 1433015 h 1460310"/>
                <a:gd name="connsiteX0" fmla="*/ 1435242 w 5678416"/>
                <a:gd name="connsiteY0" fmla="*/ 1410790 h 1438085"/>
                <a:gd name="connsiteX1" fmla="*/ 0 w 5678416"/>
                <a:gd name="connsiteY1" fmla="*/ 4454 h 1438085"/>
                <a:gd name="connsiteX2" fmla="*/ 5678416 w 5678416"/>
                <a:gd name="connsiteY2" fmla="*/ 0 h 1438085"/>
                <a:gd name="connsiteX3" fmla="*/ 1994800 w 5678416"/>
                <a:gd name="connsiteY3" fmla="*/ 1438085 h 1438085"/>
                <a:gd name="connsiteX4" fmla="*/ 1435242 w 5678416"/>
                <a:gd name="connsiteY4" fmla="*/ 1410790 h 1438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416" h="1438085">
                  <a:moveTo>
                    <a:pt x="1435242" y="1410790"/>
                  </a:moveTo>
                  <a:lnTo>
                    <a:pt x="0" y="4454"/>
                  </a:lnTo>
                  <a:lnTo>
                    <a:pt x="5678416" y="0"/>
                  </a:lnTo>
                  <a:lnTo>
                    <a:pt x="1994800" y="1438085"/>
                  </a:lnTo>
                  <a:lnTo>
                    <a:pt x="1435242" y="1410790"/>
                  </a:lnTo>
                  <a:close/>
                </a:path>
              </a:pathLst>
            </a:custGeom>
            <a:gradFill>
              <a:gsLst>
                <a:gs pos="0">
                  <a:schemeClr val="bg1">
                    <a:lumMod val="85000"/>
                  </a:schemeClr>
                </a:gs>
                <a:gs pos="100000">
                  <a:schemeClr val="bg1">
                    <a:lumMod val="6500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8" name="Group 767">
            <a:extLst>
              <a:ext uri="{FF2B5EF4-FFF2-40B4-BE49-F238E27FC236}">
                <a16:creationId xmlns:a16="http://schemas.microsoft.com/office/drawing/2014/main" id="{8300D8C6-A0D9-5CA5-0B3E-51316EF34B5C}"/>
              </a:ext>
            </a:extLst>
          </p:cNvPr>
          <p:cNvGrpSpPr/>
          <p:nvPr/>
        </p:nvGrpSpPr>
        <p:grpSpPr>
          <a:xfrm>
            <a:off x="5723899" y="3760804"/>
            <a:ext cx="694858" cy="1122996"/>
            <a:chOff x="8365959" y="4095041"/>
            <a:chExt cx="694858" cy="1122996"/>
          </a:xfrm>
        </p:grpSpPr>
        <p:grpSp>
          <p:nvGrpSpPr>
            <p:cNvPr id="740" name="Group 739">
              <a:extLst>
                <a:ext uri="{FF2B5EF4-FFF2-40B4-BE49-F238E27FC236}">
                  <a16:creationId xmlns:a16="http://schemas.microsoft.com/office/drawing/2014/main" id="{31D7EE9C-877B-B713-A70D-A844BB33B7E9}"/>
                </a:ext>
              </a:extLst>
            </p:cNvPr>
            <p:cNvGrpSpPr/>
            <p:nvPr/>
          </p:nvGrpSpPr>
          <p:grpSpPr>
            <a:xfrm>
              <a:off x="8465309" y="4392117"/>
              <a:ext cx="437474" cy="596272"/>
              <a:chOff x="3585986" y="1924272"/>
              <a:chExt cx="468358" cy="1018983"/>
            </a:xfrm>
          </p:grpSpPr>
          <p:sp>
            <p:nvSpPr>
              <p:cNvPr id="754" name="Rectangle 753">
                <a:extLst>
                  <a:ext uri="{FF2B5EF4-FFF2-40B4-BE49-F238E27FC236}">
                    <a16:creationId xmlns:a16="http://schemas.microsoft.com/office/drawing/2014/main" id="{71863B10-3B51-0284-14B8-95D86BF4A70E}"/>
                  </a:ext>
                </a:extLst>
              </p:cNvPr>
              <p:cNvSpPr/>
              <p:nvPr/>
            </p:nvSpPr>
            <p:spPr>
              <a:xfrm>
                <a:off x="3793799" y="1924272"/>
                <a:ext cx="61211" cy="10189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5" name="Rectangle 754">
                <a:extLst>
                  <a:ext uri="{FF2B5EF4-FFF2-40B4-BE49-F238E27FC236}">
                    <a16:creationId xmlns:a16="http://schemas.microsoft.com/office/drawing/2014/main" id="{529E1343-C21B-A3AD-7AA0-508EB920C551}"/>
                  </a:ext>
                </a:extLst>
              </p:cNvPr>
              <p:cNvSpPr/>
              <p:nvPr/>
            </p:nvSpPr>
            <p:spPr>
              <a:xfrm rot="5400000">
                <a:off x="3797305" y="1906792"/>
                <a:ext cx="45719" cy="4683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6" name="Rectangle 755">
                <a:extLst>
                  <a:ext uri="{FF2B5EF4-FFF2-40B4-BE49-F238E27FC236}">
                    <a16:creationId xmlns:a16="http://schemas.microsoft.com/office/drawing/2014/main" id="{2C092BA0-959B-E7A2-1B52-43F27CCDBAE3}"/>
                  </a:ext>
                </a:extLst>
              </p:cNvPr>
              <p:cNvSpPr/>
              <p:nvPr/>
            </p:nvSpPr>
            <p:spPr>
              <a:xfrm>
                <a:off x="3641274" y="2079689"/>
                <a:ext cx="97237" cy="1682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7" name="Rectangle 756">
                <a:extLst>
                  <a:ext uri="{FF2B5EF4-FFF2-40B4-BE49-F238E27FC236}">
                    <a16:creationId xmlns:a16="http://schemas.microsoft.com/office/drawing/2014/main" id="{326C4CCA-CA97-693F-882A-50148A895D85}"/>
                  </a:ext>
                </a:extLst>
              </p:cNvPr>
              <p:cNvSpPr/>
              <p:nvPr/>
            </p:nvSpPr>
            <p:spPr>
              <a:xfrm>
                <a:off x="3942084" y="2069884"/>
                <a:ext cx="45719" cy="30343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1" name="Group 740">
              <a:extLst>
                <a:ext uri="{FF2B5EF4-FFF2-40B4-BE49-F238E27FC236}">
                  <a16:creationId xmlns:a16="http://schemas.microsoft.com/office/drawing/2014/main" id="{E23717CC-C386-D608-1B0F-9B9F01D185B2}"/>
                </a:ext>
              </a:extLst>
            </p:cNvPr>
            <p:cNvGrpSpPr/>
            <p:nvPr/>
          </p:nvGrpSpPr>
          <p:grpSpPr>
            <a:xfrm>
              <a:off x="8365959" y="4621280"/>
              <a:ext cx="694858" cy="596757"/>
              <a:chOff x="2913744" y="2211770"/>
              <a:chExt cx="694858" cy="596757"/>
            </a:xfrm>
          </p:grpSpPr>
          <p:grpSp>
            <p:nvGrpSpPr>
              <p:cNvPr id="742" name="Group 741">
                <a:extLst>
                  <a:ext uri="{FF2B5EF4-FFF2-40B4-BE49-F238E27FC236}">
                    <a16:creationId xmlns:a16="http://schemas.microsoft.com/office/drawing/2014/main" id="{ADC0B38A-0E0F-ACD8-823B-10863B92F05B}"/>
                  </a:ext>
                </a:extLst>
              </p:cNvPr>
              <p:cNvGrpSpPr/>
              <p:nvPr/>
            </p:nvGrpSpPr>
            <p:grpSpPr>
              <a:xfrm>
                <a:off x="2913744" y="2416607"/>
                <a:ext cx="694858" cy="391920"/>
                <a:chOff x="340314" y="959725"/>
                <a:chExt cx="710987" cy="333816"/>
              </a:xfrm>
            </p:grpSpPr>
            <p:sp>
              <p:nvSpPr>
                <p:cNvPr id="744" name="Oval 743">
                  <a:extLst>
                    <a:ext uri="{FF2B5EF4-FFF2-40B4-BE49-F238E27FC236}">
                      <a16:creationId xmlns:a16="http://schemas.microsoft.com/office/drawing/2014/main" id="{15B367B0-83C6-2FAA-E263-60AB642CBCA4}"/>
                    </a:ext>
                  </a:extLst>
                </p:cNvPr>
                <p:cNvSpPr/>
                <p:nvPr/>
              </p:nvSpPr>
              <p:spPr>
                <a:xfrm flipV="1">
                  <a:off x="340314" y="1069853"/>
                  <a:ext cx="710987" cy="22368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45" name="Group 744">
                  <a:extLst>
                    <a:ext uri="{FF2B5EF4-FFF2-40B4-BE49-F238E27FC236}">
                      <a16:creationId xmlns:a16="http://schemas.microsoft.com/office/drawing/2014/main" id="{12DB3F23-61F8-4A29-B5F7-A6F5C80A3C97}"/>
                    </a:ext>
                  </a:extLst>
                </p:cNvPr>
                <p:cNvGrpSpPr/>
                <p:nvPr/>
              </p:nvGrpSpPr>
              <p:grpSpPr>
                <a:xfrm>
                  <a:off x="519850" y="1126797"/>
                  <a:ext cx="319417" cy="141293"/>
                  <a:chOff x="7493876" y="2774731"/>
                  <a:chExt cx="1481958" cy="894622"/>
                </a:xfrm>
              </p:grpSpPr>
              <p:sp>
                <p:nvSpPr>
                  <p:cNvPr id="747" name="Freeform 746">
                    <a:extLst>
                      <a:ext uri="{FF2B5EF4-FFF2-40B4-BE49-F238E27FC236}">
                        <a16:creationId xmlns:a16="http://schemas.microsoft.com/office/drawing/2014/main" id="{AA59E021-E843-CCD2-A303-58AB7DFFF9F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748" name="Oval 747">
                    <a:extLst>
                      <a:ext uri="{FF2B5EF4-FFF2-40B4-BE49-F238E27FC236}">
                        <a16:creationId xmlns:a16="http://schemas.microsoft.com/office/drawing/2014/main" id="{D4F08BD4-EE9A-19F5-5715-C6BC4956FA44}"/>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749" name="Group 748">
                    <a:extLst>
                      <a:ext uri="{FF2B5EF4-FFF2-40B4-BE49-F238E27FC236}">
                        <a16:creationId xmlns:a16="http://schemas.microsoft.com/office/drawing/2014/main" id="{3372A40B-B2C1-7F71-8C00-A0FEA241B37A}"/>
                      </a:ext>
                    </a:extLst>
                  </p:cNvPr>
                  <p:cNvGrpSpPr/>
                  <p:nvPr/>
                </p:nvGrpSpPr>
                <p:grpSpPr>
                  <a:xfrm>
                    <a:off x="7713663" y="2848339"/>
                    <a:ext cx="1042107" cy="425543"/>
                    <a:chOff x="7786941" y="2884917"/>
                    <a:chExt cx="897649" cy="353919"/>
                  </a:xfrm>
                </p:grpSpPr>
                <p:sp>
                  <p:nvSpPr>
                    <p:cNvPr id="750" name="Freeform 749">
                      <a:extLst>
                        <a:ext uri="{FF2B5EF4-FFF2-40B4-BE49-F238E27FC236}">
                          <a16:creationId xmlns:a16="http://schemas.microsoft.com/office/drawing/2014/main" id="{46B5BF61-9E8B-9869-8D33-174E31C843B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1" name="Freeform 750">
                      <a:extLst>
                        <a:ext uri="{FF2B5EF4-FFF2-40B4-BE49-F238E27FC236}">
                          <a16:creationId xmlns:a16="http://schemas.microsoft.com/office/drawing/2014/main" id="{FBE74273-EEC0-BE6A-F1AC-04089F82D68F}"/>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2" name="Freeform 751">
                      <a:extLst>
                        <a:ext uri="{FF2B5EF4-FFF2-40B4-BE49-F238E27FC236}">
                          <a16:creationId xmlns:a16="http://schemas.microsoft.com/office/drawing/2014/main" id="{DD91EFD8-7541-4FC4-1605-99296CA56A7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3" name="Freeform 752">
                      <a:extLst>
                        <a:ext uri="{FF2B5EF4-FFF2-40B4-BE49-F238E27FC236}">
                          <a16:creationId xmlns:a16="http://schemas.microsoft.com/office/drawing/2014/main" id="{0C3F91F4-056B-1460-3938-B04AD17FDC1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746" name="Can 745">
                  <a:extLst>
                    <a:ext uri="{FF2B5EF4-FFF2-40B4-BE49-F238E27FC236}">
                      <a16:creationId xmlns:a16="http://schemas.microsoft.com/office/drawing/2014/main" id="{810BE146-8CDB-C967-279D-EC8F88B8A718}"/>
                    </a:ext>
                  </a:extLst>
                </p:cNvPr>
                <p:cNvSpPr/>
                <p:nvPr/>
              </p:nvSpPr>
              <p:spPr>
                <a:xfrm>
                  <a:off x="790311" y="959725"/>
                  <a:ext cx="174480" cy="184305"/>
                </a:xfrm>
                <a:prstGeom prst="can">
                  <a:avLst/>
                </a:prstGeom>
                <a:solidFill>
                  <a:srgbClr val="0012A0">
                    <a:alpha val="8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743" name="Picture 742" descr="A screen shot of a computer&#10;&#10;Description automatically generated">
                <a:extLst>
                  <a:ext uri="{FF2B5EF4-FFF2-40B4-BE49-F238E27FC236}">
                    <a16:creationId xmlns:a16="http://schemas.microsoft.com/office/drawing/2014/main" id="{E42D054B-8BCA-10D6-F1B5-496ACF77C248}"/>
                  </a:ext>
                </a:extLst>
              </p:cNvPr>
              <p:cNvPicPr>
                <a:picLocks noChangeAspect="1"/>
              </p:cNvPicPr>
              <p:nvPr/>
            </p:nvPicPr>
            <p:blipFill>
              <a:blip r:embed="rId7"/>
              <a:stretch>
                <a:fillRect/>
              </a:stretch>
            </p:blipFill>
            <p:spPr>
              <a:xfrm>
                <a:off x="2939352" y="2211770"/>
                <a:ext cx="249527" cy="465445"/>
              </a:xfrm>
              <a:prstGeom prst="rect">
                <a:avLst/>
              </a:prstGeom>
            </p:spPr>
          </p:pic>
        </p:grpSp>
        <p:pic>
          <p:nvPicPr>
            <p:cNvPr id="767" name="Picture 766">
              <a:extLst>
                <a:ext uri="{FF2B5EF4-FFF2-40B4-BE49-F238E27FC236}">
                  <a16:creationId xmlns:a16="http://schemas.microsoft.com/office/drawing/2014/main" id="{56D1E2F8-186E-ADA1-9514-D7CC8FF02D09}"/>
                </a:ext>
              </a:extLst>
            </p:cNvPr>
            <p:cNvPicPr>
              <a:picLocks noChangeAspect="1"/>
            </p:cNvPicPr>
            <p:nvPr/>
          </p:nvPicPr>
          <p:blipFill>
            <a:blip r:embed="rId8"/>
            <a:stretch>
              <a:fillRect/>
            </a:stretch>
          </p:blipFill>
          <p:spPr>
            <a:xfrm>
              <a:off x="8431966" y="4095041"/>
              <a:ext cx="560863" cy="454282"/>
            </a:xfrm>
            <a:prstGeom prst="rect">
              <a:avLst/>
            </a:prstGeom>
          </p:spPr>
        </p:pic>
      </p:grpSp>
      <p:sp>
        <p:nvSpPr>
          <p:cNvPr id="770" name="Espace réservé du contenu 2">
            <a:extLst>
              <a:ext uri="{FF2B5EF4-FFF2-40B4-BE49-F238E27FC236}">
                <a16:creationId xmlns:a16="http://schemas.microsoft.com/office/drawing/2014/main" id="{557A6022-5A89-C331-0BCC-D2975B9EB688}"/>
              </a:ext>
            </a:extLst>
          </p:cNvPr>
          <p:cNvSpPr>
            <a:spLocks noGrp="1"/>
          </p:cNvSpPr>
          <p:nvPr>
            <p:ph idx="1"/>
          </p:nvPr>
        </p:nvSpPr>
        <p:spPr>
          <a:xfrm>
            <a:off x="616470" y="1243970"/>
            <a:ext cx="10515600" cy="753168"/>
          </a:xfrm>
        </p:spPr>
        <p:txBody>
          <a:bodyPr>
            <a:normAutofit/>
          </a:bodyPr>
          <a:lstStyle/>
          <a:p>
            <a:pPr marL="130175" indent="0">
              <a:buNone/>
            </a:pPr>
            <a:r>
              <a:rPr lang="fr-FR" dirty="0">
                <a:solidFill>
                  <a:srgbClr val="404040"/>
                </a:solidFill>
                <a:latin typeface="Lato" panose="020F0502020204030203" pitchFamily="34" charset="0"/>
              </a:rPr>
              <a:t>RAN: t</a:t>
            </a:r>
            <a:r>
              <a:rPr lang="fr-FR" b="0" i="0" dirty="0">
                <a:solidFill>
                  <a:srgbClr val="404040"/>
                </a:solidFill>
                <a:effectLst/>
                <a:latin typeface="Lato" panose="020F0502020204030203" pitchFamily="34" charset="0"/>
              </a:rPr>
              <a:t>ransfers datagrams between mobile core and UEs</a:t>
            </a:r>
          </a:p>
          <a:p>
            <a:pPr marL="457200" lvl="1" indent="0">
              <a:buNone/>
            </a:pPr>
            <a:endParaRPr lang="en-US" dirty="0"/>
          </a:p>
        </p:txBody>
      </p:sp>
      <p:grpSp>
        <p:nvGrpSpPr>
          <p:cNvPr id="9" name="Group 8">
            <a:extLst>
              <a:ext uri="{FF2B5EF4-FFF2-40B4-BE49-F238E27FC236}">
                <a16:creationId xmlns:a16="http://schemas.microsoft.com/office/drawing/2014/main" id="{F5A653EE-67CA-5196-540B-0A63725CA65A}"/>
              </a:ext>
            </a:extLst>
          </p:cNvPr>
          <p:cNvGrpSpPr/>
          <p:nvPr/>
        </p:nvGrpSpPr>
        <p:grpSpPr>
          <a:xfrm>
            <a:off x="6997700" y="4533900"/>
            <a:ext cx="4049560" cy="1208498"/>
            <a:chOff x="6997700" y="4533900"/>
            <a:chExt cx="4049560" cy="1208498"/>
          </a:xfrm>
        </p:grpSpPr>
        <p:pic>
          <p:nvPicPr>
            <p:cNvPr id="5" name="Picture 4">
              <a:extLst>
                <a:ext uri="{FF2B5EF4-FFF2-40B4-BE49-F238E27FC236}">
                  <a16:creationId xmlns:a16="http://schemas.microsoft.com/office/drawing/2014/main" id="{FCCF8184-4904-5AAB-4D46-856CEBE98B55}"/>
                </a:ext>
              </a:extLst>
            </p:cNvPr>
            <p:cNvPicPr>
              <a:picLocks noChangeAspect="1"/>
            </p:cNvPicPr>
            <p:nvPr/>
          </p:nvPicPr>
          <p:blipFill>
            <a:blip r:embed="rId9"/>
            <a:stretch>
              <a:fillRect/>
            </a:stretch>
          </p:blipFill>
          <p:spPr>
            <a:xfrm>
              <a:off x="7553236" y="4906573"/>
              <a:ext cx="3494024" cy="835825"/>
            </a:xfrm>
            <a:prstGeom prst="rect">
              <a:avLst/>
            </a:prstGeom>
          </p:spPr>
        </p:pic>
        <p:sp>
          <p:nvSpPr>
            <p:cNvPr id="8" name="Freeform 7">
              <a:extLst>
                <a:ext uri="{FF2B5EF4-FFF2-40B4-BE49-F238E27FC236}">
                  <a16:creationId xmlns:a16="http://schemas.microsoft.com/office/drawing/2014/main" id="{47189279-8DB2-46B5-93EE-0B02308B0946}"/>
                </a:ext>
              </a:extLst>
            </p:cNvPr>
            <p:cNvSpPr/>
            <p:nvPr/>
          </p:nvSpPr>
          <p:spPr>
            <a:xfrm>
              <a:off x="6997700" y="4533900"/>
              <a:ext cx="4013200" cy="419100"/>
            </a:xfrm>
            <a:custGeom>
              <a:avLst/>
              <a:gdLst>
                <a:gd name="connsiteX0" fmla="*/ 63500 w 4013200"/>
                <a:gd name="connsiteY0" fmla="*/ 215900 h 419100"/>
                <a:gd name="connsiteX1" fmla="*/ 584200 w 4013200"/>
                <a:gd name="connsiteY1" fmla="*/ 419100 h 419100"/>
                <a:gd name="connsiteX2" fmla="*/ 4013200 w 4013200"/>
                <a:gd name="connsiteY2" fmla="*/ 419100 h 419100"/>
                <a:gd name="connsiteX3" fmla="*/ 0 w 4013200"/>
                <a:gd name="connsiteY3" fmla="*/ 0 h 419100"/>
                <a:gd name="connsiteX4" fmla="*/ 63500 w 4013200"/>
                <a:gd name="connsiteY4" fmla="*/ 215900 h 419100"/>
                <a:gd name="connsiteX0" fmla="*/ 10873 w 4013200"/>
                <a:gd name="connsiteY0" fmla="*/ 202743 h 419100"/>
                <a:gd name="connsiteX1" fmla="*/ 584200 w 4013200"/>
                <a:gd name="connsiteY1" fmla="*/ 419100 h 419100"/>
                <a:gd name="connsiteX2" fmla="*/ 4013200 w 4013200"/>
                <a:gd name="connsiteY2" fmla="*/ 419100 h 419100"/>
                <a:gd name="connsiteX3" fmla="*/ 0 w 4013200"/>
                <a:gd name="connsiteY3" fmla="*/ 0 h 419100"/>
                <a:gd name="connsiteX4" fmla="*/ 10873 w 4013200"/>
                <a:gd name="connsiteY4" fmla="*/ 202743 h 41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3200" h="419100">
                  <a:moveTo>
                    <a:pt x="10873" y="202743"/>
                  </a:moveTo>
                  <a:lnTo>
                    <a:pt x="584200" y="419100"/>
                  </a:lnTo>
                  <a:lnTo>
                    <a:pt x="4013200" y="419100"/>
                  </a:lnTo>
                  <a:lnTo>
                    <a:pt x="0" y="0"/>
                  </a:lnTo>
                  <a:lnTo>
                    <a:pt x="10873" y="202743"/>
                  </a:lnTo>
                  <a:close/>
                </a:path>
              </a:pathLst>
            </a:custGeom>
            <a:gradFill>
              <a:gsLst>
                <a:gs pos="0">
                  <a:schemeClr val="bg1">
                    <a:lumMod val="85000"/>
                  </a:schemeClr>
                </a:gs>
                <a:gs pos="100000">
                  <a:schemeClr val="bg1">
                    <a:lumMod val="6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9" name="TextBox 478">
            <a:extLst>
              <a:ext uri="{FF2B5EF4-FFF2-40B4-BE49-F238E27FC236}">
                <a16:creationId xmlns:a16="http://schemas.microsoft.com/office/drawing/2014/main" id="{2E43294F-5798-9804-CC78-CC5A8CDA5F7D}"/>
              </a:ext>
            </a:extLst>
          </p:cNvPr>
          <p:cNvSpPr txBox="1"/>
          <p:nvPr/>
        </p:nvSpPr>
        <p:spPr>
          <a:xfrm>
            <a:off x="6692037" y="4769671"/>
            <a:ext cx="551944" cy="245757"/>
          </a:xfrm>
          <a:prstGeom prst="rect">
            <a:avLst/>
          </a:prstGeom>
          <a:noFill/>
        </p:spPr>
        <p:txBody>
          <a:bodyPr wrap="square" rtlCol="0">
            <a:spAutoFit/>
          </a:bodyPr>
          <a:lstStyle/>
          <a:p>
            <a:pPr algn="ctr">
              <a:lnSpc>
                <a:spcPct val="80000"/>
              </a:lnSpc>
            </a:pPr>
            <a:r>
              <a:rPr lang="en-US" sz="1200" dirty="0">
                <a:solidFill>
                  <a:prstClr val="black"/>
                </a:solidFill>
                <a:latin typeface="Calibri"/>
              </a:rPr>
              <a:t>UE</a:t>
            </a:r>
            <a:endParaRPr lang="en-US" sz="1100" dirty="0">
              <a:solidFill>
                <a:prstClr val="black"/>
              </a:solidFill>
              <a:latin typeface="Calibri"/>
            </a:endParaRPr>
          </a:p>
        </p:txBody>
      </p:sp>
      <p:grpSp>
        <p:nvGrpSpPr>
          <p:cNvPr id="481" name="Group 652">
            <a:extLst>
              <a:ext uri="{FF2B5EF4-FFF2-40B4-BE49-F238E27FC236}">
                <a16:creationId xmlns:a16="http://schemas.microsoft.com/office/drawing/2014/main" id="{EBA7BBC7-A74D-0247-87CE-74AC68A2D563}"/>
              </a:ext>
            </a:extLst>
          </p:cNvPr>
          <p:cNvGrpSpPr>
            <a:grpSpLocks/>
          </p:cNvGrpSpPr>
          <p:nvPr/>
        </p:nvGrpSpPr>
        <p:grpSpPr bwMode="auto">
          <a:xfrm>
            <a:off x="6752149" y="4394878"/>
            <a:ext cx="404168" cy="399630"/>
            <a:chOff x="2751" y="1851"/>
            <a:chExt cx="462" cy="478"/>
          </a:xfrm>
        </p:grpSpPr>
        <p:pic>
          <p:nvPicPr>
            <p:cNvPr id="522" name="Picture 653" descr="iphone_stylized_small">
              <a:extLst>
                <a:ext uri="{FF2B5EF4-FFF2-40B4-BE49-F238E27FC236}">
                  <a16:creationId xmlns:a16="http://schemas.microsoft.com/office/drawing/2014/main" id="{F15B7B74-CB4F-1991-B9EC-4C5734C5808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5" name="Picture 654" descr="antenna_radiation_stylized">
              <a:extLst>
                <a:ext uri="{FF2B5EF4-FFF2-40B4-BE49-F238E27FC236}">
                  <a16:creationId xmlns:a16="http://schemas.microsoft.com/office/drawing/2014/main" id="{DBD84157-BCA0-1649-FBDD-6D4BD20A444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9">
            <a:extLst>
              <a:ext uri="{FF2B5EF4-FFF2-40B4-BE49-F238E27FC236}">
                <a16:creationId xmlns:a16="http://schemas.microsoft.com/office/drawing/2014/main" id="{F3A470C5-8C03-3839-28D0-B83C10A3808A}"/>
              </a:ext>
            </a:extLst>
          </p:cNvPr>
          <p:cNvGrpSpPr/>
          <p:nvPr/>
        </p:nvGrpSpPr>
        <p:grpSpPr>
          <a:xfrm>
            <a:off x="4360012" y="2673481"/>
            <a:ext cx="812043" cy="527338"/>
            <a:chOff x="3085705" y="5270423"/>
            <a:chExt cx="941787" cy="670665"/>
          </a:xfrm>
        </p:grpSpPr>
        <p:grpSp>
          <p:nvGrpSpPr>
            <p:cNvPr id="11" name="Group 10">
              <a:extLst>
                <a:ext uri="{FF2B5EF4-FFF2-40B4-BE49-F238E27FC236}">
                  <a16:creationId xmlns:a16="http://schemas.microsoft.com/office/drawing/2014/main" id="{D07EEE1E-CE35-77C9-499F-7C502A853C89}"/>
                </a:ext>
              </a:extLst>
            </p:cNvPr>
            <p:cNvGrpSpPr/>
            <p:nvPr/>
          </p:nvGrpSpPr>
          <p:grpSpPr>
            <a:xfrm>
              <a:off x="3218079" y="5270423"/>
              <a:ext cx="809413" cy="487851"/>
              <a:chOff x="7577467" y="3017234"/>
              <a:chExt cx="1297888" cy="571500"/>
            </a:xfrm>
          </p:grpSpPr>
          <p:grpSp>
            <p:nvGrpSpPr>
              <p:cNvPr id="13" name="Group 219">
                <a:extLst>
                  <a:ext uri="{FF2B5EF4-FFF2-40B4-BE49-F238E27FC236}">
                    <a16:creationId xmlns:a16="http://schemas.microsoft.com/office/drawing/2014/main" id="{252CA59E-1CEB-6AD9-F2E6-82F0511832C9}"/>
                  </a:ext>
                </a:extLst>
              </p:cNvPr>
              <p:cNvGrpSpPr>
                <a:grpSpLocks/>
              </p:cNvGrpSpPr>
              <p:nvPr/>
            </p:nvGrpSpPr>
            <p:grpSpPr bwMode="auto">
              <a:xfrm>
                <a:off x="7825117" y="3017234"/>
                <a:ext cx="409575" cy="565150"/>
                <a:chOff x="375561" y="297711"/>
                <a:chExt cx="1252683" cy="2142487"/>
              </a:xfrm>
            </p:grpSpPr>
            <p:sp>
              <p:nvSpPr>
                <p:cNvPr id="21" name="Freeform 20">
                  <a:extLst>
                    <a:ext uri="{FF2B5EF4-FFF2-40B4-BE49-F238E27FC236}">
                      <a16:creationId xmlns:a16="http://schemas.microsoft.com/office/drawing/2014/main" id="{4F0D1504-4843-B3A3-F5A7-CBC9E1585E95}"/>
                    </a:ext>
                  </a:extLst>
                </p:cNvPr>
                <p:cNvSpPr/>
                <p:nvPr/>
              </p:nvSpPr>
              <p:spPr>
                <a:xfrm>
                  <a:off x="375561" y="297711"/>
                  <a:ext cx="971072" cy="2136471"/>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787" h="2138362">
                      <a:moveTo>
                        <a:pt x="0" y="0"/>
                      </a:moveTo>
                      <a:lnTo>
                        <a:pt x="0" y="1190625"/>
                      </a:lnTo>
                      <a:lnTo>
                        <a:pt x="966787" y="2138362"/>
                      </a:lnTo>
                      <a:cubicBezTo>
                        <a:pt x="965200" y="1673225"/>
                        <a:pt x="963612" y="1208087"/>
                        <a:pt x="962025" y="742950"/>
                      </a:cubicBezTo>
                      <a:lnTo>
                        <a:pt x="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21">
                  <a:extLst>
                    <a:ext uri="{FF2B5EF4-FFF2-40B4-BE49-F238E27FC236}">
                      <a16:creationId xmlns:a16="http://schemas.microsoft.com/office/drawing/2014/main" id="{9FDE2C1A-5F41-3D82-F704-B773ADF9EB35}"/>
                    </a:ext>
                  </a:extLst>
                </p:cNvPr>
                <p:cNvSpPr/>
                <p:nvPr/>
              </p:nvSpPr>
              <p:spPr>
                <a:xfrm>
                  <a:off x="375561" y="309747"/>
                  <a:ext cx="1247826" cy="770332"/>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 name="connsiteX0" fmla="*/ 928688 w 1895475"/>
                    <a:gd name="connsiteY0" fmla="*/ 0 h 2138362"/>
                    <a:gd name="connsiteX1" fmla="*/ 0 w 1895475"/>
                    <a:gd name="connsiteY1" fmla="*/ 461963 h 2138362"/>
                    <a:gd name="connsiteX2" fmla="*/ 1895475 w 1895475"/>
                    <a:gd name="connsiteY2" fmla="*/ 2138362 h 2138362"/>
                    <a:gd name="connsiteX3" fmla="*/ 1890713 w 1895475"/>
                    <a:gd name="connsiteY3" fmla="*/ 742950 h 2138362"/>
                    <a:gd name="connsiteX4" fmla="*/ 928688 w 1895475"/>
                    <a:gd name="connsiteY4" fmla="*/ 0 h 2138362"/>
                    <a:gd name="connsiteX0" fmla="*/ 247650 w 1895475"/>
                    <a:gd name="connsiteY0" fmla="*/ 0 h 1738312"/>
                    <a:gd name="connsiteX1" fmla="*/ 0 w 1895475"/>
                    <a:gd name="connsiteY1" fmla="*/ 61913 h 1738312"/>
                    <a:gd name="connsiteX2" fmla="*/ 1895475 w 1895475"/>
                    <a:gd name="connsiteY2" fmla="*/ 1738312 h 1738312"/>
                    <a:gd name="connsiteX3" fmla="*/ 1890713 w 1895475"/>
                    <a:gd name="connsiteY3" fmla="*/ 342900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238250"/>
                    <a:gd name="connsiteY0" fmla="*/ 0 h 862012"/>
                    <a:gd name="connsiteX1" fmla="*/ 0 w 1238250"/>
                    <a:gd name="connsiteY1" fmla="*/ 61913 h 862012"/>
                    <a:gd name="connsiteX2" fmla="*/ 947738 w 1238250"/>
                    <a:gd name="connsiteY2" fmla="*/ 862012 h 862012"/>
                    <a:gd name="connsiteX3" fmla="*/ 1238250 w 1238250"/>
                    <a:gd name="connsiteY3" fmla="*/ 814388 h 862012"/>
                    <a:gd name="connsiteX4" fmla="*/ 247650 w 1238250"/>
                    <a:gd name="connsiteY4" fmla="*/ 0 h 8620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8 h 766762"/>
                    <a:gd name="connsiteX4" fmla="*/ 233363 w 1238250"/>
                    <a:gd name="connsiteY4" fmla="*/ 0 h 766762"/>
                    <a:gd name="connsiteX0" fmla="*/ 233363 w 1238250"/>
                    <a:gd name="connsiteY0" fmla="*/ 0 h 773376"/>
                    <a:gd name="connsiteX1" fmla="*/ 0 w 1238250"/>
                    <a:gd name="connsiteY1" fmla="*/ 4763 h 773376"/>
                    <a:gd name="connsiteX2" fmla="*/ 952500 w 1238250"/>
                    <a:gd name="connsiteY2" fmla="*/ 766762 h 773376"/>
                    <a:gd name="connsiteX3" fmla="*/ 1238250 w 1238250"/>
                    <a:gd name="connsiteY3" fmla="*/ 771525 h 773376"/>
                    <a:gd name="connsiteX4" fmla="*/ 233363 w 1238250"/>
                    <a:gd name="connsiteY4" fmla="*/ 0 h 773376"/>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6 h 766762"/>
                    <a:gd name="connsiteX4" fmla="*/ 233363 w 1238250"/>
                    <a:gd name="connsiteY4" fmla="*/ 0 h 766762"/>
                    <a:gd name="connsiteX0" fmla="*/ 233363 w 1238250"/>
                    <a:gd name="connsiteY0" fmla="*/ 0 h 773375"/>
                    <a:gd name="connsiteX1" fmla="*/ 0 w 1238250"/>
                    <a:gd name="connsiteY1" fmla="*/ 4763 h 773375"/>
                    <a:gd name="connsiteX2" fmla="*/ 952500 w 1238250"/>
                    <a:gd name="connsiteY2" fmla="*/ 766762 h 773375"/>
                    <a:gd name="connsiteX3" fmla="*/ 1238250 w 1238250"/>
                    <a:gd name="connsiteY3" fmla="*/ 771523 h 773375"/>
                    <a:gd name="connsiteX4" fmla="*/ 233363 w 1238250"/>
                    <a:gd name="connsiteY4" fmla="*/ 0 h 773375"/>
                    <a:gd name="connsiteX0" fmla="*/ 233363 w 1238250"/>
                    <a:gd name="connsiteY0" fmla="*/ 0 h 771523"/>
                    <a:gd name="connsiteX1" fmla="*/ 0 w 1238250"/>
                    <a:gd name="connsiteY1" fmla="*/ 4763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71523"/>
                    <a:gd name="connsiteX1" fmla="*/ 0 w 1238250"/>
                    <a:gd name="connsiteY1" fmla="*/ 23466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 name="connsiteX0" fmla="*/ 243561 w 1248448"/>
                    <a:gd name="connsiteY0" fmla="*/ 573 h 758069"/>
                    <a:gd name="connsiteX1" fmla="*/ 0 w 1248448"/>
                    <a:gd name="connsiteY1" fmla="*/ 0 h 758069"/>
                    <a:gd name="connsiteX2" fmla="*/ 962698 w 1248448"/>
                    <a:gd name="connsiteY2" fmla="*/ 753308 h 758069"/>
                    <a:gd name="connsiteX3" fmla="*/ 1248448 w 1248448"/>
                    <a:gd name="connsiteY3" fmla="*/ 758069 h 758069"/>
                    <a:gd name="connsiteX4" fmla="*/ 243561 w 1248448"/>
                    <a:gd name="connsiteY4" fmla="*/ 573 h 758069"/>
                    <a:gd name="connsiteX0" fmla="*/ 243561 w 1248448"/>
                    <a:gd name="connsiteY0" fmla="*/ 573 h 758069"/>
                    <a:gd name="connsiteX1" fmla="*/ 0 w 1248448"/>
                    <a:gd name="connsiteY1" fmla="*/ 0 h 758069"/>
                    <a:gd name="connsiteX2" fmla="*/ 962698 w 1248448"/>
                    <a:gd name="connsiteY2" fmla="*/ 753308 h 758069"/>
                    <a:gd name="connsiteX3" fmla="*/ 1248448 w 1248448"/>
                    <a:gd name="connsiteY3" fmla="*/ 758069 h 758069"/>
                    <a:gd name="connsiteX4" fmla="*/ 243561 w 1248448"/>
                    <a:gd name="connsiteY4" fmla="*/ 573 h 758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448" h="758069">
                      <a:moveTo>
                        <a:pt x="243561" y="573"/>
                      </a:moveTo>
                      <a:cubicBezTo>
                        <a:pt x="162374" y="382"/>
                        <a:pt x="235530" y="6639"/>
                        <a:pt x="0" y="0"/>
                      </a:cubicBezTo>
                      <a:lnTo>
                        <a:pt x="962698" y="753308"/>
                      </a:lnTo>
                      <a:cubicBezTo>
                        <a:pt x="1114838" y="758721"/>
                        <a:pt x="1045247" y="751718"/>
                        <a:pt x="1248448" y="758069"/>
                      </a:cubicBezTo>
                      <a:lnTo>
                        <a:pt x="243561" y="573"/>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3260495F-EDAB-4AA1-09F8-1B981934C9D0}"/>
                    </a:ext>
                  </a:extLst>
                </p:cNvPr>
                <p:cNvSpPr/>
                <p:nvPr/>
              </p:nvSpPr>
              <p:spPr>
                <a:xfrm>
                  <a:off x="1332065" y="1080080"/>
                  <a:ext cx="296179" cy="13601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ＭＳ Ｐゴシック" charset="0"/>
                    <a:cs typeface="ＭＳ Ｐゴシック" charset="0"/>
                  </a:endParaRPr>
                </a:p>
              </p:txBody>
            </p:sp>
          </p:grpSp>
          <p:grpSp>
            <p:nvGrpSpPr>
              <p:cNvPr id="16" name="Group 201">
                <a:extLst>
                  <a:ext uri="{FF2B5EF4-FFF2-40B4-BE49-F238E27FC236}">
                    <a16:creationId xmlns:a16="http://schemas.microsoft.com/office/drawing/2014/main" id="{996CBB85-38F6-6CA9-8104-E83C5A4A852A}"/>
                  </a:ext>
                </a:extLst>
              </p:cNvPr>
              <p:cNvGrpSpPr>
                <a:grpSpLocks/>
              </p:cNvGrpSpPr>
              <p:nvPr/>
            </p:nvGrpSpPr>
            <p:grpSpPr bwMode="auto">
              <a:xfrm>
                <a:off x="7577467" y="3023584"/>
                <a:ext cx="409575" cy="565150"/>
                <a:chOff x="375561" y="297711"/>
                <a:chExt cx="1252683" cy="2138362"/>
              </a:xfrm>
            </p:grpSpPr>
            <p:sp>
              <p:nvSpPr>
                <p:cNvPr id="18" name="Freeform 17">
                  <a:extLst>
                    <a:ext uri="{FF2B5EF4-FFF2-40B4-BE49-F238E27FC236}">
                      <a16:creationId xmlns:a16="http://schemas.microsoft.com/office/drawing/2014/main" id="{BE86B732-9899-C67E-2AA8-70D84854D4E6}"/>
                    </a:ext>
                  </a:extLst>
                </p:cNvPr>
                <p:cNvSpPr/>
                <p:nvPr/>
              </p:nvSpPr>
              <p:spPr>
                <a:xfrm>
                  <a:off x="375561" y="297711"/>
                  <a:ext cx="971072" cy="2138362"/>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787" h="2138362">
                      <a:moveTo>
                        <a:pt x="0" y="0"/>
                      </a:moveTo>
                      <a:lnTo>
                        <a:pt x="0" y="1190625"/>
                      </a:lnTo>
                      <a:lnTo>
                        <a:pt x="966787" y="2138362"/>
                      </a:lnTo>
                      <a:cubicBezTo>
                        <a:pt x="965200" y="1673225"/>
                        <a:pt x="963612" y="1208087"/>
                        <a:pt x="962025" y="742950"/>
                      </a:cubicBezTo>
                      <a:lnTo>
                        <a:pt x="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18">
                  <a:extLst>
                    <a:ext uri="{FF2B5EF4-FFF2-40B4-BE49-F238E27FC236}">
                      <a16:creationId xmlns:a16="http://schemas.microsoft.com/office/drawing/2014/main" id="{B4D6F346-85B0-400A-42B1-3999E298821B}"/>
                    </a:ext>
                  </a:extLst>
                </p:cNvPr>
                <p:cNvSpPr/>
                <p:nvPr/>
              </p:nvSpPr>
              <p:spPr>
                <a:xfrm>
                  <a:off x="375561" y="309724"/>
                  <a:ext cx="1247826" cy="768849"/>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 name="connsiteX0" fmla="*/ 928688 w 1895475"/>
                    <a:gd name="connsiteY0" fmla="*/ 0 h 2138362"/>
                    <a:gd name="connsiteX1" fmla="*/ 0 w 1895475"/>
                    <a:gd name="connsiteY1" fmla="*/ 461963 h 2138362"/>
                    <a:gd name="connsiteX2" fmla="*/ 1895475 w 1895475"/>
                    <a:gd name="connsiteY2" fmla="*/ 2138362 h 2138362"/>
                    <a:gd name="connsiteX3" fmla="*/ 1890713 w 1895475"/>
                    <a:gd name="connsiteY3" fmla="*/ 742950 h 2138362"/>
                    <a:gd name="connsiteX4" fmla="*/ 928688 w 1895475"/>
                    <a:gd name="connsiteY4" fmla="*/ 0 h 2138362"/>
                    <a:gd name="connsiteX0" fmla="*/ 247650 w 1895475"/>
                    <a:gd name="connsiteY0" fmla="*/ 0 h 1738312"/>
                    <a:gd name="connsiteX1" fmla="*/ 0 w 1895475"/>
                    <a:gd name="connsiteY1" fmla="*/ 61913 h 1738312"/>
                    <a:gd name="connsiteX2" fmla="*/ 1895475 w 1895475"/>
                    <a:gd name="connsiteY2" fmla="*/ 1738312 h 1738312"/>
                    <a:gd name="connsiteX3" fmla="*/ 1890713 w 1895475"/>
                    <a:gd name="connsiteY3" fmla="*/ 342900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238250"/>
                    <a:gd name="connsiteY0" fmla="*/ 0 h 862012"/>
                    <a:gd name="connsiteX1" fmla="*/ 0 w 1238250"/>
                    <a:gd name="connsiteY1" fmla="*/ 61913 h 862012"/>
                    <a:gd name="connsiteX2" fmla="*/ 947738 w 1238250"/>
                    <a:gd name="connsiteY2" fmla="*/ 862012 h 862012"/>
                    <a:gd name="connsiteX3" fmla="*/ 1238250 w 1238250"/>
                    <a:gd name="connsiteY3" fmla="*/ 814388 h 862012"/>
                    <a:gd name="connsiteX4" fmla="*/ 247650 w 1238250"/>
                    <a:gd name="connsiteY4" fmla="*/ 0 h 8620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8 h 766762"/>
                    <a:gd name="connsiteX4" fmla="*/ 233363 w 1238250"/>
                    <a:gd name="connsiteY4" fmla="*/ 0 h 766762"/>
                    <a:gd name="connsiteX0" fmla="*/ 233363 w 1238250"/>
                    <a:gd name="connsiteY0" fmla="*/ 0 h 773376"/>
                    <a:gd name="connsiteX1" fmla="*/ 0 w 1238250"/>
                    <a:gd name="connsiteY1" fmla="*/ 4763 h 773376"/>
                    <a:gd name="connsiteX2" fmla="*/ 952500 w 1238250"/>
                    <a:gd name="connsiteY2" fmla="*/ 766762 h 773376"/>
                    <a:gd name="connsiteX3" fmla="*/ 1238250 w 1238250"/>
                    <a:gd name="connsiteY3" fmla="*/ 771525 h 773376"/>
                    <a:gd name="connsiteX4" fmla="*/ 233363 w 1238250"/>
                    <a:gd name="connsiteY4" fmla="*/ 0 h 773376"/>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6 h 766762"/>
                    <a:gd name="connsiteX4" fmla="*/ 233363 w 1238250"/>
                    <a:gd name="connsiteY4" fmla="*/ 0 h 766762"/>
                    <a:gd name="connsiteX0" fmla="*/ 233363 w 1238250"/>
                    <a:gd name="connsiteY0" fmla="*/ 0 h 773375"/>
                    <a:gd name="connsiteX1" fmla="*/ 0 w 1238250"/>
                    <a:gd name="connsiteY1" fmla="*/ 4763 h 773375"/>
                    <a:gd name="connsiteX2" fmla="*/ 952500 w 1238250"/>
                    <a:gd name="connsiteY2" fmla="*/ 766762 h 773375"/>
                    <a:gd name="connsiteX3" fmla="*/ 1238250 w 1238250"/>
                    <a:gd name="connsiteY3" fmla="*/ 771523 h 773375"/>
                    <a:gd name="connsiteX4" fmla="*/ 233363 w 1238250"/>
                    <a:gd name="connsiteY4" fmla="*/ 0 h 773375"/>
                    <a:gd name="connsiteX0" fmla="*/ 233363 w 1238250"/>
                    <a:gd name="connsiteY0" fmla="*/ 0 h 771523"/>
                    <a:gd name="connsiteX1" fmla="*/ 0 w 1238250"/>
                    <a:gd name="connsiteY1" fmla="*/ 4763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71523"/>
                    <a:gd name="connsiteX1" fmla="*/ 0 w 1238250"/>
                    <a:gd name="connsiteY1" fmla="*/ 23466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 name="connsiteX0" fmla="*/ 243561 w 1248448"/>
                    <a:gd name="connsiteY0" fmla="*/ 573 h 758069"/>
                    <a:gd name="connsiteX1" fmla="*/ 0 w 1248448"/>
                    <a:gd name="connsiteY1" fmla="*/ 0 h 758069"/>
                    <a:gd name="connsiteX2" fmla="*/ 962698 w 1248448"/>
                    <a:gd name="connsiteY2" fmla="*/ 753308 h 758069"/>
                    <a:gd name="connsiteX3" fmla="*/ 1248448 w 1248448"/>
                    <a:gd name="connsiteY3" fmla="*/ 758069 h 758069"/>
                    <a:gd name="connsiteX4" fmla="*/ 243561 w 1248448"/>
                    <a:gd name="connsiteY4" fmla="*/ 573 h 758069"/>
                    <a:gd name="connsiteX0" fmla="*/ 243561 w 1248448"/>
                    <a:gd name="connsiteY0" fmla="*/ 573 h 758069"/>
                    <a:gd name="connsiteX1" fmla="*/ 0 w 1248448"/>
                    <a:gd name="connsiteY1" fmla="*/ 0 h 758069"/>
                    <a:gd name="connsiteX2" fmla="*/ 962698 w 1248448"/>
                    <a:gd name="connsiteY2" fmla="*/ 753308 h 758069"/>
                    <a:gd name="connsiteX3" fmla="*/ 1248448 w 1248448"/>
                    <a:gd name="connsiteY3" fmla="*/ 758069 h 758069"/>
                    <a:gd name="connsiteX4" fmla="*/ 243561 w 1248448"/>
                    <a:gd name="connsiteY4" fmla="*/ 573 h 758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448" h="758069">
                      <a:moveTo>
                        <a:pt x="243561" y="573"/>
                      </a:moveTo>
                      <a:cubicBezTo>
                        <a:pt x="162374" y="382"/>
                        <a:pt x="235530" y="6639"/>
                        <a:pt x="0" y="0"/>
                      </a:cubicBezTo>
                      <a:lnTo>
                        <a:pt x="962698" y="753308"/>
                      </a:lnTo>
                      <a:cubicBezTo>
                        <a:pt x="1114838" y="758721"/>
                        <a:pt x="1045247" y="751718"/>
                        <a:pt x="1248448" y="758069"/>
                      </a:cubicBezTo>
                      <a:lnTo>
                        <a:pt x="243561" y="573"/>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12C3894-1743-6ECA-6462-030F2DB55E3B}"/>
                    </a:ext>
                  </a:extLst>
                </p:cNvPr>
                <p:cNvSpPr/>
                <p:nvPr/>
              </p:nvSpPr>
              <p:spPr>
                <a:xfrm>
                  <a:off x="1332065" y="1066560"/>
                  <a:ext cx="296179" cy="136350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ＭＳ Ｐゴシック" charset="0"/>
                    <a:cs typeface="ＭＳ Ｐゴシック" charset="0"/>
                  </a:endParaRPr>
                </a:p>
              </p:txBody>
            </p:sp>
          </p:grpSp>
          <p:sp>
            <p:nvSpPr>
              <p:cNvPr id="17" name="Right Arrow 16">
                <a:extLst>
                  <a:ext uri="{FF2B5EF4-FFF2-40B4-BE49-F238E27FC236}">
                    <a16:creationId xmlns:a16="http://schemas.microsoft.com/office/drawing/2014/main" id="{067FD7D9-096C-51D6-C3B1-942F7A960725}"/>
                  </a:ext>
                </a:extLst>
              </p:cNvPr>
              <p:cNvSpPr/>
              <p:nvPr/>
            </p:nvSpPr>
            <p:spPr>
              <a:xfrm>
                <a:off x="8287125" y="3223279"/>
                <a:ext cx="588230" cy="280568"/>
              </a:xfrm>
              <a:prstGeom prst="rightArrow">
                <a:avLst/>
              </a:prstGeom>
              <a:gradFill>
                <a:gsLst>
                  <a:gs pos="0">
                    <a:schemeClr val="accent6">
                      <a:lumMod val="20000"/>
                      <a:lumOff val="80000"/>
                    </a:schemeClr>
                  </a:gs>
                  <a:gs pos="35000">
                    <a:schemeClr val="accent6">
                      <a:lumMod val="40000"/>
                      <a:lumOff val="60000"/>
                    </a:schemeClr>
                  </a:gs>
                  <a:gs pos="67000">
                    <a:schemeClr val="accent6">
                      <a:lumMod val="60000"/>
                      <a:lumOff val="40000"/>
                    </a:schemeClr>
                  </a:gs>
                  <a:gs pos="100000">
                    <a:srgbClr val="00B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85247982-C975-B8DD-F8AA-8BAE0C758ACB}"/>
                </a:ext>
              </a:extLst>
            </p:cNvPr>
            <p:cNvSpPr txBox="1"/>
            <p:nvPr/>
          </p:nvSpPr>
          <p:spPr>
            <a:xfrm>
              <a:off x="3085705" y="5664089"/>
              <a:ext cx="840295" cy="276999"/>
            </a:xfrm>
            <a:prstGeom prst="rect">
              <a:avLst/>
            </a:prstGeom>
            <a:noFill/>
          </p:spPr>
          <p:txBody>
            <a:bodyPr wrap="none" rtlCol="0">
              <a:spAutoFit/>
            </a:bodyPr>
            <a:lstStyle/>
            <a:p>
              <a:r>
                <a:rPr lang="en-US" sz="1200" dirty="0"/>
                <a:t>datagrams</a:t>
              </a:r>
            </a:p>
          </p:txBody>
        </p:sp>
      </p:grpSp>
      <p:sp>
        <p:nvSpPr>
          <p:cNvPr id="24" name="TextBox 23">
            <a:extLst>
              <a:ext uri="{FF2B5EF4-FFF2-40B4-BE49-F238E27FC236}">
                <a16:creationId xmlns:a16="http://schemas.microsoft.com/office/drawing/2014/main" id="{C64F0302-0082-D553-DAEF-948C6E8B033E}"/>
              </a:ext>
            </a:extLst>
          </p:cNvPr>
          <p:cNvSpPr txBox="1"/>
          <p:nvPr/>
        </p:nvSpPr>
        <p:spPr>
          <a:xfrm>
            <a:off x="7681017" y="5723411"/>
            <a:ext cx="3366243" cy="369332"/>
          </a:xfrm>
          <a:prstGeom prst="rect">
            <a:avLst/>
          </a:prstGeom>
          <a:noFill/>
        </p:spPr>
        <p:txBody>
          <a:bodyPr wrap="none" rtlCol="0">
            <a:spAutoFit/>
          </a:bodyPr>
          <a:lstStyle/>
          <a:p>
            <a:r>
              <a:rPr lang="en-US" dirty="0"/>
              <a:t>protocol processing pipeline in UE</a:t>
            </a:r>
          </a:p>
        </p:txBody>
      </p:sp>
      <p:sp>
        <p:nvSpPr>
          <p:cNvPr id="6" name="Title 1">
            <a:extLst>
              <a:ext uri="{FF2B5EF4-FFF2-40B4-BE49-F238E27FC236}">
                <a16:creationId xmlns:a16="http://schemas.microsoft.com/office/drawing/2014/main" id="{953BD1D0-F408-9076-CC13-B18FE245D6B0}"/>
              </a:ext>
            </a:extLst>
          </p:cNvPr>
          <p:cNvSpPr txBox="1">
            <a:spLocks/>
          </p:cNvSpPr>
          <p:nvPr/>
        </p:nvSpPr>
        <p:spPr>
          <a:xfrm>
            <a:off x="439214" y="264708"/>
            <a:ext cx="10889343" cy="89462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0000A3"/>
                </a:solidFill>
                <a:latin typeface="+mj-lt"/>
                <a:ea typeface="+mj-ea"/>
                <a:cs typeface="+mj-cs"/>
              </a:defRPr>
            </a:lvl1pPr>
          </a:lstStyle>
          <a:p>
            <a:r>
              <a:rPr lang="en-US" dirty="0"/>
              <a:t>Challenge 3: packet scheduling in RAN</a:t>
            </a:r>
          </a:p>
        </p:txBody>
      </p:sp>
      <p:grpSp>
        <p:nvGrpSpPr>
          <p:cNvPr id="2" name="Group 1">
            <a:extLst>
              <a:ext uri="{FF2B5EF4-FFF2-40B4-BE49-F238E27FC236}">
                <a16:creationId xmlns:a16="http://schemas.microsoft.com/office/drawing/2014/main" id="{9A025F08-D6BC-8A62-79C6-AFD85CB71727}"/>
              </a:ext>
            </a:extLst>
          </p:cNvPr>
          <p:cNvGrpSpPr/>
          <p:nvPr/>
        </p:nvGrpSpPr>
        <p:grpSpPr>
          <a:xfrm>
            <a:off x="4501235" y="4424917"/>
            <a:ext cx="812043" cy="527338"/>
            <a:chOff x="3085705" y="5270423"/>
            <a:chExt cx="941787" cy="670665"/>
          </a:xfrm>
        </p:grpSpPr>
        <p:grpSp>
          <p:nvGrpSpPr>
            <p:cNvPr id="3" name="Group 2">
              <a:extLst>
                <a:ext uri="{FF2B5EF4-FFF2-40B4-BE49-F238E27FC236}">
                  <a16:creationId xmlns:a16="http://schemas.microsoft.com/office/drawing/2014/main" id="{6755C73E-BC0A-9CEC-6723-9D486AB18CF3}"/>
                </a:ext>
              </a:extLst>
            </p:cNvPr>
            <p:cNvGrpSpPr/>
            <p:nvPr/>
          </p:nvGrpSpPr>
          <p:grpSpPr>
            <a:xfrm>
              <a:off x="3218079" y="5270423"/>
              <a:ext cx="809413" cy="487851"/>
              <a:chOff x="7577467" y="3017234"/>
              <a:chExt cx="1297888" cy="571500"/>
            </a:xfrm>
          </p:grpSpPr>
          <p:grpSp>
            <p:nvGrpSpPr>
              <p:cNvPr id="7" name="Group 219">
                <a:extLst>
                  <a:ext uri="{FF2B5EF4-FFF2-40B4-BE49-F238E27FC236}">
                    <a16:creationId xmlns:a16="http://schemas.microsoft.com/office/drawing/2014/main" id="{383F17F4-45F3-8E76-29D3-42F73C06D4A8}"/>
                  </a:ext>
                </a:extLst>
              </p:cNvPr>
              <p:cNvGrpSpPr>
                <a:grpSpLocks/>
              </p:cNvGrpSpPr>
              <p:nvPr/>
            </p:nvGrpSpPr>
            <p:grpSpPr bwMode="auto">
              <a:xfrm>
                <a:off x="7825117" y="3017234"/>
                <a:ext cx="409575" cy="565150"/>
                <a:chOff x="375561" y="297711"/>
                <a:chExt cx="1252683" cy="2142487"/>
              </a:xfrm>
            </p:grpSpPr>
            <p:sp>
              <p:nvSpPr>
                <p:cNvPr id="30" name="Freeform 29">
                  <a:extLst>
                    <a:ext uri="{FF2B5EF4-FFF2-40B4-BE49-F238E27FC236}">
                      <a16:creationId xmlns:a16="http://schemas.microsoft.com/office/drawing/2014/main" id="{E364DB68-AE1C-4068-A15D-8A67ECE94723}"/>
                    </a:ext>
                  </a:extLst>
                </p:cNvPr>
                <p:cNvSpPr/>
                <p:nvPr/>
              </p:nvSpPr>
              <p:spPr>
                <a:xfrm>
                  <a:off x="375561" y="297711"/>
                  <a:ext cx="971072" cy="2136471"/>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787" h="2138362">
                      <a:moveTo>
                        <a:pt x="0" y="0"/>
                      </a:moveTo>
                      <a:lnTo>
                        <a:pt x="0" y="1190625"/>
                      </a:lnTo>
                      <a:lnTo>
                        <a:pt x="966787" y="2138362"/>
                      </a:lnTo>
                      <a:cubicBezTo>
                        <a:pt x="965200" y="1673225"/>
                        <a:pt x="963612" y="1208087"/>
                        <a:pt x="962025" y="742950"/>
                      </a:cubicBezTo>
                      <a:lnTo>
                        <a:pt x="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30">
                  <a:extLst>
                    <a:ext uri="{FF2B5EF4-FFF2-40B4-BE49-F238E27FC236}">
                      <a16:creationId xmlns:a16="http://schemas.microsoft.com/office/drawing/2014/main" id="{449A4892-F9C8-D6B2-CC20-E549DE0D5567}"/>
                    </a:ext>
                  </a:extLst>
                </p:cNvPr>
                <p:cNvSpPr/>
                <p:nvPr/>
              </p:nvSpPr>
              <p:spPr>
                <a:xfrm>
                  <a:off x="375561" y="309747"/>
                  <a:ext cx="1247826" cy="770332"/>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 name="connsiteX0" fmla="*/ 928688 w 1895475"/>
                    <a:gd name="connsiteY0" fmla="*/ 0 h 2138362"/>
                    <a:gd name="connsiteX1" fmla="*/ 0 w 1895475"/>
                    <a:gd name="connsiteY1" fmla="*/ 461963 h 2138362"/>
                    <a:gd name="connsiteX2" fmla="*/ 1895475 w 1895475"/>
                    <a:gd name="connsiteY2" fmla="*/ 2138362 h 2138362"/>
                    <a:gd name="connsiteX3" fmla="*/ 1890713 w 1895475"/>
                    <a:gd name="connsiteY3" fmla="*/ 742950 h 2138362"/>
                    <a:gd name="connsiteX4" fmla="*/ 928688 w 1895475"/>
                    <a:gd name="connsiteY4" fmla="*/ 0 h 2138362"/>
                    <a:gd name="connsiteX0" fmla="*/ 247650 w 1895475"/>
                    <a:gd name="connsiteY0" fmla="*/ 0 h 1738312"/>
                    <a:gd name="connsiteX1" fmla="*/ 0 w 1895475"/>
                    <a:gd name="connsiteY1" fmla="*/ 61913 h 1738312"/>
                    <a:gd name="connsiteX2" fmla="*/ 1895475 w 1895475"/>
                    <a:gd name="connsiteY2" fmla="*/ 1738312 h 1738312"/>
                    <a:gd name="connsiteX3" fmla="*/ 1890713 w 1895475"/>
                    <a:gd name="connsiteY3" fmla="*/ 342900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238250"/>
                    <a:gd name="connsiteY0" fmla="*/ 0 h 862012"/>
                    <a:gd name="connsiteX1" fmla="*/ 0 w 1238250"/>
                    <a:gd name="connsiteY1" fmla="*/ 61913 h 862012"/>
                    <a:gd name="connsiteX2" fmla="*/ 947738 w 1238250"/>
                    <a:gd name="connsiteY2" fmla="*/ 862012 h 862012"/>
                    <a:gd name="connsiteX3" fmla="*/ 1238250 w 1238250"/>
                    <a:gd name="connsiteY3" fmla="*/ 814388 h 862012"/>
                    <a:gd name="connsiteX4" fmla="*/ 247650 w 1238250"/>
                    <a:gd name="connsiteY4" fmla="*/ 0 h 8620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8 h 766762"/>
                    <a:gd name="connsiteX4" fmla="*/ 233363 w 1238250"/>
                    <a:gd name="connsiteY4" fmla="*/ 0 h 766762"/>
                    <a:gd name="connsiteX0" fmla="*/ 233363 w 1238250"/>
                    <a:gd name="connsiteY0" fmla="*/ 0 h 773376"/>
                    <a:gd name="connsiteX1" fmla="*/ 0 w 1238250"/>
                    <a:gd name="connsiteY1" fmla="*/ 4763 h 773376"/>
                    <a:gd name="connsiteX2" fmla="*/ 952500 w 1238250"/>
                    <a:gd name="connsiteY2" fmla="*/ 766762 h 773376"/>
                    <a:gd name="connsiteX3" fmla="*/ 1238250 w 1238250"/>
                    <a:gd name="connsiteY3" fmla="*/ 771525 h 773376"/>
                    <a:gd name="connsiteX4" fmla="*/ 233363 w 1238250"/>
                    <a:gd name="connsiteY4" fmla="*/ 0 h 773376"/>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6 h 766762"/>
                    <a:gd name="connsiteX4" fmla="*/ 233363 w 1238250"/>
                    <a:gd name="connsiteY4" fmla="*/ 0 h 766762"/>
                    <a:gd name="connsiteX0" fmla="*/ 233363 w 1238250"/>
                    <a:gd name="connsiteY0" fmla="*/ 0 h 773375"/>
                    <a:gd name="connsiteX1" fmla="*/ 0 w 1238250"/>
                    <a:gd name="connsiteY1" fmla="*/ 4763 h 773375"/>
                    <a:gd name="connsiteX2" fmla="*/ 952500 w 1238250"/>
                    <a:gd name="connsiteY2" fmla="*/ 766762 h 773375"/>
                    <a:gd name="connsiteX3" fmla="*/ 1238250 w 1238250"/>
                    <a:gd name="connsiteY3" fmla="*/ 771523 h 773375"/>
                    <a:gd name="connsiteX4" fmla="*/ 233363 w 1238250"/>
                    <a:gd name="connsiteY4" fmla="*/ 0 h 773375"/>
                    <a:gd name="connsiteX0" fmla="*/ 233363 w 1238250"/>
                    <a:gd name="connsiteY0" fmla="*/ 0 h 771523"/>
                    <a:gd name="connsiteX1" fmla="*/ 0 w 1238250"/>
                    <a:gd name="connsiteY1" fmla="*/ 4763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71523"/>
                    <a:gd name="connsiteX1" fmla="*/ 0 w 1238250"/>
                    <a:gd name="connsiteY1" fmla="*/ 23466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 name="connsiteX0" fmla="*/ 243561 w 1248448"/>
                    <a:gd name="connsiteY0" fmla="*/ 573 h 758069"/>
                    <a:gd name="connsiteX1" fmla="*/ 0 w 1248448"/>
                    <a:gd name="connsiteY1" fmla="*/ 0 h 758069"/>
                    <a:gd name="connsiteX2" fmla="*/ 962698 w 1248448"/>
                    <a:gd name="connsiteY2" fmla="*/ 753308 h 758069"/>
                    <a:gd name="connsiteX3" fmla="*/ 1248448 w 1248448"/>
                    <a:gd name="connsiteY3" fmla="*/ 758069 h 758069"/>
                    <a:gd name="connsiteX4" fmla="*/ 243561 w 1248448"/>
                    <a:gd name="connsiteY4" fmla="*/ 573 h 758069"/>
                    <a:gd name="connsiteX0" fmla="*/ 243561 w 1248448"/>
                    <a:gd name="connsiteY0" fmla="*/ 573 h 758069"/>
                    <a:gd name="connsiteX1" fmla="*/ 0 w 1248448"/>
                    <a:gd name="connsiteY1" fmla="*/ 0 h 758069"/>
                    <a:gd name="connsiteX2" fmla="*/ 962698 w 1248448"/>
                    <a:gd name="connsiteY2" fmla="*/ 753308 h 758069"/>
                    <a:gd name="connsiteX3" fmla="*/ 1248448 w 1248448"/>
                    <a:gd name="connsiteY3" fmla="*/ 758069 h 758069"/>
                    <a:gd name="connsiteX4" fmla="*/ 243561 w 1248448"/>
                    <a:gd name="connsiteY4" fmla="*/ 573 h 758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448" h="758069">
                      <a:moveTo>
                        <a:pt x="243561" y="573"/>
                      </a:moveTo>
                      <a:cubicBezTo>
                        <a:pt x="162374" y="382"/>
                        <a:pt x="235530" y="6639"/>
                        <a:pt x="0" y="0"/>
                      </a:cubicBezTo>
                      <a:lnTo>
                        <a:pt x="962698" y="753308"/>
                      </a:lnTo>
                      <a:cubicBezTo>
                        <a:pt x="1114838" y="758721"/>
                        <a:pt x="1045247" y="751718"/>
                        <a:pt x="1248448" y="758069"/>
                      </a:cubicBezTo>
                      <a:lnTo>
                        <a:pt x="243561" y="573"/>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7C63EE9A-AAA4-060A-7462-8316BFEE06D6}"/>
                    </a:ext>
                  </a:extLst>
                </p:cNvPr>
                <p:cNvSpPr/>
                <p:nvPr/>
              </p:nvSpPr>
              <p:spPr>
                <a:xfrm>
                  <a:off x="1332065" y="1080080"/>
                  <a:ext cx="296179" cy="13601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ＭＳ Ｐゴシック" charset="0"/>
                    <a:cs typeface="ＭＳ Ｐゴシック" charset="0"/>
                  </a:endParaRPr>
                </a:p>
              </p:txBody>
            </p:sp>
          </p:grpSp>
          <p:grpSp>
            <p:nvGrpSpPr>
              <p:cNvPr id="25" name="Group 201">
                <a:extLst>
                  <a:ext uri="{FF2B5EF4-FFF2-40B4-BE49-F238E27FC236}">
                    <a16:creationId xmlns:a16="http://schemas.microsoft.com/office/drawing/2014/main" id="{B136D867-2996-77BC-4B8F-00C06F811553}"/>
                  </a:ext>
                </a:extLst>
              </p:cNvPr>
              <p:cNvGrpSpPr>
                <a:grpSpLocks/>
              </p:cNvGrpSpPr>
              <p:nvPr/>
            </p:nvGrpSpPr>
            <p:grpSpPr bwMode="auto">
              <a:xfrm>
                <a:off x="7577467" y="3023584"/>
                <a:ext cx="409575" cy="565150"/>
                <a:chOff x="375561" y="297711"/>
                <a:chExt cx="1252683" cy="2138362"/>
              </a:xfrm>
            </p:grpSpPr>
            <p:sp>
              <p:nvSpPr>
                <p:cNvPr id="27" name="Freeform 26">
                  <a:extLst>
                    <a:ext uri="{FF2B5EF4-FFF2-40B4-BE49-F238E27FC236}">
                      <a16:creationId xmlns:a16="http://schemas.microsoft.com/office/drawing/2014/main" id="{4C0A9E62-76AD-A7B2-FFA3-04F0D0D03AF1}"/>
                    </a:ext>
                  </a:extLst>
                </p:cNvPr>
                <p:cNvSpPr/>
                <p:nvPr/>
              </p:nvSpPr>
              <p:spPr>
                <a:xfrm>
                  <a:off x="375561" y="297711"/>
                  <a:ext cx="971072" cy="2138362"/>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787" h="2138362">
                      <a:moveTo>
                        <a:pt x="0" y="0"/>
                      </a:moveTo>
                      <a:lnTo>
                        <a:pt x="0" y="1190625"/>
                      </a:lnTo>
                      <a:lnTo>
                        <a:pt x="966787" y="2138362"/>
                      </a:lnTo>
                      <a:cubicBezTo>
                        <a:pt x="965200" y="1673225"/>
                        <a:pt x="963612" y="1208087"/>
                        <a:pt x="962025" y="742950"/>
                      </a:cubicBezTo>
                      <a:lnTo>
                        <a:pt x="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reeform 27">
                  <a:extLst>
                    <a:ext uri="{FF2B5EF4-FFF2-40B4-BE49-F238E27FC236}">
                      <a16:creationId xmlns:a16="http://schemas.microsoft.com/office/drawing/2014/main" id="{E1A3D92A-FA0D-82E1-3FE4-72FBBC37DEC0}"/>
                    </a:ext>
                  </a:extLst>
                </p:cNvPr>
                <p:cNvSpPr/>
                <p:nvPr/>
              </p:nvSpPr>
              <p:spPr>
                <a:xfrm>
                  <a:off x="375561" y="309724"/>
                  <a:ext cx="1247826" cy="768849"/>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 name="connsiteX0" fmla="*/ 928688 w 1895475"/>
                    <a:gd name="connsiteY0" fmla="*/ 0 h 2138362"/>
                    <a:gd name="connsiteX1" fmla="*/ 0 w 1895475"/>
                    <a:gd name="connsiteY1" fmla="*/ 461963 h 2138362"/>
                    <a:gd name="connsiteX2" fmla="*/ 1895475 w 1895475"/>
                    <a:gd name="connsiteY2" fmla="*/ 2138362 h 2138362"/>
                    <a:gd name="connsiteX3" fmla="*/ 1890713 w 1895475"/>
                    <a:gd name="connsiteY3" fmla="*/ 742950 h 2138362"/>
                    <a:gd name="connsiteX4" fmla="*/ 928688 w 1895475"/>
                    <a:gd name="connsiteY4" fmla="*/ 0 h 2138362"/>
                    <a:gd name="connsiteX0" fmla="*/ 247650 w 1895475"/>
                    <a:gd name="connsiteY0" fmla="*/ 0 h 1738312"/>
                    <a:gd name="connsiteX1" fmla="*/ 0 w 1895475"/>
                    <a:gd name="connsiteY1" fmla="*/ 61913 h 1738312"/>
                    <a:gd name="connsiteX2" fmla="*/ 1895475 w 1895475"/>
                    <a:gd name="connsiteY2" fmla="*/ 1738312 h 1738312"/>
                    <a:gd name="connsiteX3" fmla="*/ 1890713 w 1895475"/>
                    <a:gd name="connsiteY3" fmla="*/ 342900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238250"/>
                    <a:gd name="connsiteY0" fmla="*/ 0 h 862012"/>
                    <a:gd name="connsiteX1" fmla="*/ 0 w 1238250"/>
                    <a:gd name="connsiteY1" fmla="*/ 61913 h 862012"/>
                    <a:gd name="connsiteX2" fmla="*/ 947738 w 1238250"/>
                    <a:gd name="connsiteY2" fmla="*/ 862012 h 862012"/>
                    <a:gd name="connsiteX3" fmla="*/ 1238250 w 1238250"/>
                    <a:gd name="connsiteY3" fmla="*/ 814388 h 862012"/>
                    <a:gd name="connsiteX4" fmla="*/ 247650 w 1238250"/>
                    <a:gd name="connsiteY4" fmla="*/ 0 h 8620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8 h 766762"/>
                    <a:gd name="connsiteX4" fmla="*/ 233363 w 1238250"/>
                    <a:gd name="connsiteY4" fmla="*/ 0 h 766762"/>
                    <a:gd name="connsiteX0" fmla="*/ 233363 w 1238250"/>
                    <a:gd name="connsiteY0" fmla="*/ 0 h 773376"/>
                    <a:gd name="connsiteX1" fmla="*/ 0 w 1238250"/>
                    <a:gd name="connsiteY1" fmla="*/ 4763 h 773376"/>
                    <a:gd name="connsiteX2" fmla="*/ 952500 w 1238250"/>
                    <a:gd name="connsiteY2" fmla="*/ 766762 h 773376"/>
                    <a:gd name="connsiteX3" fmla="*/ 1238250 w 1238250"/>
                    <a:gd name="connsiteY3" fmla="*/ 771525 h 773376"/>
                    <a:gd name="connsiteX4" fmla="*/ 233363 w 1238250"/>
                    <a:gd name="connsiteY4" fmla="*/ 0 h 773376"/>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6 h 766762"/>
                    <a:gd name="connsiteX4" fmla="*/ 233363 w 1238250"/>
                    <a:gd name="connsiteY4" fmla="*/ 0 h 766762"/>
                    <a:gd name="connsiteX0" fmla="*/ 233363 w 1238250"/>
                    <a:gd name="connsiteY0" fmla="*/ 0 h 773375"/>
                    <a:gd name="connsiteX1" fmla="*/ 0 w 1238250"/>
                    <a:gd name="connsiteY1" fmla="*/ 4763 h 773375"/>
                    <a:gd name="connsiteX2" fmla="*/ 952500 w 1238250"/>
                    <a:gd name="connsiteY2" fmla="*/ 766762 h 773375"/>
                    <a:gd name="connsiteX3" fmla="*/ 1238250 w 1238250"/>
                    <a:gd name="connsiteY3" fmla="*/ 771523 h 773375"/>
                    <a:gd name="connsiteX4" fmla="*/ 233363 w 1238250"/>
                    <a:gd name="connsiteY4" fmla="*/ 0 h 773375"/>
                    <a:gd name="connsiteX0" fmla="*/ 233363 w 1238250"/>
                    <a:gd name="connsiteY0" fmla="*/ 0 h 771523"/>
                    <a:gd name="connsiteX1" fmla="*/ 0 w 1238250"/>
                    <a:gd name="connsiteY1" fmla="*/ 4763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71523"/>
                    <a:gd name="connsiteX1" fmla="*/ 0 w 1238250"/>
                    <a:gd name="connsiteY1" fmla="*/ 23466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 name="connsiteX0" fmla="*/ 243561 w 1248448"/>
                    <a:gd name="connsiteY0" fmla="*/ 573 h 758069"/>
                    <a:gd name="connsiteX1" fmla="*/ 0 w 1248448"/>
                    <a:gd name="connsiteY1" fmla="*/ 0 h 758069"/>
                    <a:gd name="connsiteX2" fmla="*/ 962698 w 1248448"/>
                    <a:gd name="connsiteY2" fmla="*/ 753308 h 758069"/>
                    <a:gd name="connsiteX3" fmla="*/ 1248448 w 1248448"/>
                    <a:gd name="connsiteY3" fmla="*/ 758069 h 758069"/>
                    <a:gd name="connsiteX4" fmla="*/ 243561 w 1248448"/>
                    <a:gd name="connsiteY4" fmla="*/ 573 h 758069"/>
                    <a:gd name="connsiteX0" fmla="*/ 243561 w 1248448"/>
                    <a:gd name="connsiteY0" fmla="*/ 573 h 758069"/>
                    <a:gd name="connsiteX1" fmla="*/ 0 w 1248448"/>
                    <a:gd name="connsiteY1" fmla="*/ 0 h 758069"/>
                    <a:gd name="connsiteX2" fmla="*/ 962698 w 1248448"/>
                    <a:gd name="connsiteY2" fmla="*/ 753308 h 758069"/>
                    <a:gd name="connsiteX3" fmla="*/ 1248448 w 1248448"/>
                    <a:gd name="connsiteY3" fmla="*/ 758069 h 758069"/>
                    <a:gd name="connsiteX4" fmla="*/ 243561 w 1248448"/>
                    <a:gd name="connsiteY4" fmla="*/ 573 h 758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448" h="758069">
                      <a:moveTo>
                        <a:pt x="243561" y="573"/>
                      </a:moveTo>
                      <a:cubicBezTo>
                        <a:pt x="162374" y="382"/>
                        <a:pt x="235530" y="6639"/>
                        <a:pt x="0" y="0"/>
                      </a:cubicBezTo>
                      <a:lnTo>
                        <a:pt x="962698" y="753308"/>
                      </a:lnTo>
                      <a:cubicBezTo>
                        <a:pt x="1114838" y="758721"/>
                        <a:pt x="1045247" y="751718"/>
                        <a:pt x="1248448" y="758069"/>
                      </a:cubicBezTo>
                      <a:lnTo>
                        <a:pt x="243561" y="573"/>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7536375C-57D4-6F63-A5A6-36926FFB8BEA}"/>
                    </a:ext>
                  </a:extLst>
                </p:cNvPr>
                <p:cNvSpPr/>
                <p:nvPr/>
              </p:nvSpPr>
              <p:spPr>
                <a:xfrm>
                  <a:off x="1332065" y="1066560"/>
                  <a:ext cx="296179" cy="136350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ＭＳ Ｐゴシック" charset="0"/>
                    <a:cs typeface="ＭＳ Ｐゴシック" charset="0"/>
                  </a:endParaRPr>
                </a:p>
              </p:txBody>
            </p:sp>
          </p:grpSp>
          <p:sp>
            <p:nvSpPr>
              <p:cNvPr id="26" name="Right Arrow 25">
                <a:extLst>
                  <a:ext uri="{FF2B5EF4-FFF2-40B4-BE49-F238E27FC236}">
                    <a16:creationId xmlns:a16="http://schemas.microsoft.com/office/drawing/2014/main" id="{357B0042-13E8-A2AE-1D31-7B82523351F8}"/>
                  </a:ext>
                </a:extLst>
              </p:cNvPr>
              <p:cNvSpPr/>
              <p:nvPr/>
            </p:nvSpPr>
            <p:spPr>
              <a:xfrm>
                <a:off x="8287125" y="3223279"/>
                <a:ext cx="588230" cy="280568"/>
              </a:xfrm>
              <a:prstGeom prst="rightArrow">
                <a:avLst/>
              </a:prstGeom>
              <a:gradFill>
                <a:gsLst>
                  <a:gs pos="0">
                    <a:schemeClr val="accent6">
                      <a:lumMod val="20000"/>
                      <a:lumOff val="80000"/>
                    </a:schemeClr>
                  </a:gs>
                  <a:gs pos="35000">
                    <a:schemeClr val="accent6">
                      <a:lumMod val="40000"/>
                      <a:lumOff val="60000"/>
                    </a:schemeClr>
                  </a:gs>
                  <a:gs pos="67000">
                    <a:schemeClr val="accent6">
                      <a:lumMod val="60000"/>
                      <a:lumOff val="40000"/>
                    </a:schemeClr>
                  </a:gs>
                  <a:gs pos="100000">
                    <a:srgbClr val="00B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00EE498A-347E-2EC8-E4A7-EDFEBE19A6E2}"/>
                </a:ext>
              </a:extLst>
            </p:cNvPr>
            <p:cNvSpPr txBox="1"/>
            <p:nvPr/>
          </p:nvSpPr>
          <p:spPr>
            <a:xfrm>
              <a:off x="3085705" y="5664089"/>
              <a:ext cx="840295" cy="276999"/>
            </a:xfrm>
            <a:prstGeom prst="rect">
              <a:avLst/>
            </a:prstGeom>
            <a:noFill/>
          </p:spPr>
          <p:txBody>
            <a:bodyPr wrap="none" rtlCol="0">
              <a:spAutoFit/>
            </a:bodyPr>
            <a:lstStyle/>
            <a:p>
              <a:r>
                <a:rPr lang="en-US" sz="1200" dirty="0"/>
                <a:t>datagrams</a:t>
              </a:r>
            </a:p>
          </p:txBody>
        </p:sp>
      </p:grpSp>
    </p:spTree>
    <p:extLst>
      <p:ext uri="{BB962C8B-B14F-4D97-AF65-F5344CB8AC3E}">
        <p14:creationId xmlns:p14="http://schemas.microsoft.com/office/powerpoint/2010/main" val="96150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3"/>
                                        </p:tgtEl>
                                        <p:attrNameLst>
                                          <p:attrName>style.visibility</p:attrName>
                                        </p:attrNameLst>
                                      </p:cBhvr>
                                      <p:to>
                                        <p:strVal val="visible"/>
                                      </p:to>
                                    </p:set>
                                    <p:animEffect transition="in" filter="dissolve">
                                      <p:cBhvr>
                                        <p:cTn id="7" dur="500"/>
                                        <p:tgtEl>
                                          <p:spTgt spid="693"/>
                                        </p:tgtEl>
                                      </p:cBhvr>
                                    </p:animEffect>
                                  </p:childTnLst>
                                </p:cTn>
                              </p:par>
                              <p:par>
                                <p:cTn id="8" presetID="22" presetClass="entr" presetSubtype="4" fill="hold" nodeType="withEffect">
                                  <p:stCondLst>
                                    <p:cond delay="0"/>
                                  </p:stCondLst>
                                  <p:childTnLst>
                                    <p:set>
                                      <p:cBhvr>
                                        <p:cTn id="9" dur="1" fill="hold">
                                          <p:stCondLst>
                                            <p:cond delay="0"/>
                                          </p:stCondLst>
                                        </p:cTn>
                                        <p:tgtEl>
                                          <p:spTgt spid="769"/>
                                        </p:tgtEl>
                                        <p:attrNameLst>
                                          <p:attrName>style.visibility</p:attrName>
                                        </p:attrNameLst>
                                      </p:cBhvr>
                                      <p:to>
                                        <p:strVal val="visible"/>
                                      </p:to>
                                    </p:set>
                                    <p:animEffect transition="in" filter="wipe(down)">
                                      <p:cBhvr>
                                        <p:cTn id="10" dur="500"/>
                                        <p:tgtEl>
                                          <p:spTgt spid="769"/>
                                        </p:tgtEl>
                                      </p:cBhvr>
                                    </p:animEffect>
                                  </p:childTnLst>
                                </p:cTn>
                              </p:par>
                              <p:par>
                                <p:cTn id="11" presetID="9"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dissolv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0.00039 -0.00579 L 0.41328 -0.0044 L 0.12682 0.19977 L 0.24075 0.27685 L 0.24075 0.37986 L 0.48294 0.375 " pathEditMode="relative" ptsTypes="AAAAAA">
                                      <p:cBhvr>
                                        <p:cTn id="25" dur="3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6FC2B-9F25-5FBA-D744-143FEFD578EE}"/>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B2B40AF-CC8B-142B-807C-D9362004C90A}"/>
              </a:ext>
            </a:extLst>
          </p:cNvPr>
          <p:cNvSpPr>
            <a:spLocks noGrp="1"/>
          </p:cNvSpPr>
          <p:nvPr>
            <p:ph type="title"/>
          </p:nvPr>
        </p:nvSpPr>
        <p:spPr>
          <a:xfrm>
            <a:off x="618456" y="278688"/>
            <a:ext cx="10811544" cy="894622"/>
          </a:xfrm>
        </p:spPr>
        <p:txBody>
          <a:bodyPr>
            <a:normAutofit/>
          </a:bodyPr>
          <a:lstStyle/>
          <a:p>
            <a:r>
              <a:rPr lang="en-US" dirty="0"/>
              <a:t>5G RAN scheduling: Channel Quality Indicator</a:t>
            </a:r>
            <a:endParaRPr lang="en-US" dirty="0">
              <a:solidFill>
                <a:srgbClr val="C00000"/>
              </a:solidFill>
            </a:endParaRPr>
          </a:p>
        </p:txBody>
      </p:sp>
      <p:grpSp>
        <p:nvGrpSpPr>
          <p:cNvPr id="44" name="Group 43">
            <a:extLst>
              <a:ext uri="{FF2B5EF4-FFF2-40B4-BE49-F238E27FC236}">
                <a16:creationId xmlns:a16="http://schemas.microsoft.com/office/drawing/2014/main" id="{CDF5D9A8-7A54-FEA7-D7F7-92BCE860DE37}"/>
              </a:ext>
            </a:extLst>
          </p:cNvPr>
          <p:cNvGrpSpPr/>
          <p:nvPr/>
        </p:nvGrpSpPr>
        <p:grpSpPr>
          <a:xfrm>
            <a:off x="1815600" y="3413839"/>
            <a:ext cx="466245" cy="1208729"/>
            <a:chOff x="9226732" y="814399"/>
            <a:chExt cx="466245" cy="1208729"/>
          </a:xfrm>
        </p:grpSpPr>
        <p:grpSp>
          <p:nvGrpSpPr>
            <p:cNvPr id="45" name="Group 817">
              <a:extLst>
                <a:ext uri="{FF2B5EF4-FFF2-40B4-BE49-F238E27FC236}">
                  <a16:creationId xmlns:a16="http://schemas.microsoft.com/office/drawing/2014/main" id="{7786268F-5183-F794-90F7-7406BD22327C}"/>
                </a:ext>
              </a:extLst>
            </p:cNvPr>
            <p:cNvGrpSpPr>
              <a:grpSpLocks/>
            </p:cNvGrpSpPr>
            <p:nvPr/>
          </p:nvGrpSpPr>
          <p:grpSpPr bwMode="auto">
            <a:xfrm>
              <a:off x="9226732" y="814399"/>
              <a:ext cx="466245" cy="420795"/>
              <a:chOff x="2920" y="1424"/>
              <a:chExt cx="326" cy="310"/>
            </a:xfrm>
          </p:grpSpPr>
          <p:sp>
            <p:nvSpPr>
              <p:cNvPr id="51" name="Oval 818">
                <a:extLst>
                  <a:ext uri="{FF2B5EF4-FFF2-40B4-BE49-F238E27FC236}">
                    <a16:creationId xmlns:a16="http://schemas.microsoft.com/office/drawing/2014/main" id="{C914E274-8D08-6C66-454D-4BF212439D67}"/>
                  </a:ext>
                </a:extLst>
              </p:cNvPr>
              <p:cNvSpPr>
                <a:spLocks noChangeArrowheads="1"/>
              </p:cNvSpPr>
              <p:nvPr/>
            </p:nvSpPr>
            <p:spPr bwMode="auto">
              <a:xfrm>
                <a:off x="2920" y="1445"/>
                <a:ext cx="326" cy="289"/>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2" name="Group 819">
                <a:extLst>
                  <a:ext uri="{FF2B5EF4-FFF2-40B4-BE49-F238E27FC236}">
                    <a16:creationId xmlns:a16="http://schemas.microsoft.com/office/drawing/2014/main" id="{D49F42D6-527C-2825-6868-ABF9DD25901E}"/>
                  </a:ext>
                </a:extLst>
              </p:cNvPr>
              <p:cNvGrpSpPr>
                <a:grpSpLocks/>
              </p:cNvGrpSpPr>
              <p:nvPr/>
            </p:nvGrpSpPr>
            <p:grpSpPr bwMode="auto">
              <a:xfrm>
                <a:off x="2949" y="1424"/>
                <a:ext cx="265" cy="280"/>
                <a:chOff x="2949" y="1424"/>
                <a:chExt cx="265" cy="280"/>
              </a:xfrm>
            </p:grpSpPr>
            <p:sp>
              <p:nvSpPr>
                <p:cNvPr id="53" name="Oval 820">
                  <a:extLst>
                    <a:ext uri="{FF2B5EF4-FFF2-40B4-BE49-F238E27FC236}">
                      <a16:creationId xmlns:a16="http://schemas.microsoft.com/office/drawing/2014/main" id="{5D07EE5A-399B-A597-1585-1DA4351B4CAB}"/>
                    </a:ext>
                  </a:extLst>
                </p:cNvPr>
                <p:cNvSpPr>
                  <a:spLocks noChangeArrowheads="1"/>
                </p:cNvSpPr>
                <p:nvPr/>
              </p:nvSpPr>
              <p:spPr bwMode="auto">
                <a:xfrm>
                  <a:off x="3030" y="1545"/>
                  <a:ext cx="107" cy="92"/>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Oval 821">
                  <a:extLst>
                    <a:ext uri="{FF2B5EF4-FFF2-40B4-BE49-F238E27FC236}">
                      <a16:creationId xmlns:a16="http://schemas.microsoft.com/office/drawing/2014/main" id="{C3E98996-32CA-C570-CF42-82CF629565B2}"/>
                    </a:ext>
                  </a:extLst>
                </p:cNvPr>
                <p:cNvSpPr>
                  <a:spLocks noChangeArrowheads="1"/>
                </p:cNvSpPr>
                <p:nvPr/>
              </p:nvSpPr>
              <p:spPr bwMode="auto">
                <a:xfrm>
                  <a:off x="3006" y="1525"/>
                  <a:ext cx="154" cy="131"/>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Oval 822">
                  <a:extLst>
                    <a:ext uri="{FF2B5EF4-FFF2-40B4-BE49-F238E27FC236}">
                      <a16:creationId xmlns:a16="http://schemas.microsoft.com/office/drawing/2014/main" id="{12E33ADE-2B5E-683E-82D8-5D7C37BFFB81}"/>
                    </a:ext>
                  </a:extLst>
                </p:cNvPr>
                <p:cNvSpPr>
                  <a:spLocks noChangeArrowheads="1"/>
                </p:cNvSpPr>
                <p:nvPr/>
              </p:nvSpPr>
              <p:spPr bwMode="auto">
                <a:xfrm>
                  <a:off x="2983" y="1501"/>
                  <a:ext cx="203" cy="179"/>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Oval 823">
                  <a:extLst>
                    <a:ext uri="{FF2B5EF4-FFF2-40B4-BE49-F238E27FC236}">
                      <a16:creationId xmlns:a16="http://schemas.microsoft.com/office/drawing/2014/main" id="{9C49C504-4EC3-20F5-1A77-CD3E1CEB8925}"/>
                    </a:ext>
                  </a:extLst>
                </p:cNvPr>
                <p:cNvSpPr>
                  <a:spLocks noChangeArrowheads="1"/>
                </p:cNvSpPr>
                <p:nvPr/>
              </p:nvSpPr>
              <p:spPr bwMode="auto">
                <a:xfrm>
                  <a:off x="2949" y="1476"/>
                  <a:ext cx="265" cy="228"/>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Freeform 824">
                  <a:extLst>
                    <a:ext uri="{FF2B5EF4-FFF2-40B4-BE49-F238E27FC236}">
                      <a16:creationId xmlns:a16="http://schemas.microsoft.com/office/drawing/2014/main" id="{0C5CE358-7722-08FE-ECE4-EEF54A58ACAA}"/>
                    </a:ext>
                  </a:extLst>
                </p:cNvPr>
                <p:cNvSpPr>
                  <a:spLocks/>
                </p:cNvSpPr>
                <p:nvPr/>
              </p:nvSpPr>
              <p:spPr bwMode="auto">
                <a:xfrm flipV="1">
                  <a:off x="2987" y="1424"/>
                  <a:ext cx="205" cy="143"/>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chemeClr val="bg1"/>
                </a:solidFill>
                <a:ln>
                  <a:noFill/>
                </a:ln>
                <a:effectLst/>
                <a:extLst>
                  <a:ext uri="{91240B29-F687-4f45-9708-019B960494DF}">
                    <a14:hiddenLine xmlns="" xmlns:a14="http://schemas.microsoft.com/office/drawing/2010/main" w="19050" cmpd="sng">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46" name="Group 45">
              <a:extLst>
                <a:ext uri="{FF2B5EF4-FFF2-40B4-BE49-F238E27FC236}">
                  <a16:creationId xmlns:a16="http://schemas.microsoft.com/office/drawing/2014/main" id="{32C2D377-5EFB-D2EE-A115-7DBC2B9FAEAF}"/>
                </a:ext>
              </a:extLst>
            </p:cNvPr>
            <p:cNvGrpSpPr/>
            <p:nvPr/>
          </p:nvGrpSpPr>
          <p:grpSpPr>
            <a:xfrm>
              <a:off x="9240316" y="1030723"/>
              <a:ext cx="437474" cy="992405"/>
              <a:chOff x="3585986" y="1924270"/>
              <a:chExt cx="468358" cy="1695944"/>
            </a:xfrm>
          </p:grpSpPr>
          <p:sp>
            <p:nvSpPr>
              <p:cNvPr id="47" name="Rectangle 46">
                <a:extLst>
                  <a:ext uri="{FF2B5EF4-FFF2-40B4-BE49-F238E27FC236}">
                    <a16:creationId xmlns:a16="http://schemas.microsoft.com/office/drawing/2014/main" id="{EB49BCFB-D3A2-9B83-E119-53BF22EF8F63}"/>
                  </a:ext>
                </a:extLst>
              </p:cNvPr>
              <p:cNvSpPr/>
              <p:nvPr/>
            </p:nvSpPr>
            <p:spPr>
              <a:xfrm>
                <a:off x="3793799" y="1924270"/>
                <a:ext cx="48947" cy="169594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3C344145-FC9C-1321-5032-B6F618FE7C9E}"/>
                  </a:ext>
                </a:extLst>
              </p:cNvPr>
              <p:cNvSpPr/>
              <p:nvPr/>
            </p:nvSpPr>
            <p:spPr>
              <a:xfrm rot="5400000">
                <a:off x="3797305" y="1906792"/>
                <a:ext cx="45719" cy="4683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AB75B276-322C-1C54-AD2A-AA3D278E871C}"/>
                  </a:ext>
                </a:extLst>
              </p:cNvPr>
              <p:cNvSpPr/>
              <p:nvPr/>
            </p:nvSpPr>
            <p:spPr>
              <a:xfrm>
                <a:off x="3641274" y="2079689"/>
                <a:ext cx="97237" cy="1682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688C4220-4FEF-96B2-F4C7-07C62F66B789}"/>
                  </a:ext>
                </a:extLst>
              </p:cNvPr>
              <p:cNvSpPr/>
              <p:nvPr/>
            </p:nvSpPr>
            <p:spPr>
              <a:xfrm>
                <a:off x="3942084" y="2069884"/>
                <a:ext cx="45719" cy="30343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61" name="Group 652">
            <a:extLst>
              <a:ext uri="{FF2B5EF4-FFF2-40B4-BE49-F238E27FC236}">
                <a16:creationId xmlns:a16="http://schemas.microsoft.com/office/drawing/2014/main" id="{12182514-E135-E0EA-5E97-2993A821E6D1}"/>
              </a:ext>
            </a:extLst>
          </p:cNvPr>
          <p:cNvGrpSpPr>
            <a:grpSpLocks/>
          </p:cNvGrpSpPr>
          <p:nvPr/>
        </p:nvGrpSpPr>
        <p:grpSpPr bwMode="auto">
          <a:xfrm>
            <a:off x="1262712" y="3265366"/>
            <a:ext cx="448554" cy="494802"/>
            <a:chOff x="2751" y="1851"/>
            <a:chExt cx="462" cy="478"/>
          </a:xfrm>
        </p:grpSpPr>
        <p:pic>
          <p:nvPicPr>
            <p:cNvPr id="62" name="Picture 653" descr="iphone_stylized_small">
              <a:extLst>
                <a:ext uri="{FF2B5EF4-FFF2-40B4-BE49-F238E27FC236}">
                  <a16:creationId xmlns:a16="http://schemas.microsoft.com/office/drawing/2014/main" id="{EBAEDBA3-93F9-B12E-A3A8-A2E3EAC6B0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54" descr="antenna_radiation_stylized">
              <a:extLst>
                <a:ext uri="{FF2B5EF4-FFF2-40B4-BE49-F238E27FC236}">
                  <a16:creationId xmlns:a16="http://schemas.microsoft.com/office/drawing/2014/main" id="{47B0C7D6-E8BF-DECA-9A52-B615320792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4" name="Group 652">
            <a:extLst>
              <a:ext uri="{FF2B5EF4-FFF2-40B4-BE49-F238E27FC236}">
                <a16:creationId xmlns:a16="http://schemas.microsoft.com/office/drawing/2014/main" id="{638DB600-FB0E-9A66-9782-8C99709E9D40}"/>
              </a:ext>
            </a:extLst>
          </p:cNvPr>
          <p:cNvGrpSpPr>
            <a:grpSpLocks/>
          </p:cNvGrpSpPr>
          <p:nvPr/>
        </p:nvGrpSpPr>
        <p:grpSpPr bwMode="auto">
          <a:xfrm>
            <a:off x="617877" y="3613100"/>
            <a:ext cx="591772" cy="571142"/>
            <a:chOff x="2751" y="1851"/>
            <a:chExt cx="462" cy="478"/>
          </a:xfrm>
        </p:grpSpPr>
        <p:pic>
          <p:nvPicPr>
            <p:cNvPr id="65" name="Picture 653" descr="iphone_stylized_small">
              <a:extLst>
                <a:ext uri="{FF2B5EF4-FFF2-40B4-BE49-F238E27FC236}">
                  <a16:creationId xmlns:a16="http://schemas.microsoft.com/office/drawing/2014/main" id="{1AD77F75-E165-9067-63AD-F5FC1505B6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654" descr="antenna_radiation_stylized">
              <a:extLst>
                <a:ext uri="{FF2B5EF4-FFF2-40B4-BE49-F238E27FC236}">
                  <a16:creationId xmlns:a16="http://schemas.microsoft.com/office/drawing/2014/main" id="{594EF0C9-EF9A-3E74-CF91-3EC9348E63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7" name="Group 652">
            <a:extLst>
              <a:ext uri="{FF2B5EF4-FFF2-40B4-BE49-F238E27FC236}">
                <a16:creationId xmlns:a16="http://schemas.microsoft.com/office/drawing/2014/main" id="{7A636A98-14E4-3818-C1AD-AA89A99A2C9F}"/>
              </a:ext>
            </a:extLst>
          </p:cNvPr>
          <p:cNvGrpSpPr>
            <a:grpSpLocks/>
          </p:cNvGrpSpPr>
          <p:nvPr/>
        </p:nvGrpSpPr>
        <p:grpSpPr bwMode="auto">
          <a:xfrm>
            <a:off x="1313931" y="4477492"/>
            <a:ext cx="397335" cy="488089"/>
            <a:chOff x="2751" y="1851"/>
            <a:chExt cx="462" cy="478"/>
          </a:xfrm>
        </p:grpSpPr>
        <p:pic>
          <p:nvPicPr>
            <p:cNvPr id="68" name="Picture 653" descr="iphone_stylized_small">
              <a:extLst>
                <a:ext uri="{FF2B5EF4-FFF2-40B4-BE49-F238E27FC236}">
                  <a16:creationId xmlns:a16="http://schemas.microsoft.com/office/drawing/2014/main" id="{6AEB3EFC-27F9-8C29-7900-F6D41630F8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54" descr="antenna_radiation_stylized">
              <a:extLst>
                <a:ext uri="{FF2B5EF4-FFF2-40B4-BE49-F238E27FC236}">
                  <a16:creationId xmlns:a16="http://schemas.microsoft.com/office/drawing/2014/main" id="{DAEAEF4F-B9C3-4632-78E1-F335E15C9E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5" name="Group 74">
            <a:extLst>
              <a:ext uri="{FF2B5EF4-FFF2-40B4-BE49-F238E27FC236}">
                <a16:creationId xmlns:a16="http://schemas.microsoft.com/office/drawing/2014/main" id="{B3A3A68D-5F6C-887E-F2C8-8C18FABB0D00}"/>
              </a:ext>
            </a:extLst>
          </p:cNvPr>
          <p:cNvGrpSpPr/>
          <p:nvPr/>
        </p:nvGrpSpPr>
        <p:grpSpPr>
          <a:xfrm>
            <a:off x="713276" y="4679502"/>
            <a:ext cx="534987" cy="407988"/>
            <a:chOff x="7432700" y="2327293"/>
            <a:chExt cx="534987" cy="407988"/>
          </a:xfrm>
        </p:grpSpPr>
        <p:pic>
          <p:nvPicPr>
            <p:cNvPr id="76" name="Picture 1017" descr="antenna_stylized">
              <a:extLst>
                <a:ext uri="{FF2B5EF4-FFF2-40B4-BE49-F238E27FC236}">
                  <a16:creationId xmlns:a16="http://schemas.microsoft.com/office/drawing/2014/main" id="{931A1F8B-1EF8-B740-A526-27C262BCEBE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2700" y="2327293"/>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1018" descr="laptop_keyboard">
              <a:extLst>
                <a:ext uri="{FF2B5EF4-FFF2-40B4-BE49-F238E27FC236}">
                  <a16:creationId xmlns:a16="http://schemas.microsoft.com/office/drawing/2014/main" id="{05EF7E46-E3C9-C15B-63BA-574608543C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9064" flipH="1">
              <a:off x="7458407" y="2575770"/>
              <a:ext cx="437221" cy="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Freeform 1019">
              <a:extLst>
                <a:ext uri="{FF2B5EF4-FFF2-40B4-BE49-F238E27FC236}">
                  <a16:creationId xmlns:a16="http://schemas.microsoft.com/office/drawing/2014/main" id="{EA07A3A0-D1C7-B34F-8259-E23EFE36A51D}"/>
                </a:ext>
              </a:extLst>
            </p:cNvPr>
            <p:cNvSpPr>
              <a:spLocks/>
            </p:cNvSpPr>
            <p:nvPr/>
          </p:nvSpPr>
          <p:spPr bwMode="auto">
            <a:xfrm>
              <a:off x="7603304" y="2420984"/>
              <a:ext cx="351919" cy="208167"/>
            </a:xfrm>
            <a:custGeom>
              <a:avLst/>
              <a:gdLst>
                <a:gd name="T0" fmla="*/ 775798119 w 2982"/>
                <a:gd name="T1" fmla="*/ 0 h 2442"/>
                <a:gd name="T2" fmla="*/ 0 w 2982"/>
                <a:gd name="T3" fmla="*/ 211226083 h 2442"/>
                <a:gd name="T4" fmla="*/ 2147483646 w 2982"/>
                <a:gd name="T5" fmla="*/ 263880059 h 2442"/>
                <a:gd name="T6" fmla="*/ 2147483646 w 2982"/>
                <a:gd name="T7" fmla="*/ 52653891 h 2442"/>
                <a:gd name="T8" fmla="*/ 775798119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9" name="Picture 1020" descr="screen">
              <a:extLst>
                <a:ext uri="{FF2B5EF4-FFF2-40B4-BE49-F238E27FC236}">
                  <a16:creationId xmlns:a16="http://schemas.microsoft.com/office/drawing/2014/main" id="{C91E253E-CE84-73DF-F294-E7709933804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637" y="2426338"/>
              <a:ext cx="319785" cy="1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Freeform 1021">
              <a:extLst>
                <a:ext uri="{FF2B5EF4-FFF2-40B4-BE49-F238E27FC236}">
                  <a16:creationId xmlns:a16="http://schemas.microsoft.com/office/drawing/2014/main" id="{B3AA2BF8-35A2-BF38-EC7F-F05D179DDFCE}"/>
                </a:ext>
              </a:extLst>
            </p:cNvPr>
            <p:cNvSpPr>
              <a:spLocks/>
            </p:cNvSpPr>
            <p:nvPr/>
          </p:nvSpPr>
          <p:spPr bwMode="auto">
            <a:xfrm>
              <a:off x="7667378" y="2414843"/>
              <a:ext cx="298167" cy="38736"/>
            </a:xfrm>
            <a:custGeom>
              <a:avLst/>
              <a:gdLst>
                <a:gd name="T0" fmla="*/ 193616298 w 2528"/>
                <a:gd name="T1" fmla="*/ 0 h 455"/>
                <a:gd name="T2" fmla="*/ 2147483646 w 2528"/>
                <a:gd name="T3" fmla="*/ 52445139 h 455"/>
                <a:gd name="T4" fmla="*/ 2147483646 w 2528"/>
                <a:gd name="T5" fmla="*/ 52445139 h 455"/>
                <a:gd name="T6" fmla="*/ 0 w 2528"/>
                <a:gd name="T7" fmla="*/ 52445139 h 455"/>
                <a:gd name="T8" fmla="*/ 19361629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Freeform 1022">
              <a:extLst>
                <a:ext uri="{FF2B5EF4-FFF2-40B4-BE49-F238E27FC236}">
                  <a16:creationId xmlns:a16="http://schemas.microsoft.com/office/drawing/2014/main" id="{3C2FFBE4-962F-7271-7029-AE38E31485D7}"/>
                </a:ext>
              </a:extLst>
            </p:cNvPr>
            <p:cNvSpPr>
              <a:spLocks/>
            </p:cNvSpPr>
            <p:nvPr/>
          </p:nvSpPr>
          <p:spPr bwMode="auto">
            <a:xfrm>
              <a:off x="7600188" y="2414528"/>
              <a:ext cx="82770" cy="161243"/>
            </a:xfrm>
            <a:custGeom>
              <a:avLst/>
              <a:gdLst>
                <a:gd name="T0" fmla="*/ 773664160 w 702"/>
                <a:gd name="T1" fmla="*/ 0 h 1893"/>
                <a:gd name="T2" fmla="*/ 0 w 702"/>
                <a:gd name="T3" fmla="*/ 210739916 h 1893"/>
                <a:gd name="T4" fmla="*/ 193416040 w 702"/>
                <a:gd name="T5" fmla="*/ 210739916 h 1893"/>
                <a:gd name="T6" fmla="*/ 967080200 w 702"/>
                <a:gd name="T7" fmla="*/ 52529017 h 1893"/>
                <a:gd name="T8" fmla="*/ 77366416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Freeform 1023">
              <a:extLst>
                <a:ext uri="{FF2B5EF4-FFF2-40B4-BE49-F238E27FC236}">
                  <a16:creationId xmlns:a16="http://schemas.microsoft.com/office/drawing/2014/main" id="{1DE21802-3AA8-460C-9F89-1F88A8D23F4B}"/>
                </a:ext>
              </a:extLst>
            </p:cNvPr>
            <p:cNvSpPr>
              <a:spLocks/>
            </p:cNvSpPr>
            <p:nvPr/>
          </p:nvSpPr>
          <p:spPr bwMode="auto">
            <a:xfrm>
              <a:off x="7874205" y="2443344"/>
              <a:ext cx="89197" cy="186122"/>
            </a:xfrm>
            <a:custGeom>
              <a:avLst/>
              <a:gdLst>
                <a:gd name="T0" fmla="*/ 969024527 w 756"/>
                <a:gd name="T1" fmla="*/ 0 h 2184"/>
                <a:gd name="T2" fmla="*/ 193802074 w 756"/>
                <a:gd name="T3" fmla="*/ 263660221 h 2184"/>
                <a:gd name="T4" fmla="*/ 0 w 756"/>
                <a:gd name="T5" fmla="*/ 263660221 h 2184"/>
                <a:gd name="T6" fmla="*/ 775222454 w 756"/>
                <a:gd name="T7" fmla="*/ 52610059 h 2184"/>
                <a:gd name="T8" fmla="*/ 9690245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Freeform 1024">
              <a:extLst>
                <a:ext uri="{FF2B5EF4-FFF2-40B4-BE49-F238E27FC236}">
                  <a16:creationId xmlns:a16="http://schemas.microsoft.com/office/drawing/2014/main" id="{8806C80D-65EC-ACE3-DCF1-AF09EC6B5789}"/>
                </a:ext>
              </a:extLst>
            </p:cNvPr>
            <p:cNvSpPr>
              <a:spLocks/>
            </p:cNvSpPr>
            <p:nvPr/>
          </p:nvSpPr>
          <p:spPr bwMode="auto">
            <a:xfrm>
              <a:off x="7599214" y="2567582"/>
              <a:ext cx="327185" cy="62828"/>
            </a:xfrm>
            <a:custGeom>
              <a:avLst/>
              <a:gdLst>
                <a:gd name="T0" fmla="*/ 193829444 w 2773"/>
                <a:gd name="T1" fmla="*/ 0 h 738"/>
                <a:gd name="T2" fmla="*/ 0 w 2773"/>
                <a:gd name="T3" fmla="*/ 52443587 h 738"/>
                <a:gd name="T4" fmla="*/ 2147483646 w 2773"/>
                <a:gd name="T5" fmla="*/ 104894411 h 738"/>
                <a:gd name="T6" fmla="*/ 2147483646 w 2773"/>
                <a:gd name="T7" fmla="*/ 52443587 h 738"/>
                <a:gd name="T8" fmla="*/ 193829444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Freeform 1025">
              <a:extLst>
                <a:ext uri="{FF2B5EF4-FFF2-40B4-BE49-F238E27FC236}">
                  <a16:creationId xmlns:a16="http://schemas.microsoft.com/office/drawing/2014/main" id="{3E945011-31B0-2D92-03CB-DEB8AF4758DE}"/>
                </a:ext>
              </a:extLst>
            </p:cNvPr>
            <p:cNvSpPr>
              <a:spLocks/>
            </p:cNvSpPr>
            <p:nvPr/>
          </p:nvSpPr>
          <p:spPr bwMode="auto">
            <a:xfrm>
              <a:off x="7884138" y="2444918"/>
              <a:ext cx="83549" cy="186909"/>
            </a:xfrm>
            <a:custGeom>
              <a:avLst/>
              <a:gdLst>
                <a:gd name="T0" fmla="*/ 2147483646 w 637"/>
                <a:gd name="T1" fmla="*/ 0 h 1659"/>
                <a:gd name="T2" fmla="*/ 2147483646 w 637"/>
                <a:gd name="T3" fmla="*/ 0 h 1659"/>
                <a:gd name="T4" fmla="*/ 295581541 w 637"/>
                <a:gd name="T5" fmla="*/ 2147483646 h 1659"/>
                <a:gd name="T6" fmla="*/ 0 w 637"/>
                <a:gd name="T7" fmla="*/ 2147483646 h 1659"/>
                <a:gd name="T8" fmla="*/ 214748364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Freeform 1026">
              <a:extLst>
                <a:ext uri="{FF2B5EF4-FFF2-40B4-BE49-F238E27FC236}">
                  <a16:creationId xmlns:a16="http://schemas.microsoft.com/office/drawing/2014/main" id="{4C601A85-3792-1380-3402-E643E28418C9}"/>
                </a:ext>
              </a:extLst>
            </p:cNvPr>
            <p:cNvSpPr>
              <a:spLocks/>
            </p:cNvSpPr>
            <p:nvPr/>
          </p:nvSpPr>
          <p:spPr bwMode="auto">
            <a:xfrm>
              <a:off x="7599603" y="2575928"/>
              <a:ext cx="290961" cy="62041"/>
            </a:xfrm>
            <a:custGeom>
              <a:avLst/>
              <a:gdLst>
                <a:gd name="T0" fmla="*/ 0 w 2216"/>
                <a:gd name="T1" fmla="*/ 0 h 550"/>
                <a:gd name="T2" fmla="*/ 296523134 w 2216"/>
                <a:gd name="T3" fmla="*/ 324379338 h 550"/>
                <a:gd name="T4" fmla="*/ 2147483646 w 2216"/>
                <a:gd name="T5" fmla="*/ 2147483646 h 550"/>
                <a:gd name="T6" fmla="*/ 2147483646 w 2216"/>
                <a:gd name="T7" fmla="*/ 214748364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6" name="Group 1027">
              <a:extLst>
                <a:ext uri="{FF2B5EF4-FFF2-40B4-BE49-F238E27FC236}">
                  <a16:creationId xmlns:a16="http://schemas.microsoft.com/office/drawing/2014/main" id="{CEAA0E51-18D0-C2B9-6008-6EF036CE8F53}"/>
                </a:ext>
              </a:extLst>
            </p:cNvPr>
            <p:cNvGrpSpPr>
              <a:grpSpLocks/>
            </p:cNvGrpSpPr>
            <p:nvPr/>
          </p:nvGrpSpPr>
          <p:grpSpPr bwMode="auto">
            <a:xfrm>
              <a:off x="7594735" y="2642220"/>
              <a:ext cx="98740" cy="36846"/>
              <a:chOff x="1740" y="2642"/>
              <a:chExt cx="752" cy="327"/>
            </a:xfrm>
          </p:grpSpPr>
          <p:sp>
            <p:nvSpPr>
              <p:cNvPr id="93" name="Freeform 1028">
                <a:extLst>
                  <a:ext uri="{FF2B5EF4-FFF2-40B4-BE49-F238E27FC236}">
                    <a16:creationId xmlns:a16="http://schemas.microsoft.com/office/drawing/2014/main" id="{31F1CD02-4B04-0038-1E42-A34F5FF6C954}"/>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Freeform 1029">
                <a:extLst>
                  <a:ext uri="{FF2B5EF4-FFF2-40B4-BE49-F238E27FC236}">
                    <a16:creationId xmlns:a16="http://schemas.microsoft.com/office/drawing/2014/main" id="{5C2E56FC-8684-12BB-E5BF-D281323B63C0}"/>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5" name="Freeform 1030">
                <a:extLst>
                  <a:ext uri="{FF2B5EF4-FFF2-40B4-BE49-F238E27FC236}">
                    <a16:creationId xmlns:a16="http://schemas.microsoft.com/office/drawing/2014/main" id="{BE5BBD3D-15FE-D05E-3D12-E20F00B8E0B9}"/>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Freeform 1031">
                <a:extLst>
                  <a:ext uri="{FF2B5EF4-FFF2-40B4-BE49-F238E27FC236}">
                    <a16:creationId xmlns:a16="http://schemas.microsoft.com/office/drawing/2014/main" id="{1164C54D-C1C8-5E7D-239B-9E6C04949BF9}"/>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Freeform 1032">
                <a:extLst>
                  <a:ext uri="{FF2B5EF4-FFF2-40B4-BE49-F238E27FC236}">
                    <a16:creationId xmlns:a16="http://schemas.microsoft.com/office/drawing/2014/main" id="{971D0BFE-44B4-9C11-69EF-1909C46080D8}"/>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Freeform 1033">
                <a:extLst>
                  <a:ext uri="{FF2B5EF4-FFF2-40B4-BE49-F238E27FC236}">
                    <a16:creationId xmlns:a16="http://schemas.microsoft.com/office/drawing/2014/main" id="{5596A9D6-AC0F-B16C-26A1-57030365D6D0}"/>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87" name="Freeform 1034">
              <a:extLst>
                <a:ext uri="{FF2B5EF4-FFF2-40B4-BE49-F238E27FC236}">
                  <a16:creationId xmlns:a16="http://schemas.microsoft.com/office/drawing/2014/main" id="{CF4A5F30-5288-2CAD-D55C-EA3C15DC3FA2}"/>
                </a:ext>
              </a:extLst>
            </p:cNvPr>
            <p:cNvSpPr>
              <a:spLocks/>
            </p:cNvSpPr>
            <p:nvPr/>
          </p:nvSpPr>
          <p:spPr bwMode="auto">
            <a:xfrm>
              <a:off x="7763780" y="2647731"/>
              <a:ext cx="119578" cy="80936"/>
            </a:xfrm>
            <a:custGeom>
              <a:avLst/>
              <a:gdLst>
                <a:gd name="T0" fmla="*/ 213221464 w 990"/>
                <a:gd name="T1" fmla="*/ 1090686587 h 792"/>
                <a:gd name="T2" fmla="*/ 1915477586 w 990"/>
                <a:gd name="T3" fmla="*/ 0 h 792"/>
                <a:gd name="T4" fmla="*/ 1915477586 w 990"/>
                <a:gd name="T5" fmla="*/ 108859840 h 792"/>
                <a:gd name="T6" fmla="*/ 0 w 990"/>
                <a:gd name="T7" fmla="*/ 1090686587 h 792"/>
                <a:gd name="T8" fmla="*/ 213221464 w 990"/>
                <a:gd name="T9" fmla="*/ 109068658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Freeform 1035">
              <a:extLst>
                <a:ext uri="{FF2B5EF4-FFF2-40B4-BE49-F238E27FC236}">
                  <a16:creationId xmlns:a16="http://schemas.microsoft.com/office/drawing/2014/main" id="{E66290F8-6B12-C13C-F0DB-4332B9834F07}"/>
                </a:ext>
              </a:extLst>
            </p:cNvPr>
            <p:cNvSpPr>
              <a:spLocks/>
            </p:cNvSpPr>
            <p:nvPr/>
          </p:nvSpPr>
          <p:spPr bwMode="auto">
            <a:xfrm>
              <a:off x="7458602" y="2654187"/>
              <a:ext cx="305957" cy="73850"/>
            </a:xfrm>
            <a:custGeom>
              <a:avLst/>
              <a:gdLst>
                <a:gd name="T0" fmla="*/ 213486572 w 2532"/>
                <a:gd name="T1" fmla="*/ 0 h 723"/>
                <a:gd name="T2" fmla="*/ 213486572 w 2532"/>
                <a:gd name="T3" fmla="*/ 0 h 723"/>
                <a:gd name="T4" fmla="*/ 2147483646 w 2532"/>
                <a:gd name="T5" fmla="*/ 979380008 h 723"/>
                <a:gd name="T6" fmla="*/ 2147483646 w 2532"/>
                <a:gd name="T7" fmla="*/ 1088085165 h 723"/>
                <a:gd name="T8" fmla="*/ 0 w 2532"/>
                <a:gd name="T9" fmla="*/ 108705259 h 723"/>
                <a:gd name="T10" fmla="*/ 21348657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Freeform 1036">
              <a:extLst>
                <a:ext uri="{FF2B5EF4-FFF2-40B4-BE49-F238E27FC236}">
                  <a16:creationId xmlns:a16="http://schemas.microsoft.com/office/drawing/2014/main" id="{3D3F1B85-C35F-FCA1-E4BA-A9819F1C7275}"/>
                </a:ext>
              </a:extLst>
            </p:cNvPr>
            <p:cNvSpPr>
              <a:spLocks/>
            </p:cNvSpPr>
            <p:nvPr/>
          </p:nvSpPr>
          <p:spPr bwMode="auto">
            <a:xfrm>
              <a:off x="7458797" y="2640645"/>
              <a:ext cx="3311" cy="14959"/>
            </a:xfrm>
            <a:custGeom>
              <a:avLst/>
              <a:gdLst>
                <a:gd name="T0" fmla="*/ 262278191 w 26"/>
                <a:gd name="T1" fmla="*/ 107489981 h 147"/>
                <a:gd name="T2" fmla="*/ 262278191 w 26"/>
                <a:gd name="T3" fmla="*/ 214969480 h 147"/>
                <a:gd name="T4" fmla="*/ 0 w 26"/>
                <a:gd name="T5" fmla="*/ 214969480 h 147"/>
                <a:gd name="T6" fmla="*/ 262278191 w 26"/>
                <a:gd name="T7" fmla="*/ 0 h 147"/>
                <a:gd name="T8" fmla="*/ 262278191 w 26"/>
                <a:gd name="T9" fmla="*/ 10748998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Freeform 1037">
              <a:extLst>
                <a:ext uri="{FF2B5EF4-FFF2-40B4-BE49-F238E27FC236}">
                  <a16:creationId xmlns:a16="http://schemas.microsoft.com/office/drawing/2014/main" id="{8EC01CFF-9685-32B2-6C14-7490A7FA666A}"/>
                </a:ext>
              </a:extLst>
            </p:cNvPr>
            <p:cNvSpPr>
              <a:spLocks/>
            </p:cNvSpPr>
            <p:nvPr/>
          </p:nvSpPr>
          <p:spPr bwMode="auto">
            <a:xfrm>
              <a:off x="7458992" y="2579707"/>
              <a:ext cx="142170" cy="61883"/>
            </a:xfrm>
            <a:custGeom>
              <a:avLst/>
              <a:gdLst>
                <a:gd name="T0" fmla="*/ 2136125890 w 1176"/>
                <a:gd name="T1" fmla="*/ 0 h 606"/>
                <a:gd name="T2" fmla="*/ 0 w 1176"/>
                <a:gd name="T3" fmla="*/ 870000945 h 606"/>
                <a:gd name="T4" fmla="*/ 213789467 w 1176"/>
                <a:gd name="T5" fmla="*/ 870000945 h 606"/>
                <a:gd name="T6" fmla="*/ 2136125890 w 1176"/>
                <a:gd name="T7" fmla="*/ 108617123 h 606"/>
                <a:gd name="T8" fmla="*/ 213612589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Freeform 1038">
              <a:extLst>
                <a:ext uri="{FF2B5EF4-FFF2-40B4-BE49-F238E27FC236}">
                  <a16:creationId xmlns:a16="http://schemas.microsoft.com/office/drawing/2014/main" id="{35BF4415-A531-B415-A65F-EF62640A3898}"/>
                </a:ext>
              </a:extLst>
            </p:cNvPr>
            <p:cNvSpPr>
              <a:spLocks/>
            </p:cNvSpPr>
            <p:nvPr/>
          </p:nvSpPr>
          <p:spPr bwMode="auto">
            <a:xfrm>
              <a:off x="7468535" y="2643795"/>
              <a:ext cx="290182" cy="71016"/>
            </a:xfrm>
            <a:custGeom>
              <a:avLst/>
              <a:gdLst>
                <a:gd name="T0" fmla="*/ 173112702 w 2532"/>
                <a:gd name="T1" fmla="*/ 0 h 723"/>
                <a:gd name="T2" fmla="*/ 173112702 w 2532"/>
                <a:gd name="T3" fmla="*/ 0 h 723"/>
                <a:gd name="T4" fmla="*/ 2069773885 w 2532"/>
                <a:gd name="T5" fmla="*/ 558173482 h 723"/>
                <a:gd name="T6" fmla="*/ 2069773885 w 2532"/>
                <a:gd name="T7" fmla="*/ 558173482 h 723"/>
                <a:gd name="T8" fmla="*/ 0 w 2532"/>
                <a:gd name="T9" fmla="*/ 92871346 h 723"/>
                <a:gd name="T10" fmla="*/ 17311270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Freeform 1039">
              <a:extLst>
                <a:ext uri="{FF2B5EF4-FFF2-40B4-BE49-F238E27FC236}">
                  <a16:creationId xmlns:a16="http://schemas.microsoft.com/office/drawing/2014/main" id="{51BF1F84-3926-8274-568A-B1595E933005}"/>
                </a:ext>
              </a:extLst>
            </p:cNvPr>
            <p:cNvSpPr>
              <a:spLocks/>
            </p:cNvSpPr>
            <p:nvPr/>
          </p:nvSpPr>
          <p:spPr bwMode="auto">
            <a:xfrm flipV="1">
              <a:off x="7758327" y="2638756"/>
              <a:ext cx="118410" cy="73535"/>
            </a:xfrm>
            <a:custGeom>
              <a:avLst/>
              <a:gdLst>
                <a:gd name="T0" fmla="*/ 0 w 2532"/>
                <a:gd name="T1" fmla="*/ 0 h 723"/>
                <a:gd name="T2" fmla="*/ 0 w 2532"/>
                <a:gd name="T3" fmla="*/ 0 h 723"/>
                <a:gd name="T4" fmla="*/ 0 w 2532"/>
                <a:gd name="T5" fmla="*/ 962694895 h 723"/>
                <a:gd name="T6" fmla="*/ 0 w 2532"/>
                <a:gd name="T7" fmla="*/ 962694895 h 723"/>
                <a:gd name="T8" fmla="*/ 0 w 2532"/>
                <a:gd name="T9" fmla="*/ 107314314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Rectangle 3">
            <a:extLst>
              <a:ext uri="{FF2B5EF4-FFF2-40B4-BE49-F238E27FC236}">
                <a16:creationId xmlns:a16="http://schemas.microsoft.com/office/drawing/2014/main" id="{14FFCB41-3D10-AD52-0366-338EB7B2AE5A}"/>
              </a:ext>
            </a:extLst>
          </p:cNvPr>
          <p:cNvSpPr txBox="1">
            <a:spLocks noChangeArrowheads="1"/>
          </p:cNvSpPr>
          <p:nvPr/>
        </p:nvSpPr>
        <p:spPr>
          <a:xfrm>
            <a:off x="5267945" y="1589154"/>
            <a:ext cx="4424236" cy="470386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Channel Quality Indicator (CQI):</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device measures quality of received </a:t>
            </a:r>
            <a:r>
              <a:rPr kumimoji="0" lang="en-US" sz="2800" b="0" i="0" u="none" strike="noStrike" kern="1200" cap="none" spc="0" normalizeH="0" baseline="0" noProof="0" dirty="0">
                <a:ln>
                  <a:noFill/>
                </a:ln>
                <a:solidFill>
                  <a:srgbClr val="0E00A3"/>
                </a:solidFill>
                <a:effectLst/>
                <a:uLnTx/>
                <a:uFillTx/>
                <a:latin typeface="Calibri" panose="020F0502020204030204"/>
                <a:ea typeface="+mn-ea"/>
                <a:cs typeface="+mn-cs"/>
              </a:rPr>
              <a:t>reference signals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reports quality to </a:t>
            </a:r>
            <a:r>
              <a:rPr lang="en-US" dirty="0">
                <a:solidFill>
                  <a:prstClr val="black"/>
                </a:solidFill>
                <a:latin typeface="Calibri" panose="020F0502020204030204"/>
              </a:rPr>
              <a:t>base station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srgbClr val="0E00A3"/>
                </a:solidFill>
                <a:effectLst/>
                <a:uLnTx/>
                <a:uFillTx/>
                <a:latin typeface="Calibri" panose="020F0502020204030204"/>
                <a:ea typeface="+mn-ea"/>
                <a:cs typeface="+mn-cs"/>
              </a:rPr>
              <a:t>4-bit CQI value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tells base station how fast it can transmit (bad channel: transmit slow)</a:t>
            </a:r>
          </a:p>
        </p:txBody>
      </p:sp>
      <p:sp>
        <p:nvSpPr>
          <p:cNvPr id="7" name="Freeform 6">
            <a:extLst>
              <a:ext uri="{FF2B5EF4-FFF2-40B4-BE49-F238E27FC236}">
                <a16:creationId xmlns:a16="http://schemas.microsoft.com/office/drawing/2014/main" id="{9554172D-264F-8ED5-2CDE-E3868CDE0608}"/>
              </a:ext>
            </a:extLst>
          </p:cNvPr>
          <p:cNvSpPr/>
          <p:nvPr/>
        </p:nvSpPr>
        <p:spPr>
          <a:xfrm>
            <a:off x="1458536" y="3754950"/>
            <a:ext cx="899316" cy="694481"/>
          </a:xfrm>
          <a:custGeom>
            <a:avLst/>
            <a:gdLst>
              <a:gd name="connsiteX0" fmla="*/ 0 w 1238491"/>
              <a:gd name="connsiteY0" fmla="*/ 0 h 694481"/>
              <a:gd name="connsiteX1" fmla="*/ 1238491 w 1238491"/>
              <a:gd name="connsiteY1" fmla="*/ 694481 h 694481"/>
            </a:gdLst>
            <a:ahLst/>
            <a:cxnLst>
              <a:cxn ang="0">
                <a:pos x="connsiteX0" y="connsiteY0"/>
              </a:cxn>
              <a:cxn ang="0">
                <a:pos x="connsiteX1" y="connsiteY1"/>
              </a:cxn>
            </a:cxnLst>
            <a:rect l="l" t="t" r="r" b="b"/>
            <a:pathLst>
              <a:path w="1238491" h="694481">
                <a:moveTo>
                  <a:pt x="0" y="0"/>
                </a:moveTo>
                <a:lnTo>
                  <a:pt x="1238491" y="694481"/>
                </a:lnTo>
              </a:path>
            </a:pathLst>
          </a:custGeom>
          <a:noFill/>
          <a:ln>
            <a:solidFill>
              <a:srgbClr val="C00000"/>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reeform 8">
            <a:extLst>
              <a:ext uri="{FF2B5EF4-FFF2-40B4-BE49-F238E27FC236}">
                <a16:creationId xmlns:a16="http://schemas.microsoft.com/office/drawing/2014/main" id="{01DC1AC7-EE15-996C-8E68-498B80E8073A}"/>
              </a:ext>
            </a:extLst>
          </p:cNvPr>
          <p:cNvSpPr/>
          <p:nvPr/>
        </p:nvSpPr>
        <p:spPr>
          <a:xfrm>
            <a:off x="1113391" y="4012455"/>
            <a:ext cx="1244461" cy="517339"/>
          </a:xfrm>
          <a:custGeom>
            <a:avLst/>
            <a:gdLst>
              <a:gd name="connsiteX0" fmla="*/ 0 w 1238491"/>
              <a:gd name="connsiteY0" fmla="*/ 0 h 694481"/>
              <a:gd name="connsiteX1" fmla="*/ 1238491 w 1238491"/>
              <a:gd name="connsiteY1" fmla="*/ 694481 h 694481"/>
              <a:gd name="connsiteX0" fmla="*/ 0 w 1805651"/>
              <a:gd name="connsiteY0" fmla="*/ 0 h 636608"/>
              <a:gd name="connsiteX1" fmla="*/ 1805651 w 1805651"/>
              <a:gd name="connsiteY1" fmla="*/ 636608 h 636608"/>
              <a:gd name="connsiteX0" fmla="*/ 0 w 1805651"/>
              <a:gd name="connsiteY0" fmla="*/ 0 h 636608"/>
              <a:gd name="connsiteX1" fmla="*/ 1805651 w 1805651"/>
              <a:gd name="connsiteY1" fmla="*/ 636608 h 636608"/>
              <a:gd name="csX0" fmla="*/ 0 w 1540608"/>
              <a:gd name="csY0" fmla="*/ 0 h 517339"/>
              <a:gd name="csX1" fmla="*/ 1540608 w 1540608"/>
              <a:gd name="csY1" fmla="*/ 517339 h 517339"/>
            </a:gdLst>
            <a:ahLst/>
            <a:cxnLst>
              <a:cxn ang="0">
                <a:pos x="csX0" y="csY0"/>
              </a:cxn>
              <a:cxn ang="0">
                <a:pos x="csX1" y="csY1"/>
              </a:cxn>
            </a:cxnLst>
            <a:rect l="l" t="t" r="r" b="b"/>
            <a:pathLst>
              <a:path w="1540608" h="517339">
                <a:moveTo>
                  <a:pt x="0" y="0"/>
                </a:moveTo>
                <a:cubicBezTo>
                  <a:pt x="412830" y="231494"/>
                  <a:pt x="954158" y="378442"/>
                  <a:pt x="1540608" y="517339"/>
                </a:cubicBezTo>
              </a:path>
            </a:pathLst>
          </a:custGeom>
          <a:noFill/>
          <a:ln>
            <a:solidFill>
              <a:srgbClr val="C00000"/>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17">
            <a:extLst>
              <a:ext uri="{FF2B5EF4-FFF2-40B4-BE49-F238E27FC236}">
                <a16:creationId xmlns:a16="http://schemas.microsoft.com/office/drawing/2014/main" id="{885B80AF-3C96-6AF0-9154-D8F115BDED21}"/>
              </a:ext>
            </a:extLst>
          </p:cNvPr>
          <p:cNvSpPr/>
          <p:nvPr/>
        </p:nvSpPr>
        <p:spPr>
          <a:xfrm flipV="1">
            <a:off x="900013" y="4529794"/>
            <a:ext cx="1457839" cy="167580"/>
          </a:xfrm>
          <a:custGeom>
            <a:avLst/>
            <a:gdLst>
              <a:gd name="connsiteX0" fmla="*/ 0 w 1238491"/>
              <a:gd name="connsiteY0" fmla="*/ 0 h 694481"/>
              <a:gd name="connsiteX1" fmla="*/ 1238491 w 1238491"/>
              <a:gd name="connsiteY1" fmla="*/ 694481 h 694481"/>
              <a:gd name="connsiteX0" fmla="*/ 0 w 1805651"/>
              <a:gd name="connsiteY0" fmla="*/ 0 h 636608"/>
              <a:gd name="connsiteX1" fmla="*/ 1805651 w 1805651"/>
              <a:gd name="connsiteY1" fmla="*/ 636608 h 636608"/>
              <a:gd name="connsiteX0" fmla="*/ 0 w 1805651"/>
              <a:gd name="connsiteY0" fmla="*/ 0 h 636608"/>
              <a:gd name="connsiteX1" fmla="*/ 1805651 w 1805651"/>
              <a:gd name="connsiteY1" fmla="*/ 636608 h 636608"/>
              <a:gd name="connsiteX0" fmla="*/ 0 w 1805651"/>
              <a:gd name="connsiteY0" fmla="*/ 0 h 636608"/>
              <a:gd name="connsiteX1" fmla="*/ 1805651 w 1805651"/>
              <a:gd name="connsiteY1" fmla="*/ 636608 h 636608"/>
              <a:gd name="connsiteX0" fmla="*/ 0 w 1752059"/>
              <a:gd name="connsiteY0" fmla="*/ 0 h 793803"/>
              <a:gd name="connsiteX1" fmla="*/ 1752059 w 1752059"/>
              <a:gd name="connsiteY1" fmla="*/ 793803 h 793803"/>
              <a:gd name="connsiteX0" fmla="*/ 0 w 1752059"/>
              <a:gd name="connsiteY0" fmla="*/ 0 h 1035677"/>
              <a:gd name="connsiteX1" fmla="*/ 1752059 w 1752059"/>
              <a:gd name="connsiteY1" fmla="*/ 793803 h 1035677"/>
              <a:gd name="connsiteX0" fmla="*/ 0 w 1835795"/>
              <a:gd name="connsiteY0" fmla="*/ 0 h 972728"/>
              <a:gd name="connsiteX1" fmla="*/ 1835795 w 1835795"/>
              <a:gd name="connsiteY1" fmla="*/ 636602 h 972728"/>
              <a:gd name="connsiteX0" fmla="*/ 0 w 1829097"/>
              <a:gd name="connsiteY0" fmla="*/ 0 h 1003223"/>
              <a:gd name="connsiteX1" fmla="*/ 1829097 w 1829097"/>
              <a:gd name="connsiteY1" fmla="*/ 715202 h 1003223"/>
            </a:gdLst>
            <a:ahLst/>
            <a:cxnLst>
              <a:cxn ang="0">
                <a:pos x="connsiteX0" y="connsiteY0"/>
              </a:cxn>
              <a:cxn ang="0">
                <a:pos x="connsiteX1" y="connsiteY1"/>
              </a:cxn>
            </a:cxnLst>
            <a:rect l="l" t="t" r="r" b="b"/>
            <a:pathLst>
              <a:path w="1829097" h="1003223">
                <a:moveTo>
                  <a:pt x="0" y="0"/>
                </a:moveTo>
                <a:cubicBezTo>
                  <a:pt x="295598" y="1823132"/>
                  <a:pt x="1242647" y="576305"/>
                  <a:pt x="1829097" y="715202"/>
                </a:cubicBezTo>
              </a:path>
            </a:pathLst>
          </a:custGeom>
          <a:noFill/>
          <a:ln>
            <a:solidFill>
              <a:srgbClr val="C00000"/>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18">
            <a:extLst>
              <a:ext uri="{FF2B5EF4-FFF2-40B4-BE49-F238E27FC236}">
                <a16:creationId xmlns:a16="http://schemas.microsoft.com/office/drawing/2014/main" id="{F0F4FF63-3FFA-C2B0-828C-87E5900342AA}"/>
              </a:ext>
            </a:extLst>
          </p:cNvPr>
          <p:cNvSpPr/>
          <p:nvPr/>
        </p:nvSpPr>
        <p:spPr>
          <a:xfrm>
            <a:off x="1560240" y="4619550"/>
            <a:ext cx="800319" cy="270940"/>
          </a:xfrm>
          <a:custGeom>
            <a:avLst/>
            <a:gdLst>
              <a:gd name="connsiteX0" fmla="*/ 0 w 1238491"/>
              <a:gd name="connsiteY0" fmla="*/ 0 h 694481"/>
              <a:gd name="connsiteX1" fmla="*/ 1238491 w 1238491"/>
              <a:gd name="connsiteY1" fmla="*/ 694481 h 694481"/>
              <a:gd name="connsiteX0" fmla="*/ 0 w 1805651"/>
              <a:gd name="connsiteY0" fmla="*/ 0 h 636608"/>
              <a:gd name="connsiteX1" fmla="*/ 1805651 w 1805651"/>
              <a:gd name="connsiteY1" fmla="*/ 636608 h 636608"/>
              <a:gd name="connsiteX0" fmla="*/ 0 w 1805651"/>
              <a:gd name="connsiteY0" fmla="*/ 0 h 636608"/>
              <a:gd name="connsiteX1" fmla="*/ 1805651 w 1805651"/>
              <a:gd name="connsiteY1" fmla="*/ 636608 h 636608"/>
              <a:gd name="connsiteX0" fmla="*/ 0 w 1708517"/>
              <a:gd name="connsiteY0" fmla="*/ 3022424 h 3033770"/>
              <a:gd name="connsiteX1" fmla="*/ 1708517 w 1708517"/>
              <a:gd name="connsiteY1" fmla="*/ 4159 h 3033770"/>
              <a:gd name="connsiteX0" fmla="*/ 0 w 1654926"/>
              <a:gd name="connsiteY0" fmla="*/ 3768379 h 3777748"/>
              <a:gd name="connsiteX1" fmla="*/ 1654926 w 1654926"/>
              <a:gd name="connsiteY1" fmla="*/ 3420 h 3777748"/>
              <a:gd name="connsiteX0" fmla="*/ 0 w 1105616"/>
              <a:gd name="connsiteY0" fmla="*/ 1512584 h 1532402"/>
              <a:gd name="connsiteX1" fmla="*/ 1105616 w 1105616"/>
              <a:gd name="connsiteY1" fmla="*/ 7362 h 1532402"/>
              <a:gd name="connsiteX0" fmla="*/ 0 w 1105616"/>
              <a:gd name="connsiteY0" fmla="*/ 1505221 h 1537424"/>
              <a:gd name="connsiteX1" fmla="*/ 1105616 w 1105616"/>
              <a:gd name="connsiteY1" fmla="*/ -1 h 1537424"/>
              <a:gd name="connsiteX0" fmla="*/ 0 w 1102266"/>
              <a:gd name="connsiteY0" fmla="*/ 1799972 h 1826102"/>
              <a:gd name="connsiteX1" fmla="*/ 1102266 w 1102266"/>
              <a:gd name="connsiteY1" fmla="*/ -1 h 1826102"/>
              <a:gd name="connsiteX0" fmla="*/ 0 w 1102266"/>
              <a:gd name="connsiteY0" fmla="*/ 1799972 h 1799972"/>
              <a:gd name="connsiteX1" fmla="*/ 1102266 w 1102266"/>
              <a:gd name="connsiteY1" fmla="*/ -1 h 1799972"/>
            </a:gdLst>
            <a:ahLst/>
            <a:cxnLst>
              <a:cxn ang="0">
                <a:pos x="connsiteX0" y="connsiteY0"/>
              </a:cxn>
              <a:cxn ang="0">
                <a:pos x="connsiteX1" y="connsiteY1"/>
              </a:cxn>
            </a:cxnLst>
            <a:rect l="l" t="t" r="r" b="b"/>
            <a:pathLst>
              <a:path w="1102266" h="1799972">
                <a:moveTo>
                  <a:pt x="0" y="1799972"/>
                </a:moveTo>
                <a:cubicBezTo>
                  <a:pt x="463072" y="1441975"/>
                  <a:pt x="545961" y="666744"/>
                  <a:pt x="1102266" y="-1"/>
                </a:cubicBezTo>
              </a:path>
            </a:pathLst>
          </a:custGeom>
          <a:noFill/>
          <a:ln>
            <a:solidFill>
              <a:srgbClr val="C00000"/>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TextBox 104">
            <a:extLst>
              <a:ext uri="{FF2B5EF4-FFF2-40B4-BE49-F238E27FC236}">
                <a16:creationId xmlns:a16="http://schemas.microsoft.com/office/drawing/2014/main" id="{F5095ADF-490A-0B7B-B697-607575D0533F}"/>
              </a:ext>
            </a:extLst>
          </p:cNvPr>
          <p:cNvSpPr txBox="1"/>
          <p:nvPr/>
        </p:nvSpPr>
        <p:spPr>
          <a:xfrm>
            <a:off x="5445929" y="8525305"/>
            <a:ext cx="272856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“We are all equally important”</a:t>
            </a:r>
          </a:p>
        </p:txBody>
      </p:sp>
      <p:sp>
        <p:nvSpPr>
          <p:cNvPr id="10" name="Slide Number Placeholder 11">
            <a:extLst>
              <a:ext uri="{FF2B5EF4-FFF2-40B4-BE49-F238E27FC236}">
                <a16:creationId xmlns:a16="http://schemas.microsoft.com/office/drawing/2014/main" id="{BC97248D-8227-C392-BD1B-17BD7B0BE32D}"/>
              </a:ext>
            </a:extLst>
          </p:cNvPr>
          <p:cNvSpPr>
            <a:spLocks noGrp="1"/>
          </p:cNvSpPr>
          <p:nvPr>
            <p:ph type="sldNum" sz="quarter" idx="4"/>
          </p:nvPr>
        </p:nvSpPr>
        <p:spPr>
          <a:xfrm>
            <a:off x="9219616" y="644308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Edge Topics </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21879764-0333-401B-01E5-A04C3A5963BE}"/>
              </a:ext>
            </a:extLst>
          </p:cNvPr>
          <p:cNvPicPr>
            <a:picLocks noChangeAspect="1"/>
          </p:cNvPicPr>
          <p:nvPr/>
        </p:nvPicPr>
        <p:blipFill>
          <a:blip r:embed="rId8"/>
          <a:stretch>
            <a:fillRect/>
          </a:stretch>
        </p:blipFill>
        <p:spPr>
          <a:xfrm>
            <a:off x="3109164" y="2127380"/>
            <a:ext cx="1612900" cy="3073400"/>
          </a:xfrm>
          <a:prstGeom prst="rect">
            <a:avLst/>
          </a:prstGeom>
        </p:spPr>
      </p:pic>
      <p:sp>
        <p:nvSpPr>
          <p:cNvPr id="60" name="TextBox 59">
            <a:extLst>
              <a:ext uri="{FF2B5EF4-FFF2-40B4-BE49-F238E27FC236}">
                <a16:creationId xmlns:a16="http://schemas.microsoft.com/office/drawing/2014/main" id="{001504DA-2F7F-08DD-0925-AE9D0C56699F}"/>
              </a:ext>
            </a:extLst>
          </p:cNvPr>
          <p:cNvSpPr txBox="1"/>
          <p:nvPr/>
        </p:nvSpPr>
        <p:spPr>
          <a:xfrm>
            <a:off x="2322641" y="4349436"/>
            <a:ext cx="62921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CQI</a:t>
            </a:r>
          </a:p>
        </p:txBody>
      </p:sp>
      <p:cxnSp>
        <p:nvCxnSpPr>
          <p:cNvPr id="70" name="Straight Arrow Connector 69">
            <a:extLst>
              <a:ext uri="{FF2B5EF4-FFF2-40B4-BE49-F238E27FC236}">
                <a16:creationId xmlns:a16="http://schemas.microsoft.com/office/drawing/2014/main" id="{DB66A111-3418-98ED-79EA-7D09935F6F1C}"/>
              </a:ext>
            </a:extLst>
          </p:cNvPr>
          <p:cNvCxnSpPr/>
          <p:nvPr/>
        </p:nvCxnSpPr>
        <p:spPr>
          <a:xfrm>
            <a:off x="2880923" y="4549991"/>
            <a:ext cx="456482" cy="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89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dissolv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02C2E-26AF-BD0B-42CD-608D7289D48D}"/>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4FF5FA0E-DF1B-3C93-4564-8A39082BEA7A}"/>
              </a:ext>
            </a:extLst>
          </p:cNvPr>
          <p:cNvSpPr>
            <a:spLocks noGrp="1"/>
          </p:cNvSpPr>
          <p:nvPr>
            <p:ph type="title"/>
          </p:nvPr>
        </p:nvSpPr>
        <p:spPr>
          <a:xfrm>
            <a:off x="618456" y="278688"/>
            <a:ext cx="10811544" cy="894622"/>
          </a:xfrm>
        </p:spPr>
        <p:txBody>
          <a:bodyPr>
            <a:normAutofit/>
          </a:bodyPr>
          <a:lstStyle/>
          <a:p>
            <a:r>
              <a:rPr lang="en-US" dirty="0"/>
              <a:t>5G RAN scheduling: QoS Class Indicator</a:t>
            </a:r>
            <a:endParaRPr lang="en-US" dirty="0">
              <a:solidFill>
                <a:srgbClr val="C00000"/>
              </a:solidFill>
            </a:endParaRPr>
          </a:p>
        </p:txBody>
      </p:sp>
      <p:sp>
        <p:nvSpPr>
          <p:cNvPr id="2" name="Rectangle 3">
            <a:extLst>
              <a:ext uri="{FF2B5EF4-FFF2-40B4-BE49-F238E27FC236}">
                <a16:creationId xmlns:a16="http://schemas.microsoft.com/office/drawing/2014/main" id="{DD889BA8-8207-208A-4DF3-C14BDACF4B21}"/>
              </a:ext>
            </a:extLst>
          </p:cNvPr>
          <p:cNvSpPr txBox="1">
            <a:spLocks noChangeArrowheads="1"/>
          </p:cNvSpPr>
          <p:nvPr/>
        </p:nvSpPr>
        <p:spPr>
          <a:xfrm>
            <a:off x="5770672" y="1437158"/>
            <a:ext cx="6162338" cy="529275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marR="0" lvl="0" indent="0" algn="l" defTabSz="914400" rtl="0" eaLnBrk="1" fontAlgn="auto" latinLnBrk="0" hangingPunct="1">
              <a:lnSpc>
                <a:spcPct val="85000"/>
              </a:lnSpc>
              <a:spcBef>
                <a:spcPts val="1000"/>
              </a:spcBef>
              <a:spcAft>
                <a:spcPts val="0"/>
              </a:spcAft>
              <a:buClr>
                <a:srgbClr val="0000A3"/>
              </a:buClr>
              <a:buSzTx/>
              <a:buFont typeface="Wingdings" pitchFamily="2" charset="2"/>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QCI: QoS Class Indicator </a:t>
            </a:r>
          </a:p>
          <a:p>
            <a:pPr marL="571500" marR="0" lvl="0" indent="-330200" algn="l" defTabSz="914400" rtl="0" eaLnBrk="1" fontAlgn="auto" latinLnBrk="0" hangingPunct="1">
              <a:lnSpc>
                <a:spcPct val="85000"/>
              </a:lnSpc>
              <a:spcBef>
                <a:spcPts val="1000"/>
              </a:spcBef>
              <a:spcAft>
                <a:spcPts val="0"/>
              </a:spcAft>
              <a:buClr>
                <a:srgbClr val="0000A3"/>
              </a:buClr>
              <a:buSzTx/>
              <a:buFont typeface="Wingdings" pitchFamily="2" charset="2"/>
              <a:buChar char="§"/>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QoS: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network wants to provide to a particular device (e.g., delay, guaranteed bit rate QoS guarantees)</a:t>
            </a:r>
          </a:p>
          <a:p>
            <a:pPr marL="574675" marR="0" lvl="0" indent="-282575"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scheduler determines channel allocation to ensure all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devicesmeet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their QoS requirements</a:t>
            </a:r>
          </a:p>
          <a:p>
            <a:pPr marL="241300" marR="0" lvl="0" indent="0" algn="l" defTabSz="914400" rtl="0" eaLnBrk="1" fontAlgn="auto" latinLnBrk="0" hangingPunct="1">
              <a:lnSpc>
                <a:spcPct val="85000"/>
              </a:lnSpc>
              <a:spcBef>
                <a:spcPts val="1000"/>
              </a:spcBef>
              <a:spcAft>
                <a:spcPts val="0"/>
              </a:spcAft>
              <a:buClr>
                <a:srgbClr val="0000A3"/>
              </a:buClr>
              <a:buSzTx/>
              <a:buFont typeface="Wingdings" pitchFamily="2" charset="2"/>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71500" marR="0" lvl="0" indent="-330200" algn="l" defTabSz="914400" rtl="0" eaLnBrk="1" fontAlgn="auto" latinLnBrk="0" hangingPunct="1">
              <a:lnSpc>
                <a:spcPct val="85000"/>
              </a:lnSpc>
              <a:spcBef>
                <a:spcPts val="1000"/>
              </a:spcBef>
              <a:spcAft>
                <a:spcPts val="0"/>
              </a:spcAft>
              <a:buClr>
                <a:srgbClr val="0000A3"/>
              </a:buClr>
              <a:buSzTx/>
              <a:buFont typeface="Wingdings"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75E4890F-0F32-F2F5-F4F9-BCD4498C4C72}"/>
              </a:ext>
            </a:extLst>
          </p:cNvPr>
          <p:cNvGraphicFramePr>
            <a:graphicFrameLocks noGrp="1"/>
          </p:cNvGraphicFramePr>
          <p:nvPr/>
        </p:nvGraphicFramePr>
        <p:xfrm>
          <a:off x="6155203" y="4633341"/>
          <a:ext cx="5647590" cy="1785360"/>
        </p:xfrm>
        <a:graphic>
          <a:graphicData uri="http://schemas.openxmlformats.org/drawingml/2006/table">
            <a:tbl>
              <a:tblPr firstRow="1" firstCol="1" bandRow="1">
                <a:tableStyleId>{5C22544A-7EE6-4342-B048-85BDC9FD1C3A}</a:tableStyleId>
              </a:tblPr>
              <a:tblGrid>
                <a:gridCol w="912270">
                  <a:extLst>
                    <a:ext uri="{9D8B030D-6E8A-4147-A177-3AD203B41FA5}">
                      <a16:colId xmlns:a16="http://schemas.microsoft.com/office/drawing/2014/main" val="570534067"/>
                    </a:ext>
                  </a:extLst>
                </a:gridCol>
                <a:gridCol w="585733">
                  <a:extLst>
                    <a:ext uri="{9D8B030D-6E8A-4147-A177-3AD203B41FA5}">
                      <a16:colId xmlns:a16="http://schemas.microsoft.com/office/drawing/2014/main" val="472475120"/>
                    </a:ext>
                  </a:extLst>
                </a:gridCol>
                <a:gridCol w="1110453">
                  <a:extLst>
                    <a:ext uri="{9D8B030D-6E8A-4147-A177-3AD203B41FA5}">
                      <a16:colId xmlns:a16="http://schemas.microsoft.com/office/drawing/2014/main" val="2790723812"/>
                    </a:ext>
                  </a:extLst>
                </a:gridCol>
                <a:gridCol w="1053355">
                  <a:extLst>
                    <a:ext uri="{9D8B030D-6E8A-4147-A177-3AD203B41FA5}">
                      <a16:colId xmlns:a16="http://schemas.microsoft.com/office/drawing/2014/main" val="3539071498"/>
                    </a:ext>
                  </a:extLst>
                </a:gridCol>
                <a:gridCol w="1985779">
                  <a:extLst>
                    <a:ext uri="{9D8B030D-6E8A-4147-A177-3AD203B41FA5}">
                      <a16:colId xmlns:a16="http://schemas.microsoft.com/office/drawing/2014/main" val="3676080912"/>
                    </a:ext>
                  </a:extLst>
                </a:gridCol>
              </a:tblGrid>
              <a:tr h="309180">
                <a:tc>
                  <a:txBody>
                    <a:bodyPr/>
                    <a:lstStyle/>
                    <a:p>
                      <a:pPr marL="0" marR="0">
                        <a:spcBef>
                          <a:spcPts val="0"/>
                        </a:spcBef>
                        <a:spcAft>
                          <a:spcPts val="0"/>
                        </a:spcAft>
                      </a:pPr>
                      <a:r>
                        <a:rPr lang="en-US" sz="1800" kern="100" dirty="0">
                          <a:effectLst/>
                        </a:rPr>
                        <a:t>Priority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effectLst/>
                        </a:rPr>
                        <a:t>QCI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effectLst/>
                        </a:rPr>
                        <a:t>Max delay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effectLst/>
                        </a:rPr>
                        <a:t>Max loss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effectLst/>
                        </a:rPr>
                        <a:t>Application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0094228"/>
                  </a:ext>
                </a:extLst>
              </a:tr>
              <a:tr h="309180">
                <a:tc>
                  <a:txBody>
                    <a:bodyPr/>
                    <a:lstStyle/>
                    <a:p>
                      <a:pPr marL="0" marR="0">
                        <a:spcBef>
                          <a:spcPts val="0"/>
                        </a:spcBef>
                        <a:spcAft>
                          <a:spcPts val="0"/>
                        </a:spcAft>
                      </a:pPr>
                      <a:r>
                        <a:rPr lang="en-US" sz="1800" kern="100" dirty="0">
                          <a:effectLst/>
                        </a:rPr>
                        <a:t>2</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effectLst/>
                        </a:rPr>
                        <a:t>100ms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effectLst/>
                        </a:rPr>
                        <a:t>.01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effectLst/>
                        </a:rPr>
                        <a:t>Voice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9686864"/>
                  </a:ext>
                </a:extLst>
              </a:tr>
              <a:tr h="309180">
                <a:tc>
                  <a:txBody>
                    <a:bodyPr/>
                    <a:lstStyle/>
                    <a:p>
                      <a:pPr marL="0" marR="0">
                        <a:spcBef>
                          <a:spcPts val="0"/>
                        </a:spcBef>
                        <a:spcAft>
                          <a:spcPts val="0"/>
                        </a:spcAft>
                      </a:pPr>
                      <a:r>
                        <a:rPr lang="en-US" sz="1800" kern="100" dirty="0">
                          <a:effectLst/>
                        </a:rPr>
                        <a:t>3</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effectLst/>
                        </a:rPr>
                        <a:t>4</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effectLst/>
                        </a:rPr>
                        <a:t>50 ms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effectLst/>
                        </a:rPr>
                        <a:t>.001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effectLst/>
                        </a:rPr>
                        <a:t>Real-time gaming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3677832"/>
                  </a:ext>
                </a:extLst>
              </a:tr>
              <a:tr h="309180">
                <a:tc>
                  <a:txBody>
                    <a:bodyPr/>
                    <a:lstStyle/>
                    <a:p>
                      <a:pPr marL="0" marR="0">
                        <a:spcBef>
                          <a:spcPts val="0"/>
                        </a:spcBef>
                        <a:spcAft>
                          <a:spcPts val="0"/>
                        </a:spcAft>
                      </a:pPr>
                      <a:r>
                        <a:rPr lang="en-US" sz="1800" kern="100" dirty="0">
                          <a:effectLst/>
                        </a:rPr>
                        <a:t>6</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effectLst/>
                        </a:rPr>
                        <a:t>7</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effectLst/>
                        </a:rPr>
                        <a:t>300 ms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effectLst/>
                        </a:rPr>
                        <a:t>.000001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effectLst/>
                        </a:rPr>
                        <a:t>Streaming video</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9470899"/>
                  </a:ext>
                </a:extLst>
              </a:tr>
              <a:tr h="309180">
                <a:tc>
                  <a:txBody>
                    <a:bodyPr/>
                    <a:lstStyle/>
                    <a:p>
                      <a:pPr marL="0" marR="0">
                        <a:spcBef>
                          <a:spcPts val="0"/>
                        </a:spcBef>
                        <a:spcAft>
                          <a:spcPts val="0"/>
                        </a:spcAft>
                      </a:pPr>
                      <a:r>
                        <a:rPr lang="en-US" sz="1800" kern="100" dirty="0">
                          <a:effectLst/>
                        </a:rPr>
                        <a:t>8</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effectLst/>
                        </a:rPr>
                        <a:t>8</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effectLst/>
                        </a:rPr>
                        <a:t>600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effectLst/>
                        </a:rPr>
                        <a:t>.000001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effectLst/>
                        </a:rPr>
                        <a:t>Web browsing, TCP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4214208"/>
                  </a:ext>
                </a:extLst>
              </a:tr>
            </a:tbl>
          </a:graphicData>
        </a:graphic>
      </p:graphicFrame>
      <p:sp>
        <p:nvSpPr>
          <p:cNvPr id="30" name="Slide Number Placeholder 11">
            <a:extLst>
              <a:ext uri="{FF2B5EF4-FFF2-40B4-BE49-F238E27FC236}">
                <a16:creationId xmlns:a16="http://schemas.microsoft.com/office/drawing/2014/main" id="{78A62FAE-9699-6C17-542C-C2B434601F41}"/>
              </a:ext>
            </a:extLst>
          </p:cNvPr>
          <p:cNvSpPr>
            <a:spLocks noGrp="1"/>
          </p:cNvSpPr>
          <p:nvPr>
            <p:ph type="sldNum" sz="quarter" idx="4"/>
          </p:nvPr>
        </p:nvSpPr>
        <p:spPr>
          <a:xfrm>
            <a:off x="9219616" y="644308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Edge Topics </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32" name="Picture 31">
            <a:extLst>
              <a:ext uri="{FF2B5EF4-FFF2-40B4-BE49-F238E27FC236}">
                <a16:creationId xmlns:a16="http://schemas.microsoft.com/office/drawing/2014/main" id="{1F2AC10D-49B1-4F52-4BEB-0145A084825A}"/>
              </a:ext>
            </a:extLst>
          </p:cNvPr>
          <p:cNvPicPr>
            <a:picLocks noChangeAspect="1"/>
          </p:cNvPicPr>
          <p:nvPr/>
        </p:nvPicPr>
        <p:blipFill>
          <a:blip r:embed="rId3"/>
          <a:stretch>
            <a:fillRect/>
          </a:stretch>
        </p:blipFill>
        <p:spPr>
          <a:xfrm>
            <a:off x="3109164" y="2127380"/>
            <a:ext cx="1612900" cy="3073400"/>
          </a:xfrm>
          <a:prstGeom prst="rect">
            <a:avLst/>
          </a:prstGeom>
        </p:spPr>
      </p:pic>
      <p:sp>
        <p:nvSpPr>
          <p:cNvPr id="33" name="TextBox 32">
            <a:extLst>
              <a:ext uri="{FF2B5EF4-FFF2-40B4-BE49-F238E27FC236}">
                <a16:creationId xmlns:a16="http://schemas.microsoft.com/office/drawing/2014/main" id="{FC8B4295-BB5E-E936-4E6A-92DBA8575288}"/>
              </a:ext>
            </a:extLst>
          </p:cNvPr>
          <p:cNvSpPr txBox="1"/>
          <p:nvPr/>
        </p:nvSpPr>
        <p:spPr>
          <a:xfrm>
            <a:off x="2322641" y="4349436"/>
            <a:ext cx="62921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CQI</a:t>
            </a:r>
          </a:p>
        </p:txBody>
      </p:sp>
      <p:cxnSp>
        <p:nvCxnSpPr>
          <p:cNvPr id="58" name="Straight Arrow Connector 57">
            <a:extLst>
              <a:ext uri="{FF2B5EF4-FFF2-40B4-BE49-F238E27FC236}">
                <a16:creationId xmlns:a16="http://schemas.microsoft.com/office/drawing/2014/main" id="{FF6CB10F-1E7C-7C13-0B9B-068668ABA836}"/>
              </a:ext>
            </a:extLst>
          </p:cNvPr>
          <p:cNvCxnSpPr/>
          <p:nvPr/>
        </p:nvCxnSpPr>
        <p:spPr>
          <a:xfrm>
            <a:off x="2880923" y="4549991"/>
            <a:ext cx="456482" cy="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10825468-0344-A218-74FF-2411D983AE77}"/>
              </a:ext>
            </a:extLst>
          </p:cNvPr>
          <p:cNvGrpSpPr/>
          <p:nvPr/>
        </p:nvGrpSpPr>
        <p:grpSpPr>
          <a:xfrm>
            <a:off x="2301026" y="3887771"/>
            <a:ext cx="1013567" cy="461665"/>
            <a:chOff x="2301026" y="3887771"/>
            <a:chExt cx="1013567" cy="461665"/>
          </a:xfrm>
        </p:grpSpPr>
        <p:sp>
          <p:nvSpPr>
            <p:cNvPr id="59" name="TextBox 58">
              <a:extLst>
                <a:ext uri="{FF2B5EF4-FFF2-40B4-BE49-F238E27FC236}">
                  <a16:creationId xmlns:a16="http://schemas.microsoft.com/office/drawing/2014/main" id="{62ED3B27-D951-16CB-5923-E0E27DCF7600}"/>
                </a:ext>
              </a:extLst>
            </p:cNvPr>
            <p:cNvSpPr txBox="1"/>
            <p:nvPr/>
          </p:nvSpPr>
          <p:spPr>
            <a:xfrm>
              <a:off x="2301026" y="3887771"/>
              <a:ext cx="6319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QCI</a:t>
              </a:r>
            </a:p>
          </p:txBody>
        </p:sp>
        <p:cxnSp>
          <p:nvCxnSpPr>
            <p:cNvPr id="60" name="Straight Arrow Connector 59">
              <a:extLst>
                <a:ext uri="{FF2B5EF4-FFF2-40B4-BE49-F238E27FC236}">
                  <a16:creationId xmlns:a16="http://schemas.microsoft.com/office/drawing/2014/main" id="{232B3A7C-679E-6FAF-F01A-6E565A641F59}"/>
                </a:ext>
              </a:extLst>
            </p:cNvPr>
            <p:cNvCxnSpPr/>
            <p:nvPr/>
          </p:nvCxnSpPr>
          <p:spPr>
            <a:xfrm>
              <a:off x="2858111" y="4137027"/>
              <a:ext cx="456482" cy="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001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dissolve">
                                      <p:cBhvr>
                                        <p:cTn id="10" dur="500"/>
                                        <p:tgtEl>
                                          <p:spTgt spid="7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dissolve">
                                      <p:cBhvr>
                                        <p:cTn id="15" dur="500"/>
                                        <p:tgtEl>
                                          <p:spTgt spid="2">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dissolve">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Rectangle 3">
            <a:extLst>
              <a:ext uri="{FF2B5EF4-FFF2-40B4-BE49-F238E27FC236}">
                <a16:creationId xmlns:a16="http://schemas.microsoft.com/office/drawing/2014/main" id="{D3871BF7-F73C-72EC-B6D5-865C022989F7}"/>
              </a:ext>
            </a:extLst>
          </p:cNvPr>
          <p:cNvSpPr>
            <a:spLocks noChangeArrowheads="1"/>
          </p:cNvSpPr>
          <p:nvPr/>
        </p:nvSpPr>
        <p:spPr bwMode="auto">
          <a:xfrm>
            <a:off x="622595" y="234534"/>
            <a:ext cx="11986500" cy="12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5400" b="1" dirty="0">
                <a:solidFill>
                  <a:srgbClr val="000099"/>
                </a:solidFill>
                <a:latin typeface="+mj-lt"/>
              </a:rPr>
              <a:t>Architectural Elements of 5G</a:t>
            </a:r>
            <a:endParaRPr lang="en-US" altLang="en-US" sz="5400" b="1" dirty="0">
              <a:solidFill>
                <a:srgbClr val="C00000"/>
              </a:solidFill>
              <a:latin typeface="+mj-lt"/>
            </a:endParaRPr>
          </a:p>
        </p:txBody>
      </p:sp>
      <p:sp>
        <p:nvSpPr>
          <p:cNvPr id="209" name="Slide Number Placeholder 3">
            <a:extLst>
              <a:ext uri="{FF2B5EF4-FFF2-40B4-BE49-F238E27FC236}">
                <a16:creationId xmlns:a16="http://schemas.microsoft.com/office/drawing/2014/main" id="{2F431DAD-53A4-D87C-440F-400903D30B54}"/>
              </a:ext>
            </a:extLst>
          </p:cNvPr>
          <p:cNvSpPr>
            <a:spLocks noGrp="1"/>
          </p:cNvSpPr>
          <p:nvPr>
            <p:ph type="sldNum" sz="quarter" idx="4"/>
          </p:nvPr>
        </p:nvSpPr>
        <p:spPr>
          <a:xfrm>
            <a:off x="9219616" y="6443089"/>
            <a:ext cx="2743200" cy="365125"/>
          </a:xfrm>
        </p:spPr>
        <p:txBody>
          <a:bodyPr/>
          <a:lstStyle/>
          <a:p>
            <a:r>
              <a:rPr lang="en-US" dirty="0"/>
              <a:t>RAN </a:t>
            </a:r>
            <a:fld id="{C4204591-24BD-A542-B9D5-F8D8A88D2FEE}" type="slidenum">
              <a:rPr lang="en-US" smtClean="0"/>
              <a:pPr/>
              <a:t>3</a:t>
            </a:fld>
            <a:endParaRPr lang="en-US" dirty="0"/>
          </a:p>
        </p:txBody>
      </p:sp>
      <p:cxnSp>
        <p:nvCxnSpPr>
          <p:cNvPr id="3" name="Straight Connector 2">
            <a:extLst>
              <a:ext uri="{FF2B5EF4-FFF2-40B4-BE49-F238E27FC236}">
                <a16:creationId xmlns:a16="http://schemas.microsoft.com/office/drawing/2014/main" id="{602D7592-B7E3-0215-D450-E91859B102A7}"/>
              </a:ext>
            </a:extLst>
          </p:cNvPr>
          <p:cNvCxnSpPr>
            <a:cxnSpLocks/>
          </p:cNvCxnSpPr>
          <p:nvPr/>
        </p:nvCxnSpPr>
        <p:spPr>
          <a:xfrm>
            <a:off x="910240" y="6092131"/>
            <a:ext cx="2816085" cy="0"/>
          </a:xfrm>
          <a:prstGeom prst="line">
            <a:avLst/>
          </a:prstGeom>
          <a:ln w="9525">
            <a:solidFill>
              <a:srgbClr val="C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D6830A28-6582-82E2-179B-580CD0FC7A03}"/>
              </a:ext>
            </a:extLst>
          </p:cNvPr>
          <p:cNvCxnSpPr/>
          <p:nvPr/>
        </p:nvCxnSpPr>
        <p:spPr>
          <a:xfrm flipV="1">
            <a:off x="3726246" y="5836548"/>
            <a:ext cx="0" cy="47901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AAA222AB-568D-478E-F60B-E79F4629D62B}"/>
              </a:ext>
            </a:extLst>
          </p:cNvPr>
          <p:cNvSpPr txBox="1"/>
          <p:nvPr/>
        </p:nvSpPr>
        <p:spPr>
          <a:xfrm>
            <a:off x="1353243" y="5873733"/>
            <a:ext cx="1861593" cy="590931"/>
          </a:xfrm>
          <a:prstGeom prst="rect">
            <a:avLst/>
          </a:prstGeom>
          <a:solidFill>
            <a:srgbClr val="FFFFFF"/>
          </a:solidFill>
        </p:spPr>
        <p:txBody>
          <a:bodyPr wrap="square" rtlCol="0">
            <a:spAutoFit/>
          </a:bodyPr>
          <a:lstStyle/>
          <a:p>
            <a:pPr algn="ctr">
              <a:lnSpc>
                <a:spcPct val="80000"/>
              </a:lnSpc>
            </a:pPr>
            <a:r>
              <a:rPr lang="en-US" sz="2000" dirty="0">
                <a:solidFill>
                  <a:srgbClr val="C00000"/>
                </a:solidFill>
                <a:latin typeface="Calibri"/>
              </a:rPr>
              <a:t>radio access </a:t>
            </a:r>
          </a:p>
          <a:p>
            <a:pPr algn="ctr">
              <a:lnSpc>
                <a:spcPct val="80000"/>
              </a:lnSpc>
            </a:pPr>
            <a:r>
              <a:rPr lang="en-US" sz="2000" dirty="0">
                <a:solidFill>
                  <a:srgbClr val="C00000"/>
                </a:solidFill>
                <a:latin typeface="Calibri"/>
              </a:rPr>
              <a:t>Network (RAN)</a:t>
            </a:r>
          </a:p>
        </p:txBody>
      </p:sp>
      <p:sp>
        <p:nvSpPr>
          <p:cNvPr id="8" name="Freeform 7">
            <a:extLst>
              <a:ext uri="{FF2B5EF4-FFF2-40B4-BE49-F238E27FC236}">
                <a16:creationId xmlns:a16="http://schemas.microsoft.com/office/drawing/2014/main" id="{068F55ED-FA7A-6DB6-5EB9-6A11FFA4F033}"/>
              </a:ext>
            </a:extLst>
          </p:cNvPr>
          <p:cNvSpPr/>
          <p:nvPr/>
        </p:nvSpPr>
        <p:spPr>
          <a:xfrm>
            <a:off x="3744283" y="2696826"/>
            <a:ext cx="3678398" cy="2102996"/>
          </a:xfrm>
          <a:custGeom>
            <a:avLst/>
            <a:gdLst>
              <a:gd name="connsiteX0" fmla="*/ 409574 w 1466206"/>
              <a:gd name="connsiteY0" fmla="*/ 41300 h 846656"/>
              <a:gd name="connsiteX1" fmla="*/ 55068 w 1466206"/>
              <a:gd name="connsiteY1" fmla="*/ 92926 h 846656"/>
              <a:gd name="connsiteX2" fmla="*/ 0 w 1466206"/>
              <a:gd name="connsiteY2" fmla="*/ 344169 h 846656"/>
              <a:gd name="connsiteX3" fmla="*/ 37859 w 1466206"/>
              <a:gd name="connsiteY3" fmla="*/ 726197 h 846656"/>
              <a:gd name="connsiteX4" fmla="*/ 320087 w 1466206"/>
              <a:gd name="connsiteY4" fmla="*/ 846656 h 846656"/>
              <a:gd name="connsiteX5" fmla="*/ 949936 w 1466206"/>
              <a:gd name="connsiteY5" fmla="*/ 777822 h 846656"/>
              <a:gd name="connsiteX6" fmla="*/ 1466206 w 1466206"/>
              <a:gd name="connsiteY6" fmla="*/ 757172 h 846656"/>
              <a:gd name="connsiteX7" fmla="*/ 1466206 w 1466206"/>
              <a:gd name="connsiteY7" fmla="*/ 357936 h 846656"/>
              <a:gd name="connsiteX8" fmla="*/ 1287232 w 1466206"/>
              <a:gd name="connsiteY8" fmla="*/ 0 h 846656"/>
              <a:gd name="connsiteX9" fmla="*/ 719336 w 1466206"/>
              <a:gd name="connsiteY9" fmla="*/ 55067 h 846656"/>
              <a:gd name="connsiteX10" fmla="*/ 409574 w 1466206"/>
              <a:gd name="connsiteY10" fmla="*/ 41300 h 846656"/>
              <a:gd name="connsiteX0" fmla="*/ 409574 w 1466206"/>
              <a:gd name="connsiteY0" fmla="*/ 41300 h 846656"/>
              <a:gd name="connsiteX1" fmla="*/ 55068 w 1466206"/>
              <a:gd name="connsiteY1" fmla="*/ 92926 h 846656"/>
              <a:gd name="connsiteX2" fmla="*/ 0 w 1466206"/>
              <a:gd name="connsiteY2" fmla="*/ 344169 h 846656"/>
              <a:gd name="connsiteX3" fmla="*/ 37859 w 1466206"/>
              <a:gd name="connsiteY3" fmla="*/ 726197 h 846656"/>
              <a:gd name="connsiteX4" fmla="*/ 320087 w 1466206"/>
              <a:gd name="connsiteY4" fmla="*/ 846656 h 846656"/>
              <a:gd name="connsiteX5" fmla="*/ 949936 w 1466206"/>
              <a:gd name="connsiteY5" fmla="*/ 777822 h 846656"/>
              <a:gd name="connsiteX6" fmla="*/ 1466206 w 1466206"/>
              <a:gd name="connsiteY6" fmla="*/ 757172 h 846656"/>
              <a:gd name="connsiteX7" fmla="*/ 1466206 w 1466206"/>
              <a:gd name="connsiteY7" fmla="*/ 357936 h 846656"/>
              <a:gd name="connsiteX8" fmla="*/ 1287232 w 1466206"/>
              <a:gd name="connsiteY8" fmla="*/ 0 h 846656"/>
              <a:gd name="connsiteX9" fmla="*/ 719336 w 1466206"/>
              <a:gd name="connsiteY9" fmla="*/ 55067 h 846656"/>
              <a:gd name="connsiteX10" fmla="*/ 409574 w 1466206"/>
              <a:gd name="connsiteY10" fmla="*/ 41300 h 846656"/>
              <a:gd name="connsiteX0" fmla="*/ 416148 w 1472780"/>
              <a:gd name="connsiteY0" fmla="*/ 41300 h 846656"/>
              <a:gd name="connsiteX1" fmla="*/ 61642 w 1472780"/>
              <a:gd name="connsiteY1" fmla="*/ 92926 h 846656"/>
              <a:gd name="connsiteX2" fmla="*/ 6574 w 1472780"/>
              <a:gd name="connsiteY2" fmla="*/ 344169 h 846656"/>
              <a:gd name="connsiteX3" fmla="*/ 44433 w 1472780"/>
              <a:gd name="connsiteY3" fmla="*/ 726197 h 846656"/>
              <a:gd name="connsiteX4" fmla="*/ 326661 w 1472780"/>
              <a:gd name="connsiteY4" fmla="*/ 846656 h 846656"/>
              <a:gd name="connsiteX5" fmla="*/ 956510 w 1472780"/>
              <a:gd name="connsiteY5" fmla="*/ 777822 h 846656"/>
              <a:gd name="connsiteX6" fmla="*/ 1472780 w 1472780"/>
              <a:gd name="connsiteY6" fmla="*/ 757172 h 846656"/>
              <a:gd name="connsiteX7" fmla="*/ 1472780 w 1472780"/>
              <a:gd name="connsiteY7" fmla="*/ 357936 h 846656"/>
              <a:gd name="connsiteX8" fmla="*/ 1293806 w 1472780"/>
              <a:gd name="connsiteY8" fmla="*/ 0 h 846656"/>
              <a:gd name="connsiteX9" fmla="*/ 725910 w 1472780"/>
              <a:gd name="connsiteY9" fmla="*/ 55067 h 846656"/>
              <a:gd name="connsiteX10" fmla="*/ 416148 w 1472780"/>
              <a:gd name="connsiteY10" fmla="*/ 41300 h 846656"/>
              <a:gd name="connsiteX0" fmla="*/ 416148 w 1472780"/>
              <a:gd name="connsiteY0" fmla="*/ 41300 h 846656"/>
              <a:gd name="connsiteX1" fmla="*/ 61642 w 1472780"/>
              <a:gd name="connsiteY1" fmla="*/ 92926 h 846656"/>
              <a:gd name="connsiteX2" fmla="*/ 6574 w 1472780"/>
              <a:gd name="connsiteY2" fmla="*/ 344169 h 846656"/>
              <a:gd name="connsiteX3" fmla="*/ 44433 w 1472780"/>
              <a:gd name="connsiteY3" fmla="*/ 726197 h 846656"/>
              <a:gd name="connsiteX4" fmla="*/ 326661 w 1472780"/>
              <a:gd name="connsiteY4" fmla="*/ 846656 h 846656"/>
              <a:gd name="connsiteX5" fmla="*/ 956510 w 1472780"/>
              <a:gd name="connsiteY5" fmla="*/ 777822 h 846656"/>
              <a:gd name="connsiteX6" fmla="*/ 1472780 w 1472780"/>
              <a:gd name="connsiteY6" fmla="*/ 757172 h 846656"/>
              <a:gd name="connsiteX7" fmla="*/ 1472780 w 1472780"/>
              <a:gd name="connsiteY7" fmla="*/ 357936 h 846656"/>
              <a:gd name="connsiteX8" fmla="*/ 1293806 w 1472780"/>
              <a:gd name="connsiteY8" fmla="*/ 0 h 846656"/>
              <a:gd name="connsiteX9" fmla="*/ 725910 w 1472780"/>
              <a:gd name="connsiteY9" fmla="*/ 55067 h 846656"/>
              <a:gd name="connsiteX10" fmla="*/ 416148 w 1472780"/>
              <a:gd name="connsiteY10" fmla="*/ 41300 h 846656"/>
              <a:gd name="connsiteX0" fmla="*/ 416148 w 1518548"/>
              <a:gd name="connsiteY0" fmla="*/ 41300 h 846656"/>
              <a:gd name="connsiteX1" fmla="*/ 61642 w 1518548"/>
              <a:gd name="connsiteY1" fmla="*/ 92926 h 846656"/>
              <a:gd name="connsiteX2" fmla="*/ 6574 w 1518548"/>
              <a:gd name="connsiteY2" fmla="*/ 344169 h 846656"/>
              <a:gd name="connsiteX3" fmla="*/ 44433 w 1518548"/>
              <a:gd name="connsiteY3" fmla="*/ 726197 h 846656"/>
              <a:gd name="connsiteX4" fmla="*/ 326661 w 1518548"/>
              <a:gd name="connsiteY4" fmla="*/ 846656 h 846656"/>
              <a:gd name="connsiteX5" fmla="*/ 956510 w 1518548"/>
              <a:gd name="connsiteY5" fmla="*/ 777822 h 846656"/>
              <a:gd name="connsiteX6" fmla="*/ 1472780 w 1518548"/>
              <a:gd name="connsiteY6" fmla="*/ 757172 h 846656"/>
              <a:gd name="connsiteX7" fmla="*/ 1472780 w 1518548"/>
              <a:gd name="connsiteY7" fmla="*/ 357936 h 846656"/>
              <a:gd name="connsiteX8" fmla="*/ 1293806 w 1518548"/>
              <a:gd name="connsiteY8" fmla="*/ 0 h 846656"/>
              <a:gd name="connsiteX9" fmla="*/ 725910 w 1518548"/>
              <a:gd name="connsiteY9" fmla="*/ 55067 h 846656"/>
              <a:gd name="connsiteX10" fmla="*/ 416148 w 1518548"/>
              <a:gd name="connsiteY10" fmla="*/ 41300 h 846656"/>
              <a:gd name="connsiteX0" fmla="*/ 416148 w 1518548"/>
              <a:gd name="connsiteY0" fmla="*/ 84063 h 889419"/>
              <a:gd name="connsiteX1" fmla="*/ 61642 w 1518548"/>
              <a:gd name="connsiteY1" fmla="*/ 135689 h 889419"/>
              <a:gd name="connsiteX2" fmla="*/ 6574 w 1518548"/>
              <a:gd name="connsiteY2" fmla="*/ 386932 h 889419"/>
              <a:gd name="connsiteX3" fmla="*/ 44433 w 1518548"/>
              <a:gd name="connsiteY3" fmla="*/ 768960 h 889419"/>
              <a:gd name="connsiteX4" fmla="*/ 326661 w 1518548"/>
              <a:gd name="connsiteY4" fmla="*/ 889419 h 889419"/>
              <a:gd name="connsiteX5" fmla="*/ 956510 w 1518548"/>
              <a:gd name="connsiteY5" fmla="*/ 820585 h 889419"/>
              <a:gd name="connsiteX6" fmla="*/ 1472780 w 1518548"/>
              <a:gd name="connsiteY6" fmla="*/ 799935 h 889419"/>
              <a:gd name="connsiteX7" fmla="*/ 1472780 w 1518548"/>
              <a:gd name="connsiteY7" fmla="*/ 400699 h 889419"/>
              <a:gd name="connsiteX8" fmla="*/ 1293806 w 1518548"/>
              <a:gd name="connsiteY8" fmla="*/ 42763 h 889419"/>
              <a:gd name="connsiteX9" fmla="*/ 725910 w 1518548"/>
              <a:gd name="connsiteY9" fmla="*/ 97830 h 889419"/>
              <a:gd name="connsiteX10" fmla="*/ 416148 w 1518548"/>
              <a:gd name="connsiteY10" fmla="*/ 84063 h 889419"/>
              <a:gd name="connsiteX0" fmla="*/ 416148 w 1518548"/>
              <a:gd name="connsiteY0" fmla="*/ 52053 h 857409"/>
              <a:gd name="connsiteX1" fmla="*/ 61642 w 1518548"/>
              <a:gd name="connsiteY1" fmla="*/ 103679 h 857409"/>
              <a:gd name="connsiteX2" fmla="*/ 6574 w 1518548"/>
              <a:gd name="connsiteY2" fmla="*/ 354922 h 857409"/>
              <a:gd name="connsiteX3" fmla="*/ 44433 w 1518548"/>
              <a:gd name="connsiteY3" fmla="*/ 736950 h 857409"/>
              <a:gd name="connsiteX4" fmla="*/ 326661 w 1518548"/>
              <a:gd name="connsiteY4" fmla="*/ 857409 h 857409"/>
              <a:gd name="connsiteX5" fmla="*/ 956510 w 1518548"/>
              <a:gd name="connsiteY5" fmla="*/ 788575 h 857409"/>
              <a:gd name="connsiteX6" fmla="*/ 1472780 w 1518548"/>
              <a:gd name="connsiteY6" fmla="*/ 767925 h 857409"/>
              <a:gd name="connsiteX7" fmla="*/ 1472780 w 1518548"/>
              <a:gd name="connsiteY7" fmla="*/ 368689 h 857409"/>
              <a:gd name="connsiteX8" fmla="*/ 1293806 w 1518548"/>
              <a:gd name="connsiteY8" fmla="*/ 10753 h 857409"/>
              <a:gd name="connsiteX9" fmla="*/ 928976 w 1518548"/>
              <a:gd name="connsiteY9" fmla="*/ 89911 h 857409"/>
              <a:gd name="connsiteX10" fmla="*/ 416148 w 1518548"/>
              <a:gd name="connsiteY10" fmla="*/ 52053 h 857409"/>
              <a:gd name="connsiteX0" fmla="*/ 430374 w 1519007"/>
              <a:gd name="connsiteY0" fmla="*/ 231021 h 857409"/>
              <a:gd name="connsiteX1" fmla="*/ 62101 w 1519007"/>
              <a:gd name="connsiteY1" fmla="*/ 103679 h 857409"/>
              <a:gd name="connsiteX2" fmla="*/ 7033 w 1519007"/>
              <a:gd name="connsiteY2" fmla="*/ 354922 h 857409"/>
              <a:gd name="connsiteX3" fmla="*/ 44892 w 1519007"/>
              <a:gd name="connsiteY3" fmla="*/ 736950 h 857409"/>
              <a:gd name="connsiteX4" fmla="*/ 327120 w 1519007"/>
              <a:gd name="connsiteY4" fmla="*/ 857409 h 857409"/>
              <a:gd name="connsiteX5" fmla="*/ 956969 w 1519007"/>
              <a:gd name="connsiteY5" fmla="*/ 788575 h 857409"/>
              <a:gd name="connsiteX6" fmla="*/ 1473239 w 1519007"/>
              <a:gd name="connsiteY6" fmla="*/ 767925 h 857409"/>
              <a:gd name="connsiteX7" fmla="*/ 1473239 w 1519007"/>
              <a:gd name="connsiteY7" fmla="*/ 368689 h 857409"/>
              <a:gd name="connsiteX8" fmla="*/ 1294265 w 1519007"/>
              <a:gd name="connsiteY8" fmla="*/ 10753 h 857409"/>
              <a:gd name="connsiteX9" fmla="*/ 929435 w 1519007"/>
              <a:gd name="connsiteY9" fmla="*/ 89911 h 857409"/>
              <a:gd name="connsiteX10" fmla="*/ 430374 w 1519007"/>
              <a:gd name="connsiteY10" fmla="*/ 231021 h 857409"/>
              <a:gd name="connsiteX0" fmla="*/ 457084 w 1545717"/>
              <a:gd name="connsiteY0" fmla="*/ 231021 h 857409"/>
              <a:gd name="connsiteX1" fmla="*/ 88811 w 1545717"/>
              <a:gd name="connsiteY1" fmla="*/ 103679 h 857409"/>
              <a:gd name="connsiteX2" fmla="*/ 33743 w 1545717"/>
              <a:gd name="connsiteY2" fmla="*/ 354922 h 857409"/>
              <a:gd name="connsiteX3" fmla="*/ 71602 w 1545717"/>
              <a:gd name="connsiteY3" fmla="*/ 736950 h 857409"/>
              <a:gd name="connsiteX4" fmla="*/ 353830 w 1545717"/>
              <a:gd name="connsiteY4" fmla="*/ 857409 h 857409"/>
              <a:gd name="connsiteX5" fmla="*/ 983679 w 1545717"/>
              <a:gd name="connsiteY5" fmla="*/ 788575 h 857409"/>
              <a:gd name="connsiteX6" fmla="*/ 1499949 w 1545717"/>
              <a:gd name="connsiteY6" fmla="*/ 767925 h 857409"/>
              <a:gd name="connsiteX7" fmla="*/ 1499949 w 1545717"/>
              <a:gd name="connsiteY7" fmla="*/ 368689 h 857409"/>
              <a:gd name="connsiteX8" fmla="*/ 1320975 w 1545717"/>
              <a:gd name="connsiteY8" fmla="*/ 10753 h 857409"/>
              <a:gd name="connsiteX9" fmla="*/ 956145 w 1545717"/>
              <a:gd name="connsiteY9" fmla="*/ 89911 h 857409"/>
              <a:gd name="connsiteX10" fmla="*/ 457084 w 1545717"/>
              <a:gd name="connsiteY10" fmla="*/ 231021 h 857409"/>
              <a:gd name="connsiteX0" fmla="*/ 563227 w 1524513"/>
              <a:gd name="connsiteY0" fmla="*/ 182837 h 857409"/>
              <a:gd name="connsiteX1" fmla="*/ 67607 w 1524513"/>
              <a:gd name="connsiteY1" fmla="*/ 103679 h 857409"/>
              <a:gd name="connsiteX2" fmla="*/ 12539 w 1524513"/>
              <a:gd name="connsiteY2" fmla="*/ 354922 h 857409"/>
              <a:gd name="connsiteX3" fmla="*/ 50398 w 1524513"/>
              <a:gd name="connsiteY3" fmla="*/ 736950 h 857409"/>
              <a:gd name="connsiteX4" fmla="*/ 332626 w 1524513"/>
              <a:gd name="connsiteY4" fmla="*/ 857409 h 857409"/>
              <a:gd name="connsiteX5" fmla="*/ 962475 w 1524513"/>
              <a:gd name="connsiteY5" fmla="*/ 788575 h 857409"/>
              <a:gd name="connsiteX6" fmla="*/ 1478745 w 1524513"/>
              <a:gd name="connsiteY6" fmla="*/ 767925 h 857409"/>
              <a:gd name="connsiteX7" fmla="*/ 1478745 w 1524513"/>
              <a:gd name="connsiteY7" fmla="*/ 368689 h 857409"/>
              <a:gd name="connsiteX8" fmla="*/ 1299771 w 1524513"/>
              <a:gd name="connsiteY8" fmla="*/ 10753 h 857409"/>
              <a:gd name="connsiteX9" fmla="*/ 934941 w 1524513"/>
              <a:gd name="connsiteY9" fmla="*/ 89911 h 857409"/>
              <a:gd name="connsiteX10" fmla="*/ 563227 w 1524513"/>
              <a:gd name="connsiteY10" fmla="*/ 182837 h 857409"/>
              <a:gd name="connsiteX0" fmla="*/ 563227 w 1539800"/>
              <a:gd name="connsiteY0" fmla="*/ 182837 h 857409"/>
              <a:gd name="connsiteX1" fmla="*/ 67607 w 1539800"/>
              <a:gd name="connsiteY1" fmla="*/ 103679 h 857409"/>
              <a:gd name="connsiteX2" fmla="*/ 12539 w 1539800"/>
              <a:gd name="connsiteY2" fmla="*/ 354922 h 857409"/>
              <a:gd name="connsiteX3" fmla="*/ 50398 w 1539800"/>
              <a:gd name="connsiteY3" fmla="*/ 736950 h 857409"/>
              <a:gd name="connsiteX4" fmla="*/ 332626 w 1539800"/>
              <a:gd name="connsiteY4" fmla="*/ 857409 h 857409"/>
              <a:gd name="connsiteX5" fmla="*/ 752525 w 1539800"/>
              <a:gd name="connsiteY5" fmla="*/ 726625 h 857409"/>
              <a:gd name="connsiteX6" fmla="*/ 1478745 w 1539800"/>
              <a:gd name="connsiteY6" fmla="*/ 767925 h 857409"/>
              <a:gd name="connsiteX7" fmla="*/ 1478745 w 1539800"/>
              <a:gd name="connsiteY7" fmla="*/ 368689 h 857409"/>
              <a:gd name="connsiteX8" fmla="*/ 1299771 w 1539800"/>
              <a:gd name="connsiteY8" fmla="*/ 10753 h 857409"/>
              <a:gd name="connsiteX9" fmla="*/ 934941 w 1539800"/>
              <a:gd name="connsiteY9" fmla="*/ 89911 h 857409"/>
              <a:gd name="connsiteX10" fmla="*/ 563227 w 1539800"/>
              <a:gd name="connsiteY10" fmla="*/ 182837 h 857409"/>
              <a:gd name="connsiteX0" fmla="*/ 563227 w 1539800"/>
              <a:gd name="connsiteY0" fmla="*/ 182837 h 857409"/>
              <a:gd name="connsiteX1" fmla="*/ 67607 w 1539800"/>
              <a:gd name="connsiteY1" fmla="*/ 103679 h 857409"/>
              <a:gd name="connsiteX2" fmla="*/ 12539 w 1539800"/>
              <a:gd name="connsiteY2" fmla="*/ 354922 h 857409"/>
              <a:gd name="connsiteX3" fmla="*/ 50398 w 1539800"/>
              <a:gd name="connsiteY3" fmla="*/ 736950 h 857409"/>
              <a:gd name="connsiteX4" fmla="*/ 332626 w 1539800"/>
              <a:gd name="connsiteY4" fmla="*/ 857409 h 857409"/>
              <a:gd name="connsiteX5" fmla="*/ 752525 w 1539800"/>
              <a:gd name="connsiteY5" fmla="*/ 726625 h 857409"/>
              <a:gd name="connsiteX6" fmla="*/ 1478745 w 1539800"/>
              <a:gd name="connsiteY6" fmla="*/ 767925 h 857409"/>
              <a:gd name="connsiteX7" fmla="*/ 1478745 w 1539800"/>
              <a:gd name="connsiteY7" fmla="*/ 368689 h 857409"/>
              <a:gd name="connsiteX8" fmla="*/ 1299771 w 1539800"/>
              <a:gd name="connsiteY8" fmla="*/ 10753 h 857409"/>
              <a:gd name="connsiteX9" fmla="*/ 934941 w 1539800"/>
              <a:gd name="connsiteY9" fmla="*/ 89911 h 857409"/>
              <a:gd name="connsiteX10" fmla="*/ 563227 w 1539800"/>
              <a:gd name="connsiteY10" fmla="*/ 182837 h 857409"/>
              <a:gd name="connsiteX0" fmla="*/ 563227 w 1539800"/>
              <a:gd name="connsiteY0" fmla="*/ 95020 h 769592"/>
              <a:gd name="connsiteX1" fmla="*/ 67607 w 1539800"/>
              <a:gd name="connsiteY1" fmla="*/ 15862 h 769592"/>
              <a:gd name="connsiteX2" fmla="*/ 12539 w 1539800"/>
              <a:gd name="connsiteY2" fmla="*/ 267105 h 769592"/>
              <a:gd name="connsiteX3" fmla="*/ 50398 w 1539800"/>
              <a:gd name="connsiteY3" fmla="*/ 649133 h 769592"/>
              <a:gd name="connsiteX4" fmla="*/ 332626 w 1539800"/>
              <a:gd name="connsiteY4" fmla="*/ 769592 h 769592"/>
              <a:gd name="connsiteX5" fmla="*/ 752525 w 1539800"/>
              <a:gd name="connsiteY5" fmla="*/ 638808 h 769592"/>
              <a:gd name="connsiteX6" fmla="*/ 1478745 w 1539800"/>
              <a:gd name="connsiteY6" fmla="*/ 680108 h 769592"/>
              <a:gd name="connsiteX7" fmla="*/ 1478745 w 1539800"/>
              <a:gd name="connsiteY7" fmla="*/ 280872 h 769592"/>
              <a:gd name="connsiteX8" fmla="*/ 1299771 w 1539800"/>
              <a:gd name="connsiteY8" fmla="*/ 50279 h 769592"/>
              <a:gd name="connsiteX9" fmla="*/ 934941 w 1539800"/>
              <a:gd name="connsiteY9" fmla="*/ 2094 h 769592"/>
              <a:gd name="connsiteX10" fmla="*/ 563227 w 1539800"/>
              <a:gd name="connsiteY10" fmla="*/ 95020 h 769592"/>
              <a:gd name="connsiteX0" fmla="*/ 563227 w 1539800"/>
              <a:gd name="connsiteY0" fmla="*/ 95020 h 769592"/>
              <a:gd name="connsiteX1" fmla="*/ 67607 w 1539800"/>
              <a:gd name="connsiteY1" fmla="*/ 15862 h 769592"/>
              <a:gd name="connsiteX2" fmla="*/ 12539 w 1539800"/>
              <a:gd name="connsiteY2" fmla="*/ 267105 h 769592"/>
              <a:gd name="connsiteX3" fmla="*/ 50398 w 1539800"/>
              <a:gd name="connsiteY3" fmla="*/ 649133 h 769592"/>
              <a:gd name="connsiteX4" fmla="*/ 332626 w 1539800"/>
              <a:gd name="connsiteY4" fmla="*/ 769592 h 769592"/>
              <a:gd name="connsiteX5" fmla="*/ 752525 w 1539800"/>
              <a:gd name="connsiteY5" fmla="*/ 638808 h 769592"/>
              <a:gd name="connsiteX6" fmla="*/ 1478745 w 1539800"/>
              <a:gd name="connsiteY6" fmla="*/ 680108 h 769592"/>
              <a:gd name="connsiteX7" fmla="*/ 1478745 w 1539800"/>
              <a:gd name="connsiteY7" fmla="*/ 280872 h 769592"/>
              <a:gd name="connsiteX8" fmla="*/ 1299771 w 1539800"/>
              <a:gd name="connsiteY8" fmla="*/ 50279 h 769592"/>
              <a:gd name="connsiteX9" fmla="*/ 934941 w 1539800"/>
              <a:gd name="connsiteY9" fmla="*/ 2094 h 769592"/>
              <a:gd name="connsiteX10" fmla="*/ 563227 w 1539800"/>
              <a:gd name="connsiteY10" fmla="*/ 95020 h 769592"/>
              <a:gd name="connsiteX0" fmla="*/ 580156 w 1556729"/>
              <a:gd name="connsiteY0" fmla="*/ 95020 h 769592"/>
              <a:gd name="connsiteX1" fmla="*/ 349414 w 1556729"/>
              <a:gd name="connsiteY1" fmla="*/ 232475 h 769592"/>
              <a:gd name="connsiteX2" fmla="*/ 29468 w 1556729"/>
              <a:gd name="connsiteY2" fmla="*/ 267105 h 769592"/>
              <a:gd name="connsiteX3" fmla="*/ 67327 w 1556729"/>
              <a:gd name="connsiteY3" fmla="*/ 649133 h 769592"/>
              <a:gd name="connsiteX4" fmla="*/ 349555 w 1556729"/>
              <a:gd name="connsiteY4" fmla="*/ 769592 h 769592"/>
              <a:gd name="connsiteX5" fmla="*/ 769454 w 1556729"/>
              <a:gd name="connsiteY5" fmla="*/ 638808 h 769592"/>
              <a:gd name="connsiteX6" fmla="*/ 1495674 w 1556729"/>
              <a:gd name="connsiteY6" fmla="*/ 680108 h 769592"/>
              <a:gd name="connsiteX7" fmla="*/ 1495674 w 1556729"/>
              <a:gd name="connsiteY7" fmla="*/ 280872 h 769592"/>
              <a:gd name="connsiteX8" fmla="*/ 1316700 w 1556729"/>
              <a:gd name="connsiteY8" fmla="*/ 50279 h 769592"/>
              <a:gd name="connsiteX9" fmla="*/ 951870 w 1556729"/>
              <a:gd name="connsiteY9" fmla="*/ 2094 h 769592"/>
              <a:gd name="connsiteX10" fmla="*/ 580156 w 1556729"/>
              <a:gd name="connsiteY10" fmla="*/ 95020 h 769592"/>
              <a:gd name="connsiteX0" fmla="*/ 552462 w 1529035"/>
              <a:gd name="connsiteY0" fmla="*/ 95020 h 769592"/>
              <a:gd name="connsiteX1" fmla="*/ 321720 w 1529035"/>
              <a:gd name="connsiteY1" fmla="*/ 232475 h 769592"/>
              <a:gd name="connsiteX2" fmla="*/ 1774 w 1529035"/>
              <a:gd name="connsiteY2" fmla="*/ 267105 h 769592"/>
              <a:gd name="connsiteX3" fmla="*/ 205181 w 1529035"/>
              <a:gd name="connsiteY3" fmla="*/ 597734 h 769592"/>
              <a:gd name="connsiteX4" fmla="*/ 321861 w 1529035"/>
              <a:gd name="connsiteY4" fmla="*/ 769592 h 769592"/>
              <a:gd name="connsiteX5" fmla="*/ 741760 w 1529035"/>
              <a:gd name="connsiteY5" fmla="*/ 638808 h 769592"/>
              <a:gd name="connsiteX6" fmla="*/ 1467980 w 1529035"/>
              <a:gd name="connsiteY6" fmla="*/ 680108 h 769592"/>
              <a:gd name="connsiteX7" fmla="*/ 1467980 w 1529035"/>
              <a:gd name="connsiteY7" fmla="*/ 280872 h 769592"/>
              <a:gd name="connsiteX8" fmla="*/ 1289006 w 1529035"/>
              <a:gd name="connsiteY8" fmla="*/ 50279 h 769592"/>
              <a:gd name="connsiteX9" fmla="*/ 924176 w 1529035"/>
              <a:gd name="connsiteY9" fmla="*/ 2094 h 769592"/>
              <a:gd name="connsiteX10" fmla="*/ 552462 w 1529035"/>
              <a:gd name="connsiteY10" fmla="*/ 95020 h 769592"/>
              <a:gd name="connsiteX0" fmla="*/ 552568 w 1529141"/>
              <a:gd name="connsiteY0" fmla="*/ 95020 h 697308"/>
              <a:gd name="connsiteX1" fmla="*/ 321826 w 1529141"/>
              <a:gd name="connsiteY1" fmla="*/ 232475 h 697308"/>
              <a:gd name="connsiteX2" fmla="*/ 1880 w 1529141"/>
              <a:gd name="connsiteY2" fmla="*/ 267105 h 697308"/>
              <a:gd name="connsiteX3" fmla="*/ 205287 w 1529141"/>
              <a:gd name="connsiteY3" fmla="*/ 597734 h 697308"/>
              <a:gd name="connsiteX4" fmla="*/ 526144 w 1529141"/>
              <a:gd name="connsiteY4" fmla="*/ 563993 h 697308"/>
              <a:gd name="connsiteX5" fmla="*/ 741866 w 1529141"/>
              <a:gd name="connsiteY5" fmla="*/ 638808 h 697308"/>
              <a:gd name="connsiteX6" fmla="*/ 1468086 w 1529141"/>
              <a:gd name="connsiteY6" fmla="*/ 680108 h 697308"/>
              <a:gd name="connsiteX7" fmla="*/ 1468086 w 1529141"/>
              <a:gd name="connsiteY7" fmla="*/ 280872 h 697308"/>
              <a:gd name="connsiteX8" fmla="*/ 1289112 w 1529141"/>
              <a:gd name="connsiteY8" fmla="*/ 50279 h 697308"/>
              <a:gd name="connsiteX9" fmla="*/ 924282 w 1529141"/>
              <a:gd name="connsiteY9" fmla="*/ 2094 h 697308"/>
              <a:gd name="connsiteX10" fmla="*/ 552568 w 1529141"/>
              <a:gd name="connsiteY10" fmla="*/ 95020 h 697308"/>
              <a:gd name="connsiteX0" fmla="*/ 503604 w 1480177"/>
              <a:gd name="connsiteY0" fmla="*/ 95020 h 697308"/>
              <a:gd name="connsiteX1" fmla="*/ 272862 w 1480177"/>
              <a:gd name="connsiteY1" fmla="*/ 232475 h 697308"/>
              <a:gd name="connsiteX2" fmla="*/ 2581 w 1480177"/>
              <a:gd name="connsiteY2" fmla="*/ 384590 h 697308"/>
              <a:gd name="connsiteX3" fmla="*/ 156323 w 1480177"/>
              <a:gd name="connsiteY3" fmla="*/ 597734 h 697308"/>
              <a:gd name="connsiteX4" fmla="*/ 477180 w 1480177"/>
              <a:gd name="connsiteY4" fmla="*/ 563993 h 697308"/>
              <a:gd name="connsiteX5" fmla="*/ 692902 w 1480177"/>
              <a:gd name="connsiteY5" fmla="*/ 638808 h 697308"/>
              <a:gd name="connsiteX6" fmla="*/ 1419122 w 1480177"/>
              <a:gd name="connsiteY6" fmla="*/ 680108 h 697308"/>
              <a:gd name="connsiteX7" fmla="*/ 1419122 w 1480177"/>
              <a:gd name="connsiteY7" fmla="*/ 280872 h 697308"/>
              <a:gd name="connsiteX8" fmla="*/ 1240148 w 1480177"/>
              <a:gd name="connsiteY8" fmla="*/ 50279 h 697308"/>
              <a:gd name="connsiteX9" fmla="*/ 875318 w 1480177"/>
              <a:gd name="connsiteY9" fmla="*/ 2094 h 697308"/>
              <a:gd name="connsiteX10" fmla="*/ 503604 w 1480177"/>
              <a:gd name="connsiteY10" fmla="*/ 95020 h 697308"/>
              <a:gd name="connsiteX0" fmla="*/ 503604 w 1480177"/>
              <a:gd name="connsiteY0" fmla="*/ 95020 h 697308"/>
              <a:gd name="connsiteX1" fmla="*/ 272862 w 1480177"/>
              <a:gd name="connsiteY1" fmla="*/ 232475 h 697308"/>
              <a:gd name="connsiteX2" fmla="*/ 2581 w 1480177"/>
              <a:gd name="connsiteY2" fmla="*/ 384590 h 697308"/>
              <a:gd name="connsiteX3" fmla="*/ 156323 w 1480177"/>
              <a:gd name="connsiteY3" fmla="*/ 597734 h 697308"/>
              <a:gd name="connsiteX4" fmla="*/ 477180 w 1480177"/>
              <a:gd name="connsiteY4" fmla="*/ 563993 h 697308"/>
              <a:gd name="connsiteX5" fmla="*/ 692902 w 1480177"/>
              <a:gd name="connsiteY5" fmla="*/ 638808 h 697308"/>
              <a:gd name="connsiteX6" fmla="*/ 1419122 w 1480177"/>
              <a:gd name="connsiteY6" fmla="*/ 680108 h 697308"/>
              <a:gd name="connsiteX7" fmla="*/ 1419122 w 1480177"/>
              <a:gd name="connsiteY7" fmla="*/ 280872 h 697308"/>
              <a:gd name="connsiteX8" fmla="*/ 1240148 w 1480177"/>
              <a:gd name="connsiteY8" fmla="*/ 50279 h 697308"/>
              <a:gd name="connsiteX9" fmla="*/ 875318 w 1480177"/>
              <a:gd name="connsiteY9" fmla="*/ 2094 h 697308"/>
              <a:gd name="connsiteX10" fmla="*/ 503604 w 1480177"/>
              <a:gd name="connsiteY10" fmla="*/ 95020 h 697308"/>
              <a:gd name="connsiteX0" fmla="*/ 504713 w 1481286"/>
              <a:gd name="connsiteY0" fmla="*/ 95020 h 700752"/>
              <a:gd name="connsiteX1" fmla="*/ 273971 w 1481286"/>
              <a:gd name="connsiteY1" fmla="*/ 232475 h 700752"/>
              <a:gd name="connsiteX2" fmla="*/ 3690 w 1481286"/>
              <a:gd name="connsiteY2" fmla="*/ 384590 h 700752"/>
              <a:gd name="connsiteX3" fmla="*/ 157432 w 1481286"/>
              <a:gd name="connsiteY3" fmla="*/ 597734 h 700752"/>
              <a:gd name="connsiteX4" fmla="*/ 694011 w 1481286"/>
              <a:gd name="connsiteY4" fmla="*/ 638808 h 700752"/>
              <a:gd name="connsiteX5" fmla="*/ 1420231 w 1481286"/>
              <a:gd name="connsiteY5" fmla="*/ 680108 h 700752"/>
              <a:gd name="connsiteX6" fmla="*/ 1420231 w 1481286"/>
              <a:gd name="connsiteY6" fmla="*/ 280872 h 700752"/>
              <a:gd name="connsiteX7" fmla="*/ 1241257 w 1481286"/>
              <a:gd name="connsiteY7" fmla="*/ 50279 h 700752"/>
              <a:gd name="connsiteX8" fmla="*/ 876427 w 1481286"/>
              <a:gd name="connsiteY8" fmla="*/ 2094 h 700752"/>
              <a:gd name="connsiteX9" fmla="*/ 504713 w 1481286"/>
              <a:gd name="connsiteY9" fmla="*/ 95020 h 700752"/>
              <a:gd name="connsiteX0" fmla="*/ 501024 w 1477597"/>
              <a:gd name="connsiteY0" fmla="*/ 95020 h 700752"/>
              <a:gd name="connsiteX1" fmla="*/ 270282 w 1477597"/>
              <a:gd name="connsiteY1" fmla="*/ 232475 h 700752"/>
              <a:gd name="connsiteX2" fmla="*/ 1 w 1477597"/>
              <a:gd name="connsiteY2" fmla="*/ 384590 h 700752"/>
              <a:gd name="connsiteX3" fmla="*/ 269626 w 1477597"/>
              <a:gd name="connsiteY3" fmla="*/ 583049 h 700752"/>
              <a:gd name="connsiteX4" fmla="*/ 690322 w 1477597"/>
              <a:gd name="connsiteY4" fmla="*/ 638808 h 700752"/>
              <a:gd name="connsiteX5" fmla="*/ 1416542 w 1477597"/>
              <a:gd name="connsiteY5" fmla="*/ 680108 h 700752"/>
              <a:gd name="connsiteX6" fmla="*/ 1416542 w 1477597"/>
              <a:gd name="connsiteY6" fmla="*/ 280872 h 700752"/>
              <a:gd name="connsiteX7" fmla="*/ 1237568 w 1477597"/>
              <a:gd name="connsiteY7" fmla="*/ 50279 h 700752"/>
              <a:gd name="connsiteX8" fmla="*/ 872738 w 1477597"/>
              <a:gd name="connsiteY8" fmla="*/ 2094 h 700752"/>
              <a:gd name="connsiteX9" fmla="*/ 501024 w 1477597"/>
              <a:gd name="connsiteY9" fmla="*/ 95020 h 700752"/>
              <a:gd name="connsiteX0" fmla="*/ 501024 w 1477597"/>
              <a:gd name="connsiteY0" fmla="*/ 95020 h 700752"/>
              <a:gd name="connsiteX1" fmla="*/ 270282 w 1477597"/>
              <a:gd name="connsiteY1" fmla="*/ 232475 h 700752"/>
              <a:gd name="connsiteX2" fmla="*/ 1 w 1477597"/>
              <a:gd name="connsiteY2" fmla="*/ 384590 h 700752"/>
              <a:gd name="connsiteX3" fmla="*/ 269626 w 1477597"/>
              <a:gd name="connsiteY3" fmla="*/ 583049 h 700752"/>
              <a:gd name="connsiteX4" fmla="*/ 690322 w 1477597"/>
              <a:gd name="connsiteY4" fmla="*/ 638808 h 700752"/>
              <a:gd name="connsiteX5" fmla="*/ 1416542 w 1477597"/>
              <a:gd name="connsiteY5" fmla="*/ 680108 h 700752"/>
              <a:gd name="connsiteX6" fmla="*/ 1416542 w 1477597"/>
              <a:gd name="connsiteY6" fmla="*/ 280872 h 700752"/>
              <a:gd name="connsiteX7" fmla="*/ 1237568 w 1477597"/>
              <a:gd name="connsiteY7" fmla="*/ 50279 h 700752"/>
              <a:gd name="connsiteX8" fmla="*/ 872738 w 1477597"/>
              <a:gd name="connsiteY8" fmla="*/ 2094 h 700752"/>
              <a:gd name="connsiteX9" fmla="*/ 501024 w 1477597"/>
              <a:gd name="connsiteY9" fmla="*/ 95020 h 700752"/>
              <a:gd name="connsiteX0" fmla="*/ 423768 w 1400341"/>
              <a:gd name="connsiteY0" fmla="*/ 95020 h 700752"/>
              <a:gd name="connsiteX1" fmla="*/ 193026 w 1400341"/>
              <a:gd name="connsiteY1" fmla="*/ 232475 h 700752"/>
              <a:gd name="connsiteX2" fmla="*/ 1 w 1400341"/>
              <a:gd name="connsiteY2" fmla="*/ 432318 h 700752"/>
              <a:gd name="connsiteX3" fmla="*/ 192370 w 1400341"/>
              <a:gd name="connsiteY3" fmla="*/ 583049 h 700752"/>
              <a:gd name="connsiteX4" fmla="*/ 613066 w 1400341"/>
              <a:gd name="connsiteY4" fmla="*/ 638808 h 700752"/>
              <a:gd name="connsiteX5" fmla="*/ 1339286 w 1400341"/>
              <a:gd name="connsiteY5" fmla="*/ 680108 h 700752"/>
              <a:gd name="connsiteX6" fmla="*/ 1339286 w 1400341"/>
              <a:gd name="connsiteY6" fmla="*/ 280872 h 700752"/>
              <a:gd name="connsiteX7" fmla="*/ 1160312 w 1400341"/>
              <a:gd name="connsiteY7" fmla="*/ 50279 h 700752"/>
              <a:gd name="connsiteX8" fmla="*/ 795482 w 1400341"/>
              <a:gd name="connsiteY8" fmla="*/ 2094 h 700752"/>
              <a:gd name="connsiteX9" fmla="*/ 423768 w 1400341"/>
              <a:gd name="connsiteY9" fmla="*/ 95020 h 700752"/>
              <a:gd name="connsiteX0" fmla="*/ 423768 w 1411583"/>
              <a:gd name="connsiteY0" fmla="*/ 95020 h 719845"/>
              <a:gd name="connsiteX1" fmla="*/ 193026 w 1411583"/>
              <a:gd name="connsiteY1" fmla="*/ 232475 h 719845"/>
              <a:gd name="connsiteX2" fmla="*/ 1 w 1411583"/>
              <a:gd name="connsiteY2" fmla="*/ 432318 h 719845"/>
              <a:gd name="connsiteX3" fmla="*/ 192370 w 1411583"/>
              <a:gd name="connsiteY3" fmla="*/ 583049 h 719845"/>
              <a:gd name="connsiteX4" fmla="*/ 459775 w 1411583"/>
              <a:gd name="connsiteY4" fmla="*/ 696223 h 719845"/>
              <a:gd name="connsiteX5" fmla="*/ 1339286 w 1411583"/>
              <a:gd name="connsiteY5" fmla="*/ 680108 h 719845"/>
              <a:gd name="connsiteX6" fmla="*/ 1339286 w 1411583"/>
              <a:gd name="connsiteY6" fmla="*/ 280872 h 719845"/>
              <a:gd name="connsiteX7" fmla="*/ 1160312 w 1411583"/>
              <a:gd name="connsiteY7" fmla="*/ 50279 h 719845"/>
              <a:gd name="connsiteX8" fmla="*/ 795482 w 1411583"/>
              <a:gd name="connsiteY8" fmla="*/ 2094 h 719845"/>
              <a:gd name="connsiteX9" fmla="*/ 423768 w 1411583"/>
              <a:gd name="connsiteY9" fmla="*/ 95020 h 719845"/>
              <a:gd name="connsiteX0" fmla="*/ 423768 w 1411583"/>
              <a:gd name="connsiteY0" fmla="*/ 95020 h 698293"/>
              <a:gd name="connsiteX1" fmla="*/ 193026 w 1411583"/>
              <a:gd name="connsiteY1" fmla="*/ 232475 h 698293"/>
              <a:gd name="connsiteX2" fmla="*/ 1 w 1411583"/>
              <a:gd name="connsiteY2" fmla="*/ 432318 h 698293"/>
              <a:gd name="connsiteX3" fmla="*/ 192370 w 1411583"/>
              <a:gd name="connsiteY3" fmla="*/ 583049 h 698293"/>
              <a:gd name="connsiteX4" fmla="*/ 459775 w 1411583"/>
              <a:gd name="connsiteY4" fmla="*/ 696223 h 698293"/>
              <a:gd name="connsiteX5" fmla="*/ 1339286 w 1411583"/>
              <a:gd name="connsiteY5" fmla="*/ 680108 h 698293"/>
              <a:gd name="connsiteX6" fmla="*/ 1339286 w 1411583"/>
              <a:gd name="connsiteY6" fmla="*/ 280872 h 698293"/>
              <a:gd name="connsiteX7" fmla="*/ 1160312 w 1411583"/>
              <a:gd name="connsiteY7" fmla="*/ 50279 h 698293"/>
              <a:gd name="connsiteX8" fmla="*/ 795482 w 1411583"/>
              <a:gd name="connsiteY8" fmla="*/ 2094 h 698293"/>
              <a:gd name="connsiteX9" fmla="*/ 423768 w 1411583"/>
              <a:gd name="connsiteY9" fmla="*/ 95020 h 698293"/>
              <a:gd name="connsiteX0" fmla="*/ 423768 w 1411583"/>
              <a:gd name="connsiteY0" fmla="*/ 95020 h 698293"/>
              <a:gd name="connsiteX1" fmla="*/ 193026 w 1411583"/>
              <a:gd name="connsiteY1" fmla="*/ 232475 h 698293"/>
              <a:gd name="connsiteX2" fmla="*/ 1 w 1411583"/>
              <a:gd name="connsiteY2" fmla="*/ 432318 h 698293"/>
              <a:gd name="connsiteX3" fmla="*/ 192370 w 1411583"/>
              <a:gd name="connsiteY3" fmla="*/ 583049 h 698293"/>
              <a:gd name="connsiteX4" fmla="*/ 256766 w 1411583"/>
              <a:gd name="connsiteY4" fmla="*/ 558307 h 698293"/>
              <a:gd name="connsiteX5" fmla="*/ 459775 w 1411583"/>
              <a:gd name="connsiteY5" fmla="*/ 696223 h 698293"/>
              <a:gd name="connsiteX6" fmla="*/ 1339286 w 1411583"/>
              <a:gd name="connsiteY6" fmla="*/ 680108 h 698293"/>
              <a:gd name="connsiteX7" fmla="*/ 1339286 w 1411583"/>
              <a:gd name="connsiteY7" fmla="*/ 280872 h 698293"/>
              <a:gd name="connsiteX8" fmla="*/ 1160312 w 1411583"/>
              <a:gd name="connsiteY8" fmla="*/ 50279 h 698293"/>
              <a:gd name="connsiteX9" fmla="*/ 795482 w 1411583"/>
              <a:gd name="connsiteY9" fmla="*/ 2094 h 698293"/>
              <a:gd name="connsiteX10" fmla="*/ 423768 w 1411583"/>
              <a:gd name="connsiteY10" fmla="*/ 95020 h 698293"/>
              <a:gd name="connsiteX0" fmla="*/ 424367 w 1412182"/>
              <a:gd name="connsiteY0" fmla="*/ 95020 h 698293"/>
              <a:gd name="connsiteX1" fmla="*/ 193625 w 1412182"/>
              <a:gd name="connsiteY1" fmla="*/ 232475 h 698293"/>
              <a:gd name="connsiteX2" fmla="*/ 600 w 1412182"/>
              <a:gd name="connsiteY2" fmla="*/ 432318 h 698293"/>
              <a:gd name="connsiteX3" fmla="*/ 257365 w 1412182"/>
              <a:gd name="connsiteY3" fmla="*/ 558307 h 698293"/>
              <a:gd name="connsiteX4" fmla="*/ 460374 w 1412182"/>
              <a:gd name="connsiteY4" fmla="*/ 696223 h 698293"/>
              <a:gd name="connsiteX5" fmla="*/ 1339885 w 1412182"/>
              <a:gd name="connsiteY5" fmla="*/ 680108 h 698293"/>
              <a:gd name="connsiteX6" fmla="*/ 1339885 w 1412182"/>
              <a:gd name="connsiteY6" fmla="*/ 280872 h 698293"/>
              <a:gd name="connsiteX7" fmla="*/ 1160911 w 1412182"/>
              <a:gd name="connsiteY7" fmla="*/ 50279 h 698293"/>
              <a:gd name="connsiteX8" fmla="*/ 796081 w 1412182"/>
              <a:gd name="connsiteY8" fmla="*/ 2094 h 698293"/>
              <a:gd name="connsiteX9" fmla="*/ 424367 w 1412182"/>
              <a:gd name="connsiteY9" fmla="*/ 95020 h 698293"/>
              <a:gd name="connsiteX0" fmla="*/ 423978 w 1411793"/>
              <a:gd name="connsiteY0" fmla="*/ 95020 h 698293"/>
              <a:gd name="connsiteX1" fmla="*/ 193236 w 1411793"/>
              <a:gd name="connsiteY1" fmla="*/ 232475 h 698293"/>
              <a:gd name="connsiteX2" fmla="*/ 211 w 1411793"/>
              <a:gd name="connsiteY2" fmla="*/ 432318 h 698293"/>
              <a:gd name="connsiteX3" fmla="*/ 229925 w 1411793"/>
              <a:gd name="connsiteY3" fmla="*/ 587014 h 698293"/>
              <a:gd name="connsiteX4" fmla="*/ 459985 w 1411793"/>
              <a:gd name="connsiteY4" fmla="*/ 696223 h 698293"/>
              <a:gd name="connsiteX5" fmla="*/ 1339496 w 1411793"/>
              <a:gd name="connsiteY5" fmla="*/ 680108 h 698293"/>
              <a:gd name="connsiteX6" fmla="*/ 1339496 w 1411793"/>
              <a:gd name="connsiteY6" fmla="*/ 280872 h 698293"/>
              <a:gd name="connsiteX7" fmla="*/ 1160522 w 1411793"/>
              <a:gd name="connsiteY7" fmla="*/ 50279 h 698293"/>
              <a:gd name="connsiteX8" fmla="*/ 795692 w 1411793"/>
              <a:gd name="connsiteY8" fmla="*/ 2094 h 698293"/>
              <a:gd name="connsiteX9" fmla="*/ 423978 w 1411793"/>
              <a:gd name="connsiteY9" fmla="*/ 95020 h 698293"/>
              <a:gd name="connsiteX0" fmla="*/ 423978 w 1411793"/>
              <a:gd name="connsiteY0" fmla="*/ 95020 h 698293"/>
              <a:gd name="connsiteX1" fmla="*/ 193236 w 1411793"/>
              <a:gd name="connsiteY1" fmla="*/ 232475 h 698293"/>
              <a:gd name="connsiteX2" fmla="*/ 211 w 1411793"/>
              <a:gd name="connsiteY2" fmla="*/ 432318 h 698293"/>
              <a:gd name="connsiteX3" fmla="*/ 229925 w 1411793"/>
              <a:gd name="connsiteY3" fmla="*/ 587014 h 698293"/>
              <a:gd name="connsiteX4" fmla="*/ 459985 w 1411793"/>
              <a:gd name="connsiteY4" fmla="*/ 696223 h 698293"/>
              <a:gd name="connsiteX5" fmla="*/ 1339496 w 1411793"/>
              <a:gd name="connsiteY5" fmla="*/ 680108 h 698293"/>
              <a:gd name="connsiteX6" fmla="*/ 1339496 w 1411793"/>
              <a:gd name="connsiteY6" fmla="*/ 280872 h 698293"/>
              <a:gd name="connsiteX7" fmla="*/ 1160522 w 1411793"/>
              <a:gd name="connsiteY7" fmla="*/ 50279 h 698293"/>
              <a:gd name="connsiteX8" fmla="*/ 795692 w 1411793"/>
              <a:gd name="connsiteY8" fmla="*/ 2094 h 698293"/>
              <a:gd name="connsiteX9" fmla="*/ 423978 w 1411793"/>
              <a:gd name="connsiteY9" fmla="*/ 95020 h 698293"/>
              <a:gd name="connsiteX0" fmla="*/ 423978 w 1463644"/>
              <a:gd name="connsiteY0" fmla="*/ 95020 h 698036"/>
              <a:gd name="connsiteX1" fmla="*/ 193236 w 1463644"/>
              <a:gd name="connsiteY1" fmla="*/ 232475 h 698036"/>
              <a:gd name="connsiteX2" fmla="*/ 211 w 1463644"/>
              <a:gd name="connsiteY2" fmla="*/ 432318 h 698036"/>
              <a:gd name="connsiteX3" fmla="*/ 229925 w 1463644"/>
              <a:gd name="connsiteY3" fmla="*/ 587014 h 698036"/>
              <a:gd name="connsiteX4" fmla="*/ 459985 w 1463644"/>
              <a:gd name="connsiteY4" fmla="*/ 696223 h 698036"/>
              <a:gd name="connsiteX5" fmla="*/ 1339496 w 1463644"/>
              <a:gd name="connsiteY5" fmla="*/ 680108 h 698036"/>
              <a:gd name="connsiteX6" fmla="*/ 1438685 w 1463644"/>
              <a:gd name="connsiteY6" fmla="*/ 284974 h 698036"/>
              <a:gd name="connsiteX7" fmla="*/ 1160522 w 1463644"/>
              <a:gd name="connsiteY7" fmla="*/ 50279 h 698036"/>
              <a:gd name="connsiteX8" fmla="*/ 795692 w 1463644"/>
              <a:gd name="connsiteY8" fmla="*/ 2094 h 698036"/>
              <a:gd name="connsiteX9" fmla="*/ 423978 w 1463644"/>
              <a:gd name="connsiteY9" fmla="*/ 95020 h 698036"/>
              <a:gd name="connsiteX0" fmla="*/ 424054 w 1463720"/>
              <a:gd name="connsiteY0" fmla="*/ 95020 h 698036"/>
              <a:gd name="connsiteX1" fmla="*/ 193312 w 1463720"/>
              <a:gd name="connsiteY1" fmla="*/ 232475 h 698036"/>
              <a:gd name="connsiteX2" fmla="*/ 287 w 1463720"/>
              <a:gd name="connsiteY2" fmla="*/ 432318 h 698036"/>
              <a:gd name="connsiteX3" fmla="*/ 230001 w 1463720"/>
              <a:gd name="connsiteY3" fmla="*/ 587014 h 698036"/>
              <a:gd name="connsiteX4" fmla="*/ 460061 w 1463720"/>
              <a:gd name="connsiteY4" fmla="*/ 696223 h 698036"/>
              <a:gd name="connsiteX5" fmla="*/ 1339572 w 1463720"/>
              <a:gd name="connsiteY5" fmla="*/ 680108 h 698036"/>
              <a:gd name="connsiteX6" fmla="*/ 1438761 w 1463720"/>
              <a:gd name="connsiteY6" fmla="*/ 284974 h 698036"/>
              <a:gd name="connsiteX7" fmla="*/ 1160598 w 1463720"/>
              <a:gd name="connsiteY7" fmla="*/ 50279 h 698036"/>
              <a:gd name="connsiteX8" fmla="*/ 795768 w 1463720"/>
              <a:gd name="connsiteY8" fmla="*/ 2094 h 698036"/>
              <a:gd name="connsiteX9" fmla="*/ 424054 w 1463720"/>
              <a:gd name="connsiteY9" fmla="*/ 95020 h 698036"/>
              <a:gd name="connsiteX0" fmla="*/ 424054 w 1463720"/>
              <a:gd name="connsiteY0" fmla="*/ 95020 h 698036"/>
              <a:gd name="connsiteX1" fmla="*/ 193312 w 1463720"/>
              <a:gd name="connsiteY1" fmla="*/ 232475 h 698036"/>
              <a:gd name="connsiteX2" fmla="*/ 287 w 1463720"/>
              <a:gd name="connsiteY2" fmla="*/ 432318 h 698036"/>
              <a:gd name="connsiteX3" fmla="*/ 230001 w 1463720"/>
              <a:gd name="connsiteY3" fmla="*/ 587014 h 698036"/>
              <a:gd name="connsiteX4" fmla="*/ 460061 w 1463720"/>
              <a:gd name="connsiteY4" fmla="*/ 696223 h 698036"/>
              <a:gd name="connsiteX5" fmla="*/ 1339572 w 1463720"/>
              <a:gd name="connsiteY5" fmla="*/ 680108 h 698036"/>
              <a:gd name="connsiteX6" fmla="*/ 1438761 w 1463720"/>
              <a:gd name="connsiteY6" fmla="*/ 284974 h 698036"/>
              <a:gd name="connsiteX7" fmla="*/ 1160598 w 1463720"/>
              <a:gd name="connsiteY7" fmla="*/ 50279 h 698036"/>
              <a:gd name="connsiteX8" fmla="*/ 795768 w 1463720"/>
              <a:gd name="connsiteY8" fmla="*/ 2094 h 698036"/>
              <a:gd name="connsiteX9" fmla="*/ 424054 w 1463720"/>
              <a:gd name="connsiteY9" fmla="*/ 95020 h 698036"/>
              <a:gd name="connsiteX0" fmla="*/ 424054 w 1463720"/>
              <a:gd name="connsiteY0" fmla="*/ 95020 h 698036"/>
              <a:gd name="connsiteX1" fmla="*/ 193312 w 1463720"/>
              <a:gd name="connsiteY1" fmla="*/ 232475 h 698036"/>
              <a:gd name="connsiteX2" fmla="*/ 287 w 1463720"/>
              <a:gd name="connsiteY2" fmla="*/ 432318 h 698036"/>
              <a:gd name="connsiteX3" fmla="*/ 230001 w 1463720"/>
              <a:gd name="connsiteY3" fmla="*/ 587014 h 698036"/>
              <a:gd name="connsiteX4" fmla="*/ 460061 w 1463720"/>
              <a:gd name="connsiteY4" fmla="*/ 696223 h 698036"/>
              <a:gd name="connsiteX5" fmla="*/ 1339572 w 1463720"/>
              <a:gd name="connsiteY5" fmla="*/ 680108 h 698036"/>
              <a:gd name="connsiteX6" fmla="*/ 1438761 w 1463720"/>
              <a:gd name="connsiteY6" fmla="*/ 284974 h 698036"/>
              <a:gd name="connsiteX7" fmla="*/ 1160598 w 1463720"/>
              <a:gd name="connsiteY7" fmla="*/ 50279 h 698036"/>
              <a:gd name="connsiteX8" fmla="*/ 795768 w 1463720"/>
              <a:gd name="connsiteY8" fmla="*/ 2094 h 698036"/>
              <a:gd name="connsiteX9" fmla="*/ 424054 w 1463720"/>
              <a:gd name="connsiteY9" fmla="*/ 95020 h 698036"/>
              <a:gd name="connsiteX0" fmla="*/ 424054 w 1463720"/>
              <a:gd name="connsiteY0" fmla="*/ 97207 h 700223"/>
              <a:gd name="connsiteX1" fmla="*/ 193312 w 1463720"/>
              <a:gd name="connsiteY1" fmla="*/ 234662 h 700223"/>
              <a:gd name="connsiteX2" fmla="*/ 287 w 1463720"/>
              <a:gd name="connsiteY2" fmla="*/ 434505 h 700223"/>
              <a:gd name="connsiteX3" fmla="*/ 230001 w 1463720"/>
              <a:gd name="connsiteY3" fmla="*/ 589201 h 700223"/>
              <a:gd name="connsiteX4" fmla="*/ 460061 w 1463720"/>
              <a:gd name="connsiteY4" fmla="*/ 698410 h 700223"/>
              <a:gd name="connsiteX5" fmla="*/ 1339572 w 1463720"/>
              <a:gd name="connsiteY5" fmla="*/ 682295 h 700223"/>
              <a:gd name="connsiteX6" fmla="*/ 1438761 w 1463720"/>
              <a:gd name="connsiteY6" fmla="*/ 287161 h 700223"/>
              <a:gd name="connsiteX7" fmla="*/ 1160598 w 1463720"/>
              <a:gd name="connsiteY7" fmla="*/ 52466 h 700223"/>
              <a:gd name="connsiteX8" fmla="*/ 865707 w 1463720"/>
              <a:gd name="connsiteY8" fmla="*/ 31458 h 700223"/>
              <a:gd name="connsiteX9" fmla="*/ 795768 w 1463720"/>
              <a:gd name="connsiteY9" fmla="*/ 4281 h 700223"/>
              <a:gd name="connsiteX10" fmla="*/ 424054 w 1463720"/>
              <a:gd name="connsiteY10" fmla="*/ 97207 h 700223"/>
              <a:gd name="connsiteX0" fmla="*/ 424054 w 1463720"/>
              <a:gd name="connsiteY0" fmla="*/ 70669 h 673685"/>
              <a:gd name="connsiteX1" fmla="*/ 193312 w 1463720"/>
              <a:gd name="connsiteY1" fmla="*/ 208124 h 673685"/>
              <a:gd name="connsiteX2" fmla="*/ 287 w 1463720"/>
              <a:gd name="connsiteY2" fmla="*/ 407967 h 673685"/>
              <a:gd name="connsiteX3" fmla="*/ 230001 w 1463720"/>
              <a:gd name="connsiteY3" fmla="*/ 562663 h 673685"/>
              <a:gd name="connsiteX4" fmla="*/ 460061 w 1463720"/>
              <a:gd name="connsiteY4" fmla="*/ 671872 h 673685"/>
              <a:gd name="connsiteX5" fmla="*/ 1339572 w 1463720"/>
              <a:gd name="connsiteY5" fmla="*/ 655757 h 673685"/>
              <a:gd name="connsiteX6" fmla="*/ 1438761 w 1463720"/>
              <a:gd name="connsiteY6" fmla="*/ 260623 h 673685"/>
              <a:gd name="connsiteX7" fmla="*/ 1160598 w 1463720"/>
              <a:gd name="connsiteY7" fmla="*/ 25928 h 673685"/>
              <a:gd name="connsiteX8" fmla="*/ 865707 w 1463720"/>
              <a:gd name="connsiteY8" fmla="*/ 4920 h 673685"/>
              <a:gd name="connsiteX9" fmla="*/ 424054 w 1463720"/>
              <a:gd name="connsiteY9" fmla="*/ 70669 h 673685"/>
              <a:gd name="connsiteX0" fmla="*/ 423973 w 1463639"/>
              <a:gd name="connsiteY0" fmla="*/ 70669 h 673685"/>
              <a:gd name="connsiteX1" fmla="*/ 270277 w 1463639"/>
              <a:gd name="connsiteY1" fmla="*/ 216081 h 673685"/>
              <a:gd name="connsiteX2" fmla="*/ 206 w 1463639"/>
              <a:gd name="connsiteY2" fmla="*/ 407967 h 673685"/>
              <a:gd name="connsiteX3" fmla="*/ 229920 w 1463639"/>
              <a:gd name="connsiteY3" fmla="*/ 562663 h 673685"/>
              <a:gd name="connsiteX4" fmla="*/ 459980 w 1463639"/>
              <a:gd name="connsiteY4" fmla="*/ 671872 h 673685"/>
              <a:gd name="connsiteX5" fmla="*/ 1339491 w 1463639"/>
              <a:gd name="connsiteY5" fmla="*/ 655757 h 673685"/>
              <a:gd name="connsiteX6" fmla="*/ 1438680 w 1463639"/>
              <a:gd name="connsiteY6" fmla="*/ 260623 h 673685"/>
              <a:gd name="connsiteX7" fmla="*/ 1160517 w 1463639"/>
              <a:gd name="connsiteY7" fmla="*/ 25928 h 673685"/>
              <a:gd name="connsiteX8" fmla="*/ 865626 w 1463639"/>
              <a:gd name="connsiteY8" fmla="*/ 4920 h 673685"/>
              <a:gd name="connsiteX9" fmla="*/ 423973 w 1463639"/>
              <a:gd name="connsiteY9" fmla="*/ 70669 h 673685"/>
              <a:gd name="connsiteX0" fmla="*/ 461508 w 1463639"/>
              <a:gd name="connsiteY0" fmla="*/ 13990 h 680664"/>
              <a:gd name="connsiteX1" fmla="*/ 270277 w 1463639"/>
              <a:gd name="connsiteY1" fmla="*/ 223060 h 680664"/>
              <a:gd name="connsiteX2" fmla="*/ 206 w 1463639"/>
              <a:gd name="connsiteY2" fmla="*/ 414946 h 680664"/>
              <a:gd name="connsiteX3" fmla="*/ 229920 w 1463639"/>
              <a:gd name="connsiteY3" fmla="*/ 569642 h 680664"/>
              <a:gd name="connsiteX4" fmla="*/ 459980 w 1463639"/>
              <a:gd name="connsiteY4" fmla="*/ 678851 h 680664"/>
              <a:gd name="connsiteX5" fmla="*/ 1339491 w 1463639"/>
              <a:gd name="connsiteY5" fmla="*/ 662736 h 680664"/>
              <a:gd name="connsiteX6" fmla="*/ 1438680 w 1463639"/>
              <a:gd name="connsiteY6" fmla="*/ 267602 h 680664"/>
              <a:gd name="connsiteX7" fmla="*/ 1160517 w 1463639"/>
              <a:gd name="connsiteY7" fmla="*/ 32907 h 680664"/>
              <a:gd name="connsiteX8" fmla="*/ 865626 w 1463639"/>
              <a:gd name="connsiteY8" fmla="*/ 11899 h 680664"/>
              <a:gd name="connsiteX9" fmla="*/ 461508 w 1463639"/>
              <a:gd name="connsiteY9" fmla="*/ 13990 h 680664"/>
              <a:gd name="connsiteX0" fmla="*/ 461508 w 1463639"/>
              <a:gd name="connsiteY0" fmla="*/ 17140 h 683814"/>
              <a:gd name="connsiteX1" fmla="*/ 270277 w 1463639"/>
              <a:gd name="connsiteY1" fmla="*/ 226210 h 683814"/>
              <a:gd name="connsiteX2" fmla="*/ 206 w 1463639"/>
              <a:gd name="connsiteY2" fmla="*/ 418096 h 683814"/>
              <a:gd name="connsiteX3" fmla="*/ 229920 w 1463639"/>
              <a:gd name="connsiteY3" fmla="*/ 572792 h 683814"/>
              <a:gd name="connsiteX4" fmla="*/ 459980 w 1463639"/>
              <a:gd name="connsiteY4" fmla="*/ 682001 h 683814"/>
              <a:gd name="connsiteX5" fmla="*/ 1339491 w 1463639"/>
              <a:gd name="connsiteY5" fmla="*/ 665886 h 683814"/>
              <a:gd name="connsiteX6" fmla="*/ 1438680 w 1463639"/>
              <a:gd name="connsiteY6" fmla="*/ 270752 h 683814"/>
              <a:gd name="connsiteX7" fmla="*/ 1160517 w 1463639"/>
              <a:gd name="connsiteY7" fmla="*/ 36057 h 683814"/>
              <a:gd name="connsiteX8" fmla="*/ 875503 w 1463639"/>
              <a:gd name="connsiteY8" fmla="*/ 3909 h 683814"/>
              <a:gd name="connsiteX9" fmla="*/ 461508 w 1463639"/>
              <a:gd name="connsiteY9" fmla="*/ 17140 h 683814"/>
              <a:gd name="connsiteX0" fmla="*/ 461508 w 1463639"/>
              <a:gd name="connsiteY0" fmla="*/ 17140 h 683814"/>
              <a:gd name="connsiteX1" fmla="*/ 270277 w 1463639"/>
              <a:gd name="connsiteY1" fmla="*/ 226210 h 683814"/>
              <a:gd name="connsiteX2" fmla="*/ 206 w 1463639"/>
              <a:gd name="connsiteY2" fmla="*/ 418096 h 683814"/>
              <a:gd name="connsiteX3" fmla="*/ 229920 w 1463639"/>
              <a:gd name="connsiteY3" fmla="*/ 572792 h 683814"/>
              <a:gd name="connsiteX4" fmla="*/ 459980 w 1463639"/>
              <a:gd name="connsiteY4" fmla="*/ 682001 h 683814"/>
              <a:gd name="connsiteX5" fmla="*/ 1339491 w 1463639"/>
              <a:gd name="connsiteY5" fmla="*/ 665886 h 683814"/>
              <a:gd name="connsiteX6" fmla="*/ 1438680 w 1463639"/>
              <a:gd name="connsiteY6" fmla="*/ 270752 h 683814"/>
              <a:gd name="connsiteX7" fmla="*/ 1202003 w 1463639"/>
              <a:gd name="connsiteY7" fmla="*/ 34465 h 683814"/>
              <a:gd name="connsiteX8" fmla="*/ 875503 w 1463639"/>
              <a:gd name="connsiteY8" fmla="*/ 3909 h 683814"/>
              <a:gd name="connsiteX9" fmla="*/ 461508 w 1463639"/>
              <a:gd name="connsiteY9" fmla="*/ 17140 h 683814"/>
              <a:gd name="connsiteX0" fmla="*/ 461508 w 1463639"/>
              <a:gd name="connsiteY0" fmla="*/ 17140 h 683814"/>
              <a:gd name="connsiteX1" fmla="*/ 270277 w 1463639"/>
              <a:gd name="connsiteY1" fmla="*/ 226210 h 683814"/>
              <a:gd name="connsiteX2" fmla="*/ 206 w 1463639"/>
              <a:gd name="connsiteY2" fmla="*/ 418096 h 683814"/>
              <a:gd name="connsiteX3" fmla="*/ 229920 w 1463639"/>
              <a:gd name="connsiteY3" fmla="*/ 572792 h 683814"/>
              <a:gd name="connsiteX4" fmla="*/ 459980 w 1463639"/>
              <a:gd name="connsiteY4" fmla="*/ 682001 h 683814"/>
              <a:gd name="connsiteX5" fmla="*/ 1339491 w 1463639"/>
              <a:gd name="connsiteY5" fmla="*/ 665886 h 683814"/>
              <a:gd name="connsiteX6" fmla="*/ 1438680 w 1463639"/>
              <a:gd name="connsiteY6" fmla="*/ 270752 h 683814"/>
              <a:gd name="connsiteX7" fmla="*/ 1202003 w 1463639"/>
              <a:gd name="connsiteY7" fmla="*/ 34465 h 683814"/>
              <a:gd name="connsiteX8" fmla="*/ 875503 w 1463639"/>
              <a:gd name="connsiteY8" fmla="*/ 3909 h 683814"/>
              <a:gd name="connsiteX9" fmla="*/ 461508 w 1463639"/>
              <a:gd name="connsiteY9" fmla="*/ 17140 h 683814"/>
              <a:gd name="connsiteX0" fmla="*/ 461508 w 1461194"/>
              <a:gd name="connsiteY0" fmla="*/ 17140 h 684068"/>
              <a:gd name="connsiteX1" fmla="*/ 270277 w 1461194"/>
              <a:gd name="connsiteY1" fmla="*/ 226210 h 684068"/>
              <a:gd name="connsiteX2" fmla="*/ 206 w 1461194"/>
              <a:gd name="connsiteY2" fmla="*/ 418096 h 684068"/>
              <a:gd name="connsiteX3" fmla="*/ 229920 w 1461194"/>
              <a:gd name="connsiteY3" fmla="*/ 572792 h 684068"/>
              <a:gd name="connsiteX4" fmla="*/ 511344 w 1461194"/>
              <a:gd name="connsiteY4" fmla="*/ 683593 h 684068"/>
              <a:gd name="connsiteX5" fmla="*/ 1339491 w 1461194"/>
              <a:gd name="connsiteY5" fmla="*/ 665886 h 684068"/>
              <a:gd name="connsiteX6" fmla="*/ 1438680 w 1461194"/>
              <a:gd name="connsiteY6" fmla="*/ 270752 h 684068"/>
              <a:gd name="connsiteX7" fmla="*/ 1202003 w 1461194"/>
              <a:gd name="connsiteY7" fmla="*/ 34465 h 684068"/>
              <a:gd name="connsiteX8" fmla="*/ 875503 w 1461194"/>
              <a:gd name="connsiteY8" fmla="*/ 3909 h 684068"/>
              <a:gd name="connsiteX9" fmla="*/ 461508 w 1461194"/>
              <a:gd name="connsiteY9" fmla="*/ 17140 h 684068"/>
              <a:gd name="connsiteX0" fmla="*/ 461508 w 1461194"/>
              <a:gd name="connsiteY0" fmla="*/ 17140 h 700889"/>
              <a:gd name="connsiteX1" fmla="*/ 270277 w 1461194"/>
              <a:gd name="connsiteY1" fmla="*/ 226210 h 700889"/>
              <a:gd name="connsiteX2" fmla="*/ 206 w 1461194"/>
              <a:gd name="connsiteY2" fmla="*/ 418096 h 700889"/>
              <a:gd name="connsiteX3" fmla="*/ 229920 w 1461194"/>
              <a:gd name="connsiteY3" fmla="*/ 572792 h 700889"/>
              <a:gd name="connsiteX4" fmla="*/ 511344 w 1461194"/>
              <a:gd name="connsiteY4" fmla="*/ 683593 h 700889"/>
              <a:gd name="connsiteX5" fmla="*/ 1339491 w 1461194"/>
              <a:gd name="connsiteY5" fmla="*/ 665886 h 700889"/>
              <a:gd name="connsiteX6" fmla="*/ 1438680 w 1461194"/>
              <a:gd name="connsiteY6" fmla="*/ 270752 h 700889"/>
              <a:gd name="connsiteX7" fmla="*/ 1202003 w 1461194"/>
              <a:gd name="connsiteY7" fmla="*/ 34465 h 700889"/>
              <a:gd name="connsiteX8" fmla="*/ 875503 w 1461194"/>
              <a:gd name="connsiteY8" fmla="*/ 3909 h 700889"/>
              <a:gd name="connsiteX9" fmla="*/ 461508 w 1461194"/>
              <a:gd name="connsiteY9" fmla="*/ 17140 h 700889"/>
              <a:gd name="connsiteX0" fmla="*/ 462271 w 1461957"/>
              <a:gd name="connsiteY0" fmla="*/ 17140 h 700889"/>
              <a:gd name="connsiteX1" fmla="*/ 271040 w 1461957"/>
              <a:gd name="connsiteY1" fmla="*/ 226210 h 700889"/>
              <a:gd name="connsiteX2" fmla="*/ 969 w 1461957"/>
              <a:gd name="connsiteY2" fmla="*/ 418096 h 700889"/>
              <a:gd name="connsiteX3" fmla="*/ 191173 w 1461957"/>
              <a:gd name="connsiteY3" fmla="*/ 596664 h 700889"/>
              <a:gd name="connsiteX4" fmla="*/ 512107 w 1461957"/>
              <a:gd name="connsiteY4" fmla="*/ 683593 h 700889"/>
              <a:gd name="connsiteX5" fmla="*/ 1340254 w 1461957"/>
              <a:gd name="connsiteY5" fmla="*/ 665886 h 700889"/>
              <a:gd name="connsiteX6" fmla="*/ 1439443 w 1461957"/>
              <a:gd name="connsiteY6" fmla="*/ 270752 h 700889"/>
              <a:gd name="connsiteX7" fmla="*/ 1202766 w 1461957"/>
              <a:gd name="connsiteY7" fmla="*/ 34465 h 700889"/>
              <a:gd name="connsiteX8" fmla="*/ 876266 w 1461957"/>
              <a:gd name="connsiteY8" fmla="*/ 3909 h 700889"/>
              <a:gd name="connsiteX9" fmla="*/ 462271 w 1461957"/>
              <a:gd name="connsiteY9" fmla="*/ 17140 h 700889"/>
              <a:gd name="connsiteX0" fmla="*/ 461558 w 1461244"/>
              <a:gd name="connsiteY0" fmla="*/ 17140 h 700889"/>
              <a:gd name="connsiteX1" fmla="*/ 270327 w 1461244"/>
              <a:gd name="connsiteY1" fmla="*/ 226210 h 700889"/>
              <a:gd name="connsiteX2" fmla="*/ 256 w 1461244"/>
              <a:gd name="connsiteY2" fmla="*/ 418096 h 700889"/>
              <a:gd name="connsiteX3" fmla="*/ 190460 w 1461244"/>
              <a:gd name="connsiteY3" fmla="*/ 596664 h 700889"/>
              <a:gd name="connsiteX4" fmla="*/ 511394 w 1461244"/>
              <a:gd name="connsiteY4" fmla="*/ 683593 h 700889"/>
              <a:gd name="connsiteX5" fmla="*/ 1339541 w 1461244"/>
              <a:gd name="connsiteY5" fmla="*/ 665886 h 700889"/>
              <a:gd name="connsiteX6" fmla="*/ 1438730 w 1461244"/>
              <a:gd name="connsiteY6" fmla="*/ 270752 h 700889"/>
              <a:gd name="connsiteX7" fmla="*/ 1202053 w 1461244"/>
              <a:gd name="connsiteY7" fmla="*/ 34465 h 700889"/>
              <a:gd name="connsiteX8" fmla="*/ 875553 w 1461244"/>
              <a:gd name="connsiteY8" fmla="*/ 3909 h 700889"/>
              <a:gd name="connsiteX9" fmla="*/ 461558 w 1461244"/>
              <a:gd name="connsiteY9" fmla="*/ 17140 h 700889"/>
              <a:gd name="connsiteX0" fmla="*/ 463884 w 1463570"/>
              <a:gd name="connsiteY0" fmla="*/ 17140 h 700889"/>
              <a:gd name="connsiteX1" fmla="*/ 272653 w 1463570"/>
              <a:gd name="connsiteY1" fmla="*/ 226210 h 700889"/>
              <a:gd name="connsiteX2" fmla="*/ 2582 w 1463570"/>
              <a:gd name="connsiteY2" fmla="*/ 418096 h 700889"/>
              <a:gd name="connsiteX3" fmla="*/ 155251 w 1463570"/>
              <a:gd name="connsiteY3" fmla="*/ 630085 h 700889"/>
              <a:gd name="connsiteX4" fmla="*/ 513720 w 1463570"/>
              <a:gd name="connsiteY4" fmla="*/ 683593 h 700889"/>
              <a:gd name="connsiteX5" fmla="*/ 1341867 w 1463570"/>
              <a:gd name="connsiteY5" fmla="*/ 665886 h 700889"/>
              <a:gd name="connsiteX6" fmla="*/ 1441056 w 1463570"/>
              <a:gd name="connsiteY6" fmla="*/ 270752 h 700889"/>
              <a:gd name="connsiteX7" fmla="*/ 1204379 w 1463570"/>
              <a:gd name="connsiteY7" fmla="*/ 34465 h 700889"/>
              <a:gd name="connsiteX8" fmla="*/ 877879 w 1463570"/>
              <a:gd name="connsiteY8" fmla="*/ 3909 h 700889"/>
              <a:gd name="connsiteX9" fmla="*/ 463884 w 1463570"/>
              <a:gd name="connsiteY9" fmla="*/ 17140 h 700889"/>
              <a:gd name="connsiteX0" fmla="*/ 463884 w 1465533"/>
              <a:gd name="connsiteY0" fmla="*/ 17140 h 708314"/>
              <a:gd name="connsiteX1" fmla="*/ 272653 w 1465533"/>
              <a:gd name="connsiteY1" fmla="*/ 226210 h 708314"/>
              <a:gd name="connsiteX2" fmla="*/ 2582 w 1465533"/>
              <a:gd name="connsiteY2" fmla="*/ 418096 h 708314"/>
              <a:gd name="connsiteX3" fmla="*/ 155251 w 1465533"/>
              <a:gd name="connsiteY3" fmla="*/ 630085 h 708314"/>
              <a:gd name="connsiteX4" fmla="*/ 472234 w 1465533"/>
              <a:gd name="connsiteY4" fmla="*/ 699508 h 708314"/>
              <a:gd name="connsiteX5" fmla="*/ 1341867 w 1465533"/>
              <a:gd name="connsiteY5" fmla="*/ 665886 h 708314"/>
              <a:gd name="connsiteX6" fmla="*/ 1441056 w 1465533"/>
              <a:gd name="connsiteY6" fmla="*/ 270752 h 708314"/>
              <a:gd name="connsiteX7" fmla="*/ 1204379 w 1465533"/>
              <a:gd name="connsiteY7" fmla="*/ 34465 h 708314"/>
              <a:gd name="connsiteX8" fmla="*/ 877879 w 1465533"/>
              <a:gd name="connsiteY8" fmla="*/ 3909 h 708314"/>
              <a:gd name="connsiteX9" fmla="*/ 463884 w 1465533"/>
              <a:gd name="connsiteY9" fmla="*/ 17140 h 708314"/>
              <a:gd name="connsiteX0" fmla="*/ 463884 w 1467792"/>
              <a:gd name="connsiteY0" fmla="*/ 17140 h 717887"/>
              <a:gd name="connsiteX1" fmla="*/ 272653 w 1467792"/>
              <a:gd name="connsiteY1" fmla="*/ 226210 h 717887"/>
              <a:gd name="connsiteX2" fmla="*/ 2582 w 1467792"/>
              <a:gd name="connsiteY2" fmla="*/ 418096 h 717887"/>
              <a:gd name="connsiteX3" fmla="*/ 155251 w 1467792"/>
              <a:gd name="connsiteY3" fmla="*/ 630085 h 717887"/>
              <a:gd name="connsiteX4" fmla="*/ 426797 w 1467792"/>
              <a:gd name="connsiteY4" fmla="*/ 715423 h 717887"/>
              <a:gd name="connsiteX5" fmla="*/ 1341867 w 1467792"/>
              <a:gd name="connsiteY5" fmla="*/ 665886 h 717887"/>
              <a:gd name="connsiteX6" fmla="*/ 1441056 w 1467792"/>
              <a:gd name="connsiteY6" fmla="*/ 270752 h 717887"/>
              <a:gd name="connsiteX7" fmla="*/ 1204379 w 1467792"/>
              <a:gd name="connsiteY7" fmla="*/ 34465 h 717887"/>
              <a:gd name="connsiteX8" fmla="*/ 877879 w 1467792"/>
              <a:gd name="connsiteY8" fmla="*/ 3909 h 717887"/>
              <a:gd name="connsiteX9" fmla="*/ 463884 w 1467792"/>
              <a:gd name="connsiteY9" fmla="*/ 17140 h 717887"/>
              <a:gd name="connsiteX0" fmla="*/ 467587 w 1471495"/>
              <a:gd name="connsiteY0" fmla="*/ 17140 h 717887"/>
              <a:gd name="connsiteX1" fmla="*/ 276356 w 1471495"/>
              <a:gd name="connsiteY1" fmla="*/ 226210 h 717887"/>
              <a:gd name="connsiteX2" fmla="*/ 6285 w 1471495"/>
              <a:gd name="connsiteY2" fmla="*/ 418096 h 717887"/>
              <a:gd name="connsiteX3" fmla="*/ 117468 w 1471495"/>
              <a:gd name="connsiteY3" fmla="*/ 633268 h 717887"/>
              <a:gd name="connsiteX4" fmla="*/ 430500 w 1471495"/>
              <a:gd name="connsiteY4" fmla="*/ 715423 h 717887"/>
              <a:gd name="connsiteX5" fmla="*/ 1345570 w 1471495"/>
              <a:gd name="connsiteY5" fmla="*/ 665886 h 717887"/>
              <a:gd name="connsiteX6" fmla="*/ 1444759 w 1471495"/>
              <a:gd name="connsiteY6" fmla="*/ 270752 h 717887"/>
              <a:gd name="connsiteX7" fmla="*/ 1208082 w 1471495"/>
              <a:gd name="connsiteY7" fmla="*/ 34465 h 717887"/>
              <a:gd name="connsiteX8" fmla="*/ 881582 w 1471495"/>
              <a:gd name="connsiteY8" fmla="*/ 3909 h 717887"/>
              <a:gd name="connsiteX9" fmla="*/ 467587 w 1471495"/>
              <a:gd name="connsiteY9" fmla="*/ 17140 h 717887"/>
              <a:gd name="connsiteX0" fmla="*/ 437440 w 1471495"/>
              <a:gd name="connsiteY0" fmla="*/ 12273 h 732696"/>
              <a:gd name="connsiteX1" fmla="*/ 276356 w 1471495"/>
              <a:gd name="connsiteY1" fmla="*/ 241019 h 732696"/>
              <a:gd name="connsiteX2" fmla="*/ 6285 w 1471495"/>
              <a:gd name="connsiteY2" fmla="*/ 432905 h 732696"/>
              <a:gd name="connsiteX3" fmla="*/ 117468 w 1471495"/>
              <a:gd name="connsiteY3" fmla="*/ 648077 h 732696"/>
              <a:gd name="connsiteX4" fmla="*/ 430500 w 1471495"/>
              <a:gd name="connsiteY4" fmla="*/ 730232 h 732696"/>
              <a:gd name="connsiteX5" fmla="*/ 1345570 w 1471495"/>
              <a:gd name="connsiteY5" fmla="*/ 680695 h 732696"/>
              <a:gd name="connsiteX6" fmla="*/ 1444759 w 1471495"/>
              <a:gd name="connsiteY6" fmla="*/ 285561 h 732696"/>
              <a:gd name="connsiteX7" fmla="*/ 1208082 w 1471495"/>
              <a:gd name="connsiteY7" fmla="*/ 49274 h 732696"/>
              <a:gd name="connsiteX8" fmla="*/ 881582 w 1471495"/>
              <a:gd name="connsiteY8" fmla="*/ 18718 h 732696"/>
              <a:gd name="connsiteX9" fmla="*/ 437440 w 1471495"/>
              <a:gd name="connsiteY9" fmla="*/ 12273 h 732696"/>
              <a:gd name="connsiteX0" fmla="*/ 437440 w 1471495"/>
              <a:gd name="connsiteY0" fmla="*/ 27540 h 747963"/>
              <a:gd name="connsiteX1" fmla="*/ 276356 w 1471495"/>
              <a:gd name="connsiteY1" fmla="*/ 256286 h 747963"/>
              <a:gd name="connsiteX2" fmla="*/ 6285 w 1471495"/>
              <a:gd name="connsiteY2" fmla="*/ 448172 h 747963"/>
              <a:gd name="connsiteX3" fmla="*/ 117468 w 1471495"/>
              <a:gd name="connsiteY3" fmla="*/ 663344 h 747963"/>
              <a:gd name="connsiteX4" fmla="*/ 430500 w 1471495"/>
              <a:gd name="connsiteY4" fmla="*/ 745499 h 747963"/>
              <a:gd name="connsiteX5" fmla="*/ 1345570 w 1471495"/>
              <a:gd name="connsiteY5" fmla="*/ 695962 h 747963"/>
              <a:gd name="connsiteX6" fmla="*/ 1444759 w 1471495"/>
              <a:gd name="connsiteY6" fmla="*/ 300828 h 747963"/>
              <a:gd name="connsiteX7" fmla="*/ 1208082 w 1471495"/>
              <a:gd name="connsiteY7" fmla="*/ 64541 h 747963"/>
              <a:gd name="connsiteX8" fmla="*/ 906076 w 1471495"/>
              <a:gd name="connsiteY8" fmla="*/ 0 h 747963"/>
              <a:gd name="connsiteX9" fmla="*/ 437440 w 1471495"/>
              <a:gd name="connsiteY9" fmla="*/ 27540 h 747963"/>
              <a:gd name="connsiteX0" fmla="*/ 437440 w 1471495"/>
              <a:gd name="connsiteY0" fmla="*/ 27540 h 747963"/>
              <a:gd name="connsiteX1" fmla="*/ 276356 w 1471495"/>
              <a:gd name="connsiteY1" fmla="*/ 256286 h 747963"/>
              <a:gd name="connsiteX2" fmla="*/ 6285 w 1471495"/>
              <a:gd name="connsiteY2" fmla="*/ 448172 h 747963"/>
              <a:gd name="connsiteX3" fmla="*/ 117468 w 1471495"/>
              <a:gd name="connsiteY3" fmla="*/ 663344 h 747963"/>
              <a:gd name="connsiteX4" fmla="*/ 430500 w 1471495"/>
              <a:gd name="connsiteY4" fmla="*/ 745499 h 747963"/>
              <a:gd name="connsiteX5" fmla="*/ 1345570 w 1471495"/>
              <a:gd name="connsiteY5" fmla="*/ 695962 h 747963"/>
              <a:gd name="connsiteX6" fmla="*/ 1444759 w 1471495"/>
              <a:gd name="connsiteY6" fmla="*/ 300828 h 747963"/>
              <a:gd name="connsiteX7" fmla="*/ 1213735 w 1471495"/>
              <a:gd name="connsiteY7" fmla="*/ 87794 h 747963"/>
              <a:gd name="connsiteX8" fmla="*/ 906076 w 1471495"/>
              <a:gd name="connsiteY8" fmla="*/ 0 h 747963"/>
              <a:gd name="connsiteX9" fmla="*/ 437440 w 1471495"/>
              <a:gd name="connsiteY9" fmla="*/ 27540 h 747963"/>
              <a:gd name="connsiteX0" fmla="*/ 435352 w 1469407"/>
              <a:gd name="connsiteY0" fmla="*/ 27540 h 747963"/>
              <a:gd name="connsiteX1" fmla="*/ 236062 w 1469407"/>
              <a:gd name="connsiteY1" fmla="*/ 246705 h 747963"/>
              <a:gd name="connsiteX2" fmla="*/ 4197 w 1469407"/>
              <a:gd name="connsiteY2" fmla="*/ 448172 h 747963"/>
              <a:gd name="connsiteX3" fmla="*/ 115380 w 1469407"/>
              <a:gd name="connsiteY3" fmla="*/ 663344 h 747963"/>
              <a:gd name="connsiteX4" fmla="*/ 428412 w 1469407"/>
              <a:gd name="connsiteY4" fmla="*/ 745499 h 747963"/>
              <a:gd name="connsiteX5" fmla="*/ 1343482 w 1469407"/>
              <a:gd name="connsiteY5" fmla="*/ 695962 h 747963"/>
              <a:gd name="connsiteX6" fmla="*/ 1442671 w 1469407"/>
              <a:gd name="connsiteY6" fmla="*/ 300828 h 747963"/>
              <a:gd name="connsiteX7" fmla="*/ 1211647 w 1469407"/>
              <a:gd name="connsiteY7" fmla="*/ 87794 h 747963"/>
              <a:gd name="connsiteX8" fmla="*/ 903988 w 1469407"/>
              <a:gd name="connsiteY8" fmla="*/ 0 h 747963"/>
              <a:gd name="connsiteX9" fmla="*/ 435352 w 1469407"/>
              <a:gd name="connsiteY9" fmla="*/ 27540 h 747963"/>
              <a:gd name="connsiteX0" fmla="*/ 287738 w 1469407"/>
              <a:gd name="connsiteY0" fmla="*/ 16581 h 752973"/>
              <a:gd name="connsiteX1" fmla="*/ 236062 w 1469407"/>
              <a:gd name="connsiteY1" fmla="*/ 251715 h 752973"/>
              <a:gd name="connsiteX2" fmla="*/ 4197 w 1469407"/>
              <a:gd name="connsiteY2" fmla="*/ 453182 h 752973"/>
              <a:gd name="connsiteX3" fmla="*/ 115380 w 1469407"/>
              <a:gd name="connsiteY3" fmla="*/ 668354 h 752973"/>
              <a:gd name="connsiteX4" fmla="*/ 428412 w 1469407"/>
              <a:gd name="connsiteY4" fmla="*/ 750509 h 752973"/>
              <a:gd name="connsiteX5" fmla="*/ 1343482 w 1469407"/>
              <a:gd name="connsiteY5" fmla="*/ 700972 h 752973"/>
              <a:gd name="connsiteX6" fmla="*/ 1442671 w 1469407"/>
              <a:gd name="connsiteY6" fmla="*/ 305838 h 752973"/>
              <a:gd name="connsiteX7" fmla="*/ 1211647 w 1469407"/>
              <a:gd name="connsiteY7" fmla="*/ 92804 h 752973"/>
              <a:gd name="connsiteX8" fmla="*/ 903988 w 1469407"/>
              <a:gd name="connsiteY8" fmla="*/ 5010 h 752973"/>
              <a:gd name="connsiteX9" fmla="*/ 287738 w 1469407"/>
              <a:gd name="connsiteY9" fmla="*/ 16581 h 752973"/>
              <a:gd name="connsiteX0" fmla="*/ 284280 w 1465949"/>
              <a:gd name="connsiteY0" fmla="*/ 16581 h 752973"/>
              <a:gd name="connsiteX1" fmla="*/ 153170 w 1465949"/>
              <a:gd name="connsiteY1" fmla="*/ 241755 h 752973"/>
              <a:gd name="connsiteX2" fmla="*/ 739 w 1465949"/>
              <a:gd name="connsiteY2" fmla="*/ 453182 h 752973"/>
              <a:gd name="connsiteX3" fmla="*/ 111922 w 1465949"/>
              <a:gd name="connsiteY3" fmla="*/ 668354 h 752973"/>
              <a:gd name="connsiteX4" fmla="*/ 424954 w 1465949"/>
              <a:gd name="connsiteY4" fmla="*/ 750509 h 752973"/>
              <a:gd name="connsiteX5" fmla="*/ 1340024 w 1465949"/>
              <a:gd name="connsiteY5" fmla="*/ 700972 h 752973"/>
              <a:gd name="connsiteX6" fmla="*/ 1439213 w 1465949"/>
              <a:gd name="connsiteY6" fmla="*/ 305838 h 752973"/>
              <a:gd name="connsiteX7" fmla="*/ 1208189 w 1465949"/>
              <a:gd name="connsiteY7" fmla="*/ 92804 h 752973"/>
              <a:gd name="connsiteX8" fmla="*/ 900530 w 1465949"/>
              <a:gd name="connsiteY8" fmla="*/ 5010 h 752973"/>
              <a:gd name="connsiteX9" fmla="*/ 284280 w 1465949"/>
              <a:gd name="connsiteY9" fmla="*/ 16581 h 752973"/>
              <a:gd name="connsiteX0" fmla="*/ 215678 w 1465949"/>
              <a:gd name="connsiteY0" fmla="*/ 15568 h 755280"/>
              <a:gd name="connsiteX1" fmla="*/ 153170 w 1465949"/>
              <a:gd name="connsiteY1" fmla="*/ 244062 h 755280"/>
              <a:gd name="connsiteX2" fmla="*/ 739 w 1465949"/>
              <a:gd name="connsiteY2" fmla="*/ 455489 h 755280"/>
              <a:gd name="connsiteX3" fmla="*/ 111922 w 1465949"/>
              <a:gd name="connsiteY3" fmla="*/ 670661 h 755280"/>
              <a:gd name="connsiteX4" fmla="*/ 424954 w 1465949"/>
              <a:gd name="connsiteY4" fmla="*/ 752816 h 755280"/>
              <a:gd name="connsiteX5" fmla="*/ 1340024 w 1465949"/>
              <a:gd name="connsiteY5" fmla="*/ 703279 h 755280"/>
              <a:gd name="connsiteX6" fmla="*/ 1439213 w 1465949"/>
              <a:gd name="connsiteY6" fmla="*/ 308145 h 755280"/>
              <a:gd name="connsiteX7" fmla="*/ 1208189 w 1465949"/>
              <a:gd name="connsiteY7" fmla="*/ 95111 h 755280"/>
              <a:gd name="connsiteX8" fmla="*/ 900530 w 1465949"/>
              <a:gd name="connsiteY8" fmla="*/ 7317 h 755280"/>
              <a:gd name="connsiteX9" fmla="*/ 215678 w 1465949"/>
              <a:gd name="connsiteY9" fmla="*/ 15568 h 755280"/>
              <a:gd name="connsiteX0" fmla="*/ 158423 w 1408694"/>
              <a:gd name="connsiteY0" fmla="*/ 15568 h 755280"/>
              <a:gd name="connsiteX1" fmla="*/ 95915 w 1408694"/>
              <a:gd name="connsiteY1" fmla="*/ 244062 h 755280"/>
              <a:gd name="connsiteX2" fmla="*/ 9068 w 1408694"/>
              <a:gd name="connsiteY2" fmla="*/ 472501 h 755280"/>
              <a:gd name="connsiteX3" fmla="*/ 54667 w 1408694"/>
              <a:gd name="connsiteY3" fmla="*/ 670661 h 755280"/>
              <a:gd name="connsiteX4" fmla="*/ 367699 w 1408694"/>
              <a:gd name="connsiteY4" fmla="*/ 752816 h 755280"/>
              <a:gd name="connsiteX5" fmla="*/ 1282769 w 1408694"/>
              <a:gd name="connsiteY5" fmla="*/ 703279 h 755280"/>
              <a:gd name="connsiteX6" fmla="*/ 1381958 w 1408694"/>
              <a:gd name="connsiteY6" fmla="*/ 308145 h 755280"/>
              <a:gd name="connsiteX7" fmla="*/ 1150934 w 1408694"/>
              <a:gd name="connsiteY7" fmla="*/ 95111 h 755280"/>
              <a:gd name="connsiteX8" fmla="*/ 843275 w 1408694"/>
              <a:gd name="connsiteY8" fmla="*/ 7317 h 755280"/>
              <a:gd name="connsiteX9" fmla="*/ 158423 w 1408694"/>
              <a:gd name="connsiteY9" fmla="*/ 15568 h 755280"/>
              <a:gd name="connsiteX0" fmla="*/ 151540 w 1401811"/>
              <a:gd name="connsiteY0" fmla="*/ 15568 h 755280"/>
              <a:gd name="connsiteX1" fmla="*/ 89032 w 1401811"/>
              <a:gd name="connsiteY1" fmla="*/ 244062 h 755280"/>
              <a:gd name="connsiteX2" fmla="*/ 2185 w 1401811"/>
              <a:gd name="connsiteY2" fmla="*/ 472501 h 755280"/>
              <a:gd name="connsiteX3" fmla="*/ 67073 w 1401811"/>
              <a:gd name="connsiteY3" fmla="*/ 640039 h 755280"/>
              <a:gd name="connsiteX4" fmla="*/ 360816 w 1401811"/>
              <a:gd name="connsiteY4" fmla="*/ 752816 h 755280"/>
              <a:gd name="connsiteX5" fmla="*/ 1275886 w 1401811"/>
              <a:gd name="connsiteY5" fmla="*/ 703279 h 755280"/>
              <a:gd name="connsiteX6" fmla="*/ 1375075 w 1401811"/>
              <a:gd name="connsiteY6" fmla="*/ 308145 h 755280"/>
              <a:gd name="connsiteX7" fmla="*/ 1144051 w 1401811"/>
              <a:gd name="connsiteY7" fmla="*/ 95111 h 755280"/>
              <a:gd name="connsiteX8" fmla="*/ 836392 w 1401811"/>
              <a:gd name="connsiteY8" fmla="*/ 7317 h 755280"/>
              <a:gd name="connsiteX9" fmla="*/ 151540 w 1401811"/>
              <a:gd name="connsiteY9" fmla="*/ 15568 h 755280"/>
              <a:gd name="connsiteX0" fmla="*/ 154312 w 1404583"/>
              <a:gd name="connsiteY0" fmla="*/ 21319 h 761031"/>
              <a:gd name="connsiteX1" fmla="*/ 130383 w 1404583"/>
              <a:gd name="connsiteY1" fmla="*/ 294045 h 761031"/>
              <a:gd name="connsiteX2" fmla="*/ 4957 w 1404583"/>
              <a:gd name="connsiteY2" fmla="*/ 478252 h 761031"/>
              <a:gd name="connsiteX3" fmla="*/ 69845 w 1404583"/>
              <a:gd name="connsiteY3" fmla="*/ 645790 h 761031"/>
              <a:gd name="connsiteX4" fmla="*/ 363588 w 1404583"/>
              <a:gd name="connsiteY4" fmla="*/ 758567 h 761031"/>
              <a:gd name="connsiteX5" fmla="*/ 1278658 w 1404583"/>
              <a:gd name="connsiteY5" fmla="*/ 709030 h 761031"/>
              <a:gd name="connsiteX6" fmla="*/ 1377847 w 1404583"/>
              <a:gd name="connsiteY6" fmla="*/ 313896 h 761031"/>
              <a:gd name="connsiteX7" fmla="*/ 1146823 w 1404583"/>
              <a:gd name="connsiteY7" fmla="*/ 100862 h 761031"/>
              <a:gd name="connsiteX8" fmla="*/ 839164 w 1404583"/>
              <a:gd name="connsiteY8" fmla="*/ 13068 h 761031"/>
              <a:gd name="connsiteX9" fmla="*/ 154312 w 1404583"/>
              <a:gd name="connsiteY9" fmla="*/ 21319 h 761031"/>
              <a:gd name="connsiteX0" fmla="*/ 231469 w 1404583"/>
              <a:gd name="connsiteY0" fmla="*/ 21319 h 761031"/>
              <a:gd name="connsiteX1" fmla="*/ 130383 w 1404583"/>
              <a:gd name="connsiteY1" fmla="*/ 294045 h 761031"/>
              <a:gd name="connsiteX2" fmla="*/ 4957 w 1404583"/>
              <a:gd name="connsiteY2" fmla="*/ 478252 h 761031"/>
              <a:gd name="connsiteX3" fmla="*/ 69845 w 1404583"/>
              <a:gd name="connsiteY3" fmla="*/ 645790 h 761031"/>
              <a:gd name="connsiteX4" fmla="*/ 363588 w 1404583"/>
              <a:gd name="connsiteY4" fmla="*/ 758567 h 761031"/>
              <a:gd name="connsiteX5" fmla="*/ 1278658 w 1404583"/>
              <a:gd name="connsiteY5" fmla="*/ 709030 h 761031"/>
              <a:gd name="connsiteX6" fmla="*/ 1377847 w 1404583"/>
              <a:gd name="connsiteY6" fmla="*/ 313896 h 761031"/>
              <a:gd name="connsiteX7" fmla="*/ 1146823 w 1404583"/>
              <a:gd name="connsiteY7" fmla="*/ 100862 h 761031"/>
              <a:gd name="connsiteX8" fmla="*/ 839164 w 1404583"/>
              <a:gd name="connsiteY8" fmla="*/ 13068 h 761031"/>
              <a:gd name="connsiteX9" fmla="*/ 231469 w 1404583"/>
              <a:gd name="connsiteY9" fmla="*/ 21319 h 761031"/>
              <a:gd name="connsiteX0" fmla="*/ 385840 w 1404583"/>
              <a:gd name="connsiteY0" fmla="*/ 93766 h 747963"/>
              <a:gd name="connsiteX1" fmla="*/ 130383 w 1404583"/>
              <a:gd name="connsiteY1" fmla="*/ 280977 h 747963"/>
              <a:gd name="connsiteX2" fmla="*/ 4957 w 1404583"/>
              <a:gd name="connsiteY2" fmla="*/ 465184 h 747963"/>
              <a:gd name="connsiteX3" fmla="*/ 69845 w 1404583"/>
              <a:gd name="connsiteY3" fmla="*/ 632722 h 747963"/>
              <a:gd name="connsiteX4" fmla="*/ 363588 w 1404583"/>
              <a:gd name="connsiteY4" fmla="*/ 745499 h 747963"/>
              <a:gd name="connsiteX5" fmla="*/ 1278658 w 1404583"/>
              <a:gd name="connsiteY5" fmla="*/ 695962 h 747963"/>
              <a:gd name="connsiteX6" fmla="*/ 1377847 w 1404583"/>
              <a:gd name="connsiteY6" fmla="*/ 300828 h 747963"/>
              <a:gd name="connsiteX7" fmla="*/ 1146823 w 1404583"/>
              <a:gd name="connsiteY7" fmla="*/ 87794 h 747963"/>
              <a:gd name="connsiteX8" fmla="*/ 839164 w 1404583"/>
              <a:gd name="connsiteY8" fmla="*/ 0 h 747963"/>
              <a:gd name="connsiteX9" fmla="*/ 385840 w 1404583"/>
              <a:gd name="connsiteY9" fmla="*/ 93766 h 747963"/>
              <a:gd name="connsiteX0" fmla="*/ 396059 w 1414802"/>
              <a:gd name="connsiteY0" fmla="*/ 93766 h 747963"/>
              <a:gd name="connsiteX1" fmla="*/ 280171 w 1414802"/>
              <a:gd name="connsiteY1" fmla="*/ 313554 h 747963"/>
              <a:gd name="connsiteX2" fmla="*/ 15176 w 1414802"/>
              <a:gd name="connsiteY2" fmla="*/ 465184 h 747963"/>
              <a:gd name="connsiteX3" fmla="*/ 80064 w 1414802"/>
              <a:gd name="connsiteY3" fmla="*/ 632722 h 747963"/>
              <a:gd name="connsiteX4" fmla="*/ 373807 w 1414802"/>
              <a:gd name="connsiteY4" fmla="*/ 745499 h 747963"/>
              <a:gd name="connsiteX5" fmla="*/ 1288877 w 1414802"/>
              <a:gd name="connsiteY5" fmla="*/ 695962 h 747963"/>
              <a:gd name="connsiteX6" fmla="*/ 1388066 w 1414802"/>
              <a:gd name="connsiteY6" fmla="*/ 300828 h 747963"/>
              <a:gd name="connsiteX7" fmla="*/ 1157042 w 1414802"/>
              <a:gd name="connsiteY7" fmla="*/ 87794 h 747963"/>
              <a:gd name="connsiteX8" fmla="*/ 849383 w 1414802"/>
              <a:gd name="connsiteY8" fmla="*/ 0 h 747963"/>
              <a:gd name="connsiteX9" fmla="*/ 396059 w 1414802"/>
              <a:gd name="connsiteY9" fmla="*/ 93766 h 747963"/>
              <a:gd name="connsiteX0" fmla="*/ 366457 w 1385200"/>
              <a:gd name="connsiteY0" fmla="*/ 93766 h 747963"/>
              <a:gd name="connsiteX1" fmla="*/ 250569 w 1385200"/>
              <a:gd name="connsiteY1" fmla="*/ 313554 h 747963"/>
              <a:gd name="connsiteX2" fmla="*/ 32097 w 1385200"/>
              <a:gd name="connsiteY2" fmla="*/ 404102 h 747963"/>
              <a:gd name="connsiteX3" fmla="*/ 50462 w 1385200"/>
              <a:gd name="connsiteY3" fmla="*/ 632722 h 747963"/>
              <a:gd name="connsiteX4" fmla="*/ 344205 w 1385200"/>
              <a:gd name="connsiteY4" fmla="*/ 745499 h 747963"/>
              <a:gd name="connsiteX5" fmla="*/ 1259275 w 1385200"/>
              <a:gd name="connsiteY5" fmla="*/ 695962 h 747963"/>
              <a:gd name="connsiteX6" fmla="*/ 1358464 w 1385200"/>
              <a:gd name="connsiteY6" fmla="*/ 300828 h 747963"/>
              <a:gd name="connsiteX7" fmla="*/ 1127440 w 1385200"/>
              <a:gd name="connsiteY7" fmla="*/ 87794 h 747963"/>
              <a:gd name="connsiteX8" fmla="*/ 819781 w 1385200"/>
              <a:gd name="connsiteY8" fmla="*/ 0 h 747963"/>
              <a:gd name="connsiteX9" fmla="*/ 366457 w 1385200"/>
              <a:gd name="connsiteY9" fmla="*/ 93766 h 747963"/>
              <a:gd name="connsiteX0" fmla="*/ 366457 w 1385200"/>
              <a:gd name="connsiteY0" fmla="*/ 93766 h 747963"/>
              <a:gd name="connsiteX1" fmla="*/ 250569 w 1385200"/>
              <a:gd name="connsiteY1" fmla="*/ 313554 h 747963"/>
              <a:gd name="connsiteX2" fmla="*/ 32097 w 1385200"/>
              <a:gd name="connsiteY2" fmla="*/ 404102 h 747963"/>
              <a:gd name="connsiteX3" fmla="*/ 50462 w 1385200"/>
              <a:gd name="connsiteY3" fmla="*/ 632722 h 747963"/>
              <a:gd name="connsiteX4" fmla="*/ 344205 w 1385200"/>
              <a:gd name="connsiteY4" fmla="*/ 745499 h 747963"/>
              <a:gd name="connsiteX5" fmla="*/ 1259275 w 1385200"/>
              <a:gd name="connsiteY5" fmla="*/ 695962 h 747963"/>
              <a:gd name="connsiteX6" fmla="*/ 1358464 w 1385200"/>
              <a:gd name="connsiteY6" fmla="*/ 300828 h 747963"/>
              <a:gd name="connsiteX7" fmla="*/ 1127440 w 1385200"/>
              <a:gd name="connsiteY7" fmla="*/ 87794 h 747963"/>
              <a:gd name="connsiteX8" fmla="*/ 819781 w 1385200"/>
              <a:gd name="connsiteY8" fmla="*/ 0 h 747963"/>
              <a:gd name="connsiteX9" fmla="*/ 366457 w 1385200"/>
              <a:gd name="connsiteY9" fmla="*/ 93766 h 747963"/>
              <a:gd name="connsiteX0" fmla="*/ 366457 w 1385200"/>
              <a:gd name="connsiteY0" fmla="*/ 93766 h 747963"/>
              <a:gd name="connsiteX1" fmla="*/ 250569 w 1385200"/>
              <a:gd name="connsiteY1" fmla="*/ 313554 h 747963"/>
              <a:gd name="connsiteX2" fmla="*/ 32097 w 1385200"/>
              <a:gd name="connsiteY2" fmla="*/ 404102 h 747963"/>
              <a:gd name="connsiteX3" fmla="*/ 50462 w 1385200"/>
              <a:gd name="connsiteY3" fmla="*/ 632722 h 747963"/>
              <a:gd name="connsiteX4" fmla="*/ 344205 w 1385200"/>
              <a:gd name="connsiteY4" fmla="*/ 745499 h 747963"/>
              <a:gd name="connsiteX5" fmla="*/ 1259275 w 1385200"/>
              <a:gd name="connsiteY5" fmla="*/ 695962 h 747963"/>
              <a:gd name="connsiteX6" fmla="*/ 1358464 w 1385200"/>
              <a:gd name="connsiteY6" fmla="*/ 300828 h 747963"/>
              <a:gd name="connsiteX7" fmla="*/ 1127440 w 1385200"/>
              <a:gd name="connsiteY7" fmla="*/ 87794 h 747963"/>
              <a:gd name="connsiteX8" fmla="*/ 819781 w 1385200"/>
              <a:gd name="connsiteY8" fmla="*/ 0 h 747963"/>
              <a:gd name="connsiteX9" fmla="*/ 366457 w 1385200"/>
              <a:gd name="connsiteY9" fmla="*/ 93766 h 747963"/>
              <a:gd name="connsiteX0" fmla="*/ 366457 w 1385200"/>
              <a:gd name="connsiteY0" fmla="*/ 93766 h 747963"/>
              <a:gd name="connsiteX1" fmla="*/ 250569 w 1385200"/>
              <a:gd name="connsiteY1" fmla="*/ 313554 h 747963"/>
              <a:gd name="connsiteX2" fmla="*/ 32097 w 1385200"/>
              <a:gd name="connsiteY2" fmla="*/ 404102 h 747963"/>
              <a:gd name="connsiteX3" fmla="*/ 50462 w 1385200"/>
              <a:gd name="connsiteY3" fmla="*/ 632722 h 747963"/>
              <a:gd name="connsiteX4" fmla="*/ 344205 w 1385200"/>
              <a:gd name="connsiteY4" fmla="*/ 745499 h 747963"/>
              <a:gd name="connsiteX5" fmla="*/ 1259275 w 1385200"/>
              <a:gd name="connsiteY5" fmla="*/ 695962 h 747963"/>
              <a:gd name="connsiteX6" fmla="*/ 1358464 w 1385200"/>
              <a:gd name="connsiteY6" fmla="*/ 300828 h 747963"/>
              <a:gd name="connsiteX7" fmla="*/ 1047082 w 1385200"/>
              <a:gd name="connsiteY7" fmla="*/ 169236 h 747963"/>
              <a:gd name="connsiteX8" fmla="*/ 819781 w 1385200"/>
              <a:gd name="connsiteY8" fmla="*/ 0 h 747963"/>
              <a:gd name="connsiteX9" fmla="*/ 366457 w 1385200"/>
              <a:gd name="connsiteY9" fmla="*/ 93766 h 747963"/>
              <a:gd name="connsiteX0" fmla="*/ 354807 w 1373550"/>
              <a:gd name="connsiteY0" fmla="*/ 93766 h 747963"/>
              <a:gd name="connsiteX1" fmla="*/ 238919 w 1373550"/>
              <a:gd name="connsiteY1" fmla="*/ 313554 h 747963"/>
              <a:gd name="connsiteX2" fmla="*/ 20447 w 1373550"/>
              <a:gd name="connsiteY2" fmla="*/ 404102 h 747963"/>
              <a:gd name="connsiteX3" fmla="*/ 61436 w 1373550"/>
              <a:gd name="connsiteY3" fmla="*/ 719270 h 747963"/>
              <a:gd name="connsiteX4" fmla="*/ 332555 w 1373550"/>
              <a:gd name="connsiteY4" fmla="*/ 745499 h 747963"/>
              <a:gd name="connsiteX5" fmla="*/ 1247625 w 1373550"/>
              <a:gd name="connsiteY5" fmla="*/ 695962 h 747963"/>
              <a:gd name="connsiteX6" fmla="*/ 1346814 w 1373550"/>
              <a:gd name="connsiteY6" fmla="*/ 300828 h 747963"/>
              <a:gd name="connsiteX7" fmla="*/ 1035432 w 1373550"/>
              <a:gd name="connsiteY7" fmla="*/ 169236 h 747963"/>
              <a:gd name="connsiteX8" fmla="*/ 808131 w 1373550"/>
              <a:gd name="connsiteY8" fmla="*/ 0 h 747963"/>
              <a:gd name="connsiteX9" fmla="*/ 354807 w 1373550"/>
              <a:gd name="connsiteY9" fmla="*/ 93766 h 747963"/>
              <a:gd name="connsiteX0" fmla="*/ 354807 w 1356773"/>
              <a:gd name="connsiteY0" fmla="*/ 93766 h 754888"/>
              <a:gd name="connsiteX1" fmla="*/ 238919 w 1356773"/>
              <a:gd name="connsiteY1" fmla="*/ 313554 h 754888"/>
              <a:gd name="connsiteX2" fmla="*/ 20447 w 1356773"/>
              <a:gd name="connsiteY2" fmla="*/ 404102 h 754888"/>
              <a:gd name="connsiteX3" fmla="*/ 61436 w 1356773"/>
              <a:gd name="connsiteY3" fmla="*/ 719270 h 754888"/>
              <a:gd name="connsiteX4" fmla="*/ 332555 w 1356773"/>
              <a:gd name="connsiteY4" fmla="*/ 745499 h 754888"/>
              <a:gd name="connsiteX5" fmla="*/ 802884 w 1356773"/>
              <a:gd name="connsiteY5" fmla="*/ 751532 h 754888"/>
              <a:gd name="connsiteX6" fmla="*/ 1247625 w 1356773"/>
              <a:gd name="connsiteY6" fmla="*/ 695962 h 754888"/>
              <a:gd name="connsiteX7" fmla="*/ 1346814 w 1356773"/>
              <a:gd name="connsiteY7" fmla="*/ 300828 h 754888"/>
              <a:gd name="connsiteX8" fmla="*/ 1035432 w 1356773"/>
              <a:gd name="connsiteY8" fmla="*/ 169236 h 754888"/>
              <a:gd name="connsiteX9" fmla="*/ 808131 w 1356773"/>
              <a:gd name="connsiteY9" fmla="*/ 0 h 754888"/>
              <a:gd name="connsiteX10" fmla="*/ 354807 w 1356773"/>
              <a:gd name="connsiteY10" fmla="*/ 93766 h 754888"/>
              <a:gd name="connsiteX0" fmla="*/ 354807 w 1354894"/>
              <a:gd name="connsiteY0" fmla="*/ 93766 h 745758"/>
              <a:gd name="connsiteX1" fmla="*/ 238919 w 1354894"/>
              <a:gd name="connsiteY1" fmla="*/ 313554 h 745758"/>
              <a:gd name="connsiteX2" fmla="*/ 20447 w 1354894"/>
              <a:gd name="connsiteY2" fmla="*/ 404102 h 745758"/>
              <a:gd name="connsiteX3" fmla="*/ 61436 w 1354894"/>
              <a:gd name="connsiteY3" fmla="*/ 719270 h 745758"/>
              <a:gd name="connsiteX4" fmla="*/ 332555 w 1354894"/>
              <a:gd name="connsiteY4" fmla="*/ 745499 h 745758"/>
              <a:gd name="connsiteX5" fmla="*/ 915696 w 1354894"/>
              <a:gd name="connsiteY5" fmla="*/ 662588 h 745758"/>
              <a:gd name="connsiteX6" fmla="*/ 1247625 w 1354894"/>
              <a:gd name="connsiteY6" fmla="*/ 695962 h 745758"/>
              <a:gd name="connsiteX7" fmla="*/ 1346814 w 1354894"/>
              <a:gd name="connsiteY7" fmla="*/ 300828 h 745758"/>
              <a:gd name="connsiteX8" fmla="*/ 1035432 w 1354894"/>
              <a:gd name="connsiteY8" fmla="*/ 169236 h 745758"/>
              <a:gd name="connsiteX9" fmla="*/ 808131 w 1354894"/>
              <a:gd name="connsiteY9" fmla="*/ 0 h 745758"/>
              <a:gd name="connsiteX10" fmla="*/ 354807 w 1354894"/>
              <a:gd name="connsiteY10" fmla="*/ 93766 h 745758"/>
              <a:gd name="connsiteX0" fmla="*/ 354807 w 1354894"/>
              <a:gd name="connsiteY0" fmla="*/ 93766 h 746554"/>
              <a:gd name="connsiteX1" fmla="*/ 238919 w 1354894"/>
              <a:gd name="connsiteY1" fmla="*/ 313554 h 746554"/>
              <a:gd name="connsiteX2" fmla="*/ 20447 w 1354894"/>
              <a:gd name="connsiteY2" fmla="*/ 404102 h 746554"/>
              <a:gd name="connsiteX3" fmla="*/ 61436 w 1354894"/>
              <a:gd name="connsiteY3" fmla="*/ 719270 h 746554"/>
              <a:gd name="connsiteX4" fmla="*/ 332555 w 1354894"/>
              <a:gd name="connsiteY4" fmla="*/ 745499 h 746554"/>
              <a:gd name="connsiteX5" fmla="*/ 915696 w 1354894"/>
              <a:gd name="connsiteY5" fmla="*/ 662588 h 746554"/>
              <a:gd name="connsiteX6" fmla="*/ 1247625 w 1354894"/>
              <a:gd name="connsiteY6" fmla="*/ 695962 h 746554"/>
              <a:gd name="connsiteX7" fmla="*/ 1346814 w 1354894"/>
              <a:gd name="connsiteY7" fmla="*/ 300828 h 746554"/>
              <a:gd name="connsiteX8" fmla="*/ 1035432 w 1354894"/>
              <a:gd name="connsiteY8" fmla="*/ 169236 h 746554"/>
              <a:gd name="connsiteX9" fmla="*/ 808131 w 1354894"/>
              <a:gd name="connsiteY9" fmla="*/ 0 h 746554"/>
              <a:gd name="connsiteX10" fmla="*/ 354807 w 1354894"/>
              <a:gd name="connsiteY10" fmla="*/ 93766 h 746554"/>
              <a:gd name="connsiteX0" fmla="*/ 354807 w 1372101"/>
              <a:gd name="connsiteY0" fmla="*/ 93766 h 746554"/>
              <a:gd name="connsiteX1" fmla="*/ 238919 w 1372101"/>
              <a:gd name="connsiteY1" fmla="*/ 313554 h 746554"/>
              <a:gd name="connsiteX2" fmla="*/ 20447 w 1372101"/>
              <a:gd name="connsiteY2" fmla="*/ 404102 h 746554"/>
              <a:gd name="connsiteX3" fmla="*/ 61436 w 1372101"/>
              <a:gd name="connsiteY3" fmla="*/ 719270 h 746554"/>
              <a:gd name="connsiteX4" fmla="*/ 332555 w 1372101"/>
              <a:gd name="connsiteY4" fmla="*/ 745499 h 746554"/>
              <a:gd name="connsiteX5" fmla="*/ 915696 w 1372101"/>
              <a:gd name="connsiteY5" fmla="*/ 662588 h 746554"/>
              <a:gd name="connsiteX6" fmla="*/ 1320952 w 1372101"/>
              <a:gd name="connsiteY6" fmla="*/ 629254 h 746554"/>
              <a:gd name="connsiteX7" fmla="*/ 1346814 w 1372101"/>
              <a:gd name="connsiteY7" fmla="*/ 300828 h 746554"/>
              <a:gd name="connsiteX8" fmla="*/ 1035432 w 1372101"/>
              <a:gd name="connsiteY8" fmla="*/ 169236 h 746554"/>
              <a:gd name="connsiteX9" fmla="*/ 808131 w 1372101"/>
              <a:gd name="connsiteY9" fmla="*/ 0 h 746554"/>
              <a:gd name="connsiteX10" fmla="*/ 354807 w 1372101"/>
              <a:gd name="connsiteY10" fmla="*/ 93766 h 746554"/>
              <a:gd name="connsiteX0" fmla="*/ 354807 w 1372101"/>
              <a:gd name="connsiteY0" fmla="*/ 93766 h 746554"/>
              <a:gd name="connsiteX1" fmla="*/ 238919 w 1372101"/>
              <a:gd name="connsiteY1" fmla="*/ 313554 h 746554"/>
              <a:gd name="connsiteX2" fmla="*/ 20447 w 1372101"/>
              <a:gd name="connsiteY2" fmla="*/ 404102 h 746554"/>
              <a:gd name="connsiteX3" fmla="*/ 61436 w 1372101"/>
              <a:gd name="connsiteY3" fmla="*/ 719270 h 746554"/>
              <a:gd name="connsiteX4" fmla="*/ 332555 w 1372101"/>
              <a:gd name="connsiteY4" fmla="*/ 745499 h 746554"/>
              <a:gd name="connsiteX5" fmla="*/ 915696 w 1372101"/>
              <a:gd name="connsiteY5" fmla="*/ 662588 h 746554"/>
              <a:gd name="connsiteX6" fmla="*/ 1320952 w 1372101"/>
              <a:gd name="connsiteY6" fmla="*/ 629254 h 746554"/>
              <a:gd name="connsiteX7" fmla="*/ 1346814 w 1372101"/>
              <a:gd name="connsiteY7" fmla="*/ 300828 h 746554"/>
              <a:gd name="connsiteX8" fmla="*/ 1035432 w 1372101"/>
              <a:gd name="connsiteY8" fmla="*/ 169236 h 746554"/>
              <a:gd name="connsiteX9" fmla="*/ 808131 w 1372101"/>
              <a:gd name="connsiteY9" fmla="*/ 0 h 746554"/>
              <a:gd name="connsiteX10" fmla="*/ 354807 w 1372101"/>
              <a:gd name="connsiteY10" fmla="*/ 93766 h 746554"/>
              <a:gd name="connsiteX0" fmla="*/ 354807 w 1372101"/>
              <a:gd name="connsiteY0" fmla="*/ 93766 h 745668"/>
              <a:gd name="connsiteX1" fmla="*/ 238919 w 1372101"/>
              <a:gd name="connsiteY1" fmla="*/ 313554 h 745668"/>
              <a:gd name="connsiteX2" fmla="*/ 20447 w 1372101"/>
              <a:gd name="connsiteY2" fmla="*/ 404102 h 745668"/>
              <a:gd name="connsiteX3" fmla="*/ 61436 w 1372101"/>
              <a:gd name="connsiteY3" fmla="*/ 719270 h 745668"/>
              <a:gd name="connsiteX4" fmla="*/ 332555 w 1372101"/>
              <a:gd name="connsiteY4" fmla="*/ 745499 h 745668"/>
              <a:gd name="connsiteX5" fmla="*/ 915696 w 1372101"/>
              <a:gd name="connsiteY5" fmla="*/ 662588 h 745668"/>
              <a:gd name="connsiteX6" fmla="*/ 1320952 w 1372101"/>
              <a:gd name="connsiteY6" fmla="*/ 629254 h 745668"/>
              <a:gd name="connsiteX7" fmla="*/ 1346814 w 1372101"/>
              <a:gd name="connsiteY7" fmla="*/ 300828 h 745668"/>
              <a:gd name="connsiteX8" fmla="*/ 1035432 w 1372101"/>
              <a:gd name="connsiteY8" fmla="*/ 169236 h 745668"/>
              <a:gd name="connsiteX9" fmla="*/ 808131 w 1372101"/>
              <a:gd name="connsiteY9" fmla="*/ 0 h 745668"/>
              <a:gd name="connsiteX10" fmla="*/ 354807 w 1372101"/>
              <a:gd name="connsiteY10" fmla="*/ 93766 h 745668"/>
              <a:gd name="connsiteX0" fmla="*/ 342321 w 1359615"/>
              <a:gd name="connsiteY0" fmla="*/ 93766 h 773107"/>
              <a:gd name="connsiteX1" fmla="*/ 226433 w 1359615"/>
              <a:gd name="connsiteY1" fmla="*/ 313554 h 773107"/>
              <a:gd name="connsiteX2" fmla="*/ 7961 w 1359615"/>
              <a:gd name="connsiteY2" fmla="*/ 404102 h 773107"/>
              <a:gd name="connsiteX3" fmla="*/ 88434 w 1359615"/>
              <a:gd name="connsiteY3" fmla="*/ 769301 h 773107"/>
              <a:gd name="connsiteX4" fmla="*/ 320069 w 1359615"/>
              <a:gd name="connsiteY4" fmla="*/ 745499 h 773107"/>
              <a:gd name="connsiteX5" fmla="*/ 903210 w 1359615"/>
              <a:gd name="connsiteY5" fmla="*/ 662588 h 773107"/>
              <a:gd name="connsiteX6" fmla="*/ 1308466 w 1359615"/>
              <a:gd name="connsiteY6" fmla="*/ 629254 h 773107"/>
              <a:gd name="connsiteX7" fmla="*/ 1334328 w 1359615"/>
              <a:gd name="connsiteY7" fmla="*/ 300828 h 773107"/>
              <a:gd name="connsiteX8" fmla="*/ 1022946 w 1359615"/>
              <a:gd name="connsiteY8" fmla="*/ 169236 h 773107"/>
              <a:gd name="connsiteX9" fmla="*/ 795645 w 1359615"/>
              <a:gd name="connsiteY9" fmla="*/ 0 h 773107"/>
              <a:gd name="connsiteX10" fmla="*/ 342321 w 1359615"/>
              <a:gd name="connsiteY10" fmla="*/ 93766 h 773107"/>
              <a:gd name="connsiteX0" fmla="*/ 342321 w 1359615"/>
              <a:gd name="connsiteY0" fmla="*/ 93766 h 778179"/>
              <a:gd name="connsiteX1" fmla="*/ 226433 w 1359615"/>
              <a:gd name="connsiteY1" fmla="*/ 313554 h 778179"/>
              <a:gd name="connsiteX2" fmla="*/ 7961 w 1359615"/>
              <a:gd name="connsiteY2" fmla="*/ 404102 h 778179"/>
              <a:gd name="connsiteX3" fmla="*/ 88434 w 1359615"/>
              <a:gd name="connsiteY3" fmla="*/ 769301 h 778179"/>
              <a:gd name="connsiteX4" fmla="*/ 903210 w 1359615"/>
              <a:gd name="connsiteY4" fmla="*/ 662588 h 778179"/>
              <a:gd name="connsiteX5" fmla="*/ 1308466 w 1359615"/>
              <a:gd name="connsiteY5" fmla="*/ 629254 h 778179"/>
              <a:gd name="connsiteX6" fmla="*/ 1334328 w 1359615"/>
              <a:gd name="connsiteY6" fmla="*/ 300828 h 778179"/>
              <a:gd name="connsiteX7" fmla="*/ 1022946 w 1359615"/>
              <a:gd name="connsiteY7" fmla="*/ 169236 h 778179"/>
              <a:gd name="connsiteX8" fmla="*/ 795645 w 1359615"/>
              <a:gd name="connsiteY8" fmla="*/ 0 h 778179"/>
              <a:gd name="connsiteX9" fmla="*/ 342321 w 1359615"/>
              <a:gd name="connsiteY9" fmla="*/ 93766 h 778179"/>
              <a:gd name="connsiteX0" fmla="*/ 343892 w 1361186"/>
              <a:gd name="connsiteY0" fmla="*/ 93766 h 778179"/>
              <a:gd name="connsiteX1" fmla="*/ 228004 w 1361186"/>
              <a:gd name="connsiteY1" fmla="*/ 313554 h 778179"/>
              <a:gd name="connsiteX2" fmla="*/ 9532 w 1361186"/>
              <a:gd name="connsiteY2" fmla="*/ 404102 h 778179"/>
              <a:gd name="connsiteX3" fmla="*/ 90005 w 1361186"/>
              <a:gd name="connsiteY3" fmla="*/ 769301 h 778179"/>
              <a:gd name="connsiteX4" fmla="*/ 904781 w 1361186"/>
              <a:gd name="connsiteY4" fmla="*/ 662588 h 778179"/>
              <a:gd name="connsiteX5" fmla="*/ 1310037 w 1361186"/>
              <a:gd name="connsiteY5" fmla="*/ 629254 h 778179"/>
              <a:gd name="connsiteX6" fmla="*/ 1335899 w 1361186"/>
              <a:gd name="connsiteY6" fmla="*/ 300828 h 778179"/>
              <a:gd name="connsiteX7" fmla="*/ 1024517 w 1361186"/>
              <a:gd name="connsiteY7" fmla="*/ 169236 h 778179"/>
              <a:gd name="connsiteX8" fmla="*/ 797216 w 1361186"/>
              <a:gd name="connsiteY8" fmla="*/ 0 h 778179"/>
              <a:gd name="connsiteX9" fmla="*/ 343892 w 1361186"/>
              <a:gd name="connsiteY9" fmla="*/ 93766 h 778179"/>
              <a:gd name="connsiteX0" fmla="*/ 359389 w 1376683"/>
              <a:gd name="connsiteY0" fmla="*/ 93766 h 778179"/>
              <a:gd name="connsiteX1" fmla="*/ 243501 w 1376683"/>
              <a:gd name="connsiteY1" fmla="*/ 313554 h 778179"/>
              <a:gd name="connsiteX2" fmla="*/ 25029 w 1376683"/>
              <a:gd name="connsiteY2" fmla="*/ 404102 h 778179"/>
              <a:gd name="connsiteX3" fmla="*/ 105502 w 1376683"/>
              <a:gd name="connsiteY3" fmla="*/ 769301 h 778179"/>
              <a:gd name="connsiteX4" fmla="*/ 920278 w 1376683"/>
              <a:gd name="connsiteY4" fmla="*/ 662588 h 778179"/>
              <a:gd name="connsiteX5" fmla="*/ 1325534 w 1376683"/>
              <a:gd name="connsiteY5" fmla="*/ 629254 h 778179"/>
              <a:gd name="connsiteX6" fmla="*/ 1351396 w 1376683"/>
              <a:gd name="connsiteY6" fmla="*/ 300828 h 778179"/>
              <a:gd name="connsiteX7" fmla="*/ 1040014 w 1376683"/>
              <a:gd name="connsiteY7" fmla="*/ 169236 h 778179"/>
              <a:gd name="connsiteX8" fmla="*/ 812713 w 1376683"/>
              <a:gd name="connsiteY8" fmla="*/ 0 h 778179"/>
              <a:gd name="connsiteX9" fmla="*/ 359389 w 1376683"/>
              <a:gd name="connsiteY9" fmla="*/ 93766 h 778179"/>
              <a:gd name="connsiteX0" fmla="*/ 355866 w 1373160"/>
              <a:gd name="connsiteY0" fmla="*/ 93766 h 779671"/>
              <a:gd name="connsiteX1" fmla="*/ 239978 w 1373160"/>
              <a:gd name="connsiteY1" fmla="*/ 313554 h 779671"/>
              <a:gd name="connsiteX2" fmla="*/ 27147 w 1373160"/>
              <a:gd name="connsiteY2" fmla="*/ 376307 h 779671"/>
              <a:gd name="connsiteX3" fmla="*/ 101979 w 1373160"/>
              <a:gd name="connsiteY3" fmla="*/ 769301 h 779671"/>
              <a:gd name="connsiteX4" fmla="*/ 916755 w 1373160"/>
              <a:gd name="connsiteY4" fmla="*/ 662588 h 779671"/>
              <a:gd name="connsiteX5" fmla="*/ 1322011 w 1373160"/>
              <a:gd name="connsiteY5" fmla="*/ 629254 h 779671"/>
              <a:gd name="connsiteX6" fmla="*/ 1347873 w 1373160"/>
              <a:gd name="connsiteY6" fmla="*/ 300828 h 779671"/>
              <a:gd name="connsiteX7" fmla="*/ 1036491 w 1373160"/>
              <a:gd name="connsiteY7" fmla="*/ 169236 h 779671"/>
              <a:gd name="connsiteX8" fmla="*/ 809190 w 1373160"/>
              <a:gd name="connsiteY8" fmla="*/ 0 h 779671"/>
              <a:gd name="connsiteX9" fmla="*/ 355866 w 1373160"/>
              <a:gd name="connsiteY9" fmla="*/ 93766 h 779671"/>
              <a:gd name="connsiteX0" fmla="*/ 355866 w 1373160"/>
              <a:gd name="connsiteY0" fmla="*/ 93766 h 779671"/>
              <a:gd name="connsiteX1" fmla="*/ 239978 w 1373160"/>
              <a:gd name="connsiteY1" fmla="*/ 313554 h 779671"/>
              <a:gd name="connsiteX2" fmla="*/ 27147 w 1373160"/>
              <a:gd name="connsiteY2" fmla="*/ 376307 h 779671"/>
              <a:gd name="connsiteX3" fmla="*/ 101979 w 1373160"/>
              <a:gd name="connsiteY3" fmla="*/ 769301 h 779671"/>
              <a:gd name="connsiteX4" fmla="*/ 916755 w 1373160"/>
              <a:gd name="connsiteY4" fmla="*/ 662588 h 779671"/>
              <a:gd name="connsiteX5" fmla="*/ 1322011 w 1373160"/>
              <a:gd name="connsiteY5" fmla="*/ 629254 h 779671"/>
              <a:gd name="connsiteX6" fmla="*/ 1347873 w 1373160"/>
              <a:gd name="connsiteY6" fmla="*/ 300828 h 779671"/>
              <a:gd name="connsiteX7" fmla="*/ 1104178 w 1373160"/>
              <a:gd name="connsiteY7" fmla="*/ 252621 h 779671"/>
              <a:gd name="connsiteX8" fmla="*/ 809190 w 1373160"/>
              <a:gd name="connsiteY8" fmla="*/ 0 h 779671"/>
              <a:gd name="connsiteX9" fmla="*/ 355866 w 1373160"/>
              <a:gd name="connsiteY9" fmla="*/ 93766 h 779671"/>
              <a:gd name="connsiteX0" fmla="*/ 355866 w 1384127"/>
              <a:gd name="connsiteY0" fmla="*/ 93766 h 779671"/>
              <a:gd name="connsiteX1" fmla="*/ 239978 w 1384127"/>
              <a:gd name="connsiteY1" fmla="*/ 313554 h 779671"/>
              <a:gd name="connsiteX2" fmla="*/ 27147 w 1384127"/>
              <a:gd name="connsiteY2" fmla="*/ 376307 h 779671"/>
              <a:gd name="connsiteX3" fmla="*/ 101979 w 1384127"/>
              <a:gd name="connsiteY3" fmla="*/ 769301 h 779671"/>
              <a:gd name="connsiteX4" fmla="*/ 916755 w 1384127"/>
              <a:gd name="connsiteY4" fmla="*/ 662588 h 779671"/>
              <a:gd name="connsiteX5" fmla="*/ 1322011 w 1384127"/>
              <a:gd name="connsiteY5" fmla="*/ 629254 h 779671"/>
              <a:gd name="connsiteX6" fmla="*/ 1364794 w 1384127"/>
              <a:gd name="connsiteY6" fmla="*/ 400890 h 779671"/>
              <a:gd name="connsiteX7" fmla="*/ 1104178 w 1384127"/>
              <a:gd name="connsiteY7" fmla="*/ 252621 h 779671"/>
              <a:gd name="connsiteX8" fmla="*/ 809190 w 1384127"/>
              <a:gd name="connsiteY8" fmla="*/ 0 h 779671"/>
              <a:gd name="connsiteX9" fmla="*/ 355866 w 1384127"/>
              <a:gd name="connsiteY9" fmla="*/ 93766 h 779671"/>
              <a:gd name="connsiteX0" fmla="*/ 355866 w 1384127"/>
              <a:gd name="connsiteY0" fmla="*/ 93766 h 779671"/>
              <a:gd name="connsiteX1" fmla="*/ 239978 w 1384127"/>
              <a:gd name="connsiteY1" fmla="*/ 313554 h 779671"/>
              <a:gd name="connsiteX2" fmla="*/ 27147 w 1384127"/>
              <a:gd name="connsiteY2" fmla="*/ 376307 h 779671"/>
              <a:gd name="connsiteX3" fmla="*/ 101979 w 1384127"/>
              <a:gd name="connsiteY3" fmla="*/ 769301 h 779671"/>
              <a:gd name="connsiteX4" fmla="*/ 916755 w 1384127"/>
              <a:gd name="connsiteY4" fmla="*/ 662588 h 779671"/>
              <a:gd name="connsiteX5" fmla="*/ 1322011 w 1384127"/>
              <a:gd name="connsiteY5" fmla="*/ 629254 h 779671"/>
              <a:gd name="connsiteX6" fmla="*/ 1364794 w 1384127"/>
              <a:gd name="connsiteY6" fmla="*/ 400890 h 779671"/>
              <a:gd name="connsiteX7" fmla="*/ 1104178 w 1384127"/>
              <a:gd name="connsiteY7" fmla="*/ 252621 h 779671"/>
              <a:gd name="connsiteX8" fmla="*/ 809190 w 1384127"/>
              <a:gd name="connsiteY8" fmla="*/ 0 h 779671"/>
              <a:gd name="connsiteX9" fmla="*/ 355866 w 1384127"/>
              <a:gd name="connsiteY9" fmla="*/ 93766 h 779671"/>
              <a:gd name="connsiteX0" fmla="*/ 355866 w 1384127"/>
              <a:gd name="connsiteY0" fmla="*/ 93975 h 779880"/>
              <a:gd name="connsiteX1" fmla="*/ 239978 w 1384127"/>
              <a:gd name="connsiteY1" fmla="*/ 313763 h 779880"/>
              <a:gd name="connsiteX2" fmla="*/ 27147 w 1384127"/>
              <a:gd name="connsiteY2" fmla="*/ 376516 h 779880"/>
              <a:gd name="connsiteX3" fmla="*/ 101979 w 1384127"/>
              <a:gd name="connsiteY3" fmla="*/ 769510 h 779880"/>
              <a:gd name="connsiteX4" fmla="*/ 916755 w 1384127"/>
              <a:gd name="connsiteY4" fmla="*/ 662797 h 779880"/>
              <a:gd name="connsiteX5" fmla="*/ 1322011 w 1384127"/>
              <a:gd name="connsiteY5" fmla="*/ 629463 h 779880"/>
              <a:gd name="connsiteX6" fmla="*/ 1364794 w 1384127"/>
              <a:gd name="connsiteY6" fmla="*/ 401099 h 779880"/>
              <a:gd name="connsiteX7" fmla="*/ 1104178 w 1384127"/>
              <a:gd name="connsiteY7" fmla="*/ 252830 h 779880"/>
              <a:gd name="connsiteX8" fmla="*/ 809190 w 1384127"/>
              <a:gd name="connsiteY8" fmla="*/ 209 h 779880"/>
              <a:gd name="connsiteX9" fmla="*/ 355866 w 1384127"/>
              <a:gd name="connsiteY9" fmla="*/ 93975 h 779880"/>
              <a:gd name="connsiteX0" fmla="*/ 355866 w 1384127"/>
              <a:gd name="connsiteY0" fmla="*/ 93975 h 779880"/>
              <a:gd name="connsiteX1" fmla="*/ 239978 w 1384127"/>
              <a:gd name="connsiteY1" fmla="*/ 313763 h 779880"/>
              <a:gd name="connsiteX2" fmla="*/ 27147 w 1384127"/>
              <a:gd name="connsiteY2" fmla="*/ 376516 h 779880"/>
              <a:gd name="connsiteX3" fmla="*/ 101979 w 1384127"/>
              <a:gd name="connsiteY3" fmla="*/ 769510 h 779880"/>
              <a:gd name="connsiteX4" fmla="*/ 916755 w 1384127"/>
              <a:gd name="connsiteY4" fmla="*/ 662797 h 779880"/>
              <a:gd name="connsiteX5" fmla="*/ 1322011 w 1384127"/>
              <a:gd name="connsiteY5" fmla="*/ 629463 h 779880"/>
              <a:gd name="connsiteX6" fmla="*/ 1364794 w 1384127"/>
              <a:gd name="connsiteY6" fmla="*/ 401099 h 779880"/>
              <a:gd name="connsiteX7" fmla="*/ 1104178 w 1384127"/>
              <a:gd name="connsiteY7" fmla="*/ 252830 h 779880"/>
              <a:gd name="connsiteX8" fmla="*/ 809190 w 1384127"/>
              <a:gd name="connsiteY8" fmla="*/ 209 h 779880"/>
              <a:gd name="connsiteX9" fmla="*/ 355866 w 1384127"/>
              <a:gd name="connsiteY9" fmla="*/ 93975 h 77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4127" h="779880">
                <a:moveTo>
                  <a:pt x="355866" y="93975"/>
                </a:moveTo>
                <a:cubicBezTo>
                  <a:pt x="260997" y="146234"/>
                  <a:pt x="294764" y="266673"/>
                  <a:pt x="239978" y="313763"/>
                </a:cubicBezTo>
                <a:cubicBezTo>
                  <a:pt x="185192" y="360853"/>
                  <a:pt x="50147" y="300558"/>
                  <a:pt x="27147" y="376516"/>
                </a:cubicBezTo>
                <a:cubicBezTo>
                  <a:pt x="4147" y="452474"/>
                  <a:pt x="-46289" y="721797"/>
                  <a:pt x="101979" y="769510"/>
                </a:cubicBezTo>
                <a:cubicBezTo>
                  <a:pt x="250247" y="817223"/>
                  <a:pt x="713416" y="686138"/>
                  <a:pt x="916755" y="662797"/>
                </a:cubicBezTo>
                <a:cubicBezTo>
                  <a:pt x="1120094" y="639456"/>
                  <a:pt x="1247338" y="673079"/>
                  <a:pt x="1322011" y="629463"/>
                </a:cubicBezTo>
                <a:cubicBezTo>
                  <a:pt x="1396684" y="585847"/>
                  <a:pt x="1394623" y="527294"/>
                  <a:pt x="1364794" y="401099"/>
                </a:cubicBezTo>
                <a:cubicBezTo>
                  <a:pt x="1305136" y="281787"/>
                  <a:pt x="1196778" y="319645"/>
                  <a:pt x="1104178" y="252830"/>
                </a:cubicBezTo>
                <a:cubicBezTo>
                  <a:pt x="1011578" y="186015"/>
                  <a:pt x="971431" y="3870"/>
                  <a:pt x="809190" y="209"/>
                </a:cubicBezTo>
                <a:cubicBezTo>
                  <a:pt x="646949" y="-3452"/>
                  <a:pt x="450735" y="41716"/>
                  <a:pt x="355866" y="93975"/>
                </a:cubicBezTo>
                <a:close/>
              </a:path>
            </a:pathLst>
          </a:custGeom>
          <a:solidFill>
            <a:srgbClr val="9AE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latin typeface="Calibri"/>
            </a:endParaRPr>
          </a:p>
        </p:txBody>
      </p:sp>
      <p:cxnSp>
        <p:nvCxnSpPr>
          <p:cNvPr id="10" name="Straight Connector 9">
            <a:extLst>
              <a:ext uri="{FF2B5EF4-FFF2-40B4-BE49-F238E27FC236}">
                <a16:creationId xmlns:a16="http://schemas.microsoft.com/office/drawing/2014/main" id="{DC45AC39-4BED-665D-C4F1-C97F27A30418}"/>
              </a:ext>
            </a:extLst>
          </p:cNvPr>
          <p:cNvCxnSpPr>
            <a:cxnSpLocks/>
          </p:cNvCxnSpPr>
          <p:nvPr/>
        </p:nvCxnSpPr>
        <p:spPr>
          <a:xfrm>
            <a:off x="4426232" y="3908183"/>
            <a:ext cx="837872" cy="126854"/>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8365775-59E3-1920-5ED6-879E9A88D249}"/>
              </a:ext>
            </a:extLst>
          </p:cNvPr>
          <p:cNvCxnSpPr>
            <a:cxnSpLocks/>
          </p:cNvCxnSpPr>
          <p:nvPr/>
        </p:nvCxnSpPr>
        <p:spPr>
          <a:xfrm>
            <a:off x="5501026" y="4006529"/>
            <a:ext cx="2231087" cy="1313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7F065E7-70A8-2CDC-8F09-2D619ED00623}"/>
              </a:ext>
            </a:extLst>
          </p:cNvPr>
          <p:cNvCxnSpPr>
            <a:cxnSpLocks/>
            <a:stCxn id="48" idx="1"/>
          </p:cNvCxnSpPr>
          <p:nvPr/>
        </p:nvCxnSpPr>
        <p:spPr>
          <a:xfrm flipV="1">
            <a:off x="4425916" y="4049737"/>
            <a:ext cx="2409685" cy="49485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B1C597A4-6BD0-A551-35B7-B34481D8625F}"/>
              </a:ext>
            </a:extLst>
          </p:cNvPr>
          <p:cNvCxnSpPr>
            <a:cxnSpLocks/>
            <a:endCxn id="72" idx="2"/>
          </p:cNvCxnSpPr>
          <p:nvPr/>
        </p:nvCxnSpPr>
        <p:spPr>
          <a:xfrm>
            <a:off x="4178569" y="3894159"/>
            <a:ext cx="19693" cy="57962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4213C37-B2EF-E5E3-E151-98D1360D56D4}"/>
              </a:ext>
            </a:extLst>
          </p:cNvPr>
          <p:cNvCxnSpPr>
            <a:cxnSpLocks/>
            <a:stCxn id="48" idx="0"/>
          </p:cNvCxnSpPr>
          <p:nvPr/>
        </p:nvCxnSpPr>
        <p:spPr>
          <a:xfrm flipV="1">
            <a:off x="4425870" y="4006531"/>
            <a:ext cx="1101506" cy="46715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94AD08D9-D059-C504-9C80-888E429375E2}"/>
              </a:ext>
            </a:extLst>
          </p:cNvPr>
          <p:cNvSpPr txBox="1"/>
          <p:nvPr/>
        </p:nvSpPr>
        <p:spPr>
          <a:xfrm>
            <a:off x="7375453" y="3829414"/>
            <a:ext cx="688907" cy="391454"/>
          </a:xfrm>
          <a:prstGeom prst="rect">
            <a:avLst/>
          </a:prstGeom>
          <a:noFill/>
        </p:spPr>
        <p:txBody>
          <a:bodyPr wrap="none" rtlCol="0">
            <a:spAutoFit/>
          </a:bodyPr>
          <a:lstStyle/>
          <a:p>
            <a:pPr>
              <a:lnSpc>
                <a:spcPct val="80000"/>
              </a:lnSpc>
            </a:pPr>
            <a:r>
              <a:rPr lang="en-US" sz="1200" dirty="0">
                <a:solidFill>
                  <a:prstClr val="black"/>
                </a:solidFill>
                <a:latin typeface="Calibri"/>
              </a:rPr>
              <a:t>to </a:t>
            </a:r>
          </a:p>
          <a:p>
            <a:pPr>
              <a:lnSpc>
                <a:spcPct val="80000"/>
              </a:lnSpc>
            </a:pPr>
            <a:r>
              <a:rPr lang="en-US" sz="1200" dirty="0">
                <a:solidFill>
                  <a:prstClr val="black"/>
                </a:solidFill>
                <a:latin typeface="Calibri"/>
              </a:rPr>
              <a:t>Internet</a:t>
            </a:r>
          </a:p>
        </p:txBody>
      </p:sp>
      <p:grpSp>
        <p:nvGrpSpPr>
          <p:cNvPr id="47" name="Group 46">
            <a:extLst>
              <a:ext uri="{FF2B5EF4-FFF2-40B4-BE49-F238E27FC236}">
                <a16:creationId xmlns:a16="http://schemas.microsoft.com/office/drawing/2014/main" id="{438054B9-6DE2-60F1-4BE9-B83C0538BBE7}"/>
              </a:ext>
            </a:extLst>
          </p:cNvPr>
          <p:cNvGrpSpPr/>
          <p:nvPr/>
        </p:nvGrpSpPr>
        <p:grpSpPr>
          <a:xfrm>
            <a:off x="3973567" y="4401949"/>
            <a:ext cx="452349" cy="206325"/>
            <a:chOff x="7493876" y="2774731"/>
            <a:chExt cx="1481958" cy="894622"/>
          </a:xfrm>
        </p:grpSpPr>
        <p:sp>
          <p:nvSpPr>
            <p:cNvPr id="48" name="Freeform 47">
              <a:extLst>
                <a:ext uri="{FF2B5EF4-FFF2-40B4-BE49-F238E27FC236}">
                  <a16:creationId xmlns:a16="http://schemas.microsoft.com/office/drawing/2014/main" id="{9CA5DC76-D2AA-A275-CAF6-6E35CEB17DA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9" name="Oval 48">
              <a:extLst>
                <a:ext uri="{FF2B5EF4-FFF2-40B4-BE49-F238E27FC236}">
                  <a16:creationId xmlns:a16="http://schemas.microsoft.com/office/drawing/2014/main" id="{3F9EC996-4B9C-9ED2-597B-8C169CB67ED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52" name="Group 51">
              <a:extLst>
                <a:ext uri="{FF2B5EF4-FFF2-40B4-BE49-F238E27FC236}">
                  <a16:creationId xmlns:a16="http://schemas.microsoft.com/office/drawing/2014/main" id="{795E43E5-FEA3-22D0-0D88-D06B12D6AC6C}"/>
                </a:ext>
              </a:extLst>
            </p:cNvPr>
            <p:cNvGrpSpPr/>
            <p:nvPr/>
          </p:nvGrpSpPr>
          <p:grpSpPr>
            <a:xfrm>
              <a:off x="7713663" y="2848339"/>
              <a:ext cx="1042107" cy="425543"/>
              <a:chOff x="7786941" y="2884917"/>
              <a:chExt cx="897649" cy="353919"/>
            </a:xfrm>
          </p:grpSpPr>
          <p:sp>
            <p:nvSpPr>
              <p:cNvPr id="53" name="Freeform 52">
                <a:extLst>
                  <a:ext uri="{FF2B5EF4-FFF2-40B4-BE49-F238E27FC236}">
                    <a16:creationId xmlns:a16="http://schemas.microsoft.com/office/drawing/2014/main" id="{106D2DB3-ED49-96EB-3658-F135153CA94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Freeform 53">
                <a:extLst>
                  <a:ext uri="{FF2B5EF4-FFF2-40B4-BE49-F238E27FC236}">
                    <a16:creationId xmlns:a16="http://schemas.microsoft.com/office/drawing/2014/main" id="{35170884-505F-7CE8-115A-65C51C21427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Freeform 59">
                <a:extLst>
                  <a:ext uri="{FF2B5EF4-FFF2-40B4-BE49-F238E27FC236}">
                    <a16:creationId xmlns:a16="http://schemas.microsoft.com/office/drawing/2014/main" id="{F8895C45-4091-A34E-517A-B2345646D5B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Freeform 71">
                <a:extLst>
                  <a:ext uri="{FF2B5EF4-FFF2-40B4-BE49-F238E27FC236}">
                    <a16:creationId xmlns:a16="http://schemas.microsoft.com/office/drawing/2014/main" id="{BDB9E1B5-D789-07C4-B7F1-6D937662563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73" name="Oval 72">
            <a:extLst>
              <a:ext uri="{FF2B5EF4-FFF2-40B4-BE49-F238E27FC236}">
                <a16:creationId xmlns:a16="http://schemas.microsoft.com/office/drawing/2014/main" id="{674D1486-1F6C-D8E9-A9F6-7825A0FAE6BC}"/>
              </a:ext>
            </a:extLst>
          </p:cNvPr>
          <p:cNvSpPr/>
          <p:nvPr/>
        </p:nvSpPr>
        <p:spPr>
          <a:xfrm>
            <a:off x="4960239" y="3310878"/>
            <a:ext cx="1395975" cy="36547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a:extLst>
              <a:ext uri="{FF2B5EF4-FFF2-40B4-BE49-F238E27FC236}">
                <a16:creationId xmlns:a16="http://schemas.microsoft.com/office/drawing/2014/main" id="{503D6269-8F54-BA84-6FF6-E15D8C6247CB}"/>
              </a:ext>
            </a:extLst>
          </p:cNvPr>
          <p:cNvCxnSpPr>
            <a:cxnSpLocks/>
          </p:cNvCxnSpPr>
          <p:nvPr/>
        </p:nvCxnSpPr>
        <p:spPr>
          <a:xfrm flipV="1">
            <a:off x="5445007" y="3498983"/>
            <a:ext cx="0" cy="41914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CE500028-B833-7F97-22CC-60EC24EC9552}"/>
              </a:ext>
            </a:extLst>
          </p:cNvPr>
          <p:cNvCxnSpPr>
            <a:cxnSpLocks/>
          </p:cNvCxnSpPr>
          <p:nvPr/>
        </p:nvCxnSpPr>
        <p:spPr>
          <a:xfrm flipV="1">
            <a:off x="3729546" y="6073584"/>
            <a:ext cx="3664863" cy="21446"/>
          </a:xfrm>
          <a:prstGeom prst="line">
            <a:avLst/>
          </a:prstGeom>
          <a:ln w="9525">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7CE17E63-581C-5219-177F-9DC818984543}"/>
              </a:ext>
            </a:extLst>
          </p:cNvPr>
          <p:cNvSpPr txBox="1"/>
          <p:nvPr/>
        </p:nvSpPr>
        <p:spPr>
          <a:xfrm>
            <a:off x="4694154" y="5945390"/>
            <a:ext cx="1767248" cy="319446"/>
          </a:xfrm>
          <a:prstGeom prst="rect">
            <a:avLst/>
          </a:prstGeom>
          <a:solidFill>
            <a:srgbClr val="FFFFFF"/>
          </a:solidFill>
        </p:spPr>
        <p:txBody>
          <a:bodyPr wrap="square" rtlCol="0">
            <a:spAutoFit/>
          </a:bodyPr>
          <a:lstStyle/>
          <a:p>
            <a:pPr algn="ctr">
              <a:lnSpc>
                <a:spcPct val="80000"/>
              </a:lnSpc>
            </a:pPr>
            <a:r>
              <a:rPr lang="en-US" dirty="0">
                <a:solidFill>
                  <a:prstClr val="black"/>
                </a:solidFill>
              </a:rPr>
              <a:t>5G core network</a:t>
            </a:r>
          </a:p>
        </p:txBody>
      </p:sp>
      <p:cxnSp>
        <p:nvCxnSpPr>
          <p:cNvPr id="84" name="Straight Connector 83">
            <a:extLst>
              <a:ext uri="{FF2B5EF4-FFF2-40B4-BE49-F238E27FC236}">
                <a16:creationId xmlns:a16="http://schemas.microsoft.com/office/drawing/2014/main" id="{67467CBF-8259-4D72-7F87-02FED2047B01}"/>
              </a:ext>
            </a:extLst>
          </p:cNvPr>
          <p:cNvCxnSpPr/>
          <p:nvPr/>
        </p:nvCxnSpPr>
        <p:spPr>
          <a:xfrm flipV="1">
            <a:off x="7429310" y="5854763"/>
            <a:ext cx="0" cy="47901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C21BDB16-13AB-D261-25BD-60D0C042EFA0}"/>
              </a:ext>
            </a:extLst>
          </p:cNvPr>
          <p:cNvCxnSpPr>
            <a:cxnSpLocks/>
          </p:cNvCxnSpPr>
          <p:nvPr/>
        </p:nvCxnSpPr>
        <p:spPr>
          <a:xfrm flipH="1">
            <a:off x="2867061" y="4514991"/>
            <a:ext cx="1110252" cy="595973"/>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40" name="Group 239">
            <a:extLst>
              <a:ext uri="{FF2B5EF4-FFF2-40B4-BE49-F238E27FC236}">
                <a16:creationId xmlns:a16="http://schemas.microsoft.com/office/drawing/2014/main" id="{C01AAEA6-F13B-1172-9AC9-A33B53DA6B50}"/>
              </a:ext>
            </a:extLst>
          </p:cNvPr>
          <p:cNvGrpSpPr/>
          <p:nvPr/>
        </p:nvGrpSpPr>
        <p:grpSpPr>
          <a:xfrm>
            <a:off x="393399" y="1894807"/>
            <a:ext cx="3373346" cy="2595761"/>
            <a:chOff x="1257503" y="1789163"/>
            <a:chExt cx="2474431" cy="2058912"/>
          </a:xfrm>
        </p:grpSpPr>
        <p:sp>
          <p:nvSpPr>
            <p:cNvPr id="7" name="Oval 23">
              <a:extLst>
                <a:ext uri="{FF2B5EF4-FFF2-40B4-BE49-F238E27FC236}">
                  <a16:creationId xmlns:a16="http://schemas.microsoft.com/office/drawing/2014/main" id="{5D072A56-D390-D6F0-F87F-49EF56C9FB75}"/>
                </a:ext>
              </a:extLst>
            </p:cNvPr>
            <p:cNvSpPr>
              <a:spLocks noChangeArrowheads="1"/>
            </p:cNvSpPr>
            <p:nvPr/>
          </p:nvSpPr>
          <p:spPr bwMode="auto">
            <a:xfrm>
              <a:off x="1259668" y="1789163"/>
              <a:ext cx="2472266" cy="2058912"/>
            </a:xfrm>
            <a:prstGeom prst="ellipse">
              <a:avLst/>
            </a:prstGeom>
            <a:gradFill flip="none" rotWithShape="1">
              <a:gsLst>
                <a:gs pos="2000">
                  <a:schemeClr val="accent1">
                    <a:lumMod val="45000"/>
                    <a:lumOff val="55000"/>
                  </a:schemeClr>
                </a:gs>
                <a:gs pos="99000">
                  <a:schemeClr val="accent1">
                    <a:lumMod val="30000"/>
                    <a:lumOff val="70000"/>
                    <a:alpha val="65599"/>
                  </a:schemeClr>
                </a:gs>
              </a:gsLst>
              <a:path path="circle">
                <a:fillToRect l="50000" t="50000" r="50000" b="50000"/>
              </a:path>
              <a:tileRect/>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dirty="0">
                <a:solidFill>
                  <a:srgbClr val="000000"/>
                </a:solidFill>
                <a:latin typeface="Arial" charset="0"/>
                <a:ea typeface="ＭＳ Ｐゴシック" charset="0"/>
              </a:endParaRPr>
            </a:p>
          </p:txBody>
        </p:sp>
        <p:grpSp>
          <p:nvGrpSpPr>
            <p:cNvPr id="239" name="Group 238">
              <a:extLst>
                <a:ext uri="{FF2B5EF4-FFF2-40B4-BE49-F238E27FC236}">
                  <a16:creationId xmlns:a16="http://schemas.microsoft.com/office/drawing/2014/main" id="{E07C91C4-1815-BD98-924A-EFBBBABE2115}"/>
                </a:ext>
              </a:extLst>
            </p:cNvPr>
            <p:cNvGrpSpPr/>
            <p:nvPr/>
          </p:nvGrpSpPr>
          <p:grpSpPr>
            <a:xfrm>
              <a:off x="1257503" y="1856892"/>
              <a:ext cx="2221802" cy="1883944"/>
              <a:chOff x="1257503" y="1856892"/>
              <a:chExt cx="2221802" cy="1883944"/>
            </a:xfrm>
          </p:grpSpPr>
          <p:grpSp>
            <p:nvGrpSpPr>
              <p:cNvPr id="85" name="Group 403">
                <a:extLst>
                  <a:ext uri="{FF2B5EF4-FFF2-40B4-BE49-F238E27FC236}">
                    <a16:creationId xmlns:a16="http://schemas.microsoft.com/office/drawing/2014/main" id="{9B9B859E-861F-62AA-E326-F320C92D1703}"/>
                  </a:ext>
                </a:extLst>
              </p:cNvPr>
              <p:cNvGrpSpPr>
                <a:grpSpLocks/>
              </p:cNvGrpSpPr>
              <p:nvPr/>
            </p:nvGrpSpPr>
            <p:grpSpPr bwMode="auto">
              <a:xfrm>
                <a:off x="1741782" y="2204252"/>
                <a:ext cx="451636" cy="385409"/>
                <a:chOff x="2751" y="1851"/>
                <a:chExt cx="462" cy="478"/>
              </a:xfrm>
            </p:grpSpPr>
            <p:pic>
              <p:nvPicPr>
                <p:cNvPr id="86" name="Picture 364" descr="iphone_stylized_small">
                  <a:extLst>
                    <a:ext uri="{FF2B5EF4-FFF2-40B4-BE49-F238E27FC236}">
                      <a16:creationId xmlns:a16="http://schemas.microsoft.com/office/drawing/2014/main" id="{D23718B9-6CC4-D141-F152-49C717B0F0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7" name="Picture 402" descr="antenna_radiation_stylized">
                  <a:extLst>
                    <a:ext uri="{FF2B5EF4-FFF2-40B4-BE49-F238E27FC236}">
                      <a16:creationId xmlns:a16="http://schemas.microsoft.com/office/drawing/2014/main" id="{B671BE65-B98B-9FBD-5B89-CBC77B7FE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88" name="Group 356">
                <a:extLst>
                  <a:ext uri="{FF2B5EF4-FFF2-40B4-BE49-F238E27FC236}">
                    <a16:creationId xmlns:a16="http://schemas.microsoft.com/office/drawing/2014/main" id="{71D2B46A-FCF6-6AEB-05CE-6F7BF81AE3D2}"/>
                  </a:ext>
                </a:extLst>
              </p:cNvPr>
              <p:cNvGrpSpPr>
                <a:grpSpLocks/>
              </p:cNvGrpSpPr>
              <p:nvPr/>
            </p:nvGrpSpPr>
            <p:grpSpPr bwMode="auto">
              <a:xfrm>
                <a:off x="2762235" y="3291600"/>
                <a:ext cx="325068" cy="331553"/>
                <a:chOff x="313" y="1497"/>
                <a:chExt cx="1152" cy="1014"/>
              </a:xfrm>
            </p:grpSpPr>
            <p:pic>
              <p:nvPicPr>
                <p:cNvPr id="89" name="Picture 354" descr="laptop_stylized_small">
                  <a:extLst>
                    <a:ext uri="{FF2B5EF4-FFF2-40B4-BE49-F238E27FC236}">
                      <a16:creationId xmlns:a16="http://schemas.microsoft.com/office/drawing/2014/main" id="{12FA9ABE-113C-F7A7-DE50-3974887EA6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1" name="Picture 355" descr="antenna_stylized">
                  <a:extLst>
                    <a:ext uri="{FF2B5EF4-FFF2-40B4-BE49-F238E27FC236}">
                      <a16:creationId xmlns:a16="http://schemas.microsoft.com/office/drawing/2014/main" id="{31C947CD-DCEB-6890-1C1C-15C02CFA2F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92" name="Group 403">
                <a:extLst>
                  <a:ext uri="{FF2B5EF4-FFF2-40B4-BE49-F238E27FC236}">
                    <a16:creationId xmlns:a16="http://schemas.microsoft.com/office/drawing/2014/main" id="{19D72C5E-1C3A-B5A0-C6BF-ABFE9DBC5C3E}"/>
                  </a:ext>
                </a:extLst>
              </p:cNvPr>
              <p:cNvGrpSpPr>
                <a:grpSpLocks/>
              </p:cNvGrpSpPr>
              <p:nvPr/>
            </p:nvGrpSpPr>
            <p:grpSpPr bwMode="auto">
              <a:xfrm>
                <a:off x="2052123" y="3355427"/>
                <a:ext cx="451636" cy="385409"/>
                <a:chOff x="2751" y="1851"/>
                <a:chExt cx="462" cy="478"/>
              </a:xfrm>
            </p:grpSpPr>
            <p:pic>
              <p:nvPicPr>
                <p:cNvPr id="93" name="Picture 364" descr="iphone_stylized_small">
                  <a:extLst>
                    <a:ext uri="{FF2B5EF4-FFF2-40B4-BE49-F238E27FC236}">
                      <a16:creationId xmlns:a16="http://schemas.microsoft.com/office/drawing/2014/main" id="{6E692181-534E-B124-319F-8AFBBCEF1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4" name="Picture 402" descr="antenna_radiation_stylized">
                  <a:extLst>
                    <a:ext uri="{FF2B5EF4-FFF2-40B4-BE49-F238E27FC236}">
                      <a16:creationId xmlns:a16="http://schemas.microsoft.com/office/drawing/2014/main" id="{B815443E-3091-5381-9E41-77E356DB5A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98" name="Picture 97" descr="A black drone with white lines&#10;&#10;Description automatically generated">
                <a:extLst>
                  <a:ext uri="{FF2B5EF4-FFF2-40B4-BE49-F238E27FC236}">
                    <a16:creationId xmlns:a16="http://schemas.microsoft.com/office/drawing/2014/main" id="{D000C71F-4494-4EF0-F336-E97BDF7EA960}"/>
                  </a:ext>
                </a:extLst>
              </p:cNvPr>
              <p:cNvPicPr>
                <a:picLocks noChangeAspect="1"/>
              </p:cNvPicPr>
              <p:nvPr/>
            </p:nvPicPr>
            <p:blipFill>
              <a:blip r:embed="rId7"/>
              <a:stretch>
                <a:fillRect/>
              </a:stretch>
            </p:blipFill>
            <p:spPr>
              <a:xfrm>
                <a:off x="2193418" y="1856892"/>
                <a:ext cx="656527" cy="437685"/>
              </a:xfrm>
              <a:prstGeom prst="rect">
                <a:avLst/>
              </a:prstGeom>
            </p:spPr>
          </p:pic>
          <p:pic>
            <p:nvPicPr>
              <p:cNvPr id="99" name="Picture 98" descr="A car with an antenna&#10;&#10;Description automatically generated">
                <a:extLst>
                  <a:ext uri="{FF2B5EF4-FFF2-40B4-BE49-F238E27FC236}">
                    <a16:creationId xmlns:a16="http://schemas.microsoft.com/office/drawing/2014/main" id="{ED828B62-3EFE-583D-9368-186A6810E5B0}"/>
                  </a:ext>
                </a:extLst>
              </p:cNvPr>
              <p:cNvPicPr>
                <a:picLocks noChangeAspect="1"/>
              </p:cNvPicPr>
              <p:nvPr/>
            </p:nvPicPr>
            <p:blipFill>
              <a:blip r:embed="rId8"/>
              <a:stretch>
                <a:fillRect/>
              </a:stretch>
            </p:blipFill>
            <p:spPr>
              <a:xfrm>
                <a:off x="1391256" y="2903882"/>
                <a:ext cx="776896" cy="407221"/>
              </a:xfrm>
              <a:prstGeom prst="rect">
                <a:avLst/>
              </a:prstGeom>
            </p:spPr>
          </p:pic>
          <p:sp>
            <p:nvSpPr>
              <p:cNvPr id="100" name="TextBox 99">
                <a:extLst>
                  <a:ext uri="{FF2B5EF4-FFF2-40B4-BE49-F238E27FC236}">
                    <a16:creationId xmlns:a16="http://schemas.microsoft.com/office/drawing/2014/main" id="{C3514D23-1EF4-92EE-A341-C921C74C8239}"/>
                  </a:ext>
                </a:extLst>
              </p:cNvPr>
              <p:cNvSpPr txBox="1"/>
              <p:nvPr/>
            </p:nvSpPr>
            <p:spPr>
              <a:xfrm>
                <a:off x="2785586" y="3048891"/>
                <a:ext cx="678392" cy="243721"/>
              </a:xfrm>
              <a:prstGeom prst="rect">
                <a:avLst/>
              </a:prstGeom>
              <a:noFill/>
            </p:spPr>
            <p:txBody>
              <a:bodyPr wrap="none" rtlCol="0">
                <a:spAutoFit/>
              </a:bodyPr>
              <a:lstStyle/>
              <a:p>
                <a:pPr algn="r">
                  <a:lnSpc>
                    <a:spcPct val="80000"/>
                  </a:lnSpc>
                </a:pPr>
                <a:r>
                  <a:rPr lang="en-US" sz="1200" dirty="0" err="1">
                    <a:solidFill>
                      <a:prstClr val="black"/>
                    </a:solidFill>
                    <a:latin typeface="Calibri"/>
                  </a:rPr>
                  <a:t>gNodeB</a:t>
                </a:r>
                <a:endParaRPr lang="en-US" sz="1200" dirty="0">
                  <a:solidFill>
                    <a:prstClr val="black"/>
                  </a:solidFill>
                  <a:latin typeface="Calibri"/>
                </a:endParaRPr>
              </a:p>
            </p:txBody>
          </p:sp>
          <p:sp>
            <p:nvSpPr>
              <p:cNvPr id="101" name="TextBox 100">
                <a:extLst>
                  <a:ext uri="{FF2B5EF4-FFF2-40B4-BE49-F238E27FC236}">
                    <a16:creationId xmlns:a16="http://schemas.microsoft.com/office/drawing/2014/main" id="{41702D56-C15A-4E4F-D615-206EEBA1F185}"/>
                  </a:ext>
                </a:extLst>
              </p:cNvPr>
              <p:cNvSpPr txBox="1"/>
              <p:nvPr/>
            </p:nvSpPr>
            <p:spPr>
              <a:xfrm>
                <a:off x="1257503" y="2561861"/>
                <a:ext cx="1228413" cy="391454"/>
              </a:xfrm>
              <a:prstGeom prst="rect">
                <a:avLst/>
              </a:prstGeom>
              <a:noFill/>
            </p:spPr>
            <p:txBody>
              <a:bodyPr wrap="none" rtlCol="0">
                <a:spAutoFit/>
              </a:bodyPr>
              <a:lstStyle/>
              <a:p>
                <a:pPr algn="ctr">
                  <a:lnSpc>
                    <a:spcPct val="80000"/>
                  </a:lnSpc>
                </a:pPr>
                <a:r>
                  <a:rPr lang="en-US" sz="1200" dirty="0">
                    <a:solidFill>
                      <a:prstClr val="black"/>
                    </a:solidFill>
                    <a:latin typeface="Calibri"/>
                  </a:rPr>
                  <a:t>User equipment </a:t>
                </a:r>
              </a:p>
              <a:p>
                <a:pPr algn="ctr">
                  <a:lnSpc>
                    <a:spcPct val="80000"/>
                  </a:lnSpc>
                </a:pPr>
                <a:r>
                  <a:rPr lang="en-US" sz="1200" dirty="0">
                    <a:solidFill>
                      <a:prstClr val="black"/>
                    </a:solidFill>
                    <a:latin typeface="Calibri"/>
                  </a:rPr>
                  <a:t>(UEs)</a:t>
                </a:r>
              </a:p>
            </p:txBody>
          </p:sp>
          <p:grpSp>
            <p:nvGrpSpPr>
              <p:cNvPr id="103" name="Group 102">
                <a:extLst>
                  <a:ext uri="{FF2B5EF4-FFF2-40B4-BE49-F238E27FC236}">
                    <a16:creationId xmlns:a16="http://schemas.microsoft.com/office/drawing/2014/main" id="{18042D77-1E06-1DC1-4EA9-9968E82E6011}"/>
                  </a:ext>
                </a:extLst>
              </p:cNvPr>
              <p:cNvGrpSpPr/>
              <p:nvPr/>
            </p:nvGrpSpPr>
            <p:grpSpPr>
              <a:xfrm>
                <a:off x="2784447" y="2040192"/>
                <a:ext cx="694858" cy="1046469"/>
                <a:chOff x="5889335" y="1598309"/>
                <a:chExt cx="694858" cy="1046469"/>
              </a:xfrm>
            </p:grpSpPr>
            <p:grpSp>
              <p:nvGrpSpPr>
                <p:cNvPr id="104" name="Group 817">
                  <a:extLst>
                    <a:ext uri="{FF2B5EF4-FFF2-40B4-BE49-F238E27FC236}">
                      <a16:creationId xmlns:a16="http://schemas.microsoft.com/office/drawing/2014/main" id="{F562AEA9-23A2-F58D-37B5-B9D94F7CC527}"/>
                    </a:ext>
                  </a:extLst>
                </p:cNvPr>
                <p:cNvGrpSpPr>
                  <a:grpSpLocks/>
                </p:cNvGrpSpPr>
                <p:nvPr/>
              </p:nvGrpSpPr>
              <p:grpSpPr bwMode="auto">
                <a:xfrm>
                  <a:off x="5971949" y="1598309"/>
                  <a:ext cx="466245" cy="434369"/>
                  <a:chOff x="2920" y="1424"/>
                  <a:chExt cx="326" cy="320"/>
                </a:xfrm>
              </p:grpSpPr>
              <p:sp>
                <p:nvSpPr>
                  <p:cNvPr id="123" name="Oval 818">
                    <a:extLst>
                      <a:ext uri="{FF2B5EF4-FFF2-40B4-BE49-F238E27FC236}">
                        <a16:creationId xmlns:a16="http://schemas.microsoft.com/office/drawing/2014/main" id="{D5A6EF7F-DA5D-273D-BE09-58C9B0ADD4E3}"/>
                      </a:ext>
                    </a:extLst>
                  </p:cNvPr>
                  <p:cNvSpPr>
                    <a:spLocks noChangeArrowheads="1"/>
                  </p:cNvSpPr>
                  <p:nvPr/>
                </p:nvSpPr>
                <p:spPr bwMode="auto">
                  <a:xfrm>
                    <a:off x="2920" y="1445"/>
                    <a:ext cx="326" cy="289"/>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nvGrpSpPr>
                  <p:cNvPr id="124" name="Group 819">
                    <a:extLst>
                      <a:ext uri="{FF2B5EF4-FFF2-40B4-BE49-F238E27FC236}">
                        <a16:creationId xmlns:a16="http://schemas.microsoft.com/office/drawing/2014/main" id="{33B804E3-E51E-45DC-BCEC-D902E3639F8E}"/>
                      </a:ext>
                    </a:extLst>
                  </p:cNvPr>
                  <p:cNvGrpSpPr>
                    <a:grpSpLocks/>
                  </p:cNvGrpSpPr>
                  <p:nvPr/>
                </p:nvGrpSpPr>
                <p:grpSpPr bwMode="auto">
                  <a:xfrm>
                    <a:off x="2949" y="1424"/>
                    <a:ext cx="265" cy="280"/>
                    <a:chOff x="2949" y="1424"/>
                    <a:chExt cx="265" cy="280"/>
                  </a:xfrm>
                </p:grpSpPr>
                <p:sp>
                  <p:nvSpPr>
                    <p:cNvPr id="126" name="Oval 820">
                      <a:extLst>
                        <a:ext uri="{FF2B5EF4-FFF2-40B4-BE49-F238E27FC236}">
                          <a16:creationId xmlns:a16="http://schemas.microsoft.com/office/drawing/2014/main" id="{B46F371D-8740-C584-E962-2C4EA09CE56A}"/>
                        </a:ext>
                      </a:extLst>
                    </p:cNvPr>
                    <p:cNvSpPr>
                      <a:spLocks noChangeArrowheads="1"/>
                    </p:cNvSpPr>
                    <p:nvPr/>
                  </p:nvSpPr>
                  <p:spPr bwMode="auto">
                    <a:xfrm>
                      <a:off x="3030" y="1545"/>
                      <a:ext cx="107" cy="92"/>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127" name="Oval 821">
                      <a:extLst>
                        <a:ext uri="{FF2B5EF4-FFF2-40B4-BE49-F238E27FC236}">
                          <a16:creationId xmlns:a16="http://schemas.microsoft.com/office/drawing/2014/main" id="{B02A3F06-33AE-B57B-E371-92C312015AF3}"/>
                        </a:ext>
                      </a:extLst>
                    </p:cNvPr>
                    <p:cNvSpPr>
                      <a:spLocks noChangeArrowheads="1"/>
                    </p:cNvSpPr>
                    <p:nvPr/>
                  </p:nvSpPr>
                  <p:spPr bwMode="auto">
                    <a:xfrm>
                      <a:off x="3006" y="1525"/>
                      <a:ext cx="154" cy="131"/>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21" name="Oval 822">
                      <a:extLst>
                        <a:ext uri="{FF2B5EF4-FFF2-40B4-BE49-F238E27FC236}">
                          <a16:creationId xmlns:a16="http://schemas.microsoft.com/office/drawing/2014/main" id="{328C4CBE-3F2F-B47F-B271-4CAD43868A11}"/>
                        </a:ext>
                      </a:extLst>
                    </p:cNvPr>
                    <p:cNvSpPr>
                      <a:spLocks noChangeArrowheads="1"/>
                    </p:cNvSpPr>
                    <p:nvPr/>
                  </p:nvSpPr>
                  <p:spPr bwMode="auto">
                    <a:xfrm>
                      <a:off x="2983" y="1501"/>
                      <a:ext cx="203" cy="179"/>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23" name="Oval 823">
                      <a:extLst>
                        <a:ext uri="{FF2B5EF4-FFF2-40B4-BE49-F238E27FC236}">
                          <a16:creationId xmlns:a16="http://schemas.microsoft.com/office/drawing/2014/main" id="{C4C9D060-4D83-CD37-1CA5-B53F772D88A3}"/>
                        </a:ext>
                      </a:extLst>
                    </p:cNvPr>
                    <p:cNvSpPr>
                      <a:spLocks noChangeArrowheads="1"/>
                    </p:cNvSpPr>
                    <p:nvPr/>
                  </p:nvSpPr>
                  <p:spPr bwMode="auto">
                    <a:xfrm>
                      <a:off x="2949" y="1476"/>
                      <a:ext cx="265" cy="228"/>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24" name="Freeform 824">
                      <a:extLst>
                        <a:ext uri="{FF2B5EF4-FFF2-40B4-BE49-F238E27FC236}">
                          <a16:creationId xmlns:a16="http://schemas.microsoft.com/office/drawing/2014/main" id="{21637709-8DAB-8065-26C3-6BAB00AC8176}"/>
                        </a:ext>
                      </a:extLst>
                    </p:cNvPr>
                    <p:cNvSpPr>
                      <a:spLocks/>
                    </p:cNvSpPr>
                    <p:nvPr/>
                  </p:nvSpPr>
                  <p:spPr bwMode="auto">
                    <a:xfrm flipV="1">
                      <a:off x="2987" y="1424"/>
                      <a:ext cx="205" cy="143"/>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C8D6EE"/>
                    </a:solidFill>
                    <a:ln>
                      <a:noFill/>
                    </a:ln>
                    <a:effectLst/>
                    <a:extLst>
                      <a:ext uri="{91240B29-F687-4f45-9708-019B960494DF}">
                        <a14:hiddenLine xmlns="" xmlns:a14="http://schemas.microsoft.com/office/drawing/2010/main" w="19050" cmpd="sng">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25" name="Freeform 825">
                    <a:extLst>
                      <a:ext uri="{FF2B5EF4-FFF2-40B4-BE49-F238E27FC236}">
                        <a16:creationId xmlns:a16="http://schemas.microsoft.com/office/drawing/2014/main" id="{3DF02299-CF7A-D5ED-6235-EF1B0A4FF9D2}"/>
                      </a:ext>
                    </a:extLst>
                  </p:cNvPr>
                  <p:cNvSpPr>
                    <a:spLocks/>
                  </p:cNvSpPr>
                  <p:nvPr/>
                </p:nvSpPr>
                <p:spPr bwMode="auto">
                  <a:xfrm>
                    <a:off x="2995" y="1615"/>
                    <a:ext cx="178" cy="129"/>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C8D6EE"/>
                  </a:solidFill>
                  <a:ln w="19050" cmpd="sng">
                    <a:no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105" name="Group 104">
                  <a:extLst>
                    <a:ext uri="{FF2B5EF4-FFF2-40B4-BE49-F238E27FC236}">
                      <a16:creationId xmlns:a16="http://schemas.microsoft.com/office/drawing/2014/main" id="{4883A307-93C7-E05F-410B-BFD7F6139052}"/>
                    </a:ext>
                  </a:extLst>
                </p:cNvPr>
                <p:cNvGrpSpPr/>
                <p:nvPr/>
              </p:nvGrpSpPr>
              <p:grpSpPr>
                <a:xfrm>
                  <a:off x="5988685" y="1818858"/>
                  <a:ext cx="437474" cy="596272"/>
                  <a:chOff x="3585986" y="1924272"/>
                  <a:chExt cx="468358" cy="1018983"/>
                </a:xfrm>
              </p:grpSpPr>
              <p:sp>
                <p:nvSpPr>
                  <p:cNvPr id="119" name="Rectangle 118">
                    <a:extLst>
                      <a:ext uri="{FF2B5EF4-FFF2-40B4-BE49-F238E27FC236}">
                        <a16:creationId xmlns:a16="http://schemas.microsoft.com/office/drawing/2014/main" id="{27B62DA9-1C5F-F686-D5A4-E94151A3887C}"/>
                      </a:ext>
                    </a:extLst>
                  </p:cNvPr>
                  <p:cNvSpPr/>
                  <p:nvPr/>
                </p:nvSpPr>
                <p:spPr>
                  <a:xfrm>
                    <a:off x="3793799" y="1924272"/>
                    <a:ext cx="61211" cy="10189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476536D3-9E00-E9D2-05B5-81315BCD770B}"/>
                      </a:ext>
                    </a:extLst>
                  </p:cNvPr>
                  <p:cNvSpPr/>
                  <p:nvPr/>
                </p:nvSpPr>
                <p:spPr>
                  <a:xfrm rot="5400000">
                    <a:off x="3797305" y="1906792"/>
                    <a:ext cx="45719" cy="4683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F7A293A-DFEC-1F70-0E10-678F1AA55823}"/>
                      </a:ext>
                    </a:extLst>
                  </p:cNvPr>
                  <p:cNvSpPr/>
                  <p:nvPr/>
                </p:nvSpPr>
                <p:spPr>
                  <a:xfrm>
                    <a:off x="3641274" y="2079689"/>
                    <a:ext cx="97237" cy="1682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B1749D1F-FEDC-FC11-29FC-0F69A52BA858}"/>
                      </a:ext>
                    </a:extLst>
                  </p:cNvPr>
                  <p:cNvSpPr/>
                  <p:nvPr/>
                </p:nvSpPr>
                <p:spPr>
                  <a:xfrm>
                    <a:off x="3942084" y="2069884"/>
                    <a:ext cx="45719" cy="30343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34D34458-6704-06C4-00D3-5F98E1170C4D}"/>
                    </a:ext>
                  </a:extLst>
                </p:cNvPr>
                <p:cNvGrpSpPr/>
                <p:nvPr/>
              </p:nvGrpSpPr>
              <p:grpSpPr>
                <a:xfrm>
                  <a:off x="5889335" y="2048021"/>
                  <a:ext cx="694858" cy="596757"/>
                  <a:chOff x="2913744" y="2211770"/>
                  <a:chExt cx="694858" cy="596757"/>
                </a:xfrm>
              </p:grpSpPr>
              <p:grpSp>
                <p:nvGrpSpPr>
                  <p:cNvPr id="107" name="Group 106">
                    <a:extLst>
                      <a:ext uri="{FF2B5EF4-FFF2-40B4-BE49-F238E27FC236}">
                        <a16:creationId xmlns:a16="http://schemas.microsoft.com/office/drawing/2014/main" id="{EE814325-A4E6-4B19-5A28-C393C2C0A6E6}"/>
                      </a:ext>
                    </a:extLst>
                  </p:cNvPr>
                  <p:cNvGrpSpPr/>
                  <p:nvPr/>
                </p:nvGrpSpPr>
                <p:grpSpPr>
                  <a:xfrm>
                    <a:off x="2913744" y="2416607"/>
                    <a:ext cx="694858" cy="391920"/>
                    <a:chOff x="340314" y="959725"/>
                    <a:chExt cx="710987" cy="333816"/>
                  </a:xfrm>
                </p:grpSpPr>
                <p:sp>
                  <p:nvSpPr>
                    <p:cNvPr id="109" name="Oval 108">
                      <a:extLst>
                        <a:ext uri="{FF2B5EF4-FFF2-40B4-BE49-F238E27FC236}">
                          <a16:creationId xmlns:a16="http://schemas.microsoft.com/office/drawing/2014/main" id="{58704871-1415-B48B-7250-60E1F810DCC0}"/>
                        </a:ext>
                      </a:extLst>
                    </p:cNvPr>
                    <p:cNvSpPr/>
                    <p:nvPr/>
                  </p:nvSpPr>
                  <p:spPr>
                    <a:xfrm flipV="1">
                      <a:off x="340314" y="1069853"/>
                      <a:ext cx="710987" cy="22368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0" name="Group 109">
                      <a:extLst>
                        <a:ext uri="{FF2B5EF4-FFF2-40B4-BE49-F238E27FC236}">
                          <a16:creationId xmlns:a16="http://schemas.microsoft.com/office/drawing/2014/main" id="{13EDC4F0-B30C-99C0-2F07-BA1814C11A42}"/>
                        </a:ext>
                      </a:extLst>
                    </p:cNvPr>
                    <p:cNvGrpSpPr/>
                    <p:nvPr/>
                  </p:nvGrpSpPr>
                  <p:grpSpPr>
                    <a:xfrm>
                      <a:off x="519850" y="1126797"/>
                      <a:ext cx="319417" cy="141293"/>
                      <a:chOff x="7493876" y="2774731"/>
                      <a:chExt cx="1481958" cy="894622"/>
                    </a:xfrm>
                  </p:grpSpPr>
                  <p:sp>
                    <p:nvSpPr>
                      <p:cNvPr id="112" name="Freeform 111">
                        <a:extLst>
                          <a:ext uri="{FF2B5EF4-FFF2-40B4-BE49-F238E27FC236}">
                            <a16:creationId xmlns:a16="http://schemas.microsoft.com/office/drawing/2014/main" id="{92955520-E565-0C59-2FD9-2241C17E61B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13" name="Oval 112">
                        <a:extLst>
                          <a:ext uri="{FF2B5EF4-FFF2-40B4-BE49-F238E27FC236}">
                            <a16:creationId xmlns:a16="http://schemas.microsoft.com/office/drawing/2014/main" id="{00648FBA-E122-2A7A-150A-1144623D244F}"/>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14" name="Group 113">
                        <a:extLst>
                          <a:ext uri="{FF2B5EF4-FFF2-40B4-BE49-F238E27FC236}">
                            <a16:creationId xmlns:a16="http://schemas.microsoft.com/office/drawing/2014/main" id="{0CE788FA-DFD4-E880-59B3-77EB92EC4D39}"/>
                          </a:ext>
                        </a:extLst>
                      </p:cNvPr>
                      <p:cNvGrpSpPr/>
                      <p:nvPr/>
                    </p:nvGrpSpPr>
                    <p:grpSpPr>
                      <a:xfrm>
                        <a:off x="7713663" y="2848339"/>
                        <a:ext cx="1042107" cy="425543"/>
                        <a:chOff x="7786941" y="2884917"/>
                        <a:chExt cx="897649" cy="353919"/>
                      </a:xfrm>
                    </p:grpSpPr>
                    <p:sp>
                      <p:nvSpPr>
                        <p:cNvPr id="115" name="Freeform 114">
                          <a:extLst>
                            <a:ext uri="{FF2B5EF4-FFF2-40B4-BE49-F238E27FC236}">
                              <a16:creationId xmlns:a16="http://schemas.microsoft.com/office/drawing/2014/main" id="{05C33C92-EC75-A9D9-BE11-729717B26E6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Freeform 115">
                          <a:extLst>
                            <a:ext uri="{FF2B5EF4-FFF2-40B4-BE49-F238E27FC236}">
                              <a16:creationId xmlns:a16="http://schemas.microsoft.com/office/drawing/2014/main" id="{FF2018C3-A38D-025A-7AB4-6873F258244B}"/>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Freeform 116">
                          <a:extLst>
                            <a:ext uri="{FF2B5EF4-FFF2-40B4-BE49-F238E27FC236}">
                              <a16:creationId xmlns:a16="http://schemas.microsoft.com/office/drawing/2014/main" id="{D7FFF214-CC21-7A64-3043-7EAF817E2AD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Freeform 117">
                          <a:extLst>
                            <a:ext uri="{FF2B5EF4-FFF2-40B4-BE49-F238E27FC236}">
                              <a16:creationId xmlns:a16="http://schemas.microsoft.com/office/drawing/2014/main" id="{CC145933-C213-D028-F816-26ECB848DB6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11" name="Can 110">
                      <a:extLst>
                        <a:ext uri="{FF2B5EF4-FFF2-40B4-BE49-F238E27FC236}">
                          <a16:creationId xmlns:a16="http://schemas.microsoft.com/office/drawing/2014/main" id="{F9542DAE-995A-8D0C-6FDC-945C58219DCD}"/>
                        </a:ext>
                      </a:extLst>
                    </p:cNvPr>
                    <p:cNvSpPr/>
                    <p:nvPr/>
                  </p:nvSpPr>
                  <p:spPr>
                    <a:xfrm>
                      <a:off x="790311" y="959725"/>
                      <a:ext cx="174480" cy="184305"/>
                    </a:xfrm>
                    <a:prstGeom prst="can">
                      <a:avLst/>
                    </a:prstGeom>
                    <a:solidFill>
                      <a:srgbClr val="0012A0">
                        <a:alpha val="8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08" name="Picture 107" descr="A screen shot of a computer&#10;&#10;Description automatically generated">
                    <a:extLst>
                      <a:ext uri="{FF2B5EF4-FFF2-40B4-BE49-F238E27FC236}">
                        <a16:creationId xmlns:a16="http://schemas.microsoft.com/office/drawing/2014/main" id="{C39EECD7-3ABA-3763-386C-AF41CA80FB69}"/>
                      </a:ext>
                    </a:extLst>
                  </p:cNvPr>
                  <p:cNvPicPr>
                    <a:picLocks noChangeAspect="1"/>
                  </p:cNvPicPr>
                  <p:nvPr/>
                </p:nvPicPr>
                <p:blipFill>
                  <a:blip r:embed="rId9"/>
                  <a:stretch>
                    <a:fillRect/>
                  </a:stretch>
                </p:blipFill>
                <p:spPr>
                  <a:xfrm>
                    <a:off x="2939352" y="2211770"/>
                    <a:ext cx="249527" cy="465445"/>
                  </a:xfrm>
                  <a:prstGeom prst="rect">
                    <a:avLst/>
                  </a:prstGeom>
                </p:spPr>
              </p:pic>
            </p:grpSp>
          </p:grpSp>
        </p:grpSp>
      </p:grpSp>
      <p:grpSp>
        <p:nvGrpSpPr>
          <p:cNvPr id="530" name="Group 529">
            <a:extLst>
              <a:ext uri="{FF2B5EF4-FFF2-40B4-BE49-F238E27FC236}">
                <a16:creationId xmlns:a16="http://schemas.microsoft.com/office/drawing/2014/main" id="{3B97EB98-4DCC-6532-FE7F-E86480AF7835}"/>
              </a:ext>
            </a:extLst>
          </p:cNvPr>
          <p:cNvGrpSpPr/>
          <p:nvPr/>
        </p:nvGrpSpPr>
        <p:grpSpPr>
          <a:xfrm>
            <a:off x="1613823" y="4580384"/>
            <a:ext cx="1430450" cy="1025302"/>
            <a:chOff x="342047" y="413395"/>
            <a:chExt cx="2472266" cy="2058912"/>
          </a:xfrm>
        </p:grpSpPr>
        <p:sp>
          <p:nvSpPr>
            <p:cNvPr id="534" name="Oval 23">
              <a:extLst>
                <a:ext uri="{FF2B5EF4-FFF2-40B4-BE49-F238E27FC236}">
                  <a16:creationId xmlns:a16="http://schemas.microsoft.com/office/drawing/2014/main" id="{D4CA4625-FCC6-F195-D693-0D5E2E07BC0F}"/>
                </a:ext>
              </a:extLst>
            </p:cNvPr>
            <p:cNvSpPr>
              <a:spLocks noChangeArrowheads="1"/>
            </p:cNvSpPr>
            <p:nvPr/>
          </p:nvSpPr>
          <p:spPr bwMode="auto">
            <a:xfrm>
              <a:off x="342047" y="413395"/>
              <a:ext cx="2472266" cy="2058912"/>
            </a:xfrm>
            <a:prstGeom prst="ellipse">
              <a:avLst/>
            </a:prstGeom>
            <a:gradFill flip="none" rotWithShape="1">
              <a:gsLst>
                <a:gs pos="2000">
                  <a:schemeClr val="accent1">
                    <a:lumMod val="45000"/>
                    <a:lumOff val="55000"/>
                  </a:schemeClr>
                </a:gs>
                <a:gs pos="99000">
                  <a:schemeClr val="accent1">
                    <a:lumMod val="30000"/>
                    <a:lumOff val="70000"/>
                    <a:alpha val="65599"/>
                  </a:schemeClr>
                </a:gs>
              </a:gsLst>
              <a:path path="circle">
                <a:fillToRect l="50000" t="50000" r="50000" b="50000"/>
              </a:path>
              <a:tileRect/>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dirty="0">
                <a:solidFill>
                  <a:srgbClr val="000000"/>
                </a:solidFill>
                <a:latin typeface="Arial" charset="0"/>
                <a:ea typeface="ＭＳ Ｐゴシック" charset="0"/>
              </a:endParaRPr>
            </a:p>
          </p:txBody>
        </p:sp>
        <p:grpSp>
          <p:nvGrpSpPr>
            <p:cNvPr id="535" name="Group 403">
              <a:extLst>
                <a:ext uri="{FF2B5EF4-FFF2-40B4-BE49-F238E27FC236}">
                  <a16:creationId xmlns:a16="http://schemas.microsoft.com/office/drawing/2014/main" id="{BC0A6BC0-E624-CA22-0C5D-DFC07956E237}"/>
                </a:ext>
              </a:extLst>
            </p:cNvPr>
            <p:cNvGrpSpPr>
              <a:grpSpLocks/>
            </p:cNvGrpSpPr>
            <p:nvPr/>
          </p:nvGrpSpPr>
          <p:grpSpPr bwMode="auto">
            <a:xfrm>
              <a:off x="824161" y="828484"/>
              <a:ext cx="451636" cy="385409"/>
              <a:chOff x="2751" y="1851"/>
              <a:chExt cx="462" cy="478"/>
            </a:xfrm>
          </p:grpSpPr>
          <p:pic>
            <p:nvPicPr>
              <p:cNvPr id="572" name="Picture 364" descr="iphone_stylized_small">
                <a:extLst>
                  <a:ext uri="{FF2B5EF4-FFF2-40B4-BE49-F238E27FC236}">
                    <a16:creationId xmlns:a16="http://schemas.microsoft.com/office/drawing/2014/main" id="{2755EFC6-7825-5762-8DB2-A1F2E41AA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3" name="Picture 402" descr="antenna_radiation_stylized">
                <a:extLst>
                  <a:ext uri="{FF2B5EF4-FFF2-40B4-BE49-F238E27FC236}">
                    <a16:creationId xmlns:a16="http://schemas.microsoft.com/office/drawing/2014/main" id="{01642564-5A98-B6CF-3154-0784A872C9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536" name="Group 356">
              <a:extLst>
                <a:ext uri="{FF2B5EF4-FFF2-40B4-BE49-F238E27FC236}">
                  <a16:creationId xmlns:a16="http://schemas.microsoft.com/office/drawing/2014/main" id="{3C71D9AD-63C6-62A4-21D9-8696E032EC9A}"/>
                </a:ext>
              </a:extLst>
            </p:cNvPr>
            <p:cNvGrpSpPr>
              <a:grpSpLocks/>
            </p:cNvGrpSpPr>
            <p:nvPr/>
          </p:nvGrpSpPr>
          <p:grpSpPr bwMode="auto">
            <a:xfrm>
              <a:off x="1844614" y="1915832"/>
              <a:ext cx="325068" cy="331553"/>
              <a:chOff x="313" y="1497"/>
              <a:chExt cx="1152" cy="1014"/>
            </a:xfrm>
          </p:grpSpPr>
          <p:pic>
            <p:nvPicPr>
              <p:cNvPr id="570" name="Picture 354" descr="laptop_stylized_small">
                <a:extLst>
                  <a:ext uri="{FF2B5EF4-FFF2-40B4-BE49-F238E27FC236}">
                    <a16:creationId xmlns:a16="http://schemas.microsoft.com/office/drawing/2014/main" id="{72B0F359-A6ED-5E46-C04A-B0D28A2B69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1" name="Picture 355" descr="antenna_stylized">
                <a:extLst>
                  <a:ext uri="{FF2B5EF4-FFF2-40B4-BE49-F238E27FC236}">
                    <a16:creationId xmlns:a16="http://schemas.microsoft.com/office/drawing/2014/main" id="{BEC3B381-F95D-F727-EEC6-AFC90C654E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537" name="Group 403">
              <a:extLst>
                <a:ext uri="{FF2B5EF4-FFF2-40B4-BE49-F238E27FC236}">
                  <a16:creationId xmlns:a16="http://schemas.microsoft.com/office/drawing/2014/main" id="{7B10209E-50DD-DE7F-F3BE-F660D73C4BAE}"/>
                </a:ext>
              </a:extLst>
            </p:cNvPr>
            <p:cNvGrpSpPr>
              <a:grpSpLocks/>
            </p:cNvGrpSpPr>
            <p:nvPr/>
          </p:nvGrpSpPr>
          <p:grpSpPr bwMode="auto">
            <a:xfrm>
              <a:off x="1134502" y="1979659"/>
              <a:ext cx="451636" cy="385409"/>
              <a:chOff x="2751" y="1851"/>
              <a:chExt cx="462" cy="478"/>
            </a:xfrm>
          </p:grpSpPr>
          <p:pic>
            <p:nvPicPr>
              <p:cNvPr id="568" name="Picture 364" descr="iphone_stylized_small">
                <a:extLst>
                  <a:ext uri="{FF2B5EF4-FFF2-40B4-BE49-F238E27FC236}">
                    <a16:creationId xmlns:a16="http://schemas.microsoft.com/office/drawing/2014/main" id="{C027FE7B-DB67-E7FB-CCFE-B03B7667D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9" name="Picture 402" descr="antenna_radiation_stylized">
                <a:extLst>
                  <a:ext uri="{FF2B5EF4-FFF2-40B4-BE49-F238E27FC236}">
                    <a16:creationId xmlns:a16="http://schemas.microsoft.com/office/drawing/2014/main" id="{D496EBEC-B6AA-BFA8-0AA3-1211C45E0B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538" name="Picture 537" descr="A black drone with white lines&#10;&#10;Description automatically generated">
              <a:extLst>
                <a:ext uri="{FF2B5EF4-FFF2-40B4-BE49-F238E27FC236}">
                  <a16:creationId xmlns:a16="http://schemas.microsoft.com/office/drawing/2014/main" id="{C2186A06-694B-37D1-6F4B-B3AE324CDF95}"/>
                </a:ext>
              </a:extLst>
            </p:cNvPr>
            <p:cNvPicPr>
              <a:picLocks noChangeAspect="1"/>
            </p:cNvPicPr>
            <p:nvPr/>
          </p:nvPicPr>
          <p:blipFill>
            <a:blip r:embed="rId7"/>
            <a:stretch>
              <a:fillRect/>
            </a:stretch>
          </p:blipFill>
          <p:spPr>
            <a:xfrm>
              <a:off x="1275797" y="481124"/>
              <a:ext cx="656527" cy="437685"/>
            </a:xfrm>
            <a:prstGeom prst="rect">
              <a:avLst/>
            </a:prstGeom>
          </p:spPr>
        </p:pic>
        <p:pic>
          <p:nvPicPr>
            <p:cNvPr id="539" name="Picture 538" descr="A car with an antenna&#10;&#10;Description automatically generated">
              <a:extLst>
                <a:ext uri="{FF2B5EF4-FFF2-40B4-BE49-F238E27FC236}">
                  <a16:creationId xmlns:a16="http://schemas.microsoft.com/office/drawing/2014/main" id="{0A29BD39-5C58-C993-9848-71ED491925C3}"/>
                </a:ext>
              </a:extLst>
            </p:cNvPr>
            <p:cNvPicPr>
              <a:picLocks noChangeAspect="1"/>
            </p:cNvPicPr>
            <p:nvPr/>
          </p:nvPicPr>
          <p:blipFill>
            <a:blip r:embed="rId8"/>
            <a:stretch>
              <a:fillRect/>
            </a:stretch>
          </p:blipFill>
          <p:spPr>
            <a:xfrm>
              <a:off x="473635" y="1528114"/>
              <a:ext cx="776896" cy="407221"/>
            </a:xfrm>
            <a:prstGeom prst="rect">
              <a:avLst/>
            </a:prstGeom>
          </p:spPr>
        </p:pic>
        <p:grpSp>
          <p:nvGrpSpPr>
            <p:cNvPr id="540" name="Group 539">
              <a:extLst>
                <a:ext uri="{FF2B5EF4-FFF2-40B4-BE49-F238E27FC236}">
                  <a16:creationId xmlns:a16="http://schemas.microsoft.com/office/drawing/2014/main" id="{784A5BBA-73AD-13F5-B534-B6C590B8D5BE}"/>
                </a:ext>
              </a:extLst>
            </p:cNvPr>
            <p:cNvGrpSpPr/>
            <p:nvPr/>
          </p:nvGrpSpPr>
          <p:grpSpPr>
            <a:xfrm>
              <a:off x="1866826" y="664424"/>
              <a:ext cx="694858" cy="1046469"/>
              <a:chOff x="5889335" y="1598309"/>
              <a:chExt cx="694858" cy="1046469"/>
            </a:xfrm>
          </p:grpSpPr>
          <p:grpSp>
            <p:nvGrpSpPr>
              <p:cNvPr id="541" name="Group 817">
                <a:extLst>
                  <a:ext uri="{FF2B5EF4-FFF2-40B4-BE49-F238E27FC236}">
                    <a16:creationId xmlns:a16="http://schemas.microsoft.com/office/drawing/2014/main" id="{886CAFE3-C02B-B708-6E0A-1866BB61F067}"/>
                  </a:ext>
                </a:extLst>
              </p:cNvPr>
              <p:cNvGrpSpPr>
                <a:grpSpLocks/>
              </p:cNvGrpSpPr>
              <p:nvPr/>
            </p:nvGrpSpPr>
            <p:grpSpPr bwMode="auto">
              <a:xfrm>
                <a:off x="5971949" y="1598309"/>
                <a:ext cx="466245" cy="434369"/>
                <a:chOff x="2920" y="1424"/>
                <a:chExt cx="326" cy="320"/>
              </a:xfrm>
            </p:grpSpPr>
            <p:sp>
              <p:nvSpPr>
                <p:cNvPr id="560" name="Oval 818">
                  <a:extLst>
                    <a:ext uri="{FF2B5EF4-FFF2-40B4-BE49-F238E27FC236}">
                      <a16:creationId xmlns:a16="http://schemas.microsoft.com/office/drawing/2014/main" id="{7D7195FA-F11C-24D6-2CA0-BA3411C7557F}"/>
                    </a:ext>
                  </a:extLst>
                </p:cNvPr>
                <p:cNvSpPr>
                  <a:spLocks noChangeArrowheads="1"/>
                </p:cNvSpPr>
                <p:nvPr/>
              </p:nvSpPr>
              <p:spPr bwMode="auto">
                <a:xfrm>
                  <a:off x="2920" y="1445"/>
                  <a:ext cx="326" cy="289"/>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nvGrpSpPr>
                <p:cNvPr id="561" name="Group 819">
                  <a:extLst>
                    <a:ext uri="{FF2B5EF4-FFF2-40B4-BE49-F238E27FC236}">
                      <a16:creationId xmlns:a16="http://schemas.microsoft.com/office/drawing/2014/main" id="{E4EE9F41-2D28-C313-6B03-12E1E31C5867}"/>
                    </a:ext>
                  </a:extLst>
                </p:cNvPr>
                <p:cNvGrpSpPr>
                  <a:grpSpLocks/>
                </p:cNvGrpSpPr>
                <p:nvPr/>
              </p:nvGrpSpPr>
              <p:grpSpPr bwMode="auto">
                <a:xfrm>
                  <a:off x="2949" y="1424"/>
                  <a:ext cx="265" cy="280"/>
                  <a:chOff x="2949" y="1424"/>
                  <a:chExt cx="265" cy="280"/>
                </a:xfrm>
              </p:grpSpPr>
              <p:sp>
                <p:nvSpPr>
                  <p:cNvPr id="563" name="Oval 820">
                    <a:extLst>
                      <a:ext uri="{FF2B5EF4-FFF2-40B4-BE49-F238E27FC236}">
                        <a16:creationId xmlns:a16="http://schemas.microsoft.com/office/drawing/2014/main" id="{738221E4-ABA2-3F30-CA7D-7330200299F8}"/>
                      </a:ext>
                    </a:extLst>
                  </p:cNvPr>
                  <p:cNvSpPr>
                    <a:spLocks noChangeArrowheads="1"/>
                  </p:cNvSpPr>
                  <p:nvPr/>
                </p:nvSpPr>
                <p:spPr bwMode="auto">
                  <a:xfrm>
                    <a:off x="3030" y="1545"/>
                    <a:ext cx="107" cy="92"/>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64" name="Oval 821">
                    <a:extLst>
                      <a:ext uri="{FF2B5EF4-FFF2-40B4-BE49-F238E27FC236}">
                        <a16:creationId xmlns:a16="http://schemas.microsoft.com/office/drawing/2014/main" id="{52B86BBC-6905-00A1-BF38-6138E040F964}"/>
                      </a:ext>
                    </a:extLst>
                  </p:cNvPr>
                  <p:cNvSpPr>
                    <a:spLocks noChangeArrowheads="1"/>
                  </p:cNvSpPr>
                  <p:nvPr/>
                </p:nvSpPr>
                <p:spPr bwMode="auto">
                  <a:xfrm>
                    <a:off x="3006" y="1525"/>
                    <a:ext cx="154" cy="131"/>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65" name="Oval 822">
                    <a:extLst>
                      <a:ext uri="{FF2B5EF4-FFF2-40B4-BE49-F238E27FC236}">
                        <a16:creationId xmlns:a16="http://schemas.microsoft.com/office/drawing/2014/main" id="{A8C2BE05-18A1-8756-F3D7-8170CE8C6F4B}"/>
                      </a:ext>
                    </a:extLst>
                  </p:cNvPr>
                  <p:cNvSpPr>
                    <a:spLocks noChangeArrowheads="1"/>
                  </p:cNvSpPr>
                  <p:nvPr/>
                </p:nvSpPr>
                <p:spPr bwMode="auto">
                  <a:xfrm>
                    <a:off x="2983" y="1501"/>
                    <a:ext cx="203" cy="179"/>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66" name="Oval 823">
                    <a:extLst>
                      <a:ext uri="{FF2B5EF4-FFF2-40B4-BE49-F238E27FC236}">
                        <a16:creationId xmlns:a16="http://schemas.microsoft.com/office/drawing/2014/main" id="{F0BA626B-9175-5EE7-3787-35966CA3CD13}"/>
                      </a:ext>
                    </a:extLst>
                  </p:cNvPr>
                  <p:cNvSpPr>
                    <a:spLocks noChangeArrowheads="1"/>
                  </p:cNvSpPr>
                  <p:nvPr/>
                </p:nvSpPr>
                <p:spPr bwMode="auto">
                  <a:xfrm>
                    <a:off x="2949" y="1476"/>
                    <a:ext cx="265" cy="228"/>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67" name="Freeform 824">
                    <a:extLst>
                      <a:ext uri="{FF2B5EF4-FFF2-40B4-BE49-F238E27FC236}">
                        <a16:creationId xmlns:a16="http://schemas.microsoft.com/office/drawing/2014/main" id="{3323E66A-8972-CB71-746F-5C73E3768D33}"/>
                      </a:ext>
                    </a:extLst>
                  </p:cNvPr>
                  <p:cNvSpPr>
                    <a:spLocks/>
                  </p:cNvSpPr>
                  <p:nvPr/>
                </p:nvSpPr>
                <p:spPr bwMode="auto">
                  <a:xfrm flipV="1">
                    <a:off x="2987" y="1424"/>
                    <a:ext cx="205" cy="143"/>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C8D6EE"/>
                  </a:solidFill>
                  <a:ln>
                    <a:noFill/>
                  </a:ln>
                  <a:effectLst/>
                  <a:extLst>
                    <a:ext uri="{91240B29-F687-4f45-9708-019B960494DF}">
                      <a14:hiddenLine xmlns="" xmlns:a14="http://schemas.microsoft.com/office/drawing/2010/main" w="19050" cmpd="sng">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562" name="Freeform 825">
                  <a:extLst>
                    <a:ext uri="{FF2B5EF4-FFF2-40B4-BE49-F238E27FC236}">
                      <a16:creationId xmlns:a16="http://schemas.microsoft.com/office/drawing/2014/main" id="{71650D49-9C91-FFE3-ACBB-D1AF12E0A08A}"/>
                    </a:ext>
                  </a:extLst>
                </p:cNvPr>
                <p:cNvSpPr>
                  <a:spLocks/>
                </p:cNvSpPr>
                <p:nvPr/>
              </p:nvSpPr>
              <p:spPr bwMode="auto">
                <a:xfrm>
                  <a:off x="2995" y="1615"/>
                  <a:ext cx="178" cy="129"/>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C8D6EE"/>
                </a:solidFill>
                <a:ln w="19050" cmpd="sng">
                  <a:no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42" name="Group 541">
                <a:extLst>
                  <a:ext uri="{FF2B5EF4-FFF2-40B4-BE49-F238E27FC236}">
                    <a16:creationId xmlns:a16="http://schemas.microsoft.com/office/drawing/2014/main" id="{D1F8800B-1DDE-9CCD-105D-6D3465ECE6E5}"/>
                  </a:ext>
                </a:extLst>
              </p:cNvPr>
              <p:cNvGrpSpPr/>
              <p:nvPr/>
            </p:nvGrpSpPr>
            <p:grpSpPr>
              <a:xfrm>
                <a:off x="5988685" y="1818858"/>
                <a:ext cx="437474" cy="596272"/>
                <a:chOff x="3585986" y="1924272"/>
                <a:chExt cx="468358" cy="1018983"/>
              </a:xfrm>
            </p:grpSpPr>
            <p:sp>
              <p:nvSpPr>
                <p:cNvPr id="556" name="Rectangle 555">
                  <a:extLst>
                    <a:ext uri="{FF2B5EF4-FFF2-40B4-BE49-F238E27FC236}">
                      <a16:creationId xmlns:a16="http://schemas.microsoft.com/office/drawing/2014/main" id="{981DBA56-AD20-021F-FA19-4F925EE58406}"/>
                    </a:ext>
                  </a:extLst>
                </p:cNvPr>
                <p:cNvSpPr/>
                <p:nvPr/>
              </p:nvSpPr>
              <p:spPr>
                <a:xfrm>
                  <a:off x="3793799" y="1924272"/>
                  <a:ext cx="61211" cy="10189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Rectangle 556">
                  <a:extLst>
                    <a:ext uri="{FF2B5EF4-FFF2-40B4-BE49-F238E27FC236}">
                      <a16:creationId xmlns:a16="http://schemas.microsoft.com/office/drawing/2014/main" id="{FF779C3A-BC4A-B055-1F92-7A2DC52179F3}"/>
                    </a:ext>
                  </a:extLst>
                </p:cNvPr>
                <p:cNvSpPr/>
                <p:nvPr/>
              </p:nvSpPr>
              <p:spPr>
                <a:xfrm rot="5400000">
                  <a:off x="3797305" y="1906792"/>
                  <a:ext cx="45719" cy="4683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Rectangle 557">
                  <a:extLst>
                    <a:ext uri="{FF2B5EF4-FFF2-40B4-BE49-F238E27FC236}">
                      <a16:creationId xmlns:a16="http://schemas.microsoft.com/office/drawing/2014/main" id="{3FCC76EE-E351-5A79-D96D-FA8E7BED9F03}"/>
                    </a:ext>
                  </a:extLst>
                </p:cNvPr>
                <p:cNvSpPr/>
                <p:nvPr/>
              </p:nvSpPr>
              <p:spPr>
                <a:xfrm>
                  <a:off x="3641274" y="2079689"/>
                  <a:ext cx="97237" cy="1682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Rectangle 558">
                  <a:extLst>
                    <a:ext uri="{FF2B5EF4-FFF2-40B4-BE49-F238E27FC236}">
                      <a16:creationId xmlns:a16="http://schemas.microsoft.com/office/drawing/2014/main" id="{33150811-7FA7-6D65-C186-F54028450504}"/>
                    </a:ext>
                  </a:extLst>
                </p:cNvPr>
                <p:cNvSpPr/>
                <p:nvPr/>
              </p:nvSpPr>
              <p:spPr>
                <a:xfrm>
                  <a:off x="3942084" y="2069884"/>
                  <a:ext cx="45719" cy="30343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3" name="Group 542">
                <a:extLst>
                  <a:ext uri="{FF2B5EF4-FFF2-40B4-BE49-F238E27FC236}">
                    <a16:creationId xmlns:a16="http://schemas.microsoft.com/office/drawing/2014/main" id="{474C5E12-87E0-0989-90AA-06D4EABB345C}"/>
                  </a:ext>
                </a:extLst>
              </p:cNvPr>
              <p:cNvGrpSpPr/>
              <p:nvPr/>
            </p:nvGrpSpPr>
            <p:grpSpPr>
              <a:xfrm>
                <a:off x="5889335" y="2048021"/>
                <a:ext cx="694858" cy="596757"/>
                <a:chOff x="2913744" y="2211770"/>
                <a:chExt cx="694858" cy="596757"/>
              </a:xfrm>
            </p:grpSpPr>
            <p:grpSp>
              <p:nvGrpSpPr>
                <p:cNvPr id="544" name="Group 543">
                  <a:extLst>
                    <a:ext uri="{FF2B5EF4-FFF2-40B4-BE49-F238E27FC236}">
                      <a16:creationId xmlns:a16="http://schemas.microsoft.com/office/drawing/2014/main" id="{7F86E084-77C2-064E-1C31-8545877751B5}"/>
                    </a:ext>
                  </a:extLst>
                </p:cNvPr>
                <p:cNvGrpSpPr/>
                <p:nvPr/>
              </p:nvGrpSpPr>
              <p:grpSpPr>
                <a:xfrm>
                  <a:off x="2913744" y="2416607"/>
                  <a:ext cx="694858" cy="391920"/>
                  <a:chOff x="340314" y="959725"/>
                  <a:chExt cx="710987" cy="333816"/>
                </a:xfrm>
              </p:grpSpPr>
              <p:sp>
                <p:nvSpPr>
                  <p:cNvPr id="546" name="Oval 545">
                    <a:extLst>
                      <a:ext uri="{FF2B5EF4-FFF2-40B4-BE49-F238E27FC236}">
                        <a16:creationId xmlns:a16="http://schemas.microsoft.com/office/drawing/2014/main" id="{1E0D0B92-B649-FA4D-A411-E377916E9DEE}"/>
                      </a:ext>
                    </a:extLst>
                  </p:cNvPr>
                  <p:cNvSpPr/>
                  <p:nvPr/>
                </p:nvSpPr>
                <p:spPr>
                  <a:xfrm flipV="1">
                    <a:off x="340314" y="1069853"/>
                    <a:ext cx="710987" cy="22368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47" name="Group 546">
                    <a:extLst>
                      <a:ext uri="{FF2B5EF4-FFF2-40B4-BE49-F238E27FC236}">
                        <a16:creationId xmlns:a16="http://schemas.microsoft.com/office/drawing/2014/main" id="{49F9E2AC-331C-BB66-1374-3A2B8B54852F}"/>
                      </a:ext>
                    </a:extLst>
                  </p:cNvPr>
                  <p:cNvGrpSpPr/>
                  <p:nvPr/>
                </p:nvGrpSpPr>
                <p:grpSpPr>
                  <a:xfrm>
                    <a:off x="519850" y="1126797"/>
                    <a:ext cx="319417" cy="141293"/>
                    <a:chOff x="7493876" y="2774731"/>
                    <a:chExt cx="1481958" cy="894622"/>
                  </a:xfrm>
                </p:grpSpPr>
                <p:sp>
                  <p:nvSpPr>
                    <p:cNvPr id="549" name="Freeform 548">
                      <a:extLst>
                        <a:ext uri="{FF2B5EF4-FFF2-40B4-BE49-F238E27FC236}">
                          <a16:creationId xmlns:a16="http://schemas.microsoft.com/office/drawing/2014/main" id="{C38C0260-8B66-449E-6F9F-B60E68EC4B6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50" name="Oval 549">
                      <a:extLst>
                        <a:ext uri="{FF2B5EF4-FFF2-40B4-BE49-F238E27FC236}">
                          <a16:creationId xmlns:a16="http://schemas.microsoft.com/office/drawing/2014/main" id="{55D12E48-7F6A-4F30-6867-A25384DD5E0F}"/>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51" name="Group 550">
                      <a:extLst>
                        <a:ext uri="{FF2B5EF4-FFF2-40B4-BE49-F238E27FC236}">
                          <a16:creationId xmlns:a16="http://schemas.microsoft.com/office/drawing/2014/main" id="{6131F694-A0FB-E613-692B-C105EA80835B}"/>
                        </a:ext>
                      </a:extLst>
                    </p:cNvPr>
                    <p:cNvGrpSpPr/>
                    <p:nvPr/>
                  </p:nvGrpSpPr>
                  <p:grpSpPr>
                    <a:xfrm>
                      <a:off x="7713663" y="2848339"/>
                      <a:ext cx="1042107" cy="425543"/>
                      <a:chOff x="7786941" y="2884917"/>
                      <a:chExt cx="897649" cy="353919"/>
                    </a:xfrm>
                  </p:grpSpPr>
                  <p:sp>
                    <p:nvSpPr>
                      <p:cNvPr id="552" name="Freeform 551">
                        <a:extLst>
                          <a:ext uri="{FF2B5EF4-FFF2-40B4-BE49-F238E27FC236}">
                            <a16:creationId xmlns:a16="http://schemas.microsoft.com/office/drawing/2014/main" id="{B4F8AB1C-796D-6E0B-2BF2-327137B4194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3" name="Freeform 552">
                        <a:extLst>
                          <a:ext uri="{FF2B5EF4-FFF2-40B4-BE49-F238E27FC236}">
                            <a16:creationId xmlns:a16="http://schemas.microsoft.com/office/drawing/2014/main" id="{02D60991-26A6-865B-B913-07AEC1BE1CA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4" name="Freeform 553">
                        <a:extLst>
                          <a:ext uri="{FF2B5EF4-FFF2-40B4-BE49-F238E27FC236}">
                            <a16:creationId xmlns:a16="http://schemas.microsoft.com/office/drawing/2014/main" id="{6A36B5E3-8DB0-D42C-8C4C-DF748F60187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5" name="Freeform 554">
                        <a:extLst>
                          <a:ext uri="{FF2B5EF4-FFF2-40B4-BE49-F238E27FC236}">
                            <a16:creationId xmlns:a16="http://schemas.microsoft.com/office/drawing/2014/main" id="{334CDC5B-D8AB-34DF-FB80-A6AB417B56E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548" name="Can 547">
                    <a:extLst>
                      <a:ext uri="{FF2B5EF4-FFF2-40B4-BE49-F238E27FC236}">
                        <a16:creationId xmlns:a16="http://schemas.microsoft.com/office/drawing/2014/main" id="{82F39F63-2C47-AE74-FBE2-714DC44DE3E0}"/>
                      </a:ext>
                    </a:extLst>
                  </p:cNvPr>
                  <p:cNvSpPr/>
                  <p:nvPr/>
                </p:nvSpPr>
                <p:spPr>
                  <a:xfrm>
                    <a:off x="790311" y="959725"/>
                    <a:ext cx="174480" cy="184305"/>
                  </a:xfrm>
                  <a:prstGeom prst="can">
                    <a:avLst/>
                  </a:prstGeom>
                  <a:solidFill>
                    <a:srgbClr val="0012A0">
                      <a:alpha val="8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45" name="Picture 544" descr="A screen shot of a computer&#10;&#10;Description automatically generated">
                  <a:extLst>
                    <a:ext uri="{FF2B5EF4-FFF2-40B4-BE49-F238E27FC236}">
                      <a16:creationId xmlns:a16="http://schemas.microsoft.com/office/drawing/2014/main" id="{7336438B-9C7A-888C-58C5-2384DF05AD7C}"/>
                    </a:ext>
                  </a:extLst>
                </p:cNvPr>
                <p:cNvPicPr>
                  <a:picLocks noChangeAspect="1"/>
                </p:cNvPicPr>
                <p:nvPr/>
              </p:nvPicPr>
              <p:blipFill>
                <a:blip r:embed="rId9"/>
                <a:stretch>
                  <a:fillRect/>
                </a:stretch>
              </p:blipFill>
              <p:spPr>
                <a:xfrm>
                  <a:off x="2939352" y="2211770"/>
                  <a:ext cx="249527" cy="465445"/>
                </a:xfrm>
                <a:prstGeom prst="rect">
                  <a:avLst/>
                </a:prstGeom>
              </p:spPr>
            </p:pic>
          </p:grpSp>
        </p:grpSp>
      </p:grpSp>
      <p:grpSp>
        <p:nvGrpSpPr>
          <p:cNvPr id="574" name="Group 573">
            <a:extLst>
              <a:ext uri="{FF2B5EF4-FFF2-40B4-BE49-F238E27FC236}">
                <a16:creationId xmlns:a16="http://schemas.microsoft.com/office/drawing/2014/main" id="{3004FE59-BC81-7174-DAA2-DA00CA88769D}"/>
              </a:ext>
            </a:extLst>
          </p:cNvPr>
          <p:cNvGrpSpPr/>
          <p:nvPr/>
        </p:nvGrpSpPr>
        <p:grpSpPr>
          <a:xfrm>
            <a:off x="5251477" y="3929322"/>
            <a:ext cx="355312" cy="162065"/>
            <a:chOff x="7493876" y="2774731"/>
            <a:chExt cx="1481958" cy="894622"/>
          </a:xfrm>
        </p:grpSpPr>
        <p:sp>
          <p:nvSpPr>
            <p:cNvPr id="575" name="Freeform 574">
              <a:extLst>
                <a:ext uri="{FF2B5EF4-FFF2-40B4-BE49-F238E27FC236}">
                  <a16:creationId xmlns:a16="http://schemas.microsoft.com/office/drawing/2014/main" id="{378B663C-C744-D4CB-12EA-D1874245CFD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576" name="Oval 575">
              <a:extLst>
                <a:ext uri="{FF2B5EF4-FFF2-40B4-BE49-F238E27FC236}">
                  <a16:creationId xmlns:a16="http://schemas.microsoft.com/office/drawing/2014/main" id="{7DB13238-C2DF-AFF6-28C8-2D10F5B406E0}"/>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577" name="Group 576">
              <a:extLst>
                <a:ext uri="{FF2B5EF4-FFF2-40B4-BE49-F238E27FC236}">
                  <a16:creationId xmlns:a16="http://schemas.microsoft.com/office/drawing/2014/main" id="{2EDDB8EC-BB64-E8DD-6E1D-6C97A3641BF0}"/>
                </a:ext>
              </a:extLst>
            </p:cNvPr>
            <p:cNvGrpSpPr/>
            <p:nvPr/>
          </p:nvGrpSpPr>
          <p:grpSpPr>
            <a:xfrm>
              <a:off x="7713663" y="2848339"/>
              <a:ext cx="1042107" cy="425543"/>
              <a:chOff x="7786941" y="2884917"/>
              <a:chExt cx="897649" cy="353919"/>
            </a:xfrm>
          </p:grpSpPr>
          <p:sp>
            <p:nvSpPr>
              <p:cNvPr id="580" name="Freeform 579">
                <a:extLst>
                  <a:ext uri="{FF2B5EF4-FFF2-40B4-BE49-F238E27FC236}">
                    <a16:creationId xmlns:a16="http://schemas.microsoft.com/office/drawing/2014/main" id="{B93B660D-2CB7-E2E5-4432-FAC1AE56114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1" name="Freeform 580">
                <a:extLst>
                  <a:ext uri="{FF2B5EF4-FFF2-40B4-BE49-F238E27FC236}">
                    <a16:creationId xmlns:a16="http://schemas.microsoft.com/office/drawing/2014/main" id="{A3F1A846-2348-E831-07FD-B523357B6DA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5" name="Freeform 634">
                <a:extLst>
                  <a:ext uri="{FF2B5EF4-FFF2-40B4-BE49-F238E27FC236}">
                    <a16:creationId xmlns:a16="http://schemas.microsoft.com/office/drawing/2014/main" id="{A95A30C0-583E-B676-CCDB-790DCA88CB5F}"/>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6" name="Freeform 635">
                <a:extLst>
                  <a:ext uri="{FF2B5EF4-FFF2-40B4-BE49-F238E27FC236}">
                    <a16:creationId xmlns:a16="http://schemas.microsoft.com/office/drawing/2014/main" id="{C88F4F4F-EAF3-5FF4-25BE-136F85574D7D}"/>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637" name="Group 636">
            <a:extLst>
              <a:ext uri="{FF2B5EF4-FFF2-40B4-BE49-F238E27FC236}">
                <a16:creationId xmlns:a16="http://schemas.microsoft.com/office/drawing/2014/main" id="{CE49CB86-3326-16AB-126C-8404C93AC116}"/>
              </a:ext>
            </a:extLst>
          </p:cNvPr>
          <p:cNvGrpSpPr/>
          <p:nvPr/>
        </p:nvGrpSpPr>
        <p:grpSpPr>
          <a:xfrm>
            <a:off x="4074841" y="3794345"/>
            <a:ext cx="355312" cy="162065"/>
            <a:chOff x="7493876" y="2774731"/>
            <a:chExt cx="1481958" cy="894622"/>
          </a:xfrm>
        </p:grpSpPr>
        <p:sp>
          <p:nvSpPr>
            <p:cNvPr id="638" name="Freeform 637">
              <a:extLst>
                <a:ext uri="{FF2B5EF4-FFF2-40B4-BE49-F238E27FC236}">
                  <a16:creationId xmlns:a16="http://schemas.microsoft.com/office/drawing/2014/main" id="{0B2B98E8-30B2-5BC8-7FB4-3098A674EA9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92" name="Oval 191">
              <a:extLst>
                <a:ext uri="{FF2B5EF4-FFF2-40B4-BE49-F238E27FC236}">
                  <a16:creationId xmlns:a16="http://schemas.microsoft.com/office/drawing/2014/main" id="{CA54A53D-DD6E-3157-B56E-F1DFE0279DC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93" name="Group 192">
              <a:extLst>
                <a:ext uri="{FF2B5EF4-FFF2-40B4-BE49-F238E27FC236}">
                  <a16:creationId xmlns:a16="http://schemas.microsoft.com/office/drawing/2014/main" id="{EC4CB11F-ED7F-0AA7-D03F-ADE06EB81548}"/>
                </a:ext>
              </a:extLst>
            </p:cNvPr>
            <p:cNvGrpSpPr/>
            <p:nvPr/>
          </p:nvGrpSpPr>
          <p:grpSpPr>
            <a:xfrm>
              <a:off x="7713663" y="2848339"/>
              <a:ext cx="1042107" cy="425543"/>
              <a:chOff x="7786941" y="2884917"/>
              <a:chExt cx="897649" cy="353919"/>
            </a:xfrm>
          </p:grpSpPr>
          <p:sp>
            <p:nvSpPr>
              <p:cNvPr id="194" name="Freeform 193">
                <a:extLst>
                  <a:ext uri="{FF2B5EF4-FFF2-40B4-BE49-F238E27FC236}">
                    <a16:creationId xmlns:a16="http://schemas.microsoft.com/office/drawing/2014/main" id="{EFAC95CF-F95C-82F9-0AB3-384D3F24DD9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5" name="Freeform 194">
                <a:extLst>
                  <a:ext uri="{FF2B5EF4-FFF2-40B4-BE49-F238E27FC236}">
                    <a16:creationId xmlns:a16="http://schemas.microsoft.com/office/drawing/2014/main" id="{133882FC-1AD0-89E4-E35C-FEFBC407ED9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6" name="Freeform 195">
                <a:extLst>
                  <a:ext uri="{FF2B5EF4-FFF2-40B4-BE49-F238E27FC236}">
                    <a16:creationId xmlns:a16="http://schemas.microsoft.com/office/drawing/2014/main" id="{237168D0-512E-B9D1-6AEE-DF7C567FE41A}"/>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7" name="Freeform 196">
                <a:extLst>
                  <a:ext uri="{FF2B5EF4-FFF2-40B4-BE49-F238E27FC236}">
                    <a16:creationId xmlns:a16="http://schemas.microsoft.com/office/drawing/2014/main" id="{A14F1D45-06D1-46BE-E86D-004FB851081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98" name="Group 197">
            <a:extLst>
              <a:ext uri="{FF2B5EF4-FFF2-40B4-BE49-F238E27FC236}">
                <a16:creationId xmlns:a16="http://schemas.microsoft.com/office/drawing/2014/main" id="{92E95904-1F47-20CC-4138-8C321688A804}"/>
              </a:ext>
            </a:extLst>
          </p:cNvPr>
          <p:cNvGrpSpPr/>
          <p:nvPr/>
        </p:nvGrpSpPr>
        <p:grpSpPr>
          <a:xfrm>
            <a:off x="6673850" y="3950717"/>
            <a:ext cx="355312" cy="162065"/>
            <a:chOff x="7493876" y="2774731"/>
            <a:chExt cx="1481958" cy="894622"/>
          </a:xfrm>
        </p:grpSpPr>
        <p:sp>
          <p:nvSpPr>
            <p:cNvPr id="199" name="Freeform 198">
              <a:extLst>
                <a:ext uri="{FF2B5EF4-FFF2-40B4-BE49-F238E27FC236}">
                  <a16:creationId xmlns:a16="http://schemas.microsoft.com/office/drawing/2014/main" id="{FCDB18CB-6B88-CCD5-4566-8FB23BAFA57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00" name="Oval 199">
              <a:extLst>
                <a:ext uri="{FF2B5EF4-FFF2-40B4-BE49-F238E27FC236}">
                  <a16:creationId xmlns:a16="http://schemas.microsoft.com/office/drawing/2014/main" id="{B9041EB9-109E-A78C-E2B2-237C81D062E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01" name="Group 200">
              <a:extLst>
                <a:ext uri="{FF2B5EF4-FFF2-40B4-BE49-F238E27FC236}">
                  <a16:creationId xmlns:a16="http://schemas.microsoft.com/office/drawing/2014/main" id="{8015577D-5903-390D-2244-4880C234E61D}"/>
                </a:ext>
              </a:extLst>
            </p:cNvPr>
            <p:cNvGrpSpPr/>
            <p:nvPr/>
          </p:nvGrpSpPr>
          <p:grpSpPr>
            <a:xfrm>
              <a:off x="7713663" y="2848339"/>
              <a:ext cx="1042107" cy="425543"/>
              <a:chOff x="7786941" y="2884917"/>
              <a:chExt cx="897649" cy="353919"/>
            </a:xfrm>
          </p:grpSpPr>
          <p:sp>
            <p:nvSpPr>
              <p:cNvPr id="202" name="Freeform 201">
                <a:extLst>
                  <a:ext uri="{FF2B5EF4-FFF2-40B4-BE49-F238E27FC236}">
                    <a16:creationId xmlns:a16="http://schemas.microsoft.com/office/drawing/2014/main" id="{B152DCF3-75E8-1F3D-9C53-6853EEDE6E1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3" name="Freeform 202">
                <a:extLst>
                  <a:ext uri="{FF2B5EF4-FFF2-40B4-BE49-F238E27FC236}">
                    <a16:creationId xmlns:a16="http://schemas.microsoft.com/office/drawing/2014/main" id="{C2721F16-C231-ECD6-53EE-AF0767CE1B0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4" name="Freeform 203">
                <a:extLst>
                  <a:ext uri="{FF2B5EF4-FFF2-40B4-BE49-F238E27FC236}">
                    <a16:creationId xmlns:a16="http://schemas.microsoft.com/office/drawing/2014/main" id="{96A04178-7BC9-6C5D-1D80-E4E4853FA90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6" name="Freeform 205">
                <a:extLst>
                  <a:ext uri="{FF2B5EF4-FFF2-40B4-BE49-F238E27FC236}">
                    <a16:creationId xmlns:a16="http://schemas.microsoft.com/office/drawing/2014/main" id="{85A566AA-AD7F-CC0F-0E33-CDEF27CAF62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207" name="Freeform 206">
            <a:extLst>
              <a:ext uri="{FF2B5EF4-FFF2-40B4-BE49-F238E27FC236}">
                <a16:creationId xmlns:a16="http://schemas.microsoft.com/office/drawing/2014/main" id="{9C6E5627-ECC9-5FE5-788F-C3822AFC8CB6}"/>
              </a:ext>
            </a:extLst>
          </p:cNvPr>
          <p:cNvSpPr/>
          <p:nvPr/>
        </p:nvSpPr>
        <p:spPr>
          <a:xfrm>
            <a:off x="4102727" y="2545202"/>
            <a:ext cx="4006678" cy="603001"/>
          </a:xfrm>
          <a:custGeom>
            <a:avLst/>
            <a:gdLst>
              <a:gd name="connsiteX0" fmla="*/ 0 w 2365882"/>
              <a:gd name="connsiteY0" fmla="*/ 6798 h 628862"/>
              <a:gd name="connsiteX1" fmla="*/ 2365882 w 2365882"/>
              <a:gd name="connsiteY1" fmla="*/ 0 h 628862"/>
              <a:gd name="connsiteX2" fmla="*/ 1468479 w 2365882"/>
              <a:gd name="connsiteY2" fmla="*/ 594870 h 628862"/>
              <a:gd name="connsiteX3" fmla="*/ 686650 w 2365882"/>
              <a:gd name="connsiteY3" fmla="*/ 628862 h 628862"/>
              <a:gd name="connsiteX4" fmla="*/ 0 w 2365882"/>
              <a:gd name="connsiteY4" fmla="*/ 6798 h 628862"/>
              <a:gd name="connsiteX0" fmla="*/ 0 w 2365882"/>
              <a:gd name="connsiteY0" fmla="*/ 6798 h 594870"/>
              <a:gd name="connsiteX1" fmla="*/ 2365882 w 2365882"/>
              <a:gd name="connsiteY1" fmla="*/ 0 h 594870"/>
              <a:gd name="connsiteX2" fmla="*/ 1468479 w 2365882"/>
              <a:gd name="connsiteY2" fmla="*/ 594870 h 594870"/>
              <a:gd name="connsiteX3" fmla="*/ 696848 w 2365882"/>
              <a:gd name="connsiteY3" fmla="*/ 594870 h 594870"/>
              <a:gd name="connsiteX4" fmla="*/ 0 w 2365882"/>
              <a:gd name="connsiteY4" fmla="*/ 6798 h 594870"/>
              <a:gd name="connsiteX0" fmla="*/ 0 w 2365882"/>
              <a:gd name="connsiteY0" fmla="*/ 6798 h 594870"/>
              <a:gd name="connsiteX1" fmla="*/ 2365882 w 2365882"/>
              <a:gd name="connsiteY1" fmla="*/ 0 h 594870"/>
              <a:gd name="connsiteX2" fmla="*/ 1468479 w 2365882"/>
              <a:gd name="connsiteY2" fmla="*/ 594870 h 594870"/>
              <a:gd name="connsiteX3" fmla="*/ 696848 w 2365882"/>
              <a:gd name="connsiteY3" fmla="*/ 594870 h 594870"/>
              <a:gd name="connsiteX4" fmla="*/ 0 w 2365882"/>
              <a:gd name="connsiteY4" fmla="*/ 6798 h 594870"/>
              <a:gd name="connsiteX0" fmla="*/ 0 w 2365882"/>
              <a:gd name="connsiteY0" fmla="*/ 6798 h 594870"/>
              <a:gd name="connsiteX1" fmla="*/ 2365882 w 2365882"/>
              <a:gd name="connsiteY1" fmla="*/ 0 h 594870"/>
              <a:gd name="connsiteX2" fmla="*/ 1468479 w 2365882"/>
              <a:gd name="connsiteY2" fmla="*/ 594870 h 594870"/>
              <a:gd name="connsiteX3" fmla="*/ 696848 w 2365882"/>
              <a:gd name="connsiteY3" fmla="*/ 594870 h 594870"/>
              <a:gd name="connsiteX4" fmla="*/ 0 w 2365882"/>
              <a:gd name="connsiteY4" fmla="*/ 6798 h 594870"/>
              <a:gd name="connsiteX0" fmla="*/ 0 w 2365882"/>
              <a:gd name="connsiteY0" fmla="*/ 6798 h 594870"/>
              <a:gd name="connsiteX1" fmla="*/ 2365882 w 2365882"/>
              <a:gd name="connsiteY1" fmla="*/ 0 h 594870"/>
              <a:gd name="connsiteX2" fmla="*/ 1468479 w 2365882"/>
              <a:gd name="connsiteY2" fmla="*/ 594870 h 594870"/>
              <a:gd name="connsiteX3" fmla="*/ 696848 w 2365882"/>
              <a:gd name="connsiteY3" fmla="*/ 594870 h 594870"/>
              <a:gd name="connsiteX4" fmla="*/ 0 w 2365882"/>
              <a:gd name="connsiteY4" fmla="*/ 6798 h 594870"/>
              <a:gd name="connsiteX0" fmla="*/ 0 w 2365882"/>
              <a:gd name="connsiteY0" fmla="*/ 6798 h 594870"/>
              <a:gd name="connsiteX1" fmla="*/ 2365882 w 2365882"/>
              <a:gd name="connsiteY1" fmla="*/ 0 h 594870"/>
              <a:gd name="connsiteX2" fmla="*/ 1468479 w 2365882"/>
              <a:gd name="connsiteY2" fmla="*/ 594870 h 594870"/>
              <a:gd name="connsiteX3" fmla="*/ 696848 w 2365882"/>
              <a:gd name="connsiteY3" fmla="*/ 594870 h 594870"/>
              <a:gd name="connsiteX4" fmla="*/ 0 w 2365882"/>
              <a:gd name="connsiteY4" fmla="*/ 6798 h 594870"/>
              <a:gd name="connsiteX0" fmla="*/ 0 w 3418375"/>
              <a:gd name="connsiteY0" fmla="*/ 21727 h 609799"/>
              <a:gd name="connsiteX1" fmla="*/ 3418375 w 3418375"/>
              <a:gd name="connsiteY1" fmla="*/ 0 h 609799"/>
              <a:gd name="connsiteX2" fmla="*/ 1468479 w 3418375"/>
              <a:gd name="connsiteY2" fmla="*/ 609799 h 609799"/>
              <a:gd name="connsiteX3" fmla="*/ 696848 w 3418375"/>
              <a:gd name="connsiteY3" fmla="*/ 609799 h 609799"/>
              <a:gd name="connsiteX4" fmla="*/ 0 w 3418375"/>
              <a:gd name="connsiteY4" fmla="*/ 21727 h 609799"/>
              <a:gd name="connsiteX0" fmla="*/ 0 w 3418375"/>
              <a:gd name="connsiteY0" fmla="*/ 21727 h 609799"/>
              <a:gd name="connsiteX1" fmla="*/ 3418375 w 3418375"/>
              <a:gd name="connsiteY1" fmla="*/ 0 h 609799"/>
              <a:gd name="connsiteX2" fmla="*/ 1468479 w 3418375"/>
              <a:gd name="connsiteY2" fmla="*/ 609799 h 609799"/>
              <a:gd name="connsiteX3" fmla="*/ 696848 w 3418375"/>
              <a:gd name="connsiteY3" fmla="*/ 609799 h 609799"/>
              <a:gd name="connsiteX4" fmla="*/ 0 w 3418375"/>
              <a:gd name="connsiteY4" fmla="*/ 21727 h 609799"/>
              <a:gd name="connsiteX0" fmla="*/ 0 w 3843851"/>
              <a:gd name="connsiteY0" fmla="*/ 6798 h 609799"/>
              <a:gd name="connsiteX1" fmla="*/ 3843851 w 3843851"/>
              <a:gd name="connsiteY1" fmla="*/ 0 h 609799"/>
              <a:gd name="connsiteX2" fmla="*/ 1893955 w 3843851"/>
              <a:gd name="connsiteY2" fmla="*/ 609799 h 609799"/>
              <a:gd name="connsiteX3" fmla="*/ 1122324 w 3843851"/>
              <a:gd name="connsiteY3" fmla="*/ 609799 h 609799"/>
              <a:gd name="connsiteX4" fmla="*/ 0 w 3843851"/>
              <a:gd name="connsiteY4" fmla="*/ 6798 h 609799"/>
              <a:gd name="connsiteX0" fmla="*/ 0 w 3843851"/>
              <a:gd name="connsiteY0" fmla="*/ 6798 h 609799"/>
              <a:gd name="connsiteX1" fmla="*/ 3843851 w 3843851"/>
              <a:gd name="connsiteY1" fmla="*/ 0 h 609799"/>
              <a:gd name="connsiteX2" fmla="*/ 1893955 w 3843851"/>
              <a:gd name="connsiteY2" fmla="*/ 609799 h 609799"/>
              <a:gd name="connsiteX3" fmla="*/ 1122324 w 3843851"/>
              <a:gd name="connsiteY3" fmla="*/ 609799 h 609799"/>
              <a:gd name="connsiteX4" fmla="*/ 0 w 3843851"/>
              <a:gd name="connsiteY4" fmla="*/ 6798 h 609799"/>
              <a:gd name="connsiteX0" fmla="*/ 0 w 3825190"/>
              <a:gd name="connsiteY0" fmla="*/ 0 h 603001"/>
              <a:gd name="connsiteX1" fmla="*/ 3825190 w 3825190"/>
              <a:gd name="connsiteY1" fmla="*/ 11863 h 603001"/>
              <a:gd name="connsiteX2" fmla="*/ 1893955 w 3825190"/>
              <a:gd name="connsiteY2" fmla="*/ 603001 h 603001"/>
              <a:gd name="connsiteX3" fmla="*/ 1122324 w 3825190"/>
              <a:gd name="connsiteY3" fmla="*/ 603001 h 603001"/>
              <a:gd name="connsiteX4" fmla="*/ 0 w 3825190"/>
              <a:gd name="connsiteY4" fmla="*/ 0 h 603001"/>
              <a:gd name="connsiteX0" fmla="*/ 0 w 3825190"/>
              <a:gd name="connsiteY0" fmla="*/ 0 h 603001"/>
              <a:gd name="connsiteX1" fmla="*/ 3825190 w 3825190"/>
              <a:gd name="connsiteY1" fmla="*/ 11863 h 603001"/>
              <a:gd name="connsiteX2" fmla="*/ 1893955 w 3825190"/>
              <a:gd name="connsiteY2" fmla="*/ 603001 h 603001"/>
              <a:gd name="connsiteX3" fmla="*/ 1122324 w 3825190"/>
              <a:gd name="connsiteY3" fmla="*/ 603001 h 603001"/>
              <a:gd name="connsiteX4" fmla="*/ 0 w 3825190"/>
              <a:gd name="connsiteY4" fmla="*/ 0 h 603001"/>
              <a:gd name="connsiteX0" fmla="*/ 0 w 3825190"/>
              <a:gd name="connsiteY0" fmla="*/ 0 h 603001"/>
              <a:gd name="connsiteX1" fmla="*/ 3825190 w 3825190"/>
              <a:gd name="connsiteY1" fmla="*/ 11863 h 603001"/>
              <a:gd name="connsiteX2" fmla="*/ 1893955 w 3825190"/>
              <a:gd name="connsiteY2" fmla="*/ 603001 h 603001"/>
              <a:gd name="connsiteX3" fmla="*/ 1122324 w 3825190"/>
              <a:gd name="connsiteY3" fmla="*/ 603001 h 603001"/>
              <a:gd name="connsiteX4" fmla="*/ 0 w 3825190"/>
              <a:gd name="connsiteY4" fmla="*/ 0 h 603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5190" h="603001">
                <a:moveTo>
                  <a:pt x="0" y="0"/>
                </a:moveTo>
                <a:lnTo>
                  <a:pt x="3825190" y="11863"/>
                </a:lnTo>
                <a:cubicBezTo>
                  <a:pt x="3047053" y="168098"/>
                  <a:pt x="2155697" y="306133"/>
                  <a:pt x="1893955" y="603001"/>
                </a:cubicBezTo>
                <a:lnTo>
                  <a:pt x="1122324" y="603001"/>
                </a:lnTo>
                <a:cubicBezTo>
                  <a:pt x="930832" y="376384"/>
                  <a:pt x="707623" y="214824"/>
                  <a:pt x="0" y="0"/>
                </a:cubicBezTo>
                <a:close/>
              </a:path>
            </a:pathLst>
          </a:custGeom>
          <a:gradFill>
            <a:gsLst>
              <a:gs pos="0">
                <a:schemeClr val="bg1"/>
              </a:gs>
              <a:gs pos="100000">
                <a:schemeClr val="bg1">
                  <a:lumMod val="6500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209">
            <a:extLst>
              <a:ext uri="{FF2B5EF4-FFF2-40B4-BE49-F238E27FC236}">
                <a16:creationId xmlns:a16="http://schemas.microsoft.com/office/drawing/2014/main" id="{18453873-E544-CF83-2166-E6890CF2CED9}"/>
              </a:ext>
            </a:extLst>
          </p:cNvPr>
          <p:cNvGrpSpPr/>
          <p:nvPr/>
        </p:nvGrpSpPr>
        <p:grpSpPr>
          <a:xfrm>
            <a:off x="5268795" y="2759158"/>
            <a:ext cx="787307" cy="784763"/>
            <a:chOff x="7931929" y="1048244"/>
            <a:chExt cx="787307" cy="784763"/>
          </a:xfrm>
        </p:grpSpPr>
        <p:sp>
          <p:nvSpPr>
            <p:cNvPr id="211" name="Freeform 210">
              <a:extLst>
                <a:ext uri="{FF2B5EF4-FFF2-40B4-BE49-F238E27FC236}">
                  <a16:creationId xmlns:a16="http://schemas.microsoft.com/office/drawing/2014/main" id="{3816A744-0318-E6CC-4D9F-4E92AFD4FC16}"/>
                </a:ext>
              </a:extLst>
            </p:cNvPr>
            <p:cNvSpPr/>
            <p:nvPr/>
          </p:nvSpPr>
          <p:spPr>
            <a:xfrm>
              <a:off x="8234379" y="1048244"/>
              <a:ext cx="475548" cy="78442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2" name="Freeform 211">
              <a:extLst>
                <a:ext uri="{FF2B5EF4-FFF2-40B4-BE49-F238E27FC236}">
                  <a16:creationId xmlns:a16="http://schemas.microsoft.com/office/drawing/2014/main" id="{24D4CBDB-AA08-57FF-EA29-0B98A94FC22A}"/>
                </a:ext>
              </a:extLst>
            </p:cNvPr>
            <p:cNvSpPr/>
            <p:nvPr/>
          </p:nvSpPr>
          <p:spPr>
            <a:xfrm>
              <a:off x="7931929" y="1249708"/>
              <a:ext cx="590335" cy="582956"/>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213" name="Straight Connector 212">
              <a:extLst>
                <a:ext uri="{FF2B5EF4-FFF2-40B4-BE49-F238E27FC236}">
                  <a16:creationId xmlns:a16="http://schemas.microsoft.com/office/drawing/2014/main" id="{3E6D925A-53CD-8B17-258A-EF3946BD3119}"/>
                </a:ext>
              </a:extLst>
            </p:cNvPr>
            <p:cNvCxnSpPr/>
            <p:nvPr/>
          </p:nvCxnSpPr>
          <p:spPr>
            <a:xfrm flipV="1">
              <a:off x="7993055" y="1378022"/>
              <a:ext cx="267616" cy="8703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a:extLst>
                <a:ext uri="{FF2B5EF4-FFF2-40B4-BE49-F238E27FC236}">
                  <a16:creationId xmlns:a16="http://schemas.microsoft.com/office/drawing/2014/main" id="{52B0903B-AE7A-3590-B1BC-95798CF9C464}"/>
                </a:ext>
              </a:extLst>
            </p:cNvPr>
            <p:cNvCxnSpPr/>
            <p:nvPr/>
          </p:nvCxnSpPr>
          <p:spPr>
            <a:xfrm>
              <a:off x="7992663" y="1762496"/>
              <a:ext cx="268008"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a:extLst>
                <a:ext uri="{FF2B5EF4-FFF2-40B4-BE49-F238E27FC236}">
                  <a16:creationId xmlns:a16="http://schemas.microsoft.com/office/drawing/2014/main" id="{FBEE12DB-EE14-77D7-01CF-12EA299CC09E}"/>
                </a:ext>
              </a:extLst>
            </p:cNvPr>
            <p:cNvCxnSpPr/>
            <p:nvPr/>
          </p:nvCxnSpPr>
          <p:spPr>
            <a:xfrm flipV="1">
              <a:off x="8609154" y="1185325"/>
              <a:ext cx="0" cy="551210"/>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216" name="Group 215">
              <a:extLst>
                <a:ext uri="{FF2B5EF4-FFF2-40B4-BE49-F238E27FC236}">
                  <a16:creationId xmlns:a16="http://schemas.microsoft.com/office/drawing/2014/main" id="{17F4C81E-0682-FEC2-C65C-8BECB14B4630}"/>
                </a:ext>
              </a:extLst>
            </p:cNvPr>
            <p:cNvGrpSpPr/>
            <p:nvPr/>
          </p:nvGrpSpPr>
          <p:grpSpPr>
            <a:xfrm>
              <a:off x="8193210" y="1386981"/>
              <a:ext cx="526026" cy="430095"/>
              <a:chOff x="5103720" y="2710261"/>
              <a:chExt cx="580342" cy="363041"/>
            </a:xfrm>
          </p:grpSpPr>
          <p:cxnSp>
            <p:nvCxnSpPr>
              <p:cNvPr id="230" name="Straight Connector 229">
                <a:extLst>
                  <a:ext uri="{FF2B5EF4-FFF2-40B4-BE49-F238E27FC236}">
                    <a16:creationId xmlns:a16="http://schemas.microsoft.com/office/drawing/2014/main" id="{121023B6-7FF1-453D-58B2-07E0ABC996BF}"/>
                  </a:ext>
                </a:extLst>
              </p:cNvPr>
              <p:cNvCxnSpPr/>
              <p:nvPr/>
            </p:nvCxnSpPr>
            <p:spPr>
              <a:xfrm>
                <a:off x="5103720" y="2957094"/>
                <a:ext cx="2325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31" name="Group 230">
                <a:extLst>
                  <a:ext uri="{FF2B5EF4-FFF2-40B4-BE49-F238E27FC236}">
                    <a16:creationId xmlns:a16="http://schemas.microsoft.com/office/drawing/2014/main" id="{A9CC74CF-CBA7-68B2-BB8F-57AD0477B1FD}"/>
                  </a:ext>
                </a:extLst>
              </p:cNvPr>
              <p:cNvGrpSpPr/>
              <p:nvPr/>
            </p:nvGrpSpPr>
            <p:grpSpPr>
              <a:xfrm>
                <a:off x="5338659" y="2710261"/>
                <a:ext cx="345403" cy="363041"/>
                <a:chOff x="5340524" y="2727977"/>
                <a:chExt cx="355597" cy="354928"/>
              </a:xfrm>
            </p:grpSpPr>
            <p:pic>
              <p:nvPicPr>
                <p:cNvPr id="232" name="Picture 231" descr="server_rack.png">
                  <a:extLst>
                    <a:ext uri="{FF2B5EF4-FFF2-40B4-BE49-F238E27FC236}">
                      <a16:creationId xmlns:a16="http://schemas.microsoft.com/office/drawing/2014/main" id="{4AC096ED-5A33-2208-33ED-C3C6F110FE2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533348" y="2813386"/>
                  <a:ext cx="162773" cy="267072"/>
                </a:xfrm>
                <a:prstGeom prst="rect">
                  <a:avLst/>
                </a:prstGeom>
              </p:spPr>
            </p:pic>
            <p:pic>
              <p:nvPicPr>
                <p:cNvPr id="233" name="Picture 232" descr="server_rack.png">
                  <a:extLst>
                    <a:ext uri="{FF2B5EF4-FFF2-40B4-BE49-F238E27FC236}">
                      <a16:creationId xmlns:a16="http://schemas.microsoft.com/office/drawing/2014/main" id="{A080C888-7F66-6461-9D85-743BA4F937E2}"/>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340524" y="2827248"/>
                  <a:ext cx="155816" cy="255657"/>
                </a:xfrm>
                <a:prstGeom prst="rect">
                  <a:avLst/>
                </a:prstGeom>
              </p:spPr>
            </p:pic>
            <p:pic>
              <p:nvPicPr>
                <p:cNvPr id="234" name="Picture 233" descr="server_rack.png">
                  <a:extLst>
                    <a:ext uri="{FF2B5EF4-FFF2-40B4-BE49-F238E27FC236}">
                      <a16:creationId xmlns:a16="http://schemas.microsoft.com/office/drawing/2014/main" id="{30F0043B-9F68-094D-6804-D4727512AAFD}"/>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415195" y="2727977"/>
                  <a:ext cx="205522" cy="337212"/>
                </a:xfrm>
                <a:prstGeom prst="rect">
                  <a:avLst/>
                </a:prstGeom>
              </p:spPr>
            </p:pic>
          </p:grpSp>
        </p:grpSp>
        <p:cxnSp>
          <p:nvCxnSpPr>
            <p:cNvPr id="217" name="Straight Connector 216">
              <a:extLst>
                <a:ext uri="{FF2B5EF4-FFF2-40B4-BE49-F238E27FC236}">
                  <a16:creationId xmlns:a16="http://schemas.microsoft.com/office/drawing/2014/main" id="{AEEE15D5-3E9A-226B-E95F-B355590FE6AF}"/>
                </a:ext>
              </a:extLst>
            </p:cNvPr>
            <p:cNvCxnSpPr/>
            <p:nvPr/>
          </p:nvCxnSpPr>
          <p:spPr>
            <a:xfrm flipV="1">
              <a:off x="7997478" y="1599083"/>
              <a:ext cx="263193" cy="19846"/>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a:extLst>
                <a:ext uri="{FF2B5EF4-FFF2-40B4-BE49-F238E27FC236}">
                  <a16:creationId xmlns:a16="http://schemas.microsoft.com/office/drawing/2014/main" id="{5736DF1B-6C5C-DB28-2364-BB5ED3E5C623}"/>
                </a:ext>
              </a:extLst>
            </p:cNvPr>
            <p:cNvCxnSpPr/>
            <p:nvPr/>
          </p:nvCxnSpPr>
          <p:spPr>
            <a:xfrm flipV="1">
              <a:off x="7997478" y="1478364"/>
              <a:ext cx="263193" cy="5734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219" name="Group 218">
              <a:extLst>
                <a:ext uri="{FF2B5EF4-FFF2-40B4-BE49-F238E27FC236}">
                  <a16:creationId xmlns:a16="http://schemas.microsoft.com/office/drawing/2014/main" id="{8AC0A266-20A2-7B0C-09B2-C42ABC2F6435}"/>
                </a:ext>
              </a:extLst>
            </p:cNvPr>
            <p:cNvGrpSpPr/>
            <p:nvPr/>
          </p:nvGrpSpPr>
          <p:grpSpPr>
            <a:xfrm>
              <a:off x="8023158" y="1649487"/>
              <a:ext cx="255728" cy="127629"/>
              <a:chOff x="8031847" y="1585112"/>
              <a:chExt cx="258386" cy="130948"/>
            </a:xfrm>
          </p:grpSpPr>
          <p:sp>
            <p:nvSpPr>
              <p:cNvPr id="223" name="Freeform 222">
                <a:extLst>
                  <a:ext uri="{FF2B5EF4-FFF2-40B4-BE49-F238E27FC236}">
                    <a16:creationId xmlns:a16="http://schemas.microsoft.com/office/drawing/2014/main" id="{DB9584B8-32CB-3CFD-5F72-327C7642C63E}"/>
                  </a:ext>
                </a:extLst>
              </p:cNvPr>
              <p:cNvSpPr/>
              <p:nvPr/>
            </p:nvSpPr>
            <p:spPr>
              <a:xfrm>
                <a:off x="8031847" y="1630439"/>
                <a:ext cx="258386" cy="85621"/>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24" name="Oval 223">
                <a:extLst>
                  <a:ext uri="{FF2B5EF4-FFF2-40B4-BE49-F238E27FC236}">
                    <a16:creationId xmlns:a16="http://schemas.microsoft.com/office/drawing/2014/main" id="{6E5E265E-CDB2-B92F-E309-A9158FF86412}"/>
                  </a:ext>
                </a:extLst>
              </p:cNvPr>
              <p:cNvSpPr/>
              <p:nvPr/>
            </p:nvSpPr>
            <p:spPr>
              <a:xfrm>
                <a:off x="8031996" y="1585112"/>
                <a:ext cx="258073" cy="84771"/>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nvGrpSpPr>
              <p:cNvPr id="225" name="Group 224">
                <a:extLst>
                  <a:ext uri="{FF2B5EF4-FFF2-40B4-BE49-F238E27FC236}">
                    <a16:creationId xmlns:a16="http://schemas.microsoft.com/office/drawing/2014/main" id="{48723B15-6BB7-2613-5E6B-42416CDC7839}"/>
                  </a:ext>
                </a:extLst>
              </p:cNvPr>
              <p:cNvGrpSpPr/>
              <p:nvPr/>
            </p:nvGrpSpPr>
            <p:grpSpPr>
              <a:xfrm>
                <a:off x="8070168" y="1595886"/>
                <a:ext cx="181696" cy="62287"/>
                <a:chOff x="7786941" y="2884917"/>
                <a:chExt cx="897649" cy="353919"/>
              </a:xfrm>
            </p:grpSpPr>
            <p:sp>
              <p:nvSpPr>
                <p:cNvPr id="226" name="Freeform 225">
                  <a:extLst>
                    <a:ext uri="{FF2B5EF4-FFF2-40B4-BE49-F238E27FC236}">
                      <a16:creationId xmlns:a16="http://schemas.microsoft.com/office/drawing/2014/main" id="{C1106BBF-AEBF-4741-12FD-BFC5614BF34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Freeform 226">
                  <a:extLst>
                    <a:ext uri="{FF2B5EF4-FFF2-40B4-BE49-F238E27FC236}">
                      <a16:creationId xmlns:a16="http://schemas.microsoft.com/office/drawing/2014/main" id="{C9B21381-8F57-13A9-4FCA-519A0A60C78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Freeform 227">
                  <a:extLst>
                    <a:ext uri="{FF2B5EF4-FFF2-40B4-BE49-F238E27FC236}">
                      <a16:creationId xmlns:a16="http://schemas.microsoft.com/office/drawing/2014/main" id="{2F274812-102C-DF7A-EA93-DBA433B7B1A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Freeform 228">
                  <a:extLst>
                    <a:ext uri="{FF2B5EF4-FFF2-40B4-BE49-F238E27FC236}">
                      <a16:creationId xmlns:a16="http://schemas.microsoft.com/office/drawing/2014/main" id="{D7709E5E-D0F3-24FB-3A2B-8E94E0DCBCB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20" name="Can 219">
              <a:extLst>
                <a:ext uri="{FF2B5EF4-FFF2-40B4-BE49-F238E27FC236}">
                  <a16:creationId xmlns:a16="http://schemas.microsoft.com/office/drawing/2014/main" id="{80776881-8EE0-8B04-9965-120988E5E56D}"/>
                </a:ext>
              </a:extLst>
            </p:cNvPr>
            <p:cNvSpPr/>
            <p:nvPr/>
          </p:nvSpPr>
          <p:spPr>
            <a:xfrm>
              <a:off x="8309514" y="1475041"/>
              <a:ext cx="124055" cy="161289"/>
            </a:xfrm>
            <a:prstGeom prst="can">
              <a:avLst/>
            </a:prstGeom>
            <a:solidFill>
              <a:srgbClr val="0012A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1" name="Straight Connector 220">
              <a:extLst>
                <a:ext uri="{FF2B5EF4-FFF2-40B4-BE49-F238E27FC236}">
                  <a16:creationId xmlns:a16="http://schemas.microsoft.com/office/drawing/2014/main" id="{B8C830AD-332B-D764-F4BC-0F7FD2F868F0}"/>
                </a:ext>
              </a:extLst>
            </p:cNvPr>
            <p:cNvCxnSpPr>
              <a:cxnSpLocks/>
              <a:endCxn id="220" idx="3"/>
            </p:cNvCxnSpPr>
            <p:nvPr/>
          </p:nvCxnSpPr>
          <p:spPr>
            <a:xfrm flipV="1">
              <a:off x="8371542" y="1636330"/>
              <a:ext cx="0" cy="3634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D73C42DA-D30A-FAFB-F3C2-7883BF79E2B2}"/>
                </a:ext>
              </a:extLst>
            </p:cNvPr>
            <p:cNvCxnSpPr/>
            <p:nvPr/>
          </p:nvCxnSpPr>
          <p:spPr>
            <a:xfrm>
              <a:off x="8317605" y="1268077"/>
              <a:ext cx="0" cy="564930"/>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sp>
        <p:nvSpPr>
          <p:cNvPr id="235" name="TextBox 234">
            <a:extLst>
              <a:ext uri="{FF2B5EF4-FFF2-40B4-BE49-F238E27FC236}">
                <a16:creationId xmlns:a16="http://schemas.microsoft.com/office/drawing/2014/main" id="{C180F1D2-0F10-32DE-E758-CBD001C0C8CA}"/>
              </a:ext>
            </a:extLst>
          </p:cNvPr>
          <p:cNvSpPr txBox="1"/>
          <p:nvPr/>
        </p:nvSpPr>
        <p:spPr>
          <a:xfrm>
            <a:off x="5025243" y="2476671"/>
            <a:ext cx="1944571" cy="307777"/>
          </a:xfrm>
          <a:prstGeom prst="rect">
            <a:avLst/>
          </a:prstGeom>
          <a:noFill/>
        </p:spPr>
        <p:txBody>
          <a:bodyPr wrap="none" rtlCol="0">
            <a:spAutoFit/>
          </a:bodyPr>
          <a:lstStyle/>
          <a:p>
            <a:r>
              <a:rPr lang="en-US" sz="1400" dirty="0">
                <a:solidFill>
                  <a:schemeClr val="bg1"/>
                </a:solidFill>
              </a:rPr>
              <a:t>Core Network Functions</a:t>
            </a:r>
          </a:p>
        </p:txBody>
      </p:sp>
      <p:pic>
        <p:nvPicPr>
          <p:cNvPr id="236" name="Picture 235">
            <a:extLst>
              <a:ext uri="{FF2B5EF4-FFF2-40B4-BE49-F238E27FC236}">
                <a16:creationId xmlns:a16="http://schemas.microsoft.com/office/drawing/2014/main" id="{46204E1D-A9F3-9F83-41EA-526928B24658}"/>
              </a:ext>
            </a:extLst>
          </p:cNvPr>
          <p:cNvPicPr>
            <a:picLocks noChangeAspect="1"/>
          </p:cNvPicPr>
          <p:nvPr/>
        </p:nvPicPr>
        <p:blipFill>
          <a:blip r:embed="rId12"/>
          <a:stretch>
            <a:fillRect/>
          </a:stretch>
        </p:blipFill>
        <p:spPr>
          <a:xfrm>
            <a:off x="3973567" y="1552083"/>
            <a:ext cx="4244865" cy="1008057"/>
          </a:xfrm>
          <a:prstGeom prst="rect">
            <a:avLst/>
          </a:prstGeom>
        </p:spPr>
      </p:pic>
      <p:cxnSp>
        <p:nvCxnSpPr>
          <p:cNvPr id="44" name="Straight Connector 43">
            <a:extLst>
              <a:ext uri="{FF2B5EF4-FFF2-40B4-BE49-F238E27FC236}">
                <a16:creationId xmlns:a16="http://schemas.microsoft.com/office/drawing/2014/main" id="{D5559D08-5E83-F279-154B-B2BE203E59D0}"/>
              </a:ext>
            </a:extLst>
          </p:cNvPr>
          <p:cNvCxnSpPr>
            <a:cxnSpLocks/>
            <a:stCxn id="192" idx="3"/>
          </p:cNvCxnSpPr>
          <p:nvPr/>
        </p:nvCxnSpPr>
        <p:spPr>
          <a:xfrm flipH="1" flipV="1">
            <a:off x="3177347" y="3384661"/>
            <a:ext cx="949670" cy="499234"/>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690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075F4-3846-2A78-EBF5-0734981B828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FC1A40-79B4-5949-55C5-E069BBA531DC}"/>
              </a:ext>
            </a:extLst>
          </p:cNvPr>
          <p:cNvSpPr>
            <a:spLocks noGrp="1"/>
          </p:cNvSpPr>
          <p:nvPr>
            <p:ph type="title"/>
          </p:nvPr>
        </p:nvSpPr>
        <p:spPr>
          <a:xfrm>
            <a:off x="838200" y="355569"/>
            <a:ext cx="10515600" cy="894622"/>
          </a:xfrm>
        </p:spPr>
        <p:txBody>
          <a:bodyPr/>
          <a:lstStyle/>
          <a:p>
            <a:r>
              <a:rPr lang="en-US" dirty="0"/>
              <a:t>5G MAC scheduling disciplines</a:t>
            </a:r>
          </a:p>
        </p:txBody>
      </p:sp>
      <p:sp>
        <p:nvSpPr>
          <p:cNvPr id="2" name="Slide Number Placeholder 11">
            <a:extLst>
              <a:ext uri="{FF2B5EF4-FFF2-40B4-BE49-F238E27FC236}">
                <a16:creationId xmlns:a16="http://schemas.microsoft.com/office/drawing/2014/main" id="{4517BF0E-E88F-78C8-4BCB-2E84C44BBA26}"/>
              </a:ext>
            </a:extLst>
          </p:cNvPr>
          <p:cNvSpPr>
            <a:spLocks noGrp="1"/>
          </p:cNvSpPr>
          <p:nvPr>
            <p:ph type="sldNum" sz="quarter" idx="4"/>
          </p:nvPr>
        </p:nvSpPr>
        <p:spPr>
          <a:xfrm>
            <a:off x="9219616" y="644308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Edge Topics </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94B0B81-A941-51BB-42B8-04249D17BCF8}"/>
              </a:ext>
            </a:extLst>
          </p:cNvPr>
          <p:cNvSpPr txBox="1"/>
          <p:nvPr/>
        </p:nvSpPr>
        <p:spPr>
          <a:xfrm>
            <a:off x="587829" y="5548433"/>
            <a:ext cx="1031255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sng" strike="noStrike" kern="1200" cap="none" spc="0" normalizeH="0" baseline="0" noProof="0" dirty="0">
                <a:ln>
                  <a:noFill/>
                </a:ln>
                <a:solidFill>
                  <a:srgbClr val="0E00A3"/>
                </a:solidFill>
                <a:effectLst/>
                <a:uLnTx/>
                <a:uFillTx/>
                <a:latin typeface="Calibri" panose="020F0502020204030204"/>
                <a:ea typeface="+mn-ea"/>
                <a:cs typeface="+mn-cs"/>
              </a:rPr>
              <a:t>Q:</a:t>
            </a:r>
            <a:r>
              <a:rPr kumimoji="0" lang="en-US" sz="3200" b="0" i="1" u="none" strike="noStrike" kern="1200" cap="none" spc="0" normalizeH="0" baseline="0" noProof="0" dirty="0">
                <a:ln>
                  <a:noFill/>
                </a:ln>
                <a:solidFill>
                  <a:srgbClr val="0E00A3"/>
                </a:solidFill>
                <a:effectLst/>
                <a:uLnTx/>
                <a:uFillTx/>
                <a:latin typeface="Calibri" panose="020F0502020204030204"/>
                <a:ea typeface="+mn-ea"/>
                <a:cs typeface="+mn-cs"/>
              </a:rPr>
              <a:t>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what</a:t>
            </a:r>
            <a:r>
              <a:rPr kumimoji="0" lang="en-US" sz="3200" b="0" i="1" u="none" strike="noStrike" kern="1200" cap="none" spc="0" normalizeH="0" baseline="0" noProof="0" dirty="0">
                <a:ln>
                  <a:noFill/>
                </a:ln>
                <a:solidFill>
                  <a:srgbClr val="0E00A3"/>
                </a:solidFill>
                <a:effectLst/>
                <a:uLnTx/>
                <a:uFillTx/>
                <a:latin typeface="Calibri" panose="020F0502020204030204"/>
                <a:ea typeface="+mn-ea"/>
                <a:cs typeface="+mn-cs"/>
              </a:rPr>
              <a:t> algorithm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does scheduler use to choose frame  data to be sent into</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N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blocks?</a:t>
            </a:r>
          </a:p>
        </p:txBody>
      </p:sp>
      <p:grpSp>
        <p:nvGrpSpPr>
          <p:cNvPr id="4" name="Group 3">
            <a:extLst>
              <a:ext uri="{FF2B5EF4-FFF2-40B4-BE49-F238E27FC236}">
                <a16:creationId xmlns:a16="http://schemas.microsoft.com/office/drawing/2014/main" id="{B1D9D018-A8DE-8553-1683-00EDD99CC702}"/>
              </a:ext>
            </a:extLst>
          </p:cNvPr>
          <p:cNvGrpSpPr/>
          <p:nvPr/>
        </p:nvGrpSpPr>
        <p:grpSpPr>
          <a:xfrm>
            <a:off x="3843978" y="1341666"/>
            <a:ext cx="412109" cy="1126356"/>
            <a:chOff x="5991485" y="1603375"/>
            <a:chExt cx="412109" cy="1126356"/>
          </a:xfrm>
        </p:grpSpPr>
        <p:sp>
          <p:nvSpPr>
            <p:cNvPr id="6" name="Freeform 5">
              <a:extLst>
                <a:ext uri="{FF2B5EF4-FFF2-40B4-BE49-F238E27FC236}">
                  <a16:creationId xmlns:a16="http://schemas.microsoft.com/office/drawing/2014/main" id="{9F959281-3325-44F7-1A1D-6B01434C1819}"/>
                </a:ext>
              </a:extLst>
            </p:cNvPr>
            <p:cNvSpPr/>
            <p:nvPr/>
          </p:nvSpPr>
          <p:spPr>
            <a:xfrm>
              <a:off x="5991485" y="1707381"/>
              <a:ext cx="412109" cy="1022350"/>
            </a:xfrm>
            <a:custGeom>
              <a:avLst/>
              <a:gdLst>
                <a:gd name="connsiteX0" fmla="*/ 0 w 384175"/>
                <a:gd name="connsiteY0" fmla="*/ 0 h 1022350"/>
                <a:gd name="connsiteX1" fmla="*/ 0 w 384175"/>
                <a:gd name="connsiteY1" fmla="*/ 1022350 h 1022350"/>
                <a:gd name="connsiteX2" fmla="*/ 384175 w 384175"/>
                <a:gd name="connsiteY2" fmla="*/ 1022350 h 1022350"/>
                <a:gd name="connsiteX3" fmla="*/ 384175 w 384175"/>
                <a:gd name="connsiteY3" fmla="*/ 9525 h 1022350"/>
              </a:gdLst>
              <a:ahLst/>
              <a:cxnLst>
                <a:cxn ang="0">
                  <a:pos x="connsiteX0" y="connsiteY0"/>
                </a:cxn>
                <a:cxn ang="0">
                  <a:pos x="connsiteX1" y="connsiteY1"/>
                </a:cxn>
                <a:cxn ang="0">
                  <a:pos x="connsiteX2" y="connsiteY2"/>
                </a:cxn>
                <a:cxn ang="0">
                  <a:pos x="connsiteX3" y="connsiteY3"/>
                </a:cxn>
              </a:cxnLst>
              <a:rect l="l" t="t" r="r" b="b"/>
              <a:pathLst>
                <a:path w="384175" h="1022350">
                  <a:moveTo>
                    <a:pt x="0" y="0"/>
                  </a:moveTo>
                  <a:lnTo>
                    <a:pt x="0" y="1022350"/>
                  </a:lnTo>
                  <a:lnTo>
                    <a:pt x="384175" y="1022350"/>
                  </a:lnTo>
                  <a:lnTo>
                    <a:pt x="384175" y="9525"/>
                  </a:lnTo>
                </a:path>
              </a:pathLst>
            </a:custGeom>
            <a:noFill/>
            <a:ln w="3492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2F5BD174-670D-BFB9-3944-E5FBACC8DC55}"/>
                </a:ext>
              </a:extLst>
            </p:cNvPr>
            <p:cNvSpPr/>
            <p:nvPr/>
          </p:nvSpPr>
          <p:spPr>
            <a:xfrm>
              <a:off x="6042025" y="1603375"/>
              <a:ext cx="317500" cy="25082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BC1E2529-F8CE-87E1-8D7E-EA590B2598F6}"/>
                </a:ext>
              </a:extLst>
            </p:cNvPr>
            <p:cNvSpPr/>
            <p:nvPr/>
          </p:nvSpPr>
          <p:spPr>
            <a:xfrm>
              <a:off x="6042025" y="1876685"/>
              <a:ext cx="317500" cy="25082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0330532-8106-0EAE-F3D3-42FCE25728C1}"/>
                </a:ext>
              </a:extLst>
            </p:cNvPr>
            <p:cNvSpPr/>
            <p:nvPr/>
          </p:nvSpPr>
          <p:spPr>
            <a:xfrm>
              <a:off x="6042025" y="2153170"/>
              <a:ext cx="317500" cy="25082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8FB51A8-76D0-AE8F-649A-A0FFBC1029AE}"/>
                </a:ext>
              </a:extLst>
            </p:cNvPr>
            <p:cNvSpPr/>
            <p:nvPr/>
          </p:nvSpPr>
          <p:spPr>
            <a:xfrm>
              <a:off x="6042025" y="2429655"/>
              <a:ext cx="317500" cy="25082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98336227-CED9-4141-57F5-27089C81B8FE}"/>
              </a:ext>
            </a:extLst>
          </p:cNvPr>
          <p:cNvGrpSpPr/>
          <p:nvPr/>
        </p:nvGrpSpPr>
        <p:grpSpPr>
          <a:xfrm>
            <a:off x="4564260" y="1453644"/>
            <a:ext cx="384175" cy="1022350"/>
            <a:chOff x="6007100" y="1707381"/>
            <a:chExt cx="384175" cy="1022350"/>
          </a:xfrm>
        </p:grpSpPr>
        <p:sp>
          <p:nvSpPr>
            <p:cNvPr id="13" name="Freeform 12">
              <a:extLst>
                <a:ext uri="{FF2B5EF4-FFF2-40B4-BE49-F238E27FC236}">
                  <a16:creationId xmlns:a16="http://schemas.microsoft.com/office/drawing/2014/main" id="{D8A3FE2E-5ED4-4A27-3D38-53B21A6091E3}"/>
                </a:ext>
              </a:extLst>
            </p:cNvPr>
            <p:cNvSpPr/>
            <p:nvPr/>
          </p:nvSpPr>
          <p:spPr>
            <a:xfrm>
              <a:off x="6007100" y="1707381"/>
              <a:ext cx="384175" cy="1022350"/>
            </a:xfrm>
            <a:custGeom>
              <a:avLst/>
              <a:gdLst>
                <a:gd name="connsiteX0" fmla="*/ 0 w 384175"/>
                <a:gd name="connsiteY0" fmla="*/ 0 h 1022350"/>
                <a:gd name="connsiteX1" fmla="*/ 0 w 384175"/>
                <a:gd name="connsiteY1" fmla="*/ 1022350 h 1022350"/>
                <a:gd name="connsiteX2" fmla="*/ 384175 w 384175"/>
                <a:gd name="connsiteY2" fmla="*/ 1022350 h 1022350"/>
                <a:gd name="connsiteX3" fmla="*/ 384175 w 384175"/>
                <a:gd name="connsiteY3" fmla="*/ 9525 h 1022350"/>
              </a:gdLst>
              <a:ahLst/>
              <a:cxnLst>
                <a:cxn ang="0">
                  <a:pos x="connsiteX0" y="connsiteY0"/>
                </a:cxn>
                <a:cxn ang="0">
                  <a:pos x="connsiteX1" y="connsiteY1"/>
                </a:cxn>
                <a:cxn ang="0">
                  <a:pos x="connsiteX2" y="connsiteY2"/>
                </a:cxn>
                <a:cxn ang="0">
                  <a:pos x="connsiteX3" y="connsiteY3"/>
                </a:cxn>
              </a:cxnLst>
              <a:rect l="l" t="t" r="r" b="b"/>
              <a:pathLst>
                <a:path w="384175" h="1022350">
                  <a:moveTo>
                    <a:pt x="0" y="0"/>
                  </a:moveTo>
                  <a:lnTo>
                    <a:pt x="0" y="1022350"/>
                  </a:lnTo>
                  <a:lnTo>
                    <a:pt x="384175" y="1022350"/>
                  </a:lnTo>
                  <a:lnTo>
                    <a:pt x="384175" y="9525"/>
                  </a:lnTo>
                </a:path>
              </a:pathLst>
            </a:custGeom>
            <a:noFill/>
            <a:ln w="3492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F05AF49-714A-B571-3EB7-3A92E56E0372}"/>
                </a:ext>
              </a:extLst>
            </p:cNvPr>
            <p:cNvSpPr/>
            <p:nvPr/>
          </p:nvSpPr>
          <p:spPr>
            <a:xfrm>
              <a:off x="6042025" y="2153170"/>
              <a:ext cx="317500" cy="250825"/>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C7F425C-80FE-3E5B-7F50-BCB85CF5004F}"/>
                </a:ext>
              </a:extLst>
            </p:cNvPr>
            <p:cNvSpPr/>
            <p:nvPr/>
          </p:nvSpPr>
          <p:spPr>
            <a:xfrm>
              <a:off x="6042025" y="2429655"/>
              <a:ext cx="317500" cy="250825"/>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 name="Group 15">
            <a:extLst>
              <a:ext uri="{FF2B5EF4-FFF2-40B4-BE49-F238E27FC236}">
                <a16:creationId xmlns:a16="http://schemas.microsoft.com/office/drawing/2014/main" id="{1DD8B8A2-4D0D-C184-D964-DDFEA8F31D70}"/>
              </a:ext>
            </a:extLst>
          </p:cNvPr>
          <p:cNvGrpSpPr/>
          <p:nvPr/>
        </p:nvGrpSpPr>
        <p:grpSpPr>
          <a:xfrm>
            <a:off x="3155131" y="1454409"/>
            <a:ext cx="384175" cy="1022350"/>
            <a:chOff x="6007100" y="1707381"/>
            <a:chExt cx="384175" cy="1022350"/>
          </a:xfrm>
        </p:grpSpPr>
        <p:sp>
          <p:nvSpPr>
            <p:cNvPr id="17" name="Freeform 16">
              <a:extLst>
                <a:ext uri="{FF2B5EF4-FFF2-40B4-BE49-F238E27FC236}">
                  <a16:creationId xmlns:a16="http://schemas.microsoft.com/office/drawing/2014/main" id="{B5E91C64-8953-4764-606C-C8BC55913A3D}"/>
                </a:ext>
              </a:extLst>
            </p:cNvPr>
            <p:cNvSpPr/>
            <p:nvPr/>
          </p:nvSpPr>
          <p:spPr>
            <a:xfrm>
              <a:off x="6007100" y="1707381"/>
              <a:ext cx="384175" cy="1022350"/>
            </a:xfrm>
            <a:custGeom>
              <a:avLst/>
              <a:gdLst>
                <a:gd name="connsiteX0" fmla="*/ 0 w 384175"/>
                <a:gd name="connsiteY0" fmla="*/ 0 h 1022350"/>
                <a:gd name="connsiteX1" fmla="*/ 0 w 384175"/>
                <a:gd name="connsiteY1" fmla="*/ 1022350 h 1022350"/>
                <a:gd name="connsiteX2" fmla="*/ 384175 w 384175"/>
                <a:gd name="connsiteY2" fmla="*/ 1022350 h 1022350"/>
                <a:gd name="connsiteX3" fmla="*/ 384175 w 384175"/>
                <a:gd name="connsiteY3" fmla="*/ 9525 h 1022350"/>
              </a:gdLst>
              <a:ahLst/>
              <a:cxnLst>
                <a:cxn ang="0">
                  <a:pos x="connsiteX0" y="connsiteY0"/>
                </a:cxn>
                <a:cxn ang="0">
                  <a:pos x="connsiteX1" y="connsiteY1"/>
                </a:cxn>
                <a:cxn ang="0">
                  <a:pos x="connsiteX2" y="connsiteY2"/>
                </a:cxn>
                <a:cxn ang="0">
                  <a:pos x="connsiteX3" y="connsiteY3"/>
                </a:cxn>
              </a:cxnLst>
              <a:rect l="l" t="t" r="r" b="b"/>
              <a:pathLst>
                <a:path w="384175" h="1022350">
                  <a:moveTo>
                    <a:pt x="0" y="0"/>
                  </a:moveTo>
                  <a:lnTo>
                    <a:pt x="0" y="1022350"/>
                  </a:lnTo>
                  <a:lnTo>
                    <a:pt x="384175" y="1022350"/>
                  </a:lnTo>
                  <a:lnTo>
                    <a:pt x="384175" y="9525"/>
                  </a:lnTo>
                </a:path>
              </a:pathLst>
            </a:custGeom>
            <a:noFill/>
            <a:ln w="3492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7DADF1F9-122D-7592-946B-432B84869018}"/>
                </a:ext>
              </a:extLst>
            </p:cNvPr>
            <p:cNvSpPr/>
            <p:nvPr/>
          </p:nvSpPr>
          <p:spPr>
            <a:xfrm>
              <a:off x="6042025" y="2429655"/>
              <a:ext cx="317500" cy="250825"/>
            </a:xfrm>
            <a:prstGeom prst="rect">
              <a:avLst/>
            </a:prstGeom>
            <a:solidFill>
              <a:srgbClr val="020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FCCDDE02-97F0-9669-F283-3118EFA9D414}"/>
              </a:ext>
            </a:extLst>
          </p:cNvPr>
          <p:cNvGrpSpPr/>
          <p:nvPr/>
        </p:nvGrpSpPr>
        <p:grpSpPr>
          <a:xfrm>
            <a:off x="2450373" y="1444475"/>
            <a:ext cx="384175" cy="1022350"/>
            <a:chOff x="6007100" y="1707381"/>
            <a:chExt cx="384175" cy="1022350"/>
          </a:xfrm>
        </p:grpSpPr>
        <p:sp>
          <p:nvSpPr>
            <p:cNvPr id="20" name="Freeform 19">
              <a:extLst>
                <a:ext uri="{FF2B5EF4-FFF2-40B4-BE49-F238E27FC236}">
                  <a16:creationId xmlns:a16="http://schemas.microsoft.com/office/drawing/2014/main" id="{98185176-3BD4-55A5-A442-39FED55538D8}"/>
                </a:ext>
              </a:extLst>
            </p:cNvPr>
            <p:cNvSpPr/>
            <p:nvPr/>
          </p:nvSpPr>
          <p:spPr>
            <a:xfrm>
              <a:off x="6007100" y="1707381"/>
              <a:ext cx="384175" cy="1022350"/>
            </a:xfrm>
            <a:custGeom>
              <a:avLst/>
              <a:gdLst>
                <a:gd name="connsiteX0" fmla="*/ 0 w 384175"/>
                <a:gd name="connsiteY0" fmla="*/ 0 h 1022350"/>
                <a:gd name="connsiteX1" fmla="*/ 0 w 384175"/>
                <a:gd name="connsiteY1" fmla="*/ 1022350 h 1022350"/>
                <a:gd name="connsiteX2" fmla="*/ 384175 w 384175"/>
                <a:gd name="connsiteY2" fmla="*/ 1022350 h 1022350"/>
                <a:gd name="connsiteX3" fmla="*/ 384175 w 384175"/>
                <a:gd name="connsiteY3" fmla="*/ 9525 h 1022350"/>
              </a:gdLst>
              <a:ahLst/>
              <a:cxnLst>
                <a:cxn ang="0">
                  <a:pos x="connsiteX0" y="connsiteY0"/>
                </a:cxn>
                <a:cxn ang="0">
                  <a:pos x="connsiteX1" y="connsiteY1"/>
                </a:cxn>
                <a:cxn ang="0">
                  <a:pos x="connsiteX2" y="connsiteY2"/>
                </a:cxn>
                <a:cxn ang="0">
                  <a:pos x="connsiteX3" y="connsiteY3"/>
                </a:cxn>
              </a:cxnLst>
              <a:rect l="l" t="t" r="r" b="b"/>
              <a:pathLst>
                <a:path w="384175" h="1022350">
                  <a:moveTo>
                    <a:pt x="0" y="0"/>
                  </a:moveTo>
                  <a:lnTo>
                    <a:pt x="0" y="1022350"/>
                  </a:lnTo>
                  <a:lnTo>
                    <a:pt x="384175" y="1022350"/>
                  </a:lnTo>
                  <a:lnTo>
                    <a:pt x="384175" y="9525"/>
                  </a:lnTo>
                </a:path>
              </a:pathLst>
            </a:custGeom>
            <a:noFill/>
            <a:ln w="3492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D1CA866E-9C8B-25F4-8596-9837176A3E33}"/>
                </a:ext>
              </a:extLst>
            </p:cNvPr>
            <p:cNvSpPr/>
            <p:nvPr/>
          </p:nvSpPr>
          <p:spPr>
            <a:xfrm>
              <a:off x="6042025" y="2153170"/>
              <a:ext cx="317500" cy="250825"/>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DEAB5F1F-BD10-B1B2-AC38-56BA762361D9}"/>
                </a:ext>
              </a:extLst>
            </p:cNvPr>
            <p:cNvSpPr/>
            <p:nvPr/>
          </p:nvSpPr>
          <p:spPr>
            <a:xfrm>
              <a:off x="6042025" y="2429655"/>
              <a:ext cx="317500" cy="250825"/>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3" name="Group 22">
            <a:extLst>
              <a:ext uri="{FF2B5EF4-FFF2-40B4-BE49-F238E27FC236}">
                <a16:creationId xmlns:a16="http://schemas.microsoft.com/office/drawing/2014/main" id="{1D7AAA71-9837-CD12-5D33-B067F4F5BC96}"/>
              </a:ext>
            </a:extLst>
          </p:cNvPr>
          <p:cNvGrpSpPr/>
          <p:nvPr/>
        </p:nvGrpSpPr>
        <p:grpSpPr>
          <a:xfrm>
            <a:off x="5271171" y="1449684"/>
            <a:ext cx="384175" cy="1022350"/>
            <a:chOff x="6007100" y="1707381"/>
            <a:chExt cx="384175" cy="1022350"/>
          </a:xfrm>
        </p:grpSpPr>
        <p:sp>
          <p:nvSpPr>
            <p:cNvPr id="24" name="Freeform 23">
              <a:extLst>
                <a:ext uri="{FF2B5EF4-FFF2-40B4-BE49-F238E27FC236}">
                  <a16:creationId xmlns:a16="http://schemas.microsoft.com/office/drawing/2014/main" id="{967E7C21-DB9D-D243-9172-2E43201A9AE4}"/>
                </a:ext>
              </a:extLst>
            </p:cNvPr>
            <p:cNvSpPr/>
            <p:nvPr/>
          </p:nvSpPr>
          <p:spPr>
            <a:xfrm>
              <a:off x="6007100" y="1707381"/>
              <a:ext cx="384175" cy="1022350"/>
            </a:xfrm>
            <a:custGeom>
              <a:avLst/>
              <a:gdLst>
                <a:gd name="connsiteX0" fmla="*/ 0 w 384175"/>
                <a:gd name="connsiteY0" fmla="*/ 0 h 1022350"/>
                <a:gd name="connsiteX1" fmla="*/ 0 w 384175"/>
                <a:gd name="connsiteY1" fmla="*/ 1022350 h 1022350"/>
                <a:gd name="connsiteX2" fmla="*/ 384175 w 384175"/>
                <a:gd name="connsiteY2" fmla="*/ 1022350 h 1022350"/>
                <a:gd name="connsiteX3" fmla="*/ 384175 w 384175"/>
                <a:gd name="connsiteY3" fmla="*/ 9525 h 1022350"/>
              </a:gdLst>
              <a:ahLst/>
              <a:cxnLst>
                <a:cxn ang="0">
                  <a:pos x="connsiteX0" y="connsiteY0"/>
                </a:cxn>
                <a:cxn ang="0">
                  <a:pos x="connsiteX1" y="connsiteY1"/>
                </a:cxn>
                <a:cxn ang="0">
                  <a:pos x="connsiteX2" y="connsiteY2"/>
                </a:cxn>
                <a:cxn ang="0">
                  <a:pos x="connsiteX3" y="connsiteY3"/>
                </a:cxn>
              </a:cxnLst>
              <a:rect l="l" t="t" r="r" b="b"/>
              <a:pathLst>
                <a:path w="384175" h="1022350">
                  <a:moveTo>
                    <a:pt x="0" y="0"/>
                  </a:moveTo>
                  <a:lnTo>
                    <a:pt x="0" y="1022350"/>
                  </a:lnTo>
                  <a:lnTo>
                    <a:pt x="384175" y="1022350"/>
                  </a:lnTo>
                  <a:lnTo>
                    <a:pt x="384175" y="9525"/>
                  </a:lnTo>
                </a:path>
              </a:pathLst>
            </a:custGeom>
            <a:noFill/>
            <a:ln w="3492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31B8A4E7-FA6E-FC80-96F6-9F5D6AD0BBF4}"/>
                </a:ext>
              </a:extLst>
            </p:cNvPr>
            <p:cNvSpPr/>
            <p:nvPr/>
          </p:nvSpPr>
          <p:spPr>
            <a:xfrm>
              <a:off x="6042025" y="1876685"/>
              <a:ext cx="317500" cy="25082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42A9DEBF-8232-644D-5846-8933CC7889E2}"/>
                </a:ext>
              </a:extLst>
            </p:cNvPr>
            <p:cNvSpPr/>
            <p:nvPr/>
          </p:nvSpPr>
          <p:spPr>
            <a:xfrm>
              <a:off x="6042025" y="2153170"/>
              <a:ext cx="317500" cy="25082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15AAD6F6-8F34-54B9-1919-1CB475E3CB9A}"/>
                </a:ext>
              </a:extLst>
            </p:cNvPr>
            <p:cNvSpPr/>
            <p:nvPr/>
          </p:nvSpPr>
          <p:spPr>
            <a:xfrm>
              <a:off x="6042025" y="2429655"/>
              <a:ext cx="317500" cy="25082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C1CFDBD3-A82D-76A0-22F5-3F04EC5A0F7A}"/>
              </a:ext>
            </a:extLst>
          </p:cNvPr>
          <p:cNvGrpSpPr/>
          <p:nvPr/>
        </p:nvGrpSpPr>
        <p:grpSpPr>
          <a:xfrm>
            <a:off x="1742032" y="1443792"/>
            <a:ext cx="384175" cy="1022350"/>
            <a:chOff x="6007100" y="1707381"/>
            <a:chExt cx="384175" cy="1022350"/>
          </a:xfrm>
        </p:grpSpPr>
        <p:sp>
          <p:nvSpPr>
            <p:cNvPr id="29" name="Freeform 28">
              <a:extLst>
                <a:ext uri="{FF2B5EF4-FFF2-40B4-BE49-F238E27FC236}">
                  <a16:creationId xmlns:a16="http://schemas.microsoft.com/office/drawing/2014/main" id="{854FBA73-2AEC-73E2-7894-FC097F77B203}"/>
                </a:ext>
              </a:extLst>
            </p:cNvPr>
            <p:cNvSpPr/>
            <p:nvPr/>
          </p:nvSpPr>
          <p:spPr>
            <a:xfrm>
              <a:off x="6007100" y="1707381"/>
              <a:ext cx="384175" cy="1022350"/>
            </a:xfrm>
            <a:custGeom>
              <a:avLst/>
              <a:gdLst>
                <a:gd name="connsiteX0" fmla="*/ 0 w 384175"/>
                <a:gd name="connsiteY0" fmla="*/ 0 h 1022350"/>
                <a:gd name="connsiteX1" fmla="*/ 0 w 384175"/>
                <a:gd name="connsiteY1" fmla="*/ 1022350 h 1022350"/>
                <a:gd name="connsiteX2" fmla="*/ 384175 w 384175"/>
                <a:gd name="connsiteY2" fmla="*/ 1022350 h 1022350"/>
                <a:gd name="connsiteX3" fmla="*/ 384175 w 384175"/>
                <a:gd name="connsiteY3" fmla="*/ 9525 h 1022350"/>
              </a:gdLst>
              <a:ahLst/>
              <a:cxnLst>
                <a:cxn ang="0">
                  <a:pos x="connsiteX0" y="connsiteY0"/>
                </a:cxn>
                <a:cxn ang="0">
                  <a:pos x="connsiteX1" y="connsiteY1"/>
                </a:cxn>
                <a:cxn ang="0">
                  <a:pos x="connsiteX2" y="connsiteY2"/>
                </a:cxn>
                <a:cxn ang="0">
                  <a:pos x="connsiteX3" y="connsiteY3"/>
                </a:cxn>
              </a:cxnLst>
              <a:rect l="l" t="t" r="r" b="b"/>
              <a:pathLst>
                <a:path w="384175" h="1022350">
                  <a:moveTo>
                    <a:pt x="0" y="0"/>
                  </a:moveTo>
                  <a:lnTo>
                    <a:pt x="0" y="1022350"/>
                  </a:lnTo>
                  <a:lnTo>
                    <a:pt x="384175" y="1022350"/>
                  </a:lnTo>
                  <a:lnTo>
                    <a:pt x="384175" y="9525"/>
                  </a:lnTo>
                </a:path>
              </a:pathLst>
            </a:custGeom>
            <a:noFill/>
            <a:ln w="3492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8A833C6-42ED-1420-E592-2B3C3DA5449F}"/>
                </a:ext>
              </a:extLst>
            </p:cNvPr>
            <p:cNvSpPr/>
            <p:nvPr/>
          </p:nvSpPr>
          <p:spPr>
            <a:xfrm>
              <a:off x="6042025" y="1876685"/>
              <a:ext cx="317500" cy="25082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A46A13C7-DDF3-C04B-5F2F-08B77366090D}"/>
                </a:ext>
              </a:extLst>
            </p:cNvPr>
            <p:cNvSpPr/>
            <p:nvPr/>
          </p:nvSpPr>
          <p:spPr>
            <a:xfrm>
              <a:off x="6042025" y="2153170"/>
              <a:ext cx="317500" cy="25082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B7850D09-3F84-EC56-53E7-B4E5A3A4CAE2}"/>
                </a:ext>
              </a:extLst>
            </p:cNvPr>
            <p:cNvSpPr/>
            <p:nvPr/>
          </p:nvSpPr>
          <p:spPr>
            <a:xfrm>
              <a:off x="6042025" y="2429655"/>
              <a:ext cx="317500" cy="25082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5" name="Right Brace 74">
            <a:extLst>
              <a:ext uri="{FF2B5EF4-FFF2-40B4-BE49-F238E27FC236}">
                <a16:creationId xmlns:a16="http://schemas.microsoft.com/office/drawing/2014/main" id="{AA4E7FF8-3E11-B5E5-B2E4-4E2598C6324B}"/>
              </a:ext>
            </a:extLst>
          </p:cNvPr>
          <p:cNvSpPr/>
          <p:nvPr/>
        </p:nvSpPr>
        <p:spPr>
          <a:xfrm>
            <a:off x="5897459" y="1341666"/>
            <a:ext cx="348317" cy="1158442"/>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82AF5B7D-8EDF-9A6B-7E8E-4358D05529ED}"/>
              </a:ext>
            </a:extLst>
          </p:cNvPr>
          <p:cNvSpPr txBox="1"/>
          <p:nvPr/>
        </p:nvSpPr>
        <p:spPr>
          <a:xfrm>
            <a:off x="6220063" y="1675584"/>
            <a:ext cx="5834350" cy="424732"/>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Link-layer frame data awaiting transmission</a:t>
            </a:r>
          </a:p>
        </p:txBody>
      </p:sp>
      <p:grpSp>
        <p:nvGrpSpPr>
          <p:cNvPr id="87" name="Group 86">
            <a:extLst>
              <a:ext uri="{FF2B5EF4-FFF2-40B4-BE49-F238E27FC236}">
                <a16:creationId xmlns:a16="http://schemas.microsoft.com/office/drawing/2014/main" id="{72D894D2-7617-9989-CF98-EB3EF547E14E}"/>
              </a:ext>
            </a:extLst>
          </p:cNvPr>
          <p:cNvGrpSpPr/>
          <p:nvPr/>
        </p:nvGrpSpPr>
        <p:grpSpPr>
          <a:xfrm>
            <a:off x="1733041" y="3611239"/>
            <a:ext cx="9872353" cy="1460818"/>
            <a:chOff x="3273961" y="3611239"/>
            <a:chExt cx="9872353" cy="1460818"/>
          </a:xfrm>
        </p:grpSpPr>
        <p:grpSp>
          <p:nvGrpSpPr>
            <p:cNvPr id="74" name="Group 73">
              <a:extLst>
                <a:ext uri="{FF2B5EF4-FFF2-40B4-BE49-F238E27FC236}">
                  <a16:creationId xmlns:a16="http://schemas.microsoft.com/office/drawing/2014/main" id="{17EE4640-5AD9-EF09-19F5-EC2020A682AF}"/>
                </a:ext>
              </a:extLst>
            </p:cNvPr>
            <p:cNvGrpSpPr/>
            <p:nvPr/>
          </p:nvGrpSpPr>
          <p:grpSpPr>
            <a:xfrm>
              <a:off x="3273961" y="3984779"/>
              <a:ext cx="3923823" cy="1087278"/>
              <a:chOff x="4346739" y="5090900"/>
              <a:chExt cx="3923823" cy="1087278"/>
            </a:xfrm>
          </p:grpSpPr>
          <p:sp>
            <p:nvSpPr>
              <p:cNvPr id="36" name="Rectangle 35">
                <a:extLst>
                  <a:ext uri="{FF2B5EF4-FFF2-40B4-BE49-F238E27FC236}">
                    <a16:creationId xmlns:a16="http://schemas.microsoft.com/office/drawing/2014/main" id="{3F86B0C0-7F8D-B7DC-1554-8DAF1BD7D7DE}"/>
                  </a:ext>
                </a:extLst>
              </p:cNvPr>
              <p:cNvSpPr/>
              <p:nvPr/>
            </p:nvSpPr>
            <p:spPr>
              <a:xfrm>
                <a:off x="7941926" y="5102238"/>
                <a:ext cx="328636" cy="31965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CE2D44B-567B-567E-3D4F-9067DB30CA7F}"/>
                  </a:ext>
                </a:extLst>
              </p:cNvPr>
              <p:cNvSpPr/>
              <p:nvPr/>
            </p:nvSpPr>
            <p:spPr>
              <a:xfrm>
                <a:off x="7941926" y="5484778"/>
                <a:ext cx="328636" cy="31965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48D767A2-B53A-7935-9285-338EE47ED04C}"/>
                  </a:ext>
                </a:extLst>
              </p:cNvPr>
              <p:cNvSpPr/>
              <p:nvPr/>
            </p:nvSpPr>
            <p:spPr>
              <a:xfrm>
                <a:off x="7941926" y="5857556"/>
                <a:ext cx="328636" cy="31965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C355C167-D44C-E174-4772-2DCA7B63FECC}"/>
                  </a:ext>
                </a:extLst>
              </p:cNvPr>
              <p:cNvSpPr/>
              <p:nvPr/>
            </p:nvSpPr>
            <p:spPr>
              <a:xfrm>
                <a:off x="7547989" y="5101023"/>
                <a:ext cx="328636" cy="31965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83BC7FD7-5843-364F-082F-6FE32D89A821}"/>
                  </a:ext>
                </a:extLst>
              </p:cNvPr>
              <p:cNvSpPr/>
              <p:nvPr/>
            </p:nvSpPr>
            <p:spPr>
              <a:xfrm>
                <a:off x="7147544" y="5102709"/>
                <a:ext cx="328636" cy="31965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73F182D7-C3DC-70D3-ABD0-D800337071C4}"/>
                  </a:ext>
                </a:extLst>
              </p:cNvPr>
              <p:cNvSpPr/>
              <p:nvPr/>
            </p:nvSpPr>
            <p:spPr>
              <a:xfrm>
                <a:off x="7547989" y="5484778"/>
                <a:ext cx="328636" cy="319651"/>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B974F4F3-3DE6-7ED3-C057-43943D1F22ED}"/>
                  </a:ext>
                </a:extLst>
              </p:cNvPr>
              <p:cNvSpPr/>
              <p:nvPr/>
            </p:nvSpPr>
            <p:spPr>
              <a:xfrm>
                <a:off x="7535155" y="5857555"/>
                <a:ext cx="328636" cy="319651"/>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F4BBC693-849E-E326-4D9E-DC7EC1F0D0A6}"/>
                  </a:ext>
                </a:extLst>
              </p:cNvPr>
              <p:cNvSpPr/>
              <p:nvPr/>
            </p:nvSpPr>
            <p:spPr>
              <a:xfrm>
                <a:off x="6744593" y="5484777"/>
                <a:ext cx="328636" cy="319651"/>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80E0A4A5-8944-18B6-B109-FCDDFBDB715D}"/>
                  </a:ext>
                </a:extLst>
              </p:cNvPr>
              <p:cNvSpPr/>
              <p:nvPr/>
            </p:nvSpPr>
            <p:spPr>
              <a:xfrm>
                <a:off x="7146291" y="5484776"/>
                <a:ext cx="328636" cy="319651"/>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B0539402-2294-7A56-C721-9EA7C1DDAF47}"/>
                  </a:ext>
                </a:extLst>
              </p:cNvPr>
              <p:cNvSpPr/>
              <p:nvPr/>
            </p:nvSpPr>
            <p:spPr>
              <a:xfrm>
                <a:off x="6345416" y="5484776"/>
                <a:ext cx="328636" cy="319651"/>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D080431F-34BD-CFC9-8D94-DFC5DFA030F9}"/>
                  </a:ext>
                </a:extLst>
              </p:cNvPr>
              <p:cNvSpPr/>
              <p:nvPr/>
            </p:nvSpPr>
            <p:spPr>
              <a:xfrm>
                <a:off x="5544541" y="5484776"/>
                <a:ext cx="328636" cy="319651"/>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0BE217F1-1F1C-B886-E743-E17CA492CE7E}"/>
                  </a:ext>
                </a:extLst>
              </p:cNvPr>
              <p:cNvSpPr/>
              <p:nvPr/>
            </p:nvSpPr>
            <p:spPr>
              <a:xfrm>
                <a:off x="5944978" y="5484776"/>
                <a:ext cx="328636" cy="319651"/>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14F1325E-5A43-9F27-FAA2-DD6249FB6C19}"/>
                  </a:ext>
                </a:extLst>
              </p:cNvPr>
              <p:cNvSpPr/>
              <p:nvPr/>
            </p:nvSpPr>
            <p:spPr>
              <a:xfrm>
                <a:off x="5549948" y="5857554"/>
                <a:ext cx="328636" cy="319651"/>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A6A523DB-D682-9B11-2183-689EF4374AF7}"/>
                  </a:ext>
                </a:extLst>
              </p:cNvPr>
              <p:cNvSpPr/>
              <p:nvPr/>
            </p:nvSpPr>
            <p:spPr>
              <a:xfrm>
                <a:off x="5944978" y="5857553"/>
                <a:ext cx="328636" cy="319651"/>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15EF4997-1F92-B709-CB8E-5E650FD10F9A}"/>
                  </a:ext>
                </a:extLst>
              </p:cNvPr>
              <p:cNvSpPr/>
              <p:nvPr/>
            </p:nvSpPr>
            <p:spPr>
              <a:xfrm>
                <a:off x="6340008" y="5857552"/>
                <a:ext cx="328636" cy="319651"/>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02EEAEC3-1858-B2F2-37A6-A8599B3B2402}"/>
                  </a:ext>
                </a:extLst>
              </p:cNvPr>
              <p:cNvSpPr/>
              <p:nvPr/>
            </p:nvSpPr>
            <p:spPr>
              <a:xfrm>
                <a:off x="6735038" y="5857551"/>
                <a:ext cx="328636" cy="319651"/>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39ABB148-D181-92C2-F8A0-29F707311112}"/>
                  </a:ext>
                </a:extLst>
              </p:cNvPr>
              <p:cNvSpPr/>
              <p:nvPr/>
            </p:nvSpPr>
            <p:spPr>
              <a:xfrm>
                <a:off x="7130068" y="5857550"/>
                <a:ext cx="328636" cy="319651"/>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42E4277E-2659-EB09-5A40-C7549E4BFAA2}"/>
                  </a:ext>
                </a:extLst>
              </p:cNvPr>
              <p:cNvSpPr/>
              <p:nvPr/>
            </p:nvSpPr>
            <p:spPr>
              <a:xfrm>
                <a:off x="6747429" y="5101022"/>
                <a:ext cx="328636" cy="319651"/>
              </a:xfrm>
              <a:prstGeom prst="rect">
                <a:avLst/>
              </a:prstGeom>
              <a:solidFill>
                <a:srgbClr val="020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5E4E68EF-EC13-1A9E-3502-11E6D6BDCD7F}"/>
                  </a:ext>
                </a:extLst>
              </p:cNvPr>
              <p:cNvSpPr/>
              <p:nvPr/>
            </p:nvSpPr>
            <p:spPr>
              <a:xfrm>
                <a:off x="6347314" y="5099335"/>
                <a:ext cx="328636" cy="319651"/>
              </a:xfrm>
              <a:prstGeom prst="rect">
                <a:avLst/>
              </a:prstGeom>
              <a:solidFill>
                <a:srgbClr val="020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19019E99-75D9-E026-B8E8-35BE9F21D806}"/>
                  </a:ext>
                </a:extLst>
              </p:cNvPr>
              <p:cNvSpPr/>
              <p:nvPr/>
            </p:nvSpPr>
            <p:spPr>
              <a:xfrm>
                <a:off x="5947199" y="5097648"/>
                <a:ext cx="328636" cy="319651"/>
              </a:xfrm>
              <a:prstGeom prst="rect">
                <a:avLst/>
              </a:prstGeom>
              <a:solidFill>
                <a:srgbClr val="020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6865057-B61E-5121-1472-DDC3B1CE544A}"/>
                  </a:ext>
                </a:extLst>
              </p:cNvPr>
              <p:cNvSpPr/>
              <p:nvPr/>
            </p:nvSpPr>
            <p:spPr>
              <a:xfrm>
                <a:off x="5547084" y="5095961"/>
                <a:ext cx="328636" cy="319651"/>
              </a:xfrm>
              <a:prstGeom prst="rect">
                <a:avLst/>
              </a:prstGeom>
              <a:solidFill>
                <a:srgbClr val="020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3908EB20-5C11-7D56-9496-67A131AA5C80}"/>
                  </a:ext>
                </a:extLst>
              </p:cNvPr>
              <p:cNvSpPr/>
              <p:nvPr/>
            </p:nvSpPr>
            <p:spPr>
              <a:xfrm>
                <a:off x="5146969" y="5094274"/>
                <a:ext cx="328636" cy="319651"/>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9E345145-4CDC-E417-B1CF-A47971D04ABB}"/>
                  </a:ext>
                </a:extLst>
              </p:cNvPr>
              <p:cNvSpPr/>
              <p:nvPr/>
            </p:nvSpPr>
            <p:spPr>
              <a:xfrm>
                <a:off x="4746854" y="5092587"/>
                <a:ext cx="328636" cy="319651"/>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F04ACD4A-F098-F313-282A-0340F294EF27}"/>
                  </a:ext>
                </a:extLst>
              </p:cNvPr>
              <p:cNvSpPr/>
              <p:nvPr/>
            </p:nvSpPr>
            <p:spPr>
              <a:xfrm>
                <a:off x="4346739" y="5090900"/>
                <a:ext cx="328636" cy="319651"/>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EB8C55D9-7D3C-1087-9E98-BFEA85D85126}"/>
                  </a:ext>
                </a:extLst>
              </p:cNvPr>
              <p:cNvSpPr/>
              <p:nvPr/>
            </p:nvSpPr>
            <p:spPr>
              <a:xfrm>
                <a:off x="5149343" y="5484775"/>
                <a:ext cx="328636" cy="319651"/>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9A69045C-26D8-027D-284A-3538AB1DADA1}"/>
                  </a:ext>
                </a:extLst>
              </p:cNvPr>
              <p:cNvSpPr/>
              <p:nvPr/>
            </p:nvSpPr>
            <p:spPr>
              <a:xfrm>
                <a:off x="5144019" y="5857549"/>
                <a:ext cx="328636" cy="319651"/>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15555BD5-947E-220F-E9A1-2C2B79935C35}"/>
                  </a:ext>
                </a:extLst>
              </p:cNvPr>
              <p:cNvSpPr/>
              <p:nvPr/>
            </p:nvSpPr>
            <p:spPr>
              <a:xfrm>
                <a:off x="4748906" y="5484775"/>
                <a:ext cx="328636" cy="319651"/>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B5526C8C-6048-F9A2-7398-1C3B60336524}"/>
                  </a:ext>
                </a:extLst>
              </p:cNvPr>
              <p:cNvSpPr/>
              <p:nvPr/>
            </p:nvSpPr>
            <p:spPr>
              <a:xfrm>
                <a:off x="4348469" y="5484775"/>
                <a:ext cx="328636" cy="319651"/>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AF5FDD16-446C-CA36-B1A0-B90EFD7B02D3}"/>
                  </a:ext>
                </a:extLst>
              </p:cNvPr>
              <p:cNvSpPr/>
              <p:nvPr/>
            </p:nvSpPr>
            <p:spPr>
              <a:xfrm>
                <a:off x="4746755" y="5858038"/>
                <a:ext cx="328636" cy="319651"/>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E2B8A831-216E-6D82-0A03-A645BFADC38F}"/>
                  </a:ext>
                </a:extLst>
              </p:cNvPr>
              <p:cNvSpPr/>
              <p:nvPr/>
            </p:nvSpPr>
            <p:spPr>
              <a:xfrm>
                <a:off x="4349491" y="5858527"/>
                <a:ext cx="328636" cy="319651"/>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9" name="Right Arrow 68">
              <a:extLst>
                <a:ext uri="{FF2B5EF4-FFF2-40B4-BE49-F238E27FC236}">
                  <a16:creationId xmlns:a16="http://schemas.microsoft.com/office/drawing/2014/main" id="{7F128DCC-CDF6-112C-0835-F99D8AAC679A}"/>
                </a:ext>
              </a:extLst>
            </p:cNvPr>
            <p:cNvSpPr/>
            <p:nvPr/>
          </p:nvSpPr>
          <p:spPr>
            <a:xfrm rot="5400000">
              <a:off x="5049431" y="3620430"/>
              <a:ext cx="366697" cy="348316"/>
            </a:xfrm>
            <a:prstGeom prst="rightArrow">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ight Brace 75">
              <a:extLst>
                <a:ext uri="{FF2B5EF4-FFF2-40B4-BE49-F238E27FC236}">
                  <a16:creationId xmlns:a16="http://schemas.microsoft.com/office/drawing/2014/main" id="{3539A454-3C9B-2E1E-0BDD-FC76783C7F05}"/>
                </a:ext>
              </a:extLst>
            </p:cNvPr>
            <p:cNvSpPr/>
            <p:nvPr/>
          </p:nvSpPr>
          <p:spPr>
            <a:xfrm>
              <a:off x="7451776" y="3916651"/>
              <a:ext cx="311490" cy="1154428"/>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5BC74220-F851-91AC-7ECF-5A4077931F9F}"/>
                </a:ext>
              </a:extLst>
            </p:cNvPr>
            <p:cNvSpPr txBox="1"/>
            <p:nvPr/>
          </p:nvSpPr>
          <p:spPr>
            <a:xfrm>
              <a:off x="7676524" y="4179631"/>
              <a:ext cx="5469790" cy="690638"/>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Channel blocks that will carry frame data destined to specific </a:t>
              </a:r>
              <a:r>
                <a:rPr lang="en-US" sz="2400" dirty="0">
                  <a:solidFill>
                    <a:prstClr val="black"/>
                  </a:solidFill>
                  <a:latin typeface="Calibri" panose="020F0502020204030204"/>
                </a:rPr>
                <a:t>devices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86" name="Group 85">
            <a:extLst>
              <a:ext uri="{FF2B5EF4-FFF2-40B4-BE49-F238E27FC236}">
                <a16:creationId xmlns:a16="http://schemas.microsoft.com/office/drawing/2014/main" id="{C46A4E50-4741-E9DA-1B35-552EB820662B}"/>
              </a:ext>
            </a:extLst>
          </p:cNvPr>
          <p:cNvGrpSpPr/>
          <p:nvPr/>
        </p:nvGrpSpPr>
        <p:grpSpPr>
          <a:xfrm>
            <a:off x="488696" y="2500108"/>
            <a:ext cx="5166650" cy="1246179"/>
            <a:chOff x="2029616" y="2500108"/>
            <a:chExt cx="5166650" cy="1246179"/>
          </a:xfrm>
        </p:grpSpPr>
        <p:sp>
          <p:nvSpPr>
            <p:cNvPr id="33" name="Right Arrow 32">
              <a:extLst>
                <a:ext uri="{FF2B5EF4-FFF2-40B4-BE49-F238E27FC236}">
                  <a16:creationId xmlns:a16="http://schemas.microsoft.com/office/drawing/2014/main" id="{27915510-47D0-E914-1414-BDD9861691BD}"/>
                </a:ext>
              </a:extLst>
            </p:cNvPr>
            <p:cNvSpPr/>
            <p:nvPr/>
          </p:nvSpPr>
          <p:spPr>
            <a:xfrm rot="5400000">
              <a:off x="5027903" y="2509299"/>
              <a:ext cx="366697" cy="348316"/>
            </a:xfrm>
            <a:prstGeom prst="rightArrow">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109AAF1E-45A8-5F2B-FB19-21324FB25AC2}"/>
                </a:ext>
              </a:extLst>
            </p:cNvPr>
            <p:cNvSpPr/>
            <p:nvPr/>
          </p:nvSpPr>
          <p:spPr>
            <a:xfrm>
              <a:off x="3282952" y="2906561"/>
              <a:ext cx="3913314" cy="689862"/>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Scheduler</a:t>
              </a:r>
            </a:p>
          </p:txBody>
        </p:sp>
        <p:sp>
          <p:nvSpPr>
            <p:cNvPr id="81" name="TextBox 80">
              <a:extLst>
                <a:ext uri="{FF2B5EF4-FFF2-40B4-BE49-F238E27FC236}">
                  <a16:creationId xmlns:a16="http://schemas.microsoft.com/office/drawing/2014/main" id="{46775E59-7BB5-08AB-D28B-B2D1C261D37D}"/>
                </a:ext>
              </a:extLst>
            </p:cNvPr>
            <p:cNvSpPr txBox="1"/>
            <p:nvPr/>
          </p:nvSpPr>
          <p:spPr>
            <a:xfrm>
              <a:off x="2051231" y="3284622"/>
              <a:ext cx="62921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CQI</a:t>
              </a:r>
            </a:p>
          </p:txBody>
        </p:sp>
        <p:cxnSp>
          <p:nvCxnSpPr>
            <p:cNvPr id="82" name="Straight Arrow Connector 81">
              <a:extLst>
                <a:ext uri="{FF2B5EF4-FFF2-40B4-BE49-F238E27FC236}">
                  <a16:creationId xmlns:a16="http://schemas.microsoft.com/office/drawing/2014/main" id="{10C2B4BA-096A-3895-BB96-FE7156567E28}"/>
                </a:ext>
              </a:extLst>
            </p:cNvPr>
            <p:cNvCxnSpPr/>
            <p:nvPr/>
          </p:nvCxnSpPr>
          <p:spPr>
            <a:xfrm>
              <a:off x="2609513" y="3485177"/>
              <a:ext cx="456482" cy="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83" name="Group 82">
              <a:extLst>
                <a:ext uri="{FF2B5EF4-FFF2-40B4-BE49-F238E27FC236}">
                  <a16:creationId xmlns:a16="http://schemas.microsoft.com/office/drawing/2014/main" id="{3C97017C-FA1F-7917-B501-B8D4F12BCDD1}"/>
                </a:ext>
              </a:extLst>
            </p:cNvPr>
            <p:cNvGrpSpPr/>
            <p:nvPr/>
          </p:nvGrpSpPr>
          <p:grpSpPr>
            <a:xfrm>
              <a:off x="2029616" y="2822957"/>
              <a:ext cx="1013567" cy="461665"/>
              <a:chOff x="2301026" y="3887771"/>
              <a:chExt cx="1013567" cy="461665"/>
            </a:xfrm>
          </p:grpSpPr>
          <p:sp>
            <p:nvSpPr>
              <p:cNvPr id="84" name="TextBox 83">
                <a:extLst>
                  <a:ext uri="{FF2B5EF4-FFF2-40B4-BE49-F238E27FC236}">
                    <a16:creationId xmlns:a16="http://schemas.microsoft.com/office/drawing/2014/main" id="{DDB8E69B-7017-6AD7-BFA4-36BB63D5A499}"/>
                  </a:ext>
                </a:extLst>
              </p:cNvPr>
              <p:cNvSpPr txBox="1"/>
              <p:nvPr/>
            </p:nvSpPr>
            <p:spPr>
              <a:xfrm>
                <a:off x="2301026" y="3887771"/>
                <a:ext cx="6319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QCI</a:t>
                </a:r>
              </a:p>
            </p:txBody>
          </p:sp>
          <p:cxnSp>
            <p:nvCxnSpPr>
              <p:cNvPr id="85" name="Straight Arrow Connector 84">
                <a:extLst>
                  <a:ext uri="{FF2B5EF4-FFF2-40B4-BE49-F238E27FC236}">
                    <a16:creationId xmlns:a16="http://schemas.microsoft.com/office/drawing/2014/main" id="{A87BD400-93B4-AD3B-848F-F78746E24CBC}"/>
                  </a:ext>
                </a:extLst>
              </p:cNvPr>
              <p:cNvCxnSpPr/>
              <p:nvPr/>
            </p:nvCxnSpPr>
            <p:spPr>
              <a:xfrm>
                <a:off x="2858111" y="4137027"/>
                <a:ext cx="456482" cy="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66" name="Group 65">
            <a:extLst>
              <a:ext uri="{FF2B5EF4-FFF2-40B4-BE49-F238E27FC236}">
                <a16:creationId xmlns:a16="http://schemas.microsoft.com/office/drawing/2014/main" id="{E97747CA-CF6C-9E8E-3BBF-D017EDC4C1D4}"/>
              </a:ext>
            </a:extLst>
          </p:cNvPr>
          <p:cNvGrpSpPr/>
          <p:nvPr/>
        </p:nvGrpSpPr>
        <p:grpSpPr>
          <a:xfrm>
            <a:off x="5829516" y="2451570"/>
            <a:ext cx="6000626" cy="2000548"/>
            <a:chOff x="5829516" y="2451570"/>
            <a:chExt cx="6000626" cy="2000548"/>
          </a:xfrm>
        </p:grpSpPr>
        <p:sp>
          <p:nvSpPr>
            <p:cNvPr id="5" name="TextBox 4">
              <a:extLst>
                <a:ext uri="{FF2B5EF4-FFF2-40B4-BE49-F238E27FC236}">
                  <a16:creationId xmlns:a16="http://schemas.microsoft.com/office/drawing/2014/main" id="{8F2C8095-8197-7474-FE27-A58B6B25DAB7}"/>
                </a:ext>
              </a:extLst>
            </p:cNvPr>
            <p:cNvSpPr txBox="1"/>
            <p:nvPr/>
          </p:nvSpPr>
          <p:spPr>
            <a:xfrm>
              <a:off x="6220063" y="2451570"/>
              <a:ext cx="5610079" cy="2000548"/>
            </a:xfrm>
            <a:prstGeom prst="rect">
              <a:avLst/>
            </a:prstGeom>
            <a:noFill/>
          </p:spPr>
          <p:txBody>
            <a:bodyPr wrap="square" rtlCol="0">
              <a:spAutoFit/>
            </a:bodyPr>
            <a:lstStyle/>
            <a:p>
              <a:r>
                <a:rPr lang="en-US" sz="2400" dirty="0">
                  <a:solidFill>
                    <a:srgbClr val="C00000"/>
                  </a:solidFill>
                </a:rPr>
                <a:t>Scheduling: </a:t>
              </a:r>
              <a:r>
                <a:rPr lang="en-US" sz="2400" dirty="0"/>
                <a:t>which frame(s) to schedule for transmission</a:t>
              </a:r>
            </a:p>
            <a:p>
              <a:pPr marL="457200" indent="-277813">
                <a:buClr>
                  <a:srgbClr val="0E00A3"/>
                </a:buClr>
                <a:buFont typeface="Wingdings" pitchFamily="2" charset="2"/>
                <a:buChar char="§"/>
              </a:pPr>
              <a:r>
                <a:rPr lang="en-US" sz="2400" dirty="0"/>
                <a:t>performance will depend on channel conditions, user device</a:t>
              </a:r>
            </a:p>
            <a:p>
              <a:endParaRPr lang="en-US" sz="2800" dirty="0"/>
            </a:p>
          </p:txBody>
        </p:sp>
        <p:sp>
          <p:nvSpPr>
            <p:cNvPr id="35" name="Right Brace 34">
              <a:extLst>
                <a:ext uri="{FF2B5EF4-FFF2-40B4-BE49-F238E27FC236}">
                  <a16:creationId xmlns:a16="http://schemas.microsoft.com/office/drawing/2014/main" id="{404F4134-BB7F-1388-56C9-364D725115D8}"/>
                </a:ext>
              </a:extLst>
            </p:cNvPr>
            <p:cNvSpPr/>
            <p:nvPr/>
          </p:nvSpPr>
          <p:spPr>
            <a:xfrm>
              <a:off x="5829516" y="2610127"/>
              <a:ext cx="348317" cy="1158442"/>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166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dissolve">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dissolve">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dissolve">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B6305-45C7-917A-7574-5974DCEFB0ED}"/>
            </a:ext>
          </a:extLst>
        </p:cNvPr>
        <p:cNvGrpSpPr/>
        <p:nvPr/>
      </p:nvGrpSpPr>
      <p:grpSpPr>
        <a:xfrm>
          <a:off x="0" y="0"/>
          <a:ext cx="0" cy="0"/>
          <a:chOff x="0" y="0"/>
          <a:chExt cx="0" cy="0"/>
        </a:xfrm>
      </p:grpSpPr>
      <p:sp>
        <p:nvSpPr>
          <p:cNvPr id="516" name="Title 1">
            <a:extLst>
              <a:ext uri="{FF2B5EF4-FFF2-40B4-BE49-F238E27FC236}">
                <a16:creationId xmlns:a16="http://schemas.microsoft.com/office/drawing/2014/main" id="{B10D8738-B076-7D8C-B1DD-7EB9BA8DE675}"/>
              </a:ext>
            </a:extLst>
          </p:cNvPr>
          <p:cNvSpPr txBox="1">
            <a:spLocks/>
          </p:cNvSpPr>
          <p:nvPr/>
        </p:nvSpPr>
        <p:spPr>
          <a:xfrm>
            <a:off x="439214" y="264708"/>
            <a:ext cx="10889343" cy="89462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0000A3"/>
                </a:solidFill>
                <a:latin typeface="+mj-lt"/>
                <a:ea typeface="+mj-ea"/>
                <a:cs typeface="+mj-cs"/>
              </a:defRPr>
            </a:lvl1pPr>
          </a:lstStyle>
          <a:p>
            <a:r>
              <a:rPr lang="en-US" dirty="0"/>
              <a:t>Packet scheduling in RAN: how AI/ML can help</a:t>
            </a:r>
          </a:p>
        </p:txBody>
      </p:sp>
      <p:sp>
        <p:nvSpPr>
          <p:cNvPr id="30" name="TextBox 29">
            <a:extLst>
              <a:ext uri="{FF2B5EF4-FFF2-40B4-BE49-F238E27FC236}">
                <a16:creationId xmlns:a16="http://schemas.microsoft.com/office/drawing/2014/main" id="{B18F8CC7-AA12-5703-FAA4-0C4A76FBE8F1}"/>
              </a:ext>
            </a:extLst>
          </p:cNvPr>
          <p:cNvSpPr txBox="1"/>
          <p:nvPr/>
        </p:nvSpPr>
        <p:spPr>
          <a:xfrm>
            <a:off x="643954" y="1500873"/>
            <a:ext cx="5892312" cy="4893647"/>
          </a:xfrm>
          <a:prstGeom prst="rect">
            <a:avLst/>
          </a:prstGeom>
          <a:noFill/>
        </p:spPr>
        <p:txBody>
          <a:bodyPr wrap="square" rtlCol="0">
            <a:spAutoFit/>
          </a:bodyPr>
          <a:lstStyle/>
          <a:p>
            <a:pPr lvl="0">
              <a:defRPr/>
            </a:pPr>
            <a:r>
              <a:rPr lang="en-US" sz="2400" dirty="0">
                <a:solidFill>
                  <a:prstClr val="black"/>
                </a:solidFill>
                <a:latin typeface="Calibri" panose="020F0502020204030204"/>
              </a:rPr>
              <a:t>Transmission performance </a:t>
            </a:r>
            <a:r>
              <a:rPr lang="en-US" sz="2400" dirty="0">
                <a:solidFill>
                  <a:prstClr val="black"/>
                </a:solidFill>
              </a:rPr>
              <a:t>can be learned / predicted for each packet, depending 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0663" algn="l" defTabSz="914400" rtl="0" eaLnBrk="1" fontAlgn="auto" latinLnBrk="0" hangingPunct="1">
              <a:lnSpc>
                <a:spcPct val="100000"/>
              </a:lnSpc>
              <a:spcBef>
                <a:spcPts val="0"/>
              </a:spcBef>
              <a:spcAft>
                <a:spcPts val="0"/>
              </a:spcAft>
              <a:buClr>
                <a:srgbClr val="0E00A3"/>
              </a:buClr>
              <a:buSzTx/>
              <a:buFont typeface="Wingdings" pitchFamily="2" charset="2"/>
              <a:buChar char="§"/>
              <a:defRPr/>
            </a:pPr>
            <a:r>
              <a:rPr lang="en-US" sz="2400" dirty="0">
                <a:solidFill>
                  <a:prstClr val="black"/>
                </a:solidFill>
                <a:latin typeface="Calibri" panose="020F0502020204030204"/>
              </a:rPr>
              <a:t>channel conditions</a:t>
            </a:r>
          </a:p>
          <a:p>
            <a:pPr marL="342900" marR="0" lvl="0" indent="-220663" algn="l" defTabSz="914400" rtl="0" eaLnBrk="1" fontAlgn="auto" latinLnBrk="0" hangingPunct="1">
              <a:lnSpc>
                <a:spcPct val="100000"/>
              </a:lnSpc>
              <a:spcBef>
                <a:spcPts val="0"/>
              </a:spcBef>
              <a:spcAft>
                <a:spcPts val="0"/>
              </a:spcAft>
              <a:buClr>
                <a:srgbClr val="0E00A3"/>
              </a:buClr>
              <a:buSzTx/>
              <a:buFont typeface="Wingdings" pitchFamily="2" charset="2"/>
              <a:buChar char="§"/>
              <a:defRPr/>
            </a:pPr>
            <a:r>
              <a:rPr lang="en-US" sz="2400" dirty="0">
                <a:solidFill>
                  <a:prstClr val="black"/>
                </a:solidFill>
                <a:latin typeface="Calibri" panose="020F0502020204030204"/>
              </a:rPr>
              <a:t>UE mobility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These</a:t>
            </a:r>
            <a:r>
              <a:rPr kumimoji="0" lang="en-US" sz="2400" b="0" i="0" u="none" strike="noStrike" kern="1200" cap="none" spc="0" normalizeH="0" noProof="0" dirty="0">
                <a:ln>
                  <a:noFill/>
                </a:ln>
                <a:solidFill>
                  <a:prstClr val="black"/>
                </a:solidFill>
                <a:effectLst/>
                <a:uLnTx/>
                <a:uFillTx/>
                <a:latin typeface="Calibri" panose="020F0502020204030204"/>
                <a:ea typeface="+mn-ea"/>
                <a:cs typeface="+mn-cs"/>
              </a:rPr>
              <a:t> predictions can be used to determine</a:t>
            </a:r>
            <a:r>
              <a:rPr lang="en-US" sz="2400" dirty="0">
                <a:solidFill>
                  <a:prstClr val="black"/>
                </a:solidFill>
                <a:latin typeface="Calibri" panose="020F0502020204030204"/>
              </a:rPr>
              <a:t> </a:t>
            </a:r>
            <a:r>
              <a:rPr lang="en-US" sz="2400" baseline="0" dirty="0">
                <a:solidFill>
                  <a:srgbClr val="C00000"/>
                </a:solidFill>
                <a:latin typeface="Calibri" panose="020F0502020204030204"/>
              </a:rPr>
              <a:t>expected per-packet</a:t>
            </a:r>
            <a:r>
              <a:rPr lang="en-US" sz="2400" dirty="0">
                <a:solidFill>
                  <a:srgbClr val="C00000"/>
                </a:solidFill>
                <a:latin typeface="Calibri" panose="020F0502020204030204"/>
              </a:rPr>
              <a:t> transmission performance</a:t>
            </a:r>
          </a:p>
          <a:p>
            <a:pPr marL="342900" marR="0" lvl="0" indent="-220663" algn="l" defTabSz="914400" rtl="0" eaLnBrk="1" fontAlgn="auto" latinLnBrk="0" hangingPunct="1">
              <a:lnSpc>
                <a:spcPct val="100000"/>
              </a:lnSpc>
              <a:spcBef>
                <a:spcPts val="0"/>
              </a:spcBef>
              <a:spcAft>
                <a:spcPts val="0"/>
              </a:spcAft>
              <a:buClr>
                <a:srgbClr val="0E00A3"/>
              </a:buClr>
              <a:buSzTx/>
              <a:buFont typeface="Wingdings" pitchFamily="2" charset="2"/>
              <a:buChar char="§"/>
              <a:defRPr/>
            </a:pPr>
            <a:r>
              <a:rPr lang="en-US" sz="2400" dirty="0">
                <a:latin typeface="Calibri" panose="020F0502020204030204"/>
              </a:rPr>
              <a:t>actual packet selected depends on many factors:  performance, fairness, quality of service</a:t>
            </a:r>
          </a:p>
          <a:p>
            <a:pPr marL="342900" marR="0" lvl="0" indent="-220663" algn="l" defTabSz="914400" rtl="0" eaLnBrk="1" fontAlgn="auto" latinLnBrk="0" hangingPunct="1">
              <a:lnSpc>
                <a:spcPct val="100000"/>
              </a:lnSpc>
              <a:spcBef>
                <a:spcPts val="0"/>
              </a:spcBef>
              <a:spcAft>
                <a:spcPts val="0"/>
              </a:spcAft>
              <a:buClr>
                <a:srgbClr val="0E00A3"/>
              </a:buClr>
              <a:buSzTx/>
              <a:buFont typeface="Wingdings" pitchFamily="2" charset="2"/>
              <a:buChar char="§"/>
              <a:defRPr/>
            </a:pPr>
            <a:endParaRPr kumimoji="0" lang="en-US" sz="2400" b="0" u="none" strike="noStrike" kern="1200" cap="none" spc="0" normalizeH="0" baseline="0" noProof="0" dirty="0">
              <a:ln>
                <a:noFill/>
              </a:ln>
              <a:solidFill>
                <a:prstClr val="black"/>
              </a:solidFill>
              <a:effectLst/>
              <a:uLnTx/>
              <a:uFillTx/>
              <a:latin typeface="Calibri" panose="020F0502020204030204"/>
            </a:endParaRPr>
          </a:p>
        </p:txBody>
      </p:sp>
      <p:pic>
        <p:nvPicPr>
          <p:cNvPr id="2" name="Picture 1">
            <a:extLst>
              <a:ext uri="{FF2B5EF4-FFF2-40B4-BE49-F238E27FC236}">
                <a16:creationId xmlns:a16="http://schemas.microsoft.com/office/drawing/2014/main" id="{2EE09512-E537-6B49-71DB-984BC2053338}"/>
              </a:ext>
            </a:extLst>
          </p:cNvPr>
          <p:cNvPicPr>
            <a:picLocks noChangeAspect="1"/>
          </p:cNvPicPr>
          <p:nvPr/>
        </p:nvPicPr>
        <p:blipFill>
          <a:blip r:embed="rId3"/>
          <a:stretch>
            <a:fillRect/>
          </a:stretch>
        </p:blipFill>
        <p:spPr>
          <a:xfrm>
            <a:off x="6816913" y="1807347"/>
            <a:ext cx="5016664" cy="1986350"/>
          </a:xfrm>
          <a:prstGeom prst="rect">
            <a:avLst/>
          </a:prstGeom>
        </p:spPr>
      </p:pic>
    </p:spTree>
    <p:extLst>
      <p:ext uri="{BB962C8B-B14F-4D97-AF65-F5344CB8AC3E}">
        <p14:creationId xmlns:p14="http://schemas.microsoft.com/office/powerpoint/2010/main" val="285690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
                                            <p:txEl>
                                              <p:pRg st="5" end="5"/>
                                            </p:txEl>
                                          </p:spTgt>
                                        </p:tgtEl>
                                        <p:attrNameLst>
                                          <p:attrName>style.visibility</p:attrName>
                                        </p:attrNameLst>
                                      </p:cBhvr>
                                      <p:to>
                                        <p:strVal val="visible"/>
                                      </p:to>
                                    </p:set>
                                    <p:animEffect transition="in" filter="dissolve">
                                      <p:cBhvr>
                                        <p:cTn id="7" dur="500"/>
                                        <p:tgtEl>
                                          <p:spTgt spid="30">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
                                            <p:txEl>
                                              <p:pRg st="6" end="6"/>
                                            </p:txEl>
                                          </p:spTgt>
                                        </p:tgtEl>
                                        <p:attrNameLst>
                                          <p:attrName>style.visibility</p:attrName>
                                        </p:attrNameLst>
                                      </p:cBhvr>
                                      <p:to>
                                        <p:strVal val="visible"/>
                                      </p:to>
                                    </p:set>
                                    <p:animEffect transition="in" filter="dissolve">
                                      <p:cBhvr>
                                        <p:cTn id="12" dur="500"/>
                                        <p:tgtEl>
                                          <p:spTgt spid="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FAAEC-64DC-69CA-F7C9-95EF43D86D6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22BB01-245C-1DA0-CB10-54B8968E8ADF}"/>
              </a:ext>
            </a:extLst>
          </p:cNvPr>
          <p:cNvSpPr>
            <a:spLocks noGrp="1"/>
          </p:cNvSpPr>
          <p:nvPr>
            <p:ph idx="1"/>
          </p:nvPr>
        </p:nvSpPr>
        <p:spPr>
          <a:xfrm>
            <a:off x="673608" y="1559436"/>
            <a:ext cx="10299192" cy="654376"/>
          </a:xfrm>
        </p:spPr>
        <p:txBody>
          <a:bodyPr>
            <a:normAutofit/>
          </a:bodyPr>
          <a:lstStyle/>
          <a:p>
            <a:pPr marL="130175" indent="0">
              <a:buNone/>
            </a:pPr>
            <a:r>
              <a:rPr lang="en-US" sz="3200" dirty="0">
                <a:solidFill>
                  <a:srgbClr val="C00000"/>
                </a:solidFill>
              </a:rPr>
              <a:t>many applications of AI/ML in RAN control, management:</a:t>
            </a:r>
          </a:p>
        </p:txBody>
      </p:sp>
      <p:sp>
        <p:nvSpPr>
          <p:cNvPr id="3" name="Title 2">
            <a:extLst>
              <a:ext uri="{FF2B5EF4-FFF2-40B4-BE49-F238E27FC236}">
                <a16:creationId xmlns:a16="http://schemas.microsoft.com/office/drawing/2014/main" id="{B14BCEFA-D0F9-AB8D-F3EC-AA8A093BE860}"/>
              </a:ext>
            </a:extLst>
          </p:cNvPr>
          <p:cNvSpPr>
            <a:spLocks noGrp="1"/>
          </p:cNvSpPr>
          <p:nvPr>
            <p:ph type="title"/>
          </p:nvPr>
        </p:nvSpPr>
        <p:spPr>
          <a:xfrm>
            <a:off x="838200" y="451821"/>
            <a:ext cx="10515600" cy="894622"/>
          </a:xfrm>
        </p:spPr>
        <p:txBody>
          <a:bodyPr>
            <a:normAutofit/>
          </a:bodyPr>
          <a:lstStyle/>
          <a:p>
            <a:r>
              <a:rPr lang="en-US" sz="4800" dirty="0"/>
              <a:t>AI/ML in RAN control, management </a:t>
            </a:r>
          </a:p>
        </p:txBody>
      </p:sp>
      <p:sp>
        <p:nvSpPr>
          <p:cNvPr id="4" name="Slide Number Placeholder 3">
            <a:extLst>
              <a:ext uri="{FF2B5EF4-FFF2-40B4-BE49-F238E27FC236}">
                <a16:creationId xmlns:a16="http://schemas.microsoft.com/office/drawing/2014/main" id="{FAF89F06-CCA2-A306-9332-AE18EFD7EE5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t>Wireless and Mobile Networks: 7- </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10" name="Content Placeholder 1">
            <a:extLst>
              <a:ext uri="{FF2B5EF4-FFF2-40B4-BE49-F238E27FC236}">
                <a16:creationId xmlns:a16="http://schemas.microsoft.com/office/drawing/2014/main" id="{54AAFD24-20D9-36D1-9473-964FC1BCD0B5}"/>
              </a:ext>
            </a:extLst>
          </p:cNvPr>
          <p:cNvSpPr txBox="1">
            <a:spLocks/>
          </p:cNvSpPr>
          <p:nvPr/>
        </p:nvSpPr>
        <p:spPr>
          <a:xfrm>
            <a:off x="673608" y="2213812"/>
            <a:ext cx="5598855" cy="358373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375" marR="0" lvl="0" indent="-2857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channel state information (CSI) and feedback</a:t>
            </a:r>
          </a:p>
          <a:p>
            <a:pPr marL="460375" marR="0" lvl="0" indent="-2857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power control</a:t>
            </a:r>
          </a:p>
          <a:p>
            <a:pPr marL="460375" marR="0" lvl="0" indent="-2857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MIMO antennae optimization</a:t>
            </a:r>
          </a:p>
          <a:p>
            <a:pPr marL="460375" marR="0" lvl="0" indent="-2857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scheduling </a:t>
            </a:r>
          </a:p>
          <a:p>
            <a:pPr marL="460375" marR="0" lvl="0" indent="-2857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anomaly detection, fault prediction, and mitigation</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Content Placeholder 1">
            <a:extLst>
              <a:ext uri="{FF2B5EF4-FFF2-40B4-BE49-F238E27FC236}">
                <a16:creationId xmlns:a16="http://schemas.microsoft.com/office/drawing/2014/main" id="{C7C0275C-429F-D5C0-E808-BE71086D32BE}"/>
              </a:ext>
            </a:extLst>
          </p:cNvPr>
          <p:cNvSpPr txBox="1">
            <a:spLocks/>
          </p:cNvSpPr>
          <p:nvPr/>
        </p:nvSpPr>
        <p:spPr>
          <a:xfrm>
            <a:off x="6096000" y="2177660"/>
            <a:ext cx="5598855" cy="358373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9250" marR="0" lvl="0" indent="-219075"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slice SLA management </a:t>
            </a:r>
          </a:p>
          <a:p>
            <a:pPr marL="349250" marR="0" lvl="0" indent="-219075"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cell energy savings</a:t>
            </a:r>
          </a:p>
          <a:p>
            <a:pPr marL="349250" marR="0" lvl="0" indent="-219075"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load balancing and traffic steering</a:t>
            </a:r>
          </a:p>
          <a:p>
            <a:pPr marL="349250" marR="0" lvl="0" indent="-219075"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mobility prediction/management</a:t>
            </a:r>
          </a:p>
          <a:p>
            <a:pPr marL="349250" marR="0" lvl="0" indent="-219075"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localization (noisy environments)</a:t>
            </a:r>
          </a:p>
        </p:txBody>
      </p:sp>
      <p:sp>
        <p:nvSpPr>
          <p:cNvPr id="12" name="TextBox 11">
            <a:extLst>
              <a:ext uri="{FF2B5EF4-FFF2-40B4-BE49-F238E27FC236}">
                <a16:creationId xmlns:a16="http://schemas.microsoft.com/office/drawing/2014/main" id="{FC253854-BAB5-24CA-0B65-75E3626FA341}"/>
              </a:ext>
            </a:extLst>
          </p:cNvPr>
          <p:cNvSpPr txBox="1"/>
          <p:nvPr/>
        </p:nvSpPr>
        <p:spPr>
          <a:xfrm>
            <a:off x="838200" y="5961639"/>
            <a:ext cx="99942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AI-RAN Alliance, “State-of-the-Art AI/ML Applications for Improvements in RAN Performance,”  2026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1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3B5BA-A5B4-9726-F90A-AF2C0988F665}"/>
            </a:ext>
          </a:extLst>
        </p:cNvPr>
        <p:cNvGrpSpPr/>
        <p:nvPr/>
      </p:nvGrpSpPr>
      <p:grpSpPr>
        <a:xfrm>
          <a:off x="0" y="0"/>
          <a:ext cx="0" cy="0"/>
          <a:chOff x="0" y="0"/>
          <a:chExt cx="0" cy="0"/>
        </a:xfrm>
      </p:grpSpPr>
      <p:sp>
        <p:nvSpPr>
          <p:cNvPr id="6" name="Rectangle 3">
            <a:extLst>
              <a:ext uri="{FF2B5EF4-FFF2-40B4-BE49-F238E27FC236}">
                <a16:creationId xmlns:a16="http://schemas.microsoft.com/office/drawing/2014/main" id="{3514F41F-439B-D3A9-F3FB-50E03F938C2E}"/>
              </a:ext>
            </a:extLst>
          </p:cNvPr>
          <p:cNvSpPr>
            <a:spLocks noChangeArrowheads="1"/>
          </p:cNvSpPr>
          <p:nvPr/>
        </p:nvSpPr>
        <p:spPr bwMode="auto">
          <a:xfrm>
            <a:off x="609822" y="282898"/>
            <a:ext cx="10972356"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4400" b="1" dirty="0">
                <a:solidFill>
                  <a:srgbClr val="000099"/>
                </a:solidFill>
                <a:latin typeface="+mj-lt"/>
              </a:rPr>
              <a:t>Summary/Conclusions</a:t>
            </a:r>
            <a:endParaRPr lang="en-US" altLang="en-US" sz="4400" b="1" dirty="0">
              <a:solidFill>
                <a:srgbClr val="C00000"/>
              </a:solidFill>
              <a:latin typeface="+mj-lt"/>
            </a:endParaRPr>
          </a:p>
        </p:txBody>
      </p:sp>
      <p:sp>
        <p:nvSpPr>
          <p:cNvPr id="2" name="TextBox 1">
            <a:extLst>
              <a:ext uri="{FF2B5EF4-FFF2-40B4-BE49-F238E27FC236}">
                <a16:creationId xmlns:a16="http://schemas.microsoft.com/office/drawing/2014/main" id="{AA4FF682-8F56-FBAC-4B0D-26C81A88603F}"/>
              </a:ext>
            </a:extLst>
          </p:cNvPr>
          <p:cNvSpPr txBox="1"/>
          <p:nvPr/>
        </p:nvSpPr>
        <p:spPr>
          <a:xfrm>
            <a:off x="609822" y="1719057"/>
            <a:ext cx="5655511" cy="3751796"/>
          </a:xfrm>
          <a:prstGeom prst="rect">
            <a:avLst/>
          </a:prstGeom>
          <a:noFill/>
        </p:spPr>
        <p:txBody>
          <a:bodyPr wrap="square" rtlCol="0">
            <a:spAutoFit/>
          </a:bodyPr>
          <a:lstStyle/>
          <a:p>
            <a:pPr>
              <a:spcBef>
                <a:spcPts val="600"/>
              </a:spcBef>
              <a:buClr>
                <a:srgbClr val="0012A0"/>
              </a:buClr>
            </a:pPr>
            <a:r>
              <a:rPr lang="en-US" sz="2800" dirty="0">
                <a:solidFill>
                  <a:srgbClr val="C00000"/>
                </a:solidFill>
              </a:rPr>
              <a:t>Last week:</a:t>
            </a:r>
          </a:p>
          <a:p>
            <a:pPr marL="473075" indent="-355600">
              <a:lnSpc>
                <a:spcPct val="80000"/>
              </a:lnSpc>
              <a:spcBef>
                <a:spcPts val="600"/>
              </a:spcBef>
              <a:buClr>
                <a:srgbClr val="0012A0"/>
              </a:buClr>
              <a:buFont typeface="Wingdings" pitchFamily="2" charset="2"/>
              <a:buChar char="§"/>
            </a:pPr>
            <a:r>
              <a:rPr lang="en-US" sz="2800" dirty="0"/>
              <a:t>Networking 101 - in 20 minutes</a:t>
            </a:r>
          </a:p>
          <a:p>
            <a:pPr marL="473075" indent="-355600">
              <a:lnSpc>
                <a:spcPct val="80000"/>
              </a:lnSpc>
              <a:spcBef>
                <a:spcPts val="600"/>
              </a:spcBef>
              <a:buClr>
                <a:srgbClr val="0012A0"/>
              </a:buClr>
              <a:buFont typeface="Wingdings" pitchFamily="2" charset="2"/>
              <a:buChar char="§"/>
            </a:pPr>
            <a:r>
              <a:rPr lang="en-US" sz="2800" dirty="0"/>
              <a:t>Wireless networks: motivation, applications</a:t>
            </a:r>
          </a:p>
          <a:p>
            <a:pPr marL="473075" indent="-355600">
              <a:lnSpc>
                <a:spcPct val="80000"/>
              </a:lnSpc>
              <a:spcBef>
                <a:spcPts val="600"/>
              </a:spcBef>
              <a:buClr>
                <a:srgbClr val="0012A0"/>
              </a:buClr>
              <a:buFont typeface="Wingdings" pitchFamily="2" charset="2"/>
              <a:buChar char="§"/>
            </a:pPr>
            <a:r>
              <a:rPr lang="en-US" sz="2800" dirty="0"/>
              <a:t> Architectural components of a wireless network</a:t>
            </a:r>
          </a:p>
          <a:p>
            <a:pPr marL="473075" indent="-355600">
              <a:lnSpc>
                <a:spcPct val="80000"/>
              </a:lnSpc>
              <a:spcBef>
                <a:spcPts val="600"/>
              </a:spcBef>
              <a:buClr>
                <a:srgbClr val="0012A0"/>
              </a:buClr>
              <a:buFont typeface="Wingdings" pitchFamily="2" charset="2"/>
              <a:buChar char="§"/>
            </a:pPr>
            <a:r>
              <a:rPr lang="en-US" sz="2800" dirty="0"/>
              <a:t>5G: architectural overview</a:t>
            </a:r>
          </a:p>
          <a:p>
            <a:pPr marL="473075" indent="-355600">
              <a:lnSpc>
                <a:spcPct val="80000"/>
              </a:lnSpc>
              <a:spcBef>
                <a:spcPts val="600"/>
              </a:spcBef>
              <a:buClr>
                <a:srgbClr val="0012A0"/>
              </a:buClr>
              <a:buFont typeface="Wingdings" pitchFamily="2" charset="2"/>
              <a:buChar char="§"/>
            </a:pPr>
            <a:r>
              <a:rPr lang="en-US" sz="2800" dirty="0">
                <a:effectLst/>
                <a:ea typeface="Aptos" panose="020B0004020202020204" pitchFamily="34" charset="0"/>
                <a:cs typeface="Times New Roman" panose="02020603050405020304" pitchFamily="18" charset="0"/>
              </a:rPr>
              <a:t>5G: selected topics for REU</a:t>
            </a:r>
            <a:endParaRPr lang="en-US" sz="2800" dirty="0"/>
          </a:p>
          <a:p>
            <a:pPr marL="457200" indent="-276225">
              <a:buClr>
                <a:srgbClr val="0000A3"/>
              </a:buClr>
              <a:buFont typeface="Wingdings" pitchFamily="2" charset="2"/>
              <a:buChar char="§"/>
            </a:pPr>
            <a:endParaRPr lang="en-US" sz="2800" dirty="0"/>
          </a:p>
        </p:txBody>
      </p:sp>
      <p:sp>
        <p:nvSpPr>
          <p:cNvPr id="3" name="Slide Number Placeholder 3">
            <a:extLst>
              <a:ext uri="{FF2B5EF4-FFF2-40B4-BE49-F238E27FC236}">
                <a16:creationId xmlns:a16="http://schemas.microsoft.com/office/drawing/2014/main" id="{EB6F2766-0D5D-2762-40F1-D9D005C70887}"/>
              </a:ext>
            </a:extLst>
          </p:cNvPr>
          <p:cNvSpPr>
            <a:spLocks noGrp="1"/>
          </p:cNvSpPr>
          <p:nvPr>
            <p:ph type="sldNum" sz="quarter" idx="4"/>
          </p:nvPr>
        </p:nvSpPr>
        <p:spPr>
          <a:xfrm>
            <a:off x="9219616" y="6443089"/>
            <a:ext cx="2743200" cy="365125"/>
          </a:xfrm>
        </p:spPr>
        <p:txBody>
          <a:bodyPr/>
          <a:lstStyle/>
          <a:p>
            <a:r>
              <a:rPr lang="en-US" dirty="0"/>
              <a:t> Overview, Introduction </a:t>
            </a:r>
            <a:fld id="{C4204591-24BD-A542-B9D5-F8D8A88D2FEE}" type="slidenum">
              <a:rPr lang="en-US" smtClean="0"/>
              <a:pPr/>
              <a:t>33</a:t>
            </a:fld>
            <a:endParaRPr lang="en-US" dirty="0"/>
          </a:p>
        </p:txBody>
      </p:sp>
      <p:sp>
        <p:nvSpPr>
          <p:cNvPr id="5" name="TextBox 4">
            <a:extLst>
              <a:ext uri="{FF2B5EF4-FFF2-40B4-BE49-F238E27FC236}">
                <a16:creationId xmlns:a16="http://schemas.microsoft.com/office/drawing/2014/main" id="{267CE372-8150-1E85-5308-41F6B292E955}"/>
              </a:ext>
            </a:extLst>
          </p:cNvPr>
          <p:cNvSpPr txBox="1"/>
          <p:nvPr/>
        </p:nvSpPr>
        <p:spPr>
          <a:xfrm>
            <a:off x="6265333" y="1719057"/>
            <a:ext cx="5655511" cy="2985433"/>
          </a:xfrm>
          <a:prstGeom prst="rect">
            <a:avLst/>
          </a:prstGeom>
          <a:noFill/>
        </p:spPr>
        <p:txBody>
          <a:bodyPr wrap="square" rtlCol="0">
            <a:spAutoFit/>
          </a:bodyPr>
          <a:lstStyle/>
          <a:p>
            <a:pPr>
              <a:spcBef>
                <a:spcPts val="600"/>
              </a:spcBef>
              <a:buClr>
                <a:srgbClr val="0012A0"/>
              </a:buClr>
            </a:pPr>
            <a:r>
              <a:rPr lang="en-US" sz="2800" dirty="0">
                <a:solidFill>
                  <a:srgbClr val="C00000"/>
                </a:solidFill>
              </a:rPr>
              <a:t>This week:</a:t>
            </a:r>
          </a:p>
          <a:p>
            <a:pPr marL="296863" indent="-296863">
              <a:spcBef>
                <a:spcPts val="600"/>
              </a:spcBef>
              <a:buClr>
                <a:srgbClr val="0012A0"/>
              </a:buClr>
              <a:buFont typeface="Wingdings" pitchFamily="2" charset="2"/>
              <a:buChar char="§"/>
            </a:pPr>
            <a:r>
              <a:rPr lang="en-US" sz="2800" dirty="0"/>
              <a:t>wireless (5G, </a:t>
            </a:r>
            <a:r>
              <a:rPr lang="en-US" sz="2800" dirty="0" err="1"/>
              <a:t>nG</a:t>
            </a:r>
            <a:r>
              <a:rPr lang="en-US" sz="2800" dirty="0"/>
              <a:t>) networks: review</a:t>
            </a:r>
          </a:p>
          <a:p>
            <a:pPr marL="296863" indent="-296863">
              <a:spcBef>
                <a:spcPts val="600"/>
              </a:spcBef>
              <a:buClr>
                <a:srgbClr val="0012A0"/>
              </a:buClr>
              <a:buFont typeface="Wingdings" pitchFamily="2" charset="2"/>
              <a:buChar char="§"/>
            </a:pPr>
            <a:r>
              <a:rPr lang="en-US" sz="2800" dirty="0"/>
              <a:t>network software-i-zation</a:t>
            </a:r>
          </a:p>
          <a:p>
            <a:pPr marL="296863" indent="-296863">
              <a:spcBef>
                <a:spcPts val="600"/>
              </a:spcBef>
              <a:buClr>
                <a:srgbClr val="0012A0"/>
              </a:buClr>
              <a:buFont typeface="Wingdings" pitchFamily="2" charset="2"/>
              <a:buChar char="§"/>
            </a:pPr>
            <a:r>
              <a:rPr lang="en-US" sz="2800" dirty="0"/>
              <a:t>three 5G/</a:t>
            </a:r>
            <a:r>
              <a:rPr lang="en-US" sz="2800" dirty="0" err="1"/>
              <a:t>nG</a:t>
            </a:r>
            <a:r>
              <a:rPr lang="en-US" sz="2800" dirty="0"/>
              <a:t> network control/management challenges </a:t>
            </a:r>
          </a:p>
          <a:p>
            <a:pPr marL="349250">
              <a:spcBef>
                <a:spcPts val="600"/>
              </a:spcBef>
              <a:buClr>
                <a:srgbClr val="0012A0"/>
              </a:buClr>
            </a:pPr>
            <a:r>
              <a:rPr lang="en-US" sz="2800" dirty="0"/>
              <a:t>... and opportunities for AI/ML</a:t>
            </a:r>
          </a:p>
        </p:txBody>
      </p:sp>
      <p:sp>
        <p:nvSpPr>
          <p:cNvPr id="8" name="TextBox 7">
            <a:extLst>
              <a:ext uri="{FF2B5EF4-FFF2-40B4-BE49-F238E27FC236}">
                <a16:creationId xmlns:a16="http://schemas.microsoft.com/office/drawing/2014/main" id="{5E5395C9-725E-C8F7-5AF1-52A3A0DFACBD}"/>
              </a:ext>
            </a:extLst>
          </p:cNvPr>
          <p:cNvSpPr txBox="1"/>
          <p:nvPr/>
        </p:nvSpPr>
        <p:spPr>
          <a:xfrm>
            <a:off x="816405" y="5119861"/>
            <a:ext cx="10897855" cy="1569660"/>
          </a:xfrm>
          <a:prstGeom prst="rect">
            <a:avLst/>
          </a:prstGeom>
          <a:noFill/>
        </p:spPr>
        <p:txBody>
          <a:bodyPr wrap="none" rtlCol="0">
            <a:spAutoFit/>
          </a:bodyPr>
          <a:lstStyle/>
          <a:p>
            <a:r>
              <a:rPr lang="en-US" sz="2400" dirty="0"/>
              <a:t>For more information:</a:t>
            </a:r>
          </a:p>
          <a:p>
            <a:pPr marL="473075" indent="-342900">
              <a:buClr>
                <a:srgbClr val="0E00A3"/>
              </a:buClr>
              <a:buFont typeface="Wingdings" pitchFamily="2" charset="2"/>
              <a:buChar char="§"/>
            </a:pPr>
            <a:r>
              <a:rPr lang="en-US" sz="2400" dirty="0"/>
              <a:t>Networking: </a:t>
            </a:r>
            <a:r>
              <a:rPr lang="en-US" sz="2400" dirty="0">
                <a:hlinkClick r:id="rId3"/>
              </a:rPr>
              <a:t>http://gaia.cs.umass.edu/kurose_ross</a:t>
            </a:r>
            <a:endParaRPr lang="en-US" sz="2400" dirty="0"/>
          </a:p>
          <a:p>
            <a:pPr marL="473075" indent="-342900">
              <a:buClr>
                <a:srgbClr val="0E00A3"/>
              </a:buClr>
              <a:buFont typeface="Wingdings" pitchFamily="2" charset="2"/>
              <a:buChar char="§"/>
            </a:pPr>
            <a:r>
              <a:rPr lang="en-US" sz="2400" dirty="0"/>
              <a:t>Wireless Networking: https://gaia.cs.umass.edu/</a:t>
            </a:r>
            <a:r>
              <a:rPr lang="en-US" sz="2400" dirty="0" err="1"/>
              <a:t>wireless_and_mobile_networking</a:t>
            </a:r>
            <a:endParaRPr lang="en-US" sz="2400" dirty="0"/>
          </a:p>
          <a:p>
            <a:endParaRPr lang="en-US" sz="2400" dirty="0"/>
          </a:p>
        </p:txBody>
      </p:sp>
      <p:sp>
        <p:nvSpPr>
          <p:cNvPr id="9" name="TextBox 8">
            <a:extLst>
              <a:ext uri="{FF2B5EF4-FFF2-40B4-BE49-F238E27FC236}">
                <a16:creationId xmlns:a16="http://schemas.microsoft.com/office/drawing/2014/main" id="{E056C507-E6AA-7DD9-ACBE-397D15D48ABF}"/>
              </a:ext>
            </a:extLst>
          </p:cNvPr>
          <p:cNvSpPr txBox="1"/>
          <p:nvPr/>
        </p:nvSpPr>
        <p:spPr>
          <a:xfrm rot="1085094">
            <a:off x="1064177" y="3156485"/>
            <a:ext cx="10183493" cy="1323439"/>
          </a:xfrm>
          <a:prstGeom prst="rect">
            <a:avLst/>
          </a:prstGeom>
          <a:solidFill>
            <a:schemeClr val="bg1">
              <a:alpha val="83229"/>
            </a:schemeClr>
          </a:solidFill>
        </p:spPr>
        <p:txBody>
          <a:bodyPr wrap="none" rtlCol="0">
            <a:spAutoFit/>
          </a:bodyPr>
          <a:lstStyle/>
          <a:p>
            <a:r>
              <a:rPr lang="en-US" sz="8000" dirty="0">
                <a:solidFill>
                  <a:srgbClr val="C00000"/>
                </a:solidFill>
              </a:rPr>
              <a:t>Enjoy this summer REU!</a:t>
            </a:r>
          </a:p>
        </p:txBody>
      </p:sp>
    </p:spTree>
    <p:extLst>
      <p:ext uri="{BB962C8B-B14F-4D97-AF65-F5344CB8AC3E}">
        <p14:creationId xmlns:p14="http://schemas.microsoft.com/office/powerpoint/2010/main" val="405219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thanks.png">
            <a:extLst>
              <a:ext uri="{FF2B5EF4-FFF2-40B4-BE49-F238E27FC236}">
                <a16:creationId xmlns:a16="http://schemas.microsoft.com/office/drawing/2014/main" id="{3311D0AA-AFC9-E149-BE54-09894E5A04A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18157" y="420134"/>
            <a:ext cx="6408905" cy="5261405"/>
          </a:xfrm>
          <a:prstGeom prst="rect">
            <a:avLst/>
          </a:prstGeom>
        </p:spPr>
      </p:pic>
      <p:sp>
        <p:nvSpPr>
          <p:cNvPr id="2" name="Slide Number Placeholder 2">
            <a:extLst>
              <a:ext uri="{FF2B5EF4-FFF2-40B4-BE49-F238E27FC236}">
                <a16:creationId xmlns:a16="http://schemas.microsoft.com/office/drawing/2014/main" id="{F1ACF39C-9883-B878-3CE2-BDC22F8675EF}"/>
              </a:ext>
            </a:extLst>
          </p:cNvPr>
          <p:cNvSpPr>
            <a:spLocks noGrp="1"/>
          </p:cNvSpPr>
          <p:nvPr>
            <p:ph type="sldNum" sz="quarter" idx="4"/>
          </p:nvPr>
        </p:nvSpPr>
        <p:spPr>
          <a:xfrm>
            <a:off x="9219616" y="644308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45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5D9FB-CFBE-EE9C-1A37-E900381264B3}"/>
            </a:ext>
          </a:extLst>
        </p:cNvPr>
        <p:cNvGrpSpPr/>
        <p:nvPr/>
      </p:nvGrpSpPr>
      <p:grpSpPr>
        <a:xfrm>
          <a:off x="0" y="0"/>
          <a:ext cx="0" cy="0"/>
          <a:chOff x="0" y="0"/>
          <a:chExt cx="0" cy="0"/>
        </a:xfrm>
      </p:grpSpPr>
      <p:sp>
        <p:nvSpPr>
          <p:cNvPr id="208" name="Rectangle 3">
            <a:extLst>
              <a:ext uri="{FF2B5EF4-FFF2-40B4-BE49-F238E27FC236}">
                <a16:creationId xmlns:a16="http://schemas.microsoft.com/office/drawing/2014/main" id="{FEEED05A-B039-F0C8-0221-708F2651D8C5}"/>
              </a:ext>
            </a:extLst>
          </p:cNvPr>
          <p:cNvSpPr>
            <a:spLocks noChangeArrowheads="1"/>
          </p:cNvSpPr>
          <p:nvPr/>
        </p:nvSpPr>
        <p:spPr bwMode="auto">
          <a:xfrm>
            <a:off x="622595" y="234534"/>
            <a:ext cx="11986500" cy="12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5400" b="1" dirty="0">
                <a:solidFill>
                  <a:srgbClr val="000099"/>
                </a:solidFill>
                <a:latin typeface="+mj-lt"/>
              </a:rPr>
              <a:t>5G Radio Access Network (RAN)</a:t>
            </a:r>
            <a:endParaRPr lang="en-US" altLang="en-US" sz="5400" b="1" dirty="0">
              <a:solidFill>
                <a:srgbClr val="C00000"/>
              </a:solidFill>
              <a:latin typeface="+mj-lt"/>
            </a:endParaRPr>
          </a:p>
        </p:txBody>
      </p:sp>
      <p:sp>
        <p:nvSpPr>
          <p:cNvPr id="209" name="Slide Number Placeholder 3">
            <a:extLst>
              <a:ext uri="{FF2B5EF4-FFF2-40B4-BE49-F238E27FC236}">
                <a16:creationId xmlns:a16="http://schemas.microsoft.com/office/drawing/2014/main" id="{5D24576B-19F3-50DC-B695-92902D461DC3}"/>
              </a:ext>
            </a:extLst>
          </p:cNvPr>
          <p:cNvSpPr>
            <a:spLocks noGrp="1"/>
          </p:cNvSpPr>
          <p:nvPr>
            <p:ph type="sldNum" sz="quarter" idx="4"/>
          </p:nvPr>
        </p:nvSpPr>
        <p:spPr>
          <a:xfrm>
            <a:off x="9219616" y="6443089"/>
            <a:ext cx="2743200" cy="365125"/>
          </a:xfrm>
        </p:spPr>
        <p:txBody>
          <a:bodyPr/>
          <a:lstStyle/>
          <a:p>
            <a:r>
              <a:rPr lang="en-US" dirty="0"/>
              <a:t>RAN </a:t>
            </a:r>
            <a:fld id="{C4204591-24BD-A542-B9D5-F8D8A88D2FEE}" type="slidenum">
              <a:rPr lang="en-US" smtClean="0"/>
              <a:pPr/>
              <a:t>4</a:t>
            </a:fld>
            <a:endParaRPr lang="en-US" dirty="0"/>
          </a:p>
        </p:txBody>
      </p:sp>
      <p:grpSp>
        <p:nvGrpSpPr>
          <p:cNvPr id="240" name="Group 239">
            <a:extLst>
              <a:ext uri="{FF2B5EF4-FFF2-40B4-BE49-F238E27FC236}">
                <a16:creationId xmlns:a16="http://schemas.microsoft.com/office/drawing/2014/main" id="{A59AF867-4035-CF14-166A-C81F36E23CC0}"/>
              </a:ext>
            </a:extLst>
          </p:cNvPr>
          <p:cNvGrpSpPr/>
          <p:nvPr/>
        </p:nvGrpSpPr>
        <p:grpSpPr>
          <a:xfrm>
            <a:off x="393399" y="1894807"/>
            <a:ext cx="3373346" cy="2595761"/>
            <a:chOff x="1257503" y="1789163"/>
            <a:chExt cx="2474431" cy="2058912"/>
          </a:xfrm>
        </p:grpSpPr>
        <p:sp>
          <p:nvSpPr>
            <p:cNvPr id="7" name="Oval 23">
              <a:extLst>
                <a:ext uri="{FF2B5EF4-FFF2-40B4-BE49-F238E27FC236}">
                  <a16:creationId xmlns:a16="http://schemas.microsoft.com/office/drawing/2014/main" id="{EC80480C-E11D-9757-FD00-FC0DA44ED532}"/>
                </a:ext>
              </a:extLst>
            </p:cNvPr>
            <p:cNvSpPr>
              <a:spLocks noChangeArrowheads="1"/>
            </p:cNvSpPr>
            <p:nvPr/>
          </p:nvSpPr>
          <p:spPr bwMode="auto">
            <a:xfrm>
              <a:off x="1259668" y="1789163"/>
              <a:ext cx="2472266" cy="2058912"/>
            </a:xfrm>
            <a:prstGeom prst="ellipse">
              <a:avLst/>
            </a:prstGeom>
            <a:gradFill flip="none" rotWithShape="1">
              <a:gsLst>
                <a:gs pos="2000">
                  <a:schemeClr val="accent1">
                    <a:lumMod val="45000"/>
                    <a:lumOff val="55000"/>
                  </a:schemeClr>
                </a:gs>
                <a:gs pos="99000">
                  <a:schemeClr val="accent1">
                    <a:lumMod val="30000"/>
                    <a:lumOff val="70000"/>
                    <a:alpha val="65599"/>
                  </a:schemeClr>
                </a:gs>
              </a:gsLst>
              <a:path path="circle">
                <a:fillToRect l="50000" t="50000" r="50000" b="50000"/>
              </a:path>
              <a:tileRect/>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dirty="0">
                <a:solidFill>
                  <a:srgbClr val="000000"/>
                </a:solidFill>
                <a:latin typeface="Arial" charset="0"/>
                <a:ea typeface="ＭＳ Ｐゴシック" charset="0"/>
              </a:endParaRPr>
            </a:p>
          </p:txBody>
        </p:sp>
        <p:grpSp>
          <p:nvGrpSpPr>
            <p:cNvPr id="239" name="Group 238">
              <a:extLst>
                <a:ext uri="{FF2B5EF4-FFF2-40B4-BE49-F238E27FC236}">
                  <a16:creationId xmlns:a16="http://schemas.microsoft.com/office/drawing/2014/main" id="{67A0A5CC-8F48-743F-7E57-C76B5BF89E64}"/>
                </a:ext>
              </a:extLst>
            </p:cNvPr>
            <p:cNvGrpSpPr/>
            <p:nvPr/>
          </p:nvGrpSpPr>
          <p:grpSpPr>
            <a:xfrm>
              <a:off x="1257503" y="1856892"/>
              <a:ext cx="2221802" cy="1883944"/>
              <a:chOff x="1257503" y="1856892"/>
              <a:chExt cx="2221802" cy="1883944"/>
            </a:xfrm>
          </p:grpSpPr>
          <p:grpSp>
            <p:nvGrpSpPr>
              <p:cNvPr id="85" name="Group 403">
                <a:extLst>
                  <a:ext uri="{FF2B5EF4-FFF2-40B4-BE49-F238E27FC236}">
                    <a16:creationId xmlns:a16="http://schemas.microsoft.com/office/drawing/2014/main" id="{BBA1B581-156B-A384-FE22-107C249104CD}"/>
                  </a:ext>
                </a:extLst>
              </p:cNvPr>
              <p:cNvGrpSpPr>
                <a:grpSpLocks/>
              </p:cNvGrpSpPr>
              <p:nvPr/>
            </p:nvGrpSpPr>
            <p:grpSpPr bwMode="auto">
              <a:xfrm>
                <a:off x="1741782" y="2204252"/>
                <a:ext cx="451636" cy="385409"/>
                <a:chOff x="2751" y="1851"/>
                <a:chExt cx="462" cy="478"/>
              </a:xfrm>
            </p:grpSpPr>
            <p:pic>
              <p:nvPicPr>
                <p:cNvPr id="86" name="Picture 364" descr="iphone_stylized_small">
                  <a:extLst>
                    <a:ext uri="{FF2B5EF4-FFF2-40B4-BE49-F238E27FC236}">
                      <a16:creationId xmlns:a16="http://schemas.microsoft.com/office/drawing/2014/main" id="{D8689DC5-EC64-3CBC-65FF-2E53FFBA4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7" name="Picture 402" descr="antenna_radiation_stylized">
                  <a:extLst>
                    <a:ext uri="{FF2B5EF4-FFF2-40B4-BE49-F238E27FC236}">
                      <a16:creationId xmlns:a16="http://schemas.microsoft.com/office/drawing/2014/main" id="{E521F151-16AC-CF19-E7EB-974B83B372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8" name="Group 356">
                <a:extLst>
                  <a:ext uri="{FF2B5EF4-FFF2-40B4-BE49-F238E27FC236}">
                    <a16:creationId xmlns:a16="http://schemas.microsoft.com/office/drawing/2014/main" id="{109D560B-005E-60D9-A554-4569B4EBCA3B}"/>
                  </a:ext>
                </a:extLst>
              </p:cNvPr>
              <p:cNvGrpSpPr>
                <a:grpSpLocks/>
              </p:cNvGrpSpPr>
              <p:nvPr/>
            </p:nvGrpSpPr>
            <p:grpSpPr bwMode="auto">
              <a:xfrm>
                <a:off x="2762235" y="3291600"/>
                <a:ext cx="325068" cy="331553"/>
                <a:chOff x="313" y="1497"/>
                <a:chExt cx="1152" cy="1014"/>
              </a:xfrm>
            </p:grpSpPr>
            <p:pic>
              <p:nvPicPr>
                <p:cNvPr id="89" name="Picture 354" descr="laptop_stylized_small">
                  <a:extLst>
                    <a:ext uri="{FF2B5EF4-FFF2-40B4-BE49-F238E27FC236}">
                      <a16:creationId xmlns:a16="http://schemas.microsoft.com/office/drawing/2014/main" id="{DB451E5F-7756-BC49-A167-4E2DB6F85A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 name="Picture 355" descr="antenna_stylized">
                  <a:extLst>
                    <a:ext uri="{FF2B5EF4-FFF2-40B4-BE49-F238E27FC236}">
                      <a16:creationId xmlns:a16="http://schemas.microsoft.com/office/drawing/2014/main" id="{061CFEDB-B6B9-0645-51C5-D776A2B540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92" name="Group 403">
                <a:extLst>
                  <a:ext uri="{FF2B5EF4-FFF2-40B4-BE49-F238E27FC236}">
                    <a16:creationId xmlns:a16="http://schemas.microsoft.com/office/drawing/2014/main" id="{EC4CB920-316C-F13A-9ED0-663AB60B2833}"/>
                  </a:ext>
                </a:extLst>
              </p:cNvPr>
              <p:cNvGrpSpPr>
                <a:grpSpLocks/>
              </p:cNvGrpSpPr>
              <p:nvPr/>
            </p:nvGrpSpPr>
            <p:grpSpPr bwMode="auto">
              <a:xfrm>
                <a:off x="2052123" y="3355427"/>
                <a:ext cx="451636" cy="385409"/>
                <a:chOff x="2751" y="1851"/>
                <a:chExt cx="462" cy="478"/>
              </a:xfrm>
            </p:grpSpPr>
            <p:pic>
              <p:nvPicPr>
                <p:cNvPr id="93" name="Picture 364" descr="iphone_stylized_small">
                  <a:extLst>
                    <a:ext uri="{FF2B5EF4-FFF2-40B4-BE49-F238E27FC236}">
                      <a16:creationId xmlns:a16="http://schemas.microsoft.com/office/drawing/2014/main" id="{82DA3238-828E-DEF5-B97C-DAD884D63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4" name="Picture 402" descr="antenna_radiation_stylized">
                  <a:extLst>
                    <a:ext uri="{FF2B5EF4-FFF2-40B4-BE49-F238E27FC236}">
                      <a16:creationId xmlns:a16="http://schemas.microsoft.com/office/drawing/2014/main" id="{231BAA9E-88FC-A66E-7B7A-9F504510F3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98" name="Picture 97" descr="A black drone with white lines&#10;&#10;Description automatically generated">
                <a:extLst>
                  <a:ext uri="{FF2B5EF4-FFF2-40B4-BE49-F238E27FC236}">
                    <a16:creationId xmlns:a16="http://schemas.microsoft.com/office/drawing/2014/main" id="{6DB78FAD-3152-0239-9559-373048D7C61C}"/>
                  </a:ext>
                </a:extLst>
              </p:cNvPr>
              <p:cNvPicPr>
                <a:picLocks noChangeAspect="1"/>
              </p:cNvPicPr>
              <p:nvPr/>
            </p:nvPicPr>
            <p:blipFill>
              <a:blip r:embed="rId7"/>
              <a:stretch>
                <a:fillRect/>
              </a:stretch>
            </p:blipFill>
            <p:spPr>
              <a:xfrm>
                <a:off x="2193418" y="1856892"/>
                <a:ext cx="656527" cy="437685"/>
              </a:xfrm>
              <a:prstGeom prst="rect">
                <a:avLst/>
              </a:prstGeom>
            </p:spPr>
          </p:pic>
          <p:pic>
            <p:nvPicPr>
              <p:cNvPr id="99" name="Picture 98" descr="A car with an antenna&#10;&#10;Description automatically generated">
                <a:extLst>
                  <a:ext uri="{FF2B5EF4-FFF2-40B4-BE49-F238E27FC236}">
                    <a16:creationId xmlns:a16="http://schemas.microsoft.com/office/drawing/2014/main" id="{E09C73E3-3141-D65E-0626-055596595508}"/>
                  </a:ext>
                </a:extLst>
              </p:cNvPr>
              <p:cNvPicPr>
                <a:picLocks noChangeAspect="1"/>
              </p:cNvPicPr>
              <p:nvPr/>
            </p:nvPicPr>
            <p:blipFill>
              <a:blip r:embed="rId8"/>
              <a:stretch>
                <a:fillRect/>
              </a:stretch>
            </p:blipFill>
            <p:spPr>
              <a:xfrm>
                <a:off x="1391256" y="2903882"/>
                <a:ext cx="776896" cy="407221"/>
              </a:xfrm>
              <a:prstGeom prst="rect">
                <a:avLst/>
              </a:prstGeom>
            </p:spPr>
          </p:pic>
          <p:sp>
            <p:nvSpPr>
              <p:cNvPr id="100" name="TextBox 99">
                <a:extLst>
                  <a:ext uri="{FF2B5EF4-FFF2-40B4-BE49-F238E27FC236}">
                    <a16:creationId xmlns:a16="http://schemas.microsoft.com/office/drawing/2014/main" id="{BFD34F48-D9F0-B1FF-3A5B-21C383EAC8F0}"/>
                  </a:ext>
                </a:extLst>
              </p:cNvPr>
              <p:cNvSpPr txBox="1"/>
              <p:nvPr/>
            </p:nvSpPr>
            <p:spPr>
              <a:xfrm>
                <a:off x="2785586" y="3048891"/>
                <a:ext cx="678392" cy="243721"/>
              </a:xfrm>
              <a:prstGeom prst="rect">
                <a:avLst/>
              </a:prstGeom>
              <a:noFill/>
            </p:spPr>
            <p:txBody>
              <a:bodyPr wrap="none" rtlCol="0">
                <a:spAutoFit/>
              </a:bodyPr>
              <a:lstStyle/>
              <a:p>
                <a:pPr algn="r">
                  <a:lnSpc>
                    <a:spcPct val="80000"/>
                  </a:lnSpc>
                </a:pPr>
                <a:r>
                  <a:rPr lang="en-US" sz="1200" dirty="0" err="1">
                    <a:solidFill>
                      <a:prstClr val="black"/>
                    </a:solidFill>
                    <a:latin typeface="Calibri"/>
                  </a:rPr>
                  <a:t>gNodeB</a:t>
                </a:r>
                <a:endParaRPr lang="en-US" sz="1200" dirty="0">
                  <a:solidFill>
                    <a:prstClr val="black"/>
                  </a:solidFill>
                  <a:latin typeface="Calibri"/>
                </a:endParaRPr>
              </a:p>
            </p:txBody>
          </p:sp>
          <p:sp>
            <p:nvSpPr>
              <p:cNvPr id="101" name="TextBox 100">
                <a:extLst>
                  <a:ext uri="{FF2B5EF4-FFF2-40B4-BE49-F238E27FC236}">
                    <a16:creationId xmlns:a16="http://schemas.microsoft.com/office/drawing/2014/main" id="{51FF4729-9F61-78C4-51E1-FB309ECCA5EF}"/>
                  </a:ext>
                </a:extLst>
              </p:cNvPr>
              <p:cNvSpPr txBox="1"/>
              <p:nvPr/>
            </p:nvSpPr>
            <p:spPr>
              <a:xfrm>
                <a:off x="1257503" y="2561861"/>
                <a:ext cx="1228413" cy="391454"/>
              </a:xfrm>
              <a:prstGeom prst="rect">
                <a:avLst/>
              </a:prstGeom>
              <a:noFill/>
            </p:spPr>
            <p:txBody>
              <a:bodyPr wrap="none" rtlCol="0">
                <a:spAutoFit/>
              </a:bodyPr>
              <a:lstStyle/>
              <a:p>
                <a:pPr algn="ctr">
                  <a:lnSpc>
                    <a:spcPct val="80000"/>
                  </a:lnSpc>
                </a:pPr>
                <a:r>
                  <a:rPr lang="en-US" sz="1200" dirty="0">
                    <a:solidFill>
                      <a:prstClr val="black"/>
                    </a:solidFill>
                    <a:latin typeface="Calibri"/>
                  </a:rPr>
                  <a:t>User equipment </a:t>
                </a:r>
              </a:p>
              <a:p>
                <a:pPr algn="ctr">
                  <a:lnSpc>
                    <a:spcPct val="80000"/>
                  </a:lnSpc>
                </a:pPr>
                <a:r>
                  <a:rPr lang="en-US" sz="1200" dirty="0">
                    <a:solidFill>
                      <a:prstClr val="black"/>
                    </a:solidFill>
                    <a:latin typeface="Calibri"/>
                  </a:rPr>
                  <a:t>(UEs)</a:t>
                </a:r>
              </a:p>
            </p:txBody>
          </p:sp>
          <p:grpSp>
            <p:nvGrpSpPr>
              <p:cNvPr id="103" name="Group 102">
                <a:extLst>
                  <a:ext uri="{FF2B5EF4-FFF2-40B4-BE49-F238E27FC236}">
                    <a16:creationId xmlns:a16="http://schemas.microsoft.com/office/drawing/2014/main" id="{01058156-1107-72D4-79B2-443A8AF13079}"/>
                  </a:ext>
                </a:extLst>
              </p:cNvPr>
              <p:cNvGrpSpPr/>
              <p:nvPr/>
            </p:nvGrpSpPr>
            <p:grpSpPr>
              <a:xfrm>
                <a:off x="2784447" y="2040192"/>
                <a:ext cx="694858" cy="1046469"/>
                <a:chOff x="5889335" y="1598309"/>
                <a:chExt cx="694858" cy="1046469"/>
              </a:xfrm>
            </p:grpSpPr>
            <p:grpSp>
              <p:nvGrpSpPr>
                <p:cNvPr id="104" name="Group 817">
                  <a:extLst>
                    <a:ext uri="{FF2B5EF4-FFF2-40B4-BE49-F238E27FC236}">
                      <a16:creationId xmlns:a16="http://schemas.microsoft.com/office/drawing/2014/main" id="{BD4FA635-4D5C-FEC6-6F0D-209D3E637F86}"/>
                    </a:ext>
                  </a:extLst>
                </p:cNvPr>
                <p:cNvGrpSpPr>
                  <a:grpSpLocks/>
                </p:cNvGrpSpPr>
                <p:nvPr/>
              </p:nvGrpSpPr>
              <p:grpSpPr bwMode="auto">
                <a:xfrm>
                  <a:off x="5971949" y="1598309"/>
                  <a:ext cx="466245" cy="434369"/>
                  <a:chOff x="2920" y="1424"/>
                  <a:chExt cx="326" cy="320"/>
                </a:xfrm>
              </p:grpSpPr>
              <p:sp>
                <p:nvSpPr>
                  <p:cNvPr id="123" name="Oval 818">
                    <a:extLst>
                      <a:ext uri="{FF2B5EF4-FFF2-40B4-BE49-F238E27FC236}">
                        <a16:creationId xmlns:a16="http://schemas.microsoft.com/office/drawing/2014/main" id="{D8C879C1-B9D3-4193-EF93-DC0F4215809C}"/>
                      </a:ext>
                    </a:extLst>
                  </p:cNvPr>
                  <p:cNvSpPr>
                    <a:spLocks noChangeArrowheads="1"/>
                  </p:cNvSpPr>
                  <p:nvPr/>
                </p:nvSpPr>
                <p:spPr bwMode="auto">
                  <a:xfrm>
                    <a:off x="2920" y="1445"/>
                    <a:ext cx="326" cy="289"/>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nvGrpSpPr>
                  <p:cNvPr id="124" name="Group 819">
                    <a:extLst>
                      <a:ext uri="{FF2B5EF4-FFF2-40B4-BE49-F238E27FC236}">
                        <a16:creationId xmlns:a16="http://schemas.microsoft.com/office/drawing/2014/main" id="{0CBA77E5-D968-657A-67C7-48A2733622DC}"/>
                      </a:ext>
                    </a:extLst>
                  </p:cNvPr>
                  <p:cNvGrpSpPr>
                    <a:grpSpLocks/>
                  </p:cNvGrpSpPr>
                  <p:nvPr/>
                </p:nvGrpSpPr>
                <p:grpSpPr bwMode="auto">
                  <a:xfrm>
                    <a:off x="2949" y="1424"/>
                    <a:ext cx="265" cy="280"/>
                    <a:chOff x="2949" y="1424"/>
                    <a:chExt cx="265" cy="280"/>
                  </a:xfrm>
                </p:grpSpPr>
                <p:sp>
                  <p:nvSpPr>
                    <p:cNvPr id="126" name="Oval 820">
                      <a:extLst>
                        <a:ext uri="{FF2B5EF4-FFF2-40B4-BE49-F238E27FC236}">
                          <a16:creationId xmlns:a16="http://schemas.microsoft.com/office/drawing/2014/main" id="{7F50D1E2-2A68-E454-5070-EBB04EAACCDA}"/>
                        </a:ext>
                      </a:extLst>
                    </p:cNvPr>
                    <p:cNvSpPr>
                      <a:spLocks noChangeArrowheads="1"/>
                    </p:cNvSpPr>
                    <p:nvPr/>
                  </p:nvSpPr>
                  <p:spPr bwMode="auto">
                    <a:xfrm>
                      <a:off x="3030" y="1545"/>
                      <a:ext cx="107" cy="92"/>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127" name="Oval 821">
                      <a:extLst>
                        <a:ext uri="{FF2B5EF4-FFF2-40B4-BE49-F238E27FC236}">
                          <a16:creationId xmlns:a16="http://schemas.microsoft.com/office/drawing/2014/main" id="{C65792EC-535B-7A25-0E78-3ABB23443DFB}"/>
                        </a:ext>
                      </a:extLst>
                    </p:cNvPr>
                    <p:cNvSpPr>
                      <a:spLocks noChangeArrowheads="1"/>
                    </p:cNvSpPr>
                    <p:nvPr/>
                  </p:nvSpPr>
                  <p:spPr bwMode="auto">
                    <a:xfrm>
                      <a:off x="3006" y="1525"/>
                      <a:ext cx="154" cy="131"/>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21" name="Oval 822">
                      <a:extLst>
                        <a:ext uri="{FF2B5EF4-FFF2-40B4-BE49-F238E27FC236}">
                          <a16:creationId xmlns:a16="http://schemas.microsoft.com/office/drawing/2014/main" id="{572C415A-32C2-D451-70C4-C1DF459425BF}"/>
                        </a:ext>
                      </a:extLst>
                    </p:cNvPr>
                    <p:cNvSpPr>
                      <a:spLocks noChangeArrowheads="1"/>
                    </p:cNvSpPr>
                    <p:nvPr/>
                  </p:nvSpPr>
                  <p:spPr bwMode="auto">
                    <a:xfrm>
                      <a:off x="2983" y="1501"/>
                      <a:ext cx="203" cy="179"/>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23" name="Oval 823">
                      <a:extLst>
                        <a:ext uri="{FF2B5EF4-FFF2-40B4-BE49-F238E27FC236}">
                          <a16:creationId xmlns:a16="http://schemas.microsoft.com/office/drawing/2014/main" id="{C321B437-8B5D-1FF4-3EBD-1CFF39B2F246}"/>
                        </a:ext>
                      </a:extLst>
                    </p:cNvPr>
                    <p:cNvSpPr>
                      <a:spLocks noChangeArrowheads="1"/>
                    </p:cNvSpPr>
                    <p:nvPr/>
                  </p:nvSpPr>
                  <p:spPr bwMode="auto">
                    <a:xfrm>
                      <a:off x="2949" y="1476"/>
                      <a:ext cx="265" cy="228"/>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24" name="Freeform 824">
                      <a:extLst>
                        <a:ext uri="{FF2B5EF4-FFF2-40B4-BE49-F238E27FC236}">
                          <a16:creationId xmlns:a16="http://schemas.microsoft.com/office/drawing/2014/main" id="{5E67EF00-ADC7-2AF0-39EE-840079D0DDB0}"/>
                        </a:ext>
                      </a:extLst>
                    </p:cNvPr>
                    <p:cNvSpPr>
                      <a:spLocks/>
                    </p:cNvSpPr>
                    <p:nvPr/>
                  </p:nvSpPr>
                  <p:spPr bwMode="auto">
                    <a:xfrm flipV="1">
                      <a:off x="2987" y="1424"/>
                      <a:ext cx="205" cy="143"/>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C8D6EE"/>
                    </a:solidFill>
                    <a:ln>
                      <a:noFill/>
                    </a:ln>
                    <a:effectLst/>
                    <a:extLst>
                      <a:ext uri="{91240B29-F687-4f45-9708-019B960494DF}">
                        <a14:hiddenLine xmlns:a14="http://schemas.microsoft.com/office/drawing/2010/main" xmlns="" w="19050" cmpd="sng">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sp>
                <p:nvSpPr>
                  <p:cNvPr id="125" name="Freeform 825">
                    <a:extLst>
                      <a:ext uri="{FF2B5EF4-FFF2-40B4-BE49-F238E27FC236}">
                        <a16:creationId xmlns:a16="http://schemas.microsoft.com/office/drawing/2014/main" id="{FFBC8F9C-F409-7A65-321C-36E34DF5F04E}"/>
                      </a:ext>
                    </a:extLst>
                  </p:cNvPr>
                  <p:cNvSpPr>
                    <a:spLocks/>
                  </p:cNvSpPr>
                  <p:nvPr/>
                </p:nvSpPr>
                <p:spPr bwMode="auto">
                  <a:xfrm>
                    <a:off x="2995" y="1615"/>
                    <a:ext cx="178" cy="129"/>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C8D6EE"/>
                  </a:solidFill>
                  <a:ln w="19050" cmpd="sng">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grpSp>
              <p:nvGrpSpPr>
                <p:cNvPr id="105" name="Group 104">
                  <a:extLst>
                    <a:ext uri="{FF2B5EF4-FFF2-40B4-BE49-F238E27FC236}">
                      <a16:creationId xmlns:a16="http://schemas.microsoft.com/office/drawing/2014/main" id="{EB8DE79D-1BFB-FE38-8FC6-BBC9A0A73848}"/>
                    </a:ext>
                  </a:extLst>
                </p:cNvPr>
                <p:cNvGrpSpPr/>
                <p:nvPr/>
              </p:nvGrpSpPr>
              <p:grpSpPr>
                <a:xfrm>
                  <a:off x="5988685" y="1818858"/>
                  <a:ext cx="437474" cy="596272"/>
                  <a:chOff x="3585986" y="1924272"/>
                  <a:chExt cx="468358" cy="1018983"/>
                </a:xfrm>
              </p:grpSpPr>
              <p:sp>
                <p:nvSpPr>
                  <p:cNvPr id="119" name="Rectangle 118">
                    <a:extLst>
                      <a:ext uri="{FF2B5EF4-FFF2-40B4-BE49-F238E27FC236}">
                        <a16:creationId xmlns:a16="http://schemas.microsoft.com/office/drawing/2014/main" id="{527781FB-B529-0A64-E8E9-330CEA9CEA2D}"/>
                      </a:ext>
                    </a:extLst>
                  </p:cNvPr>
                  <p:cNvSpPr/>
                  <p:nvPr/>
                </p:nvSpPr>
                <p:spPr>
                  <a:xfrm>
                    <a:off x="3793799" y="1924272"/>
                    <a:ext cx="61211" cy="10189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49CC62D4-D1F2-4ADF-F972-0F72F2D28B5D}"/>
                      </a:ext>
                    </a:extLst>
                  </p:cNvPr>
                  <p:cNvSpPr/>
                  <p:nvPr/>
                </p:nvSpPr>
                <p:spPr>
                  <a:xfrm rot="5400000">
                    <a:off x="3797305" y="1906792"/>
                    <a:ext cx="45719" cy="4683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60745AFC-54B5-70E9-12D6-276709B31BA8}"/>
                      </a:ext>
                    </a:extLst>
                  </p:cNvPr>
                  <p:cNvSpPr/>
                  <p:nvPr/>
                </p:nvSpPr>
                <p:spPr>
                  <a:xfrm>
                    <a:off x="3641274" y="2079689"/>
                    <a:ext cx="97237" cy="1682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1CEA25CC-1488-D503-DBB8-0450948460FE}"/>
                      </a:ext>
                    </a:extLst>
                  </p:cNvPr>
                  <p:cNvSpPr/>
                  <p:nvPr/>
                </p:nvSpPr>
                <p:spPr>
                  <a:xfrm>
                    <a:off x="3942084" y="2069884"/>
                    <a:ext cx="45719" cy="30343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F489B333-A320-720C-0EF5-F538093F1619}"/>
                    </a:ext>
                  </a:extLst>
                </p:cNvPr>
                <p:cNvGrpSpPr/>
                <p:nvPr/>
              </p:nvGrpSpPr>
              <p:grpSpPr>
                <a:xfrm>
                  <a:off x="5889335" y="2048021"/>
                  <a:ext cx="694858" cy="596757"/>
                  <a:chOff x="2913744" y="2211770"/>
                  <a:chExt cx="694858" cy="596757"/>
                </a:xfrm>
              </p:grpSpPr>
              <p:grpSp>
                <p:nvGrpSpPr>
                  <p:cNvPr id="107" name="Group 106">
                    <a:extLst>
                      <a:ext uri="{FF2B5EF4-FFF2-40B4-BE49-F238E27FC236}">
                        <a16:creationId xmlns:a16="http://schemas.microsoft.com/office/drawing/2014/main" id="{312B3C43-2FF1-C8B6-C815-2204B78A41FF}"/>
                      </a:ext>
                    </a:extLst>
                  </p:cNvPr>
                  <p:cNvGrpSpPr/>
                  <p:nvPr/>
                </p:nvGrpSpPr>
                <p:grpSpPr>
                  <a:xfrm>
                    <a:off x="2913744" y="2416607"/>
                    <a:ext cx="694858" cy="391920"/>
                    <a:chOff x="340314" y="959725"/>
                    <a:chExt cx="710987" cy="333816"/>
                  </a:xfrm>
                </p:grpSpPr>
                <p:sp>
                  <p:nvSpPr>
                    <p:cNvPr id="109" name="Oval 108">
                      <a:extLst>
                        <a:ext uri="{FF2B5EF4-FFF2-40B4-BE49-F238E27FC236}">
                          <a16:creationId xmlns:a16="http://schemas.microsoft.com/office/drawing/2014/main" id="{294AA5E3-6C6C-300C-2FE8-CEB20BDC99AA}"/>
                        </a:ext>
                      </a:extLst>
                    </p:cNvPr>
                    <p:cNvSpPr/>
                    <p:nvPr/>
                  </p:nvSpPr>
                  <p:spPr>
                    <a:xfrm flipV="1">
                      <a:off x="340314" y="1069853"/>
                      <a:ext cx="710987" cy="22368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0" name="Group 109">
                      <a:extLst>
                        <a:ext uri="{FF2B5EF4-FFF2-40B4-BE49-F238E27FC236}">
                          <a16:creationId xmlns:a16="http://schemas.microsoft.com/office/drawing/2014/main" id="{A9810D0F-4A42-CD62-12B9-CBFB24C6485A}"/>
                        </a:ext>
                      </a:extLst>
                    </p:cNvPr>
                    <p:cNvGrpSpPr/>
                    <p:nvPr/>
                  </p:nvGrpSpPr>
                  <p:grpSpPr>
                    <a:xfrm>
                      <a:off x="519850" y="1126797"/>
                      <a:ext cx="319417" cy="141293"/>
                      <a:chOff x="7493876" y="2774731"/>
                      <a:chExt cx="1481958" cy="894622"/>
                    </a:xfrm>
                  </p:grpSpPr>
                  <p:sp>
                    <p:nvSpPr>
                      <p:cNvPr id="112" name="Freeform 111">
                        <a:extLst>
                          <a:ext uri="{FF2B5EF4-FFF2-40B4-BE49-F238E27FC236}">
                            <a16:creationId xmlns:a16="http://schemas.microsoft.com/office/drawing/2014/main" id="{1572CEFD-8483-BB50-0BF9-30D36A0BAC3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13" name="Oval 112">
                        <a:extLst>
                          <a:ext uri="{FF2B5EF4-FFF2-40B4-BE49-F238E27FC236}">
                            <a16:creationId xmlns:a16="http://schemas.microsoft.com/office/drawing/2014/main" id="{BD9BD11E-11DE-813D-90BA-BAE96D2782B0}"/>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14" name="Group 113">
                        <a:extLst>
                          <a:ext uri="{FF2B5EF4-FFF2-40B4-BE49-F238E27FC236}">
                            <a16:creationId xmlns:a16="http://schemas.microsoft.com/office/drawing/2014/main" id="{2AEC8A8B-A779-5B82-5AAF-C998951FB312}"/>
                          </a:ext>
                        </a:extLst>
                      </p:cNvPr>
                      <p:cNvGrpSpPr/>
                      <p:nvPr/>
                    </p:nvGrpSpPr>
                    <p:grpSpPr>
                      <a:xfrm>
                        <a:off x="7713663" y="2848339"/>
                        <a:ext cx="1042107" cy="425543"/>
                        <a:chOff x="7786941" y="2884917"/>
                        <a:chExt cx="897649" cy="353919"/>
                      </a:xfrm>
                    </p:grpSpPr>
                    <p:sp>
                      <p:nvSpPr>
                        <p:cNvPr id="115" name="Freeform 114">
                          <a:extLst>
                            <a:ext uri="{FF2B5EF4-FFF2-40B4-BE49-F238E27FC236}">
                              <a16:creationId xmlns:a16="http://schemas.microsoft.com/office/drawing/2014/main" id="{EE396162-4A32-FABB-C9A3-87348A7CA75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Freeform 115">
                          <a:extLst>
                            <a:ext uri="{FF2B5EF4-FFF2-40B4-BE49-F238E27FC236}">
                              <a16:creationId xmlns:a16="http://schemas.microsoft.com/office/drawing/2014/main" id="{B6AD3E5A-772D-A0B1-12CC-D447BD26DDC7}"/>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Freeform 116">
                          <a:extLst>
                            <a:ext uri="{FF2B5EF4-FFF2-40B4-BE49-F238E27FC236}">
                              <a16:creationId xmlns:a16="http://schemas.microsoft.com/office/drawing/2014/main" id="{CAC728F4-16C3-FC05-7BCC-98C56FCC061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Freeform 117">
                          <a:extLst>
                            <a:ext uri="{FF2B5EF4-FFF2-40B4-BE49-F238E27FC236}">
                              <a16:creationId xmlns:a16="http://schemas.microsoft.com/office/drawing/2014/main" id="{3717B580-891B-E9C2-4121-10140627D21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11" name="Can 110">
                      <a:extLst>
                        <a:ext uri="{FF2B5EF4-FFF2-40B4-BE49-F238E27FC236}">
                          <a16:creationId xmlns:a16="http://schemas.microsoft.com/office/drawing/2014/main" id="{463CCB58-22DE-5401-2A83-FA641D3968C7}"/>
                        </a:ext>
                      </a:extLst>
                    </p:cNvPr>
                    <p:cNvSpPr/>
                    <p:nvPr/>
                  </p:nvSpPr>
                  <p:spPr>
                    <a:xfrm>
                      <a:off x="790311" y="959725"/>
                      <a:ext cx="174480" cy="184305"/>
                    </a:xfrm>
                    <a:prstGeom prst="can">
                      <a:avLst/>
                    </a:prstGeom>
                    <a:solidFill>
                      <a:srgbClr val="0012A0">
                        <a:alpha val="8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08" name="Picture 107" descr="A screen shot of a computer&#10;&#10;Description automatically generated">
                    <a:extLst>
                      <a:ext uri="{FF2B5EF4-FFF2-40B4-BE49-F238E27FC236}">
                        <a16:creationId xmlns:a16="http://schemas.microsoft.com/office/drawing/2014/main" id="{535FD07E-18B1-1A2E-7A8D-D5766E94F4B1}"/>
                      </a:ext>
                    </a:extLst>
                  </p:cNvPr>
                  <p:cNvPicPr>
                    <a:picLocks noChangeAspect="1"/>
                  </p:cNvPicPr>
                  <p:nvPr/>
                </p:nvPicPr>
                <p:blipFill>
                  <a:blip r:embed="rId9"/>
                  <a:stretch>
                    <a:fillRect/>
                  </a:stretch>
                </p:blipFill>
                <p:spPr>
                  <a:xfrm>
                    <a:off x="2939352" y="2211770"/>
                    <a:ext cx="249527" cy="465445"/>
                  </a:xfrm>
                  <a:prstGeom prst="rect">
                    <a:avLst/>
                  </a:prstGeom>
                </p:spPr>
              </p:pic>
            </p:grpSp>
          </p:grpSp>
        </p:grpSp>
      </p:grpSp>
      <p:sp>
        <p:nvSpPr>
          <p:cNvPr id="5" name="TextBox 4">
            <a:extLst>
              <a:ext uri="{FF2B5EF4-FFF2-40B4-BE49-F238E27FC236}">
                <a16:creationId xmlns:a16="http://schemas.microsoft.com/office/drawing/2014/main" id="{5E807533-F9A2-C974-6D64-2A3189E87CEB}"/>
              </a:ext>
            </a:extLst>
          </p:cNvPr>
          <p:cNvSpPr txBox="1"/>
          <p:nvPr/>
        </p:nvSpPr>
        <p:spPr>
          <a:xfrm>
            <a:off x="3983546" y="1567143"/>
            <a:ext cx="7983361" cy="4748992"/>
          </a:xfrm>
          <a:prstGeom prst="rect">
            <a:avLst/>
          </a:prstGeom>
          <a:noFill/>
        </p:spPr>
        <p:txBody>
          <a:bodyPr wrap="square" rtlCol="0">
            <a:spAutoFit/>
          </a:bodyPr>
          <a:lstStyle/>
          <a:p>
            <a:pPr>
              <a:lnSpc>
                <a:spcPct val="90000"/>
              </a:lnSpc>
              <a:buClr>
                <a:srgbClr val="0E00A3"/>
              </a:buClr>
            </a:pPr>
            <a:r>
              <a:rPr lang="en-US" sz="3200" kern="0" dirty="0">
                <a:solidFill>
                  <a:srgbClr val="C00000"/>
                </a:solidFill>
                <a:effectLst/>
                <a:ea typeface="Aptos" panose="020B0004020202020204" pitchFamily="34" charset="0"/>
                <a:cs typeface="Times New Roman" panose="02020603050405020304" pitchFamily="18" charset="0"/>
              </a:rPr>
              <a:t>5G RAN: </a:t>
            </a:r>
            <a:r>
              <a:rPr lang="en-US" sz="3200" kern="0" dirty="0">
                <a:effectLst/>
                <a:ea typeface="Aptos" panose="020B0004020202020204" pitchFamily="34" charset="0"/>
                <a:cs typeface="Times New Roman" panose="02020603050405020304" pitchFamily="18" charset="0"/>
              </a:rPr>
              <a:t>edge network connecting devices (UEs) to base station (gNodeB)</a:t>
            </a:r>
          </a:p>
          <a:p>
            <a:pPr marL="401638" indent="-285750">
              <a:spcBef>
                <a:spcPts val="600"/>
              </a:spcBef>
              <a:buClr>
                <a:srgbClr val="0E00A3"/>
              </a:buClr>
              <a:buFont typeface="Wingdings" pitchFamily="2" charset="2"/>
              <a:buChar char="§"/>
            </a:pPr>
            <a:r>
              <a:rPr lang="en-US" sz="2800" kern="0" dirty="0">
                <a:effectLst/>
                <a:ea typeface="Aptos" panose="020B0004020202020204" pitchFamily="34" charset="0"/>
                <a:cs typeface="Times New Roman" panose="02020603050405020304" pitchFamily="18" charset="0"/>
              </a:rPr>
              <a:t>provides link-layer service, as first hop between devices and larger network</a:t>
            </a:r>
          </a:p>
          <a:p>
            <a:pPr marL="401638" indent="-285750">
              <a:buClr>
                <a:srgbClr val="0E00A3"/>
              </a:buClr>
              <a:buFont typeface="Wingdings" pitchFamily="2" charset="2"/>
              <a:buChar char="§"/>
            </a:pPr>
            <a:r>
              <a:rPr lang="en-US" sz="2800" kern="0" dirty="0">
                <a:effectLst/>
                <a:ea typeface="Aptos" panose="020B0004020202020204" pitchFamily="34" charset="0"/>
                <a:cs typeface="Times New Roman" panose="02020603050405020304" pitchFamily="18" charset="0"/>
              </a:rPr>
              <a:t>limited geographic scope</a:t>
            </a:r>
          </a:p>
          <a:p>
            <a:pPr marL="401638" indent="-285750">
              <a:buClr>
                <a:srgbClr val="0E00A3"/>
              </a:buClr>
              <a:buFont typeface="Wingdings" pitchFamily="2" charset="2"/>
              <a:buChar char="§"/>
            </a:pPr>
            <a:r>
              <a:rPr lang="en-US" sz="2800" kern="0" dirty="0">
                <a:effectLst/>
                <a:ea typeface="Aptos" panose="020B0004020202020204" pitchFamily="34" charset="0"/>
                <a:cs typeface="Times New Roman" panose="02020603050405020304" pitchFamily="18" charset="0"/>
              </a:rPr>
              <a:t>under control of a single service provider</a:t>
            </a:r>
          </a:p>
          <a:p>
            <a:pPr marL="401638" indent="-285750">
              <a:buClr>
                <a:srgbClr val="0E00A3"/>
              </a:buClr>
              <a:buFont typeface="Wingdings" pitchFamily="2" charset="2"/>
              <a:buChar char="§"/>
            </a:pPr>
            <a:r>
              <a:rPr lang="en-US" sz="2800" kern="0" dirty="0">
                <a:ea typeface="Aptos" panose="020B0004020202020204" pitchFamily="34" charset="0"/>
                <a:cs typeface="Times New Roman" panose="02020603050405020304" pitchFamily="18" charset="0"/>
              </a:rPr>
              <a:t>somewhat analogous to WiFi LAN</a:t>
            </a:r>
            <a:endParaRPr lang="en-US" sz="2800" kern="0" dirty="0">
              <a:effectLst/>
              <a:ea typeface="Aptos" panose="020B0004020202020204" pitchFamily="34" charset="0"/>
              <a:cs typeface="Times New Roman" panose="02020603050405020304" pitchFamily="18" charset="0"/>
            </a:endParaRPr>
          </a:p>
          <a:p>
            <a:pPr marL="401638" indent="-285750">
              <a:buClr>
                <a:srgbClr val="0E00A3"/>
              </a:buClr>
              <a:buFont typeface="Wingdings" pitchFamily="2" charset="2"/>
              <a:buChar char="§"/>
            </a:pPr>
            <a:r>
              <a:rPr lang="en-US" sz="2800" kern="0" dirty="0">
                <a:cs typeface="Times New Roman" panose="02020603050405020304" pitchFamily="18" charset="0"/>
              </a:rPr>
              <a:t>RAN components: </a:t>
            </a:r>
          </a:p>
          <a:p>
            <a:pPr marL="582613" lvl="1" indent="-180975">
              <a:buClr>
                <a:srgbClr val="0E00A3"/>
              </a:buClr>
              <a:buFont typeface="Arial" panose="020B0604020202020204" pitchFamily="34" charset="0"/>
              <a:buChar char="•"/>
            </a:pPr>
            <a:r>
              <a:rPr lang="en-US" sz="2400" kern="0" dirty="0">
                <a:cs typeface="Times New Roman" panose="02020603050405020304" pitchFamily="18" charset="0"/>
              </a:rPr>
              <a:t>many devices (User Equipment: UE)</a:t>
            </a:r>
          </a:p>
          <a:p>
            <a:pPr marL="582613" lvl="1" indent="-180975">
              <a:buClr>
                <a:srgbClr val="0E00A3"/>
              </a:buClr>
              <a:buFont typeface="Arial" panose="020B0604020202020204" pitchFamily="34" charset="0"/>
              <a:buChar char="•"/>
            </a:pPr>
            <a:r>
              <a:rPr lang="en-US" sz="2400" kern="0" dirty="0">
                <a:cs typeface="Times New Roman" panose="02020603050405020304" pitchFamily="18" charset="0"/>
              </a:rPr>
              <a:t>radio channel (New Radio: NR)</a:t>
            </a:r>
          </a:p>
          <a:p>
            <a:pPr marL="582613" lvl="1" indent="-180975">
              <a:buClr>
                <a:srgbClr val="0E00A3"/>
              </a:buClr>
              <a:buFont typeface="Arial" panose="020B0604020202020204" pitchFamily="34" charset="0"/>
              <a:buChar char="•"/>
            </a:pPr>
            <a:r>
              <a:rPr lang="en-US" sz="2400" kern="0" dirty="0">
                <a:cs typeface="Times New Roman" panose="02020603050405020304" pitchFamily="18" charset="0"/>
              </a:rPr>
              <a:t>one base station (</a:t>
            </a:r>
            <a:r>
              <a:rPr lang="en-US" sz="2400" dirty="0">
                <a:effectLst/>
                <a:ea typeface="Aptos" panose="020B0004020202020204" pitchFamily="34" charset="0"/>
                <a:cs typeface="Times New Roman" panose="02020603050405020304" pitchFamily="18" charset="0"/>
              </a:rPr>
              <a:t>Next Generation Node B: </a:t>
            </a:r>
            <a:r>
              <a:rPr lang="en-US" sz="2400" kern="0" dirty="0">
                <a:cs typeface="Times New Roman" panose="02020603050405020304" pitchFamily="18" charset="0"/>
              </a:rPr>
              <a:t>gNodeB, gNB)</a:t>
            </a:r>
          </a:p>
        </p:txBody>
      </p:sp>
    </p:spTree>
    <p:extLst>
      <p:ext uri="{BB962C8B-B14F-4D97-AF65-F5344CB8AC3E}">
        <p14:creationId xmlns:p14="http://schemas.microsoft.com/office/powerpoint/2010/main" val="129160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dissolve">
                                      <p:cBhvr>
                                        <p:cTn id="10" dur="500"/>
                                        <p:tgtEl>
                                          <p:spTgt spid="5">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dissolve">
                                      <p:cBhvr>
                                        <p:cTn id="13" dur="500"/>
                                        <p:tgtEl>
                                          <p:spTgt spid="5">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dissolve">
                                      <p:cBhvr>
                                        <p:cTn id="16" dur="500"/>
                                        <p:tgtEl>
                                          <p:spTgt spid="5">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dissolve">
                                      <p:cBhvr>
                                        <p:cTn id="21" dur="500"/>
                                        <p:tgtEl>
                                          <p:spTgt spid="5">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dissolve">
                                      <p:cBhvr>
                                        <p:cTn id="24" dur="500"/>
                                        <p:tgtEl>
                                          <p:spTgt spid="5">
                                            <p:txEl>
                                              <p:pRg st="6" end="6"/>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dissolve">
                                      <p:cBhvr>
                                        <p:cTn id="27" dur="500"/>
                                        <p:tgtEl>
                                          <p:spTgt spid="5">
                                            <p:txEl>
                                              <p:pRg st="7" end="7"/>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dissolve">
                                      <p:cBhvr>
                                        <p:cTn id="30"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D042B-E6F2-D271-5A11-B147E626DADB}"/>
            </a:ext>
          </a:extLst>
        </p:cNvPr>
        <p:cNvGrpSpPr/>
        <p:nvPr/>
      </p:nvGrpSpPr>
      <p:grpSpPr>
        <a:xfrm>
          <a:off x="0" y="0"/>
          <a:ext cx="0" cy="0"/>
          <a:chOff x="0" y="0"/>
          <a:chExt cx="0" cy="0"/>
        </a:xfrm>
      </p:grpSpPr>
      <p:sp>
        <p:nvSpPr>
          <p:cNvPr id="208" name="Rectangle 3">
            <a:extLst>
              <a:ext uri="{FF2B5EF4-FFF2-40B4-BE49-F238E27FC236}">
                <a16:creationId xmlns:a16="http://schemas.microsoft.com/office/drawing/2014/main" id="{C17B0E30-D222-F6EB-7DB8-C22F4B220ED3}"/>
              </a:ext>
            </a:extLst>
          </p:cNvPr>
          <p:cNvSpPr>
            <a:spLocks noChangeArrowheads="1"/>
          </p:cNvSpPr>
          <p:nvPr/>
        </p:nvSpPr>
        <p:spPr bwMode="auto">
          <a:xfrm>
            <a:off x="622595" y="234534"/>
            <a:ext cx="11986500" cy="12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5400" b="1" dirty="0">
                <a:solidFill>
                  <a:srgbClr val="000099"/>
                </a:solidFill>
                <a:latin typeface="+mj-lt"/>
              </a:rPr>
              <a:t>5G RAN components</a:t>
            </a:r>
            <a:endParaRPr lang="en-US" altLang="en-US" sz="5400" b="1" dirty="0">
              <a:solidFill>
                <a:srgbClr val="C00000"/>
              </a:solidFill>
              <a:latin typeface="+mj-lt"/>
            </a:endParaRPr>
          </a:p>
        </p:txBody>
      </p:sp>
      <p:sp>
        <p:nvSpPr>
          <p:cNvPr id="209" name="Slide Number Placeholder 3">
            <a:extLst>
              <a:ext uri="{FF2B5EF4-FFF2-40B4-BE49-F238E27FC236}">
                <a16:creationId xmlns:a16="http://schemas.microsoft.com/office/drawing/2014/main" id="{D9BC9EE9-C379-FAC6-1445-AB95E4D11DE7}"/>
              </a:ext>
            </a:extLst>
          </p:cNvPr>
          <p:cNvSpPr>
            <a:spLocks noGrp="1"/>
          </p:cNvSpPr>
          <p:nvPr>
            <p:ph type="sldNum" sz="quarter" idx="4"/>
          </p:nvPr>
        </p:nvSpPr>
        <p:spPr>
          <a:xfrm>
            <a:off x="9219616" y="6443089"/>
            <a:ext cx="2743200" cy="365125"/>
          </a:xfrm>
        </p:spPr>
        <p:txBody>
          <a:bodyPr/>
          <a:lstStyle/>
          <a:p>
            <a:r>
              <a:rPr lang="en-US" dirty="0"/>
              <a:t>RAN </a:t>
            </a:r>
            <a:fld id="{C4204591-24BD-A542-B9D5-F8D8A88D2FEE}" type="slidenum">
              <a:rPr lang="en-US" smtClean="0"/>
              <a:pPr/>
              <a:t>5</a:t>
            </a:fld>
            <a:endParaRPr lang="en-US" dirty="0"/>
          </a:p>
        </p:txBody>
      </p:sp>
      <p:grpSp>
        <p:nvGrpSpPr>
          <p:cNvPr id="240" name="Group 239">
            <a:extLst>
              <a:ext uri="{FF2B5EF4-FFF2-40B4-BE49-F238E27FC236}">
                <a16:creationId xmlns:a16="http://schemas.microsoft.com/office/drawing/2014/main" id="{48535E12-31C7-BF19-BA4B-BD2B62DC6C06}"/>
              </a:ext>
            </a:extLst>
          </p:cNvPr>
          <p:cNvGrpSpPr/>
          <p:nvPr/>
        </p:nvGrpSpPr>
        <p:grpSpPr>
          <a:xfrm>
            <a:off x="393399" y="1894807"/>
            <a:ext cx="3373346" cy="2595761"/>
            <a:chOff x="1257503" y="1789163"/>
            <a:chExt cx="2474431" cy="2058912"/>
          </a:xfrm>
        </p:grpSpPr>
        <p:sp>
          <p:nvSpPr>
            <p:cNvPr id="7" name="Oval 23">
              <a:extLst>
                <a:ext uri="{FF2B5EF4-FFF2-40B4-BE49-F238E27FC236}">
                  <a16:creationId xmlns:a16="http://schemas.microsoft.com/office/drawing/2014/main" id="{887AA71D-1739-484D-399F-FB0988239476}"/>
                </a:ext>
              </a:extLst>
            </p:cNvPr>
            <p:cNvSpPr>
              <a:spLocks noChangeArrowheads="1"/>
            </p:cNvSpPr>
            <p:nvPr/>
          </p:nvSpPr>
          <p:spPr bwMode="auto">
            <a:xfrm>
              <a:off x="1259668" y="1789163"/>
              <a:ext cx="2472266" cy="2058912"/>
            </a:xfrm>
            <a:prstGeom prst="ellipse">
              <a:avLst/>
            </a:prstGeom>
            <a:gradFill flip="none" rotWithShape="1">
              <a:gsLst>
                <a:gs pos="2000">
                  <a:schemeClr val="accent1">
                    <a:lumMod val="45000"/>
                    <a:lumOff val="55000"/>
                  </a:schemeClr>
                </a:gs>
                <a:gs pos="99000">
                  <a:schemeClr val="accent1">
                    <a:lumMod val="30000"/>
                    <a:lumOff val="70000"/>
                    <a:alpha val="65599"/>
                  </a:schemeClr>
                </a:gs>
              </a:gsLst>
              <a:path path="circle">
                <a:fillToRect l="50000" t="50000" r="50000" b="50000"/>
              </a:path>
              <a:tileRect/>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dirty="0">
                <a:solidFill>
                  <a:srgbClr val="000000"/>
                </a:solidFill>
                <a:latin typeface="Arial" charset="0"/>
                <a:ea typeface="ＭＳ Ｐゴシック" charset="0"/>
              </a:endParaRPr>
            </a:p>
          </p:txBody>
        </p:sp>
        <p:grpSp>
          <p:nvGrpSpPr>
            <p:cNvPr id="239" name="Group 238">
              <a:extLst>
                <a:ext uri="{FF2B5EF4-FFF2-40B4-BE49-F238E27FC236}">
                  <a16:creationId xmlns:a16="http://schemas.microsoft.com/office/drawing/2014/main" id="{B63B6AC0-7BAD-549D-28AA-4CF502C4EAD5}"/>
                </a:ext>
              </a:extLst>
            </p:cNvPr>
            <p:cNvGrpSpPr/>
            <p:nvPr/>
          </p:nvGrpSpPr>
          <p:grpSpPr>
            <a:xfrm>
              <a:off x="1257503" y="1856892"/>
              <a:ext cx="2221802" cy="1883944"/>
              <a:chOff x="1257503" y="1856892"/>
              <a:chExt cx="2221802" cy="1883944"/>
            </a:xfrm>
          </p:grpSpPr>
          <p:grpSp>
            <p:nvGrpSpPr>
              <p:cNvPr id="85" name="Group 403">
                <a:extLst>
                  <a:ext uri="{FF2B5EF4-FFF2-40B4-BE49-F238E27FC236}">
                    <a16:creationId xmlns:a16="http://schemas.microsoft.com/office/drawing/2014/main" id="{E3CA4E0D-A065-E9A9-6009-18EF585820D4}"/>
                  </a:ext>
                </a:extLst>
              </p:cNvPr>
              <p:cNvGrpSpPr>
                <a:grpSpLocks/>
              </p:cNvGrpSpPr>
              <p:nvPr/>
            </p:nvGrpSpPr>
            <p:grpSpPr bwMode="auto">
              <a:xfrm>
                <a:off x="1741782" y="2204252"/>
                <a:ext cx="451636" cy="385409"/>
                <a:chOff x="2751" y="1851"/>
                <a:chExt cx="462" cy="478"/>
              </a:xfrm>
            </p:grpSpPr>
            <p:pic>
              <p:nvPicPr>
                <p:cNvPr id="86" name="Picture 364" descr="iphone_stylized_small">
                  <a:extLst>
                    <a:ext uri="{FF2B5EF4-FFF2-40B4-BE49-F238E27FC236}">
                      <a16:creationId xmlns:a16="http://schemas.microsoft.com/office/drawing/2014/main" id="{5D7A7996-3DD5-47B4-2EAF-BCE9736238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7" name="Picture 402" descr="antenna_radiation_stylized">
                  <a:extLst>
                    <a:ext uri="{FF2B5EF4-FFF2-40B4-BE49-F238E27FC236}">
                      <a16:creationId xmlns:a16="http://schemas.microsoft.com/office/drawing/2014/main" id="{349C1CDB-3605-A98A-8B8A-CAC6600481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88" name="Group 356">
                <a:extLst>
                  <a:ext uri="{FF2B5EF4-FFF2-40B4-BE49-F238E27FC236}">
                    <a16:creationId xmlns:a16="http://schemas.microsoft.com/office/drawing/2014/main" id="{BC0FB558-2520-33FF-5133-AE99C31E7CA7}"/>
                  </a:ext>
                </a:extLst>
              </p:cNvPr>
              <p:cNvGrpSpPr>
                <a:grpSpLocks/>
              </p:cNvGrpSpPr>
              <p:nvPr/>
            </p:nvGrpSpPr>
            <p:grpSpPr bwMode="auto">
              <a:xfrm>
                <a:off x="2762235" y="3291600"/>
                <a:ext cx="325068" cy="331553"/>
                <a:chOff x="313" y="1497"/>
                <a:chExt cx="1152" cy="1014"/>
              </a:xfrm>
            </p:grpSpPr>
            <p:pic>
              <p:nvPicPr>
                <p:cNvPr id="89" name="Picture 354" descr="laptop_stylized_small">
                  <a:extLst>
                    <a:ext uri="{FF2B5EF4-FFF2-40B4-BE49-F238E27FC236}">
                      <a16:creationId xmlns:a16="http://schemas.microsoft.com/office/drawing/2014/main" id="{EB6CEB94-457D-212E-46CF-451F8DFAC5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1" name="Picture 355" descr="antenna_stylized">
                  <a:extLst>
                    <a:ext uri="{FF2B5EF4-FFF2-40B4-BE49-F238E27FC236}">
                      <a16:creationId xmlns:a16="http://schemas.microsoft.com/office/drawing/2014/main" id="{34FD4C58-2D6D-B83E-9542-92AEF11CC1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92" name="Group 403">
                <a:extLst>
                  <a:ext uri="{FF2B5EF4-FFF2-40B4-BE49-F238E27FC236}">
                    <a16:creationId xmlns:a16="http://schemas.microsoft.com/office/drawing/2014/main" id="{B151092E-6F90-2FC1-D913-9DA79EC3D79D}"/>
                  </a:ext>
                </a:extLst>
              </p:cNvPr>
              <p:cNvGrpSpPr>
                <a:grpSpLocks/>
              </p:cNvGrpSpPr>
              <p:nvPr/>
            </p:nvGrpSpPr>
            <p:grpSpPr bwMode="auto">
              <a:xfrm>
                <a:off x="2052123" y="3355427"/>
                <a:ext cx="451636" cy="385409"/>
                <a:chOff x="2751" y="1851"/>
                <a:chExt cx="462" cy="478"/>
              </a:xfrm>
            </p:grpSpPr>
            <p:pic>
              <p:nvPicPr>
                <p:cNvPr id="93" name="Picture 364" descr="iphone_stylized_small">
                  <a:extLst>
                    <a:ext uri="{FF2B5EF4-FFF2-40B4-BE49-F238E27FC236}">
                      <a16:creationId xmlns:a16="http://schemas.microsoft.com/office/drawing/2014/main" id="{9C322D66-1CB6-B684-EC29-6801F0F32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4" name="Picture 402" descr="antenna_radiation_stylized">
                  <a:extLst>
                    <a:ext uri="{FF2B5EF4-FFF2-40B4-BE49-F238E27FC236}">
                      <a16:creationId xmlns:a16="http://schemas.microsoft.com/office/drawing/2014/main" id="{5165F3B4-9F99-C12D-6A30-0C538574C0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98" name="Picture 97" descr="A black drone with white lines&#10;&#10;Description automatically generated">
                <a:extLst>
                  <a:ext uri="{FF2B5EF4-FFF2-40B4-BE49-F238E27FC236}">
                    <a16:creationId xmlns:a16="http://schemas.microsoft.com/office/drawing/2014/main" id="{33E0AB8E-252F-E370-3686-EB63E3F25F4B}"/>
                  </a:ext>
                </a:extLst>
              </p:cNvPr>
              <p:cNvPicPr>
                <a:picLocks noChangeAspect="1"/>
              </p:cNvPicPr>
              <p:nvPr/>
            </p:nvPicPr>
            <p:blipFill>
              <a:blip r:embed="rId7"/>
              <a:stretch>
                <a:fillRect/>
              </a:stretch>
            </p:blipFill>
            <p:spPr>
              <a:xfrm>
                <a:off x="2193418" y="1856892"/>
                <a:ext cx="656527" cy="437685"/>
              </a:xfrm>
              <a:prstGeom prst="rect">
                <a:avLst/>
              </a:prstGeom>
            </p:spPr>
          </p:pic>
          <p:pic>
            <p:nvPicPr>
              <p:cNvPr id="99" name="Picture 98" descr="A car with an antenna&#10;&#10;Description automatically generated">
                <a:extLst>
                  <a:ext uri="{FF2B5EF4-FFF2-40B4-BE49-F238E27FC236}">
                    <a16:creationId xmlns:a16="http://schemas.microsoft.com/office/drawing/2014/main" id="{F0E6AA77-759D-D417-A28F-896256CA2D2A}"/>
                  </a:ext>
                </a:extLst>
              </p:cNvPr>
              <p:cNvPicPr>
                <a:picLocks noChangeAspect="1"/>
              </p:cNvPicPr>
              <p:nvPr/>
            </p:nvPicPr>
            <p:blipFill>
              <a:blip r:embed="rId8"/>
              <a:stretch>
                <a:fillRect/>
              </a:stretch>
            </p:blipFill>
            <p:spPr>
              <a:xfrm>
                <a:off x="1391256" y="2903882"/>
                <a:ext cx="776896" cy="407221"/>
              </a:xfrm>
              <a:prstGeom prst="rect">
                <a:avLst/>
              </a:prstGeom>
            </p:spPr>
          </p:pic>
          <p:sp>
            <p:nvSpPr>
              <p:cNvPr id="100" name="TextBox 99">
                <a:extLst>
                  <a:ext uri="{FF2B5EF4-FFF2-40B4-BE49-F238E27FC236}">
                    <a16:creationId xmlns:a16="http://schemas.microsoft.com/office/drawing/2014/main" id="{ED37C1F1-00DE-30CE-2C61-146EE82A6163}"/>
                  </a:ext>
                </a:extLst>
              </p:cNvPr>
              <p:cNvSpPr txBox="1"/>
              <p:nvPr/>
            </p:nvSpPr>
            <p:spPr>
              <a:xfrm>
                <a:off x="2785586" y="3048891"/>
                <a:ext cx="678392" cy="243721"/>
              </a:xfrm>
              <a:prstGeom prst="rect">
                <a:avLst/>
              </a:prstGeom>
              <a:noFill/>
            </p:spPr>
            <p:txBody>
              <a:bodyPr wrap="none" rtlCol="0">
                <a:spAutoFit/>
              </a:bodyPr>
              <a:lstStyle/>
              <a:p>
                <a:pPr algn="r">
                  <a:lnSpc>
                    <a:spcPct val="80000"/>
                  </a:lnSpc>
                </a:pPr>
                <a:r>
                  <a:rPr lang="en-US" sz="1200" dirty="0" err="1">
                    <a:solidFill>
                      <a:prstClr val="black"/>
                    </a:solidFill>
                    <a:latin typeface="Calibri"/>
                  </a:rPr>
                  <a:t>gNodeB</a:t>
                </a:r>
                <a:endParaRPr lang="en-US" sz="1200" dirty="0">
                  <a:solidFill>
                    <a:prstClr val="black"/>
                  </a:solidFill>
                  <a:latin typeface="Calibri"/>
                </a:endParaRPr>
              </a:p>
            </p:txBody>
          </p:sp>
          <p:sp>
            <p:nvSpPr>
              <p:cNvPr id="101" name="TextBox 100">
                <a:extLst>
                  <a:ext uri="{FF2B5EF4-FFF2-40B4-BE49-F238E27FC236}">
                    <a16:creationId xmlns:a16="http://schemas.microsoft.com/office/drawing/2014/main" id="{8395E8CC-3BB1-A6E6-5189-A53576FC36FF}"/>
                  </a:ext>
                </a:extLst>
              </p:cNvPr>
              <p:cNvSpPr txBox="1"/>
              <p:nvPr/>
            </p:nvSpPr>
            <p:spPr>
              <a:xfrm>
                <a:off x="1257503" y="2561861"/>
                <a:ext cx="1228413" cy="391454"/>
              </a:xfrm>
              <a:prstGeom prst="rect">
                <a:avLst/>
              </a:prstGeom>
              <a:noFill/>
            </p:spPr>
            <p:txBody>
              <a:bodyPr wrap="none" rtlCol="0">
                <a:spAutoFit/>
              </a:bodyPr>
              <a:lstStyle/>
              <a:p>
                <a:pPr algn="ctr">
                  <a:lnSpc>
                    <a:spcPct val="80000"/>
                  </a:lnSpc>
                </a:pPr>
                <a:r>
                  <a:rPr lang="en-US" sz="1200" dirty="0">
                    <a:solidFill>
                      <a:prstClr val="black"/>
                    </a:solidFill>
                    <a:latin typeface="Calibri"/>
                  </a:rPr>
                  <a:t>User equipment </a:t>
                </a:r>
              </a:p>
              <a:p>
                <a:pPr algn="ctr">
                  <a:lnSpc>
                    <a:spcPct val="80000"/>
                  </a:lnSpc>
                </a:pPr>
                <a:r>
                  <a:rPr lang="en-US" sz="1200" dirty="0">
                    <a:solidFill>
                      <a:prstClr val="black"/>
                    </a:solidFill>
                    <a:latin typeface="Calibri"/>
                  </a:rPr>
                  <a:t>(UEs)</a:t>
                </a:r>
              </a:p>
            </p:txBody>
          </p:sp>
          <p:grpSp>
            <p:nvGrpSpPr>
              <p:cNvPr id="103" name="Group 102">
                <a:extLst>
                  <a:ext uri="{FF2B5EF4-FFF2-40B4-BE49-F238E27FC236}">
                    <a16:creationId xmlns:a16="http://schemas.microsoft.com/office/drawing/2014/main" id="{413389B1-ED5A-89C8-9B2D-9777AE9B2F2A}"/>
                  </a:ext>
                </a:extLst>
              </p:cNvPr>
              <p:cNvGrpSpPr/>
              <p:nvPr/>
            </p:nvGrpSpPr>
            <p:grpSpPr>
              <a:xfrm>
                <a:off x="2784447" y="2040192"/>
                <a:ext cx="694858" cy="1046469"/>
                <a:chOff x="5889335" y="1598309"/>
                <a:chExt cx="694858" cy="1046469"/>
              </a:xfrm>
            </p:grpSpPr>
            <p:grpSp>
              <p:nvGrpSpPr>
                <p:cNvPr id="104" name="Group 817">
                  <a:extLst>
                    <a:ext uri="{FF2B5EF4-FFF2-40B4-BE49-F238E27FC236}">
                      <a16:creationId xmlns:a16="http://schemas.microsoft.com/office/drawing/2014/main" id="{952BA540-12BA-C20E-D665-2E34CD924F70}"/>
                    </a:ext>
                  </a:extLst>
                </p:cNvPr>
                <p:cNvGrpSpPr>
                  <a:grpSpLocks/>
                </p:cNvGrpSpPr>
                <p:nvPr/>
              </p:nvGrpSpPr>
              <p:grpSpPr bwMode="auto">
                <a:xfrm>
                  <a:off x="5971949" y="1598309"/>
                  <a:ext cx="466245" cy="434369"/>
                  <a:chOff x="2920" y="1424"/>
                  <a:chExt cx="326" cy="320"/>
                </a:xfrm>
              </p:grpSpPr>
              <p:sp>
                <p:nvSpPr>
                  <p:cNvPr id="123" name="Oval 818">
                    <a:extLst>
                      <a:ext uri="{FF2B5EF4-FFF2-40B4-BE49-F238E27FC236}">
                        <a16:creationId xmlns:a16="http://schemas.microsoft.com/office/drawing/2014/main" id="{FA6497E3-5A34-3684-5291-AA1E90FF52D1}"/>
                      </a:ext>
                    </a:extLst>
                  </p:cNvPr>
                  <p:cNvSpPr>
                    <a:spLocks noChangeArrowheads="1"/>
                  </p:cNvSpPr>
                  <p:nvPr/>
                </p:nvSpPr>
                <p:spPr bwMode="auto">
                  <a:xfrm>
                    <a:off x="2920" y="1445"/>
                    <a:ext cx="326" cy="289"/>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nvGrpSpPr>
                  <p:cNvPr id="124" name="Group 819">
                    <a:extLst>
                      <a:ext uri="{FF2B5EF4-FFF2-40B4-BE49-F238E27FC236}">
                        <a16:creationId xmlns:a16="http://schemas.microsoft.com/office/drawing/2014/main" id="{6D14A62E-3AD8-1655-69B0-5973B835278F}"/>
                      </a:ext>
                    </a:extLst>
                  </p:cNvPr>
                  <p:cNvGrpSpPr>
                    <a:grpSpLocks/>
                  </p:cNvGrpSpPr>
                  <p:nvPr/>
                </p:nvGrpSpPr>
                <p:grpSpPr bwMode="auto">
                  <a:xfrm>
                    <a:off x="2949" y="1424"/>
                    <a:ext cx="265" cy="280"/>
                    <a:chOff x="2949" y="1424"/>
                    <a:chExt cx="265" cy="280"/>
                  </a:xfrm>
                </p:grpSpPr>
                <p:sp>
                  <p:nvSpPr>
                    <p:cNvPr id="126" name="Oval 820">
                      <a:extLst>
                        <a:ext uri="{FF2B5EF4-FFF2-40B4-BE49-F238E27FC236}">
                          <a16:creationId xmlns:a16="http://schemas.microsoft.com/office/drawing/2014/main" id="{A9A8BAFC-849F-BB36-46EE-C976CAF95886}"/>
                        </a:ext>
                      </a:extLst>
                    </p:cNvPr>
                    <p:cNvSpPr>
                      <a:spLocks noChangeArrowheads="1"/>
                    </p:cNvSpPr>
                    <p:nvPr/>
                  </p:nvSpPr>
                  <p:spPr bwMode="auto">
                    <a:xfrm>
                      <a:off x="3030" y="1545"/>
                      <a:ext cx="107" cy="92"/>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127" name="Oval 821">
                      <a:extLst>
                        <a:ext uri="{FF2B5EF4-FFF2-40B4-BE49-F238E27FC236}">
                          <a16:creationId xmlns:a16="http://schemas.microsoft.com/office/drawing/2014/main" id="{D01483C8-80F6-480C-4D57-A333C76AA61C}"/>
                        </a:ext>
                      </a:extLst>
                    </p:cNvPr>
                    <p:cNvSpPr>
                      <a:spLocks noChangeArrowheads="1"/>
                    </p:cNvSpPr>
                    <p:nvPr/>
                  </p:nvSpPr>
                  <p:spPr bwMode="auto">
                    <a:xfrm>
                      <a:off x="3006" y="1525"/>
                      <a:ext cx="154" cy="131"/>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21" name="Oval 822">
                      <a:extLst>
                        <a:ext uri="{FF2B5EF4-FFF2-40B4-BE49-F238E27FC236}">
                          <a16:creationId xmlns:a16="http://schemas.microsoft.com/office/drawing/2014/main" id="{BBCA3932-14D9-324B-9892-2EAF8CD24FAC}"/>
                        </a:ext>
                      </a:extLst>
                    </p:cNvPr>
                    <p:cNvSpPr>
                      <a:spLocks noChangeArrowheads="1"/>
                    </p:cNvSpPr>
                    <p:nvPr/>
                  </p:nvSpPr>
                  <p:spPr bwMode="auto">
                    <a:xfrm>
                      <a:off x="2983" y="1501"/>
                      <a:ext cx="203" cy="179"/>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23" name="Oval 823">
                      <a:extLst>
                        <a:ext uri="{FF2B5EF4-FFF2-40B4-BE49-F238E27FC236}">
                          <a16:creationId xmlns:a16="http://schemas.microsoft.com/office/drawing/2014/main" id="{F30322E2-0151-6FA6-5E4A-34DE0BE966E8}"/>
                        </a:ext>
                      </a:extLst>
                    </p:cNvPr>
                    <p:cNvSpPr>
                      <a:spLocks noChangeArrowheads="1"/>
                    </p:cNvSpPr>
                    <p:nvPr/>
                  </p:nvSpPr>
                  <p:spPr bwMode="auto">
                    <a:xfrm>
                      <a:off x="2949" y="1476"/>
                      <a:ext cx="265" cy="228"/>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24" name="Freeform 824">
                      <a:extLst>
                        <a:ext uri="{FF2B5EF4-FFF2-40B4-BE49-F238E27FC236}">
                          <a16:creationId xmlns:a16="http://schemas.microsoft.com/office/drawing/2014/main" id="{E36CFD79-2145-41A3-0774-70614F1C02F2}"/>
                        </a:ext>
                      </a:extLst>
                    </p:cNvPr>
                    <p:cNvSpPr>
                      <a:spLocks/>
                    </p:cNvSpPr>
                    <p:nvPr/>
                  </p:nvSpPr>
                  <p:spPr bwMode="auto">
                    <a:xfrm flipV="1">
                      <a:off x="2987" y="1424"/>
                      <a:ext cx="205" cy="143"/>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C8D6EE"/>
                    </a:solidFill>
                    <a:ln>
                      <a:noFill/>
                    </a:ln>
                    <a:effectLst/>
                    <a:extLst>
                      <a:ext uri="{91240B29-F687-4f45-9708-019B960494DF}">
                        <a14:hiddenLine xmlns="" xmlns:a14="http://schemas.microsoft.com/office/drawing/2010/main" w="19050" cmpd="sng">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25" name="Freeform 825">
                    <a:extLst>
                      <a:ext uri="{FF2B5EF4-FFF2-40B4-BE49-F238E27FC236}">
                        <a16:creationId xmlns:a16="http://schemas.microsoft.com/office/drawing/2014/main" id="{F9A11FDD-5E7F-D28E-85C5-72972043AED7}"/>
                      </a:ext>
                    </a:extLst>
                  </p:cNvPr>
                  <p:cNvSpPr>
                    <a:spLocks/>
                  </p:cNvSpPr>
                  <p:nvPr/>
                </p:nvSpPr>
                <p:spPr bwMode="auto">
                  <a:xfrm>
                    <a:off x="2995" y="1615"/>
                    <a:ext cx="178" cy="129"/>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C8D6EE"/>
                  </a:solidFill>
                  <a:ln w="19050" cmpd="sng">
                    <a:no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105" name="Group 104">
                  <a:extLst>
                    <a:ext uri="{FF2B5EF4-FFF2-40B4-BE49-F238E27FC236}">
                      <a16:creationId xmlns:a16="http://schemas.microsoft.com/office/drawing/2014/main" id="{6A1E6C2B-46AF-49B3-1FFE-6C22D9FB09CB}"/>
                    </a:ext>
                  </a:extLst>
                </p:cNvPr>
                <p:cNvGrpSpPr/>
                <p:nvPr/>
              </p:nvGrpSpPr>
              <p:grpSpPr>
                <a:xfrm>
                  <a:off x="5988685" y="1818858"/>
                  <a:ext cx="437474" cy="596272"/>
                  <a:chOff x="3585986" y="1924272"/>
                  <a:chExt cx="468358" cy="1018983"/>
                </a:xfrm>
              </p:grpSpPr>
              <p:sp>
                <p:nvSpPr>
                  <p:cNvPr id="119" name="Rectangle 118">
                    <a:extLst>
                      <a:ext uri="{FF2B5EF4-FFF2-40B4-BE49-F238E27FC236}">
                        <a16:creationId xmlns:a16="http://schemas.microsoft.com/office/drawing/2014/main" id="{21D4FEA9-16BB-1B5D-3ECA-C1CA59B9D1DC}"/>
                      </a:ext>
                    </a:extLst>
                  </p:cNvPr>
                  <p:cNvSpPr/>
                  <p:nvPr/>
                </p:nvSpPr>
                <p:spPr>
                  <a:xfrm>
                    <a:off x="3793799" y="1924272"/>
                    <a:ext cx="61211" cy="10189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2E087820-6049-5C1B-FCBA-B3ED1DFE2E9C}"/>
                      </a:ext>
                    </a:extLst>
                  </p:cNvPr>
                  <p:cNvSpPr/>
                  <p:nvPr/>
                </p:nvSpPr>
                <p:spPr>
                  <a:xfrm rot="5400000">
                    <a:off x="3797305" y="1906792"/>
                    <a:ext cx="45719" cy="4683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6D361CFE-031B-4EEF-8D45-A3F14DA7A4F1}"/>
                      </a:ext>
                    </a:extLst>
                  </p:cNvPr>
                  <p:cNvSpPr/>
                  <p:nvPr/>
                </p:nvSpPr>
                <p:spPr>
                  <a:xfrm>
                    <a:off x="3641274" y="2079689"/>
                    <a:ext cx="97237" cy="1682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336A7242-5911-46DC-C5FD-E27FA0F4B79E}"/>
                      </a:ext>
                    </a:extLst>
                  </p:cNvPr>
                  <p:cNvSpPr/>
                  <p:nvPr/>
                </p:nvSpPr>
                <p:spPr>
                  <a:xfrm>
                    <a:off x="3942084" y="2069884"/>
                    <a:ext cx="45719" cy="30343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8182CA54-2BDC-C9DA-D77A-575383F6ABFD}"/>
                    </a:ext>
                  </a:extLst>
                </p:cNvPr>
                <p:cNvGrpSpPr/>
                <p:nvPr/>
              </p:nvGrpSpPr>
              <p:grpSpPr>
                <a:xfrm>
                  <a:off x="5889335" y="2048021"/>
                  <a:ext cx="694858" cy="596757"/>
                  <a:chOff x="2913744" y="2211770"/>
                  <a:chExt cx="694858" cy="596757"/>
                </a:xfrm>
              </p:grpSpPr>
              <p:grpSp>
                <p:nvGrpSpPr>
                  <p:cNvPr id="107" name="Group 106">
                    <a:extLst>
                      <a:ext uri="{FF2B5EF4-FFF2-40B4-BE49-F238E27FC236}">
                        <a16:creationId xmlns:a16="http://schemas.microsoft.com/office/drawing/2014/main" id="{FE0E71CE-AF30-3036-7F45-D66B919334ED}"/>
                      </a:ext>
                    </a:extLst>
                  </p:cNvPr>
                  <p:cNvGrpSpPr/>
                  <p:nvPr/>
                </p:nvGrpSpPr>
                <p:grpSpPr>
                  <a:xfrm>
                    <a:off x="2913744" y="2416607"/>
                    <a:ext cx="694858" cy="391920"/>
                    <a:chOff x="340314" y="959725"/>
                    <a:chExt cx="710987" cy="333816"/>
                  </a:xfrm>
                </p:grpSpPr>
                <p:sp>
                  <p:nvSpPr>
                    <p:cNvPr id="109" name="Oval 108">
                      <a:extLst>
                        <a:ext uri="{FF2B5EF4-FFF2-40B4-BE49-F238E27FC236}">
                          <a16:creationId xmlns:a16="http://schemas.microsoft.com/office/drawing/2014/main" id="{BD6A4AFF-6C40-FCE0-D317-8983EB358148}"/>
                        </a:ext>
                      </a:extLst>
                    </p:cNvPr>
                    <p:cNvSpPr/>
                    <p:nvPr/>
                  </p:nvSpPr>
                  <p:spPr>
                    <a:xfrm flipV="1">
                      <a:off x="340314" y="1069853"/>
                      <a:ext cx="710987" cy="22368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0" name="Group 109">
                      <a:extLst>
                        <a:ext uri="{FF2B5EF4-FFF2-40B4-BE49-F238E27FC236}">
                          <a16:creationId xmlns:a16="http://schemas.microsoft.com/office/drawing/2014/main" id="{76F3EE72-F4C7-2725-F6F7-29E4F2A0CEE2}"/>
                        </a:ext>
                      </a:extLst>
                    </p:cNvPr>
                    <p:cNvGrpSpPr/>
                    <p:nvPr/>
                  </p:nvGrpSpPr>
                  <p:grpSpPr>
                    <a:xfrm>
                      <a:off x="519850" y="1126797"/>
                      <a:ext cx="319417" cy="141293"/>
                      <a:chOff x="7493876" y="2774731"/>
                      <a:chExt cx="1481958" cy="894622"/>
                    </a:xfrm>
                  </p:grpSpPr>
                  <p:sp>
                    <p:nvSpPr>
                      <p:cNvPr id="112" name="Freeform 111">
                        <a:extLst>
                          <a:ext uri="{FF2B5EF4-FFF2-40B4-BE49-F238E27FC236}">
                            <a16:creationId xmlns:a16="http://schemas.microsoft.com/office/drawing/2014/main" id="{C86BFF86-5582-6468-8AD6-EAB0B59D9A15}"/>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13" name="Oval 112">
                        <a:extLst>
                          <a:ext uri="{FF2B5EF4-FFF2-40B4-BE49-F238E27FC236}">
                            <a16:creationId xmlns:a16="http://schemas.microsoft.com/office/drawing/2014/main" id="{0EA76CEB-9921-1F8B-F7BD-25268137C0B4}"/>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14" name="Group 113">
                        <a:extLst>
                          <a:ext uri="{FF2B5EF4-FFF2-40B4-BE49-F238E27FC236}">
                            <a16:creationId xmlns:a16="http://schemas.microsoft.com/office/drawing/2014/main" id="{C7062BBC-5A7A-F6B8-2002-72D26E7AA58A}"/>
                          </a:ext>
                        </a:extLst>
                      </p:cNvPr>
                      <p:cNvGrpSpPr/>
                      <p:nvPr/>
                    </p:nvGrpSpPr>
                    <p:grpSpPr>
                      <a:xfrm>
                        <a:off x="7713663" y="2848339"/>
                        <a:ext cx="1042107" cy="425543"/>
                        <a:chOff x="7786941" y="2884917"/>
                        <a:chExt cx="897649" cy="353919"/>
                      </a:xfrm>
                    </p:grpSpPr>
                    <p:sp>
                      <p:nvSpPr>
                        <p:cNvPr id="115" name="Freeform 114">
                          <a:extLst>
                            <a:ext uri="{FF2B5EF4-FFF2-40B4-BE49-F238E27FC236}">
                              <a16:creationId xmlns:a16="http://schemas.microsoft.com/office/drawing/2014/main" id="{8B7C54E5-82EE-F75F-37FA-C56CA43C25DF}"/>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Freeform 115">
                          <a:extLst>
                            <a:ext uri="{FF2B5EF4-FFF2-40B4-BE49-F238E27FC236}">
                              <a16:creationId xmlns:a16="http://schemas.microsoft.com/office/drawing/2014/main" id="{0C429390-706E-CE9A-A511-5450FAF0074F}"/>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Freeform 116">
                          <a:extLst>
                            <a:ext uri="{FF2B5EF4-FFF2-40B4-BE49-F238E27FC236}">
                              <a16:creationId xmlns:a16="http://schemas.microsoft.com/office/drawing/2014/main" id="{66E6E1FF-8138-CA22-080D-029069799E0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Freeform 117">
                          <a:extLst>
                            <a:ext uri="{FF2B5EF4-FFF2-40B4-BE49-F238E27FC236}">
                              <a16:creationId xmlns:a16="http://schemas.microsoft.com/office/drawing/2014/main" id="{F68AC67A-7E93-D09A-A922-52C93AEDB8C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11" name="Can 110">
                      <a:extLst>
                        <a:ext uri="{FF2B5EF4-FFF2-40B4-BE49-F238E27FC236}">
                          <a16:creationId xmlns:a16="http://schemas.microsoft.com/office/drawing/2014/main" id="{6ACBD8F4-C14E-976B-6813-D639D14270CC}"/>
                        </a:ext>
                      </a:extLst>
                    </p:cNvPr>
                    <p:cNvSpPr/>
                    <p:nvPr/>
                  </p:nvSpPr>
                  <p:spPr>
                    <a:xfrm>
                      <a:off x="790311" y="959725"/>
                      <a:ext cx="174480" cy="184305"/>
                    </a:xfrm>
                    <a:prstGeom prst="can">
                      <a:avLst/>
                    </a:prstGeom>
                    <a:solidFill>
                      <a:srgbClr val="0012A0">
                        <a:alpha val="8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08" name="Picture 107" descr="A screen shot of a computer&#10;&#10;Description automatically generated">
                    <a:extLst>
                      <a:ext uri="{FF2B5EF4-FFF2-40B4-BE49-F238E27FC236}">
                        <a16:creationId xmlns:a16="http://schemas.microsoft.com/office/drawing/2014/main" id="{E011E23F-D8F2-25AF-D4D0-34BD61E70606}"/>
                      </a:ext>
                    </a:extLst>
                  </p:cNvPr>
                  <p:cNvPicPr>
                    <a:picLocks noChangeAspect="1"/>
                  </p:cNvPicPr>
                  <p:nvPr/>
                </p:nvPicPr>
                <p:blipFill>
                  <a:blip r:embed="rId9"/>
                  <a:stretch>
                    <a:fillRect/>
                  </a:stretch>
                </p:blipFill>
                <p:spPr>
                  <a:xfrm>
                    <a:off x="2939352" y="2211770"/>
                    <a:ext cx="249527" cy="465445"/>
                  </a:xfrm>
                  <a:prstGeom prst="rect">
                    <a:avLst/>
                  </a:prstGeom>
                </p:spPr>
              </p:pic>
            </p:grpSp>
          </p:grpSp>
        </p:grpSp>
      </p:grpSp>
      <p:sp>
        <p:nvSpPr>
          <p:cNvPr id="2" name="TextBox 1">
            <a:extLst>
              <a:ext uri="{FF2B5EF4-FFF2-40B4-BE49-F238E27FC236}">
                <a16:creationId xmlns:a16="http://schemas.microsoft.com/office/drawing/2014/main" id="{F376B8B6-FDC3-4DE9-5D13-BBED9B9425C2}"/>
              </a:ext>
            </a:extLst>
          </p:cNvPr>
          <p:cNvSpPr txBox="1"/>
          <p:nvPr/>
        </p:nvSpPr>
        <p:spPr>
          <a:xfrm>
            <a:off x="4319496" y="1880249"/>
            <a:ext cx="7296762" cy="2616101"/>
          </a:xfrm>
          <a:prstGeom prst="rect">
            <a:avLst/>
          </a:prstGeom>
          <a:noFill/>
        </p:spPr>
        <p:txBody>
          <a:bodyPr wrap="square" rtlCol="0">
            <a:spAutoFit/>
          </a:bodyPr>
          <a:lstStyle/>
          <a:p>
            <a:r>
              <a:rPr lang="en-US" sz="3200" kern="0" dirty="0">
                <a:solidFill>
                  <a:srgbClr val="C00000"/>
                </a:solidFill>
                <a:effectLst/>
                <a:latin typeface="Calibri" panose="020F0502020204030204" pitchFamily="34" charset="0"/>
                <a:ea typeface="Aptos" panose="020B0004020202020204" pitchFamily="34" charset="0"/>
                <a:cs typeface="Calibri" panose="020F0502020204030204" pitchFamily="34" charset="0"/>
              </a:rPr>
              <a:t>5G User Equipment (UE): </a:t>
            </a:r>
          </a:p>
          <a:p>
            <a:pPr marL="457200" indent="-276225">
              <a:spcBef>
                <a:spcPts val="600"/>
              </a:spcBef>
              <a:buClr>
                <a:srgbClr val="0E00A3"/>
              </a:buClr>
              <a:buFont typeface="Wingdings" pitchFamily="2" charset="2"/>
              <a:buChar char="§"/>
            </a:pPr>
            <a:r>
              <a:rPr lang="en-US" sz="2800" kern="0" dirty="0">
                <a:effectLst/>
                <a:latin typeface="Calibri" panose="020F0502020204030204" pitchFamily="34" charset="0"/>
                <a:ea typeface="Aptos" panose="020B0004020202020204" pitchFamily="34" charset="0"/>
                <a:cs typeface="Calibri" panose="020F0502020204030204" pitchFamily="34" charset="0"/>
              </a:rPr>
              <a:t>smartphone, tablet, laptop, IoT device </a:t>
            </a:r>
          </a:p>
          <a:p>
            <a:pPr marL="457200" indent="-276225">
              <a:spcBef>
                <a:spcPts val="600"/>
              </a:spcBef>
              <a:buClr>
                <a:srgbClr val="0E00A3"/>
              </a:buClr>
              <a:buFont typeface="Wingdings" pitchFamily="2" charset="2"/>
              <a:buChar char="§"/>
            </a:pPr>
            <a:r>
              <a:rPr lang="en-US" sz="2800" kern="0" dirty="0">
                <a:effectLst/>
                <a:latin typeface="Calibri" panose="020F0502020204030204" pitchFamily="34" charset="0"/>
                <a:ea typeface="Aptos" panose="020B0004020202020204" pitchFamily="34" charset="0"/>
                <a:cs typeface="Calibri" panose="020F0502020204030204" pitchFamily="34" charset="0"/>
              </a:rPr>
              <a:t>UEs host, run applications</a:t>
            </a:r>
            <a:endParaRPr lang="en-US" sz="2800" kern="0" dirty="0">
              <a:latin typeface="Calibri" panose="020F0502020204030204" pitchFamily="34" charset="0"/>
              <a:ea typeface="Aptos" panose="020B0004020202020204" pitchFamily="34" charset="0"/>
              <a:cs typeface="Calibri" panose="020F0502020204030204" pitchFamily="34" charset="0"/>
            </a:endParaRPr>
          </a:p>
          <a:p>
            <a:pPr marL="457200" indent="-276225">
              <a:spcBef>
                <a:spcPts val="600"/>
              </a:spcBef>
              <a:buClr>
                <a:srgbClr val="0E00A3"/>
              </a:buClr>
              <a:buFont typeface="Wingdings" pitchFamily="2" charset="2"/>
              <a:buChar char="§"/>
            </a:pPr>
            <a:r>
              <a:rPr lang="en-US" sz="2800" kern="0" dirty="0">
                <a:effectLst/>
                <a:latin typeface="Calibri" panose="020F0502020204030204" pitchFamily="34" charset="0"/>
                <a:ea typeface="Aptos" panose="020B0004020202020204" pitchFamily="34" charset="0"/>
                <a:cs typeface="Calibri" panose="020F0502020204030204" pitchFamily="34" charset="0"/>
              </a:rPr>
              <a:t>devices attached in RAN</a:t>
            </a:r>
          </a:p>
          <a:p>
            <a:pPr marL="457200" indent="-276225">
              <a:spcBef>
                <a:spcPts val="600"/>
              </a:spcBef>
              <a:buClr>
                <a:srgbClr val="0E00A3"/>
              </a:buClr>
              <a:buFont typeface="Wingdings" pitchFamily="2" charset="2"/>
              <a:buChar char="§"/>
            </a:pPr>
            <a:r>
              <a:rPr lang="en-US" sz="2800" kern="0" dirty="0">
                <a:effectLst/>
                <a:latin typeface="Calibri" panose="020F0502020204030204" pitchFamily="34" charset="0"/>
                <a:ea typeface="Aptos" panose="020B0004020202020204" pitchFamily="34" charset="0"/>
                <a:cs typeface="Calibri" panose="020F0502020204030204" pitchFamily="34" charset="0"/>
              </a:rPr>
              <a:t>may or may not be mobile</a:t>
            </a:r>
          </a:p>
        </p:txBody>
      </p:sp>
      <p:grpSp>
        <p:nvGrpSpPr>
          <p:cNvPr id="24" name="Group 23">
            <a:extLst>
              <a:ext uri="{FF2B5EF4-FFF2-40B4-BE49-F238E27FC236}">
                <a16:creationId xmlns:a16="http://schemas.microsoft.com/office/drawing/2014/main" id="{225DD3D2-474C-7C8F-3CE3-B35D858F9830}"/>
              </a:ext>
            </a:extLst>
          </p:cNvPr>
          <p:cNvGrpSpPr/>
          <p:nvPr/>
        </p:nvGrpSpPr>
        <p:grpSpPr>
          <a:xfrm>
            <a:off x="711596" y="2091933"/>
            <a:ext cx="3642674" cy="2275639"/>
            <a:chOff x="711596" y="2091933"/>
            <a:chExt cx="3642674" cy="2275639"/>
          </a:xfrm>
        </p:grpSpPr>
        <p:sp>
          <p:nvSpPr>
            <p:cNvPr id="3" name="Oval 2">
              <a:extLst>
                <a:ext uri="{FF2B5EF4-FFF2-40B4-BE49-F238E27FC236}">
                  <a16:creationId xmlns:a16="http://schemas.microsoft.com/office/drawing/2014/main" id="{FDBCB304-6C6C-41DC-724B-F90E7A664052}"/>
                </a:ext>
              </a:extLst>
            </p:cNvPr>
            <p:cNvSpPr/>
            <p:nvPr/>
          </p:nvSpPr>
          <p:spPr>
            <a:xfrm>
              <a:off x="1698931" y="2091933"/>
              <a:ext cx="909915" cy="465140"/>
            </a:xfrm>
            <a:prstGeom prst="ellipse">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B78F59A-7A9B-9933-8617-04FDB75DFC05}"/>
                </a:ext>
              </a:extLst>
            </p:cNvPr>
            <p:cNvSpPr/>
            <p:nvPr/>
          </p:nvSpPr>
          <p:spPr>
            <a:xfrm>
              <a:off x="711596" y="3383414"/>
              <a:ext cx="909915" cy="465140"/>
            </a:xfrm>
            <a:prstGeom prst="ellipse">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98F1213-7898-3027-8DA8-C06E460BB50C}"/>
                </a:ext>
              </a:extLst>
            </p:cNvPr>
            <p:cNvSpPr/>
            <p:nvPr/>
          </p:nvSpPr>
          <p:spPr>
            <a:xfrm>
              <a:off x="1544449" y="3902432"/>
              <a:ext cx="523623" cy="465140"/>
            </a:xfrm>
            <a:prstGeom prst="ellipse">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EA2E568-9344-1857-0BB2-B505FDD7DE2D}"/>
                </a:ext>
              </a:extLst>
            </p:cNvPr>
            <p:cNvSpPr/>
            <p:nvPr/>
          </p:nvSpPr>
          <p:spPr>
            <a:xfrm>
              <a:off x="1124875" y="2476128"/>
              <a:ext cx="523623" cy="465140"/>
            </a:xfrm>
            <a:prstGeom prst="ellipse">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62DC81A-4003-D739-D63B-9940BF1FA90D}"/>
                </a:ext>
              </a:extLst>
            </p:cNvPr>
            <p:cNvSpPr/>
            <p:nvPr/>
          </p:nvSpPr>
          <p:spPr>
            <a:xfrm>
              <a:off x="2456502" y="3831287"/>
              <a:ext cx="523623" cy="465140"/>
            </a:xfrm>
            <a:prstGeom prst="ellipse">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BCB0175-F303-788E-73F6-EA6E63B49F46}"/>
                </a:ext>
              </a:extLst>
            </p:cNvPr>
            <p:cNvCxnSpPr>
              <a:cxnSpLocks/>
            </p:cNvCxnSpPr>
            <p:nvPr/>
          </p:nvCxnSpPr>
          <p:spPr>
            <a:xfrm flipV="1">
              <a:off x="2608846" y="2152288"/>
              <a:ext cx="1745424" cy="13428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3336B0-221C-B784-F803-D2F1A661BCA7}"/>
                </a:ext>
              </a:extLst>
            </p:cNvPr>
            <p:cNvCxnSpPr>
              <a:cxnSpLocks/>
            </p:cNvCxnSpPr>
            <p:nvPr/>
          </p:nvCxnSpPr>
          <p:spPr>
            <a:xfrm flipV="1">
              <a:off x="2863058" y="2152288"/>
              <a:ext cx="1483020" cy="169626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A62CD58-8D88-6A51-82B7-4CC186ABBF32}"/>
                </a:ext>
              </a:extLst>
            </p:cNvPr>
            <p:cNvCxnSpPr>
              <a:cxnSpLocks/>
            </p:cNvCxnSpPr>
            <p:nvPr/>
          </p:nvCxnSpPr>
          <p:spPr>
            <a:xfrm flipV="1">
              <a:off x="1850456" y="2158699"/>
              <a:ext cx="2483893" cy="173087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34FF013-16BB-359B-E6F0-85BD940C3E8C}"/>
                </a:ext>
              </a:extLst>
            </p:cNvPr>
            <p:cNvCxnSpPr>
              <a:cxnSpLocks/>
            </p:cNvCxnSpPr>
            <p:nvPr/>
          </p:nvCxnSpPr>
          <p:spPr>
            <a:xfrm flipV="1">
              <a:off x="1621212" y="2144504"/>
              <a:ext cx="2733058" cy="147066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9C7A576-71CE-59E4-F504-C47C329411B8}"/>
                </a:ext>
              </a:extLst>
            </p:cNvPr>
            <p:cNvCxnSpPr>
              <a:cxnSpLocks/>
            </p:cNvCxnSpPr>
            <p:nvPr/>
          </p:nvCxnSpPr>
          <p:spPr>
            <a:xfrm flipV="1">
              <a:off x="1624303" y="2158699"/>
              <a:ext cx="2710046" cy="62223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997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90632-061D-BECD-A972-1A5B20A35F90}"/>
            </a:ext>
          </a:extLst>
        </p:cNvPr>
        <p:cNvGrpSpPr/>
        <p:nvPr/>
      </p:nvGrpSpPr>
      <p:grpSpPr>
        <a:xfrm>
          <a:off x="0" y="0"/>
          <a:ext cx="0" cy="0"/>
          <a:chOff x="0" y="0"/>
          <a:chExt cx="0" cy="0"/>
        </a:xfrm>
      </p:grpSpPr>
      <p:sp>
        <p:nvSpPr>
          <p:cNvPr id="208" name="Rectangle 3">
            <a:extLst>
              <a:ext uri="{FF2B5EF4-FFF2-40B4-BE49-F238E27FC236}">
                <a16:creationId xmlns:a16="http://schemas.microsoft.com/office/drawing/2014/main" id="{2CBDED80-D328-237A-7B0C-3FA49DDC2C0B}"/>
              </a:ext>
            </a:extLst>
          </p:cNvPr>
          <p:cNvSpPr>
            <a:spLocks noChangeArrowheads="1"/>
          </p:cNvSpPr>
          <p:nvPr/>
        </p:nvSpPr>
        <p:spPr bwMode="auto">
          <a:xfrm>
            <a:off x="622595" y="234534"/>
            <a:ext cx="11986500" cy="12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5400" b="1" dirty="0">
                <a:solidFill>
                  <a:srgbClr val="000099"/>
                </a:solidFill>
                <a:latin typeface="+mj-lt"/>
              </a:rPr>
              <a:t>5G RAN components</a:t>
            </a:r>
            <a:endParaRPr lang="en-US" altLang="en-US" sz="5400" b="1" dirty="0">
              <a:solidFill>
                <a:srgbClr val="C00000"/>
              </a:solidFill>
              <a:latin typeface="+mj-lt"/>
            </a:endParaRPr>
          </a:p>
        </p:txBody>
      </p:sp>
      <p:sp>
        <p:nvSpPr>
          <p:cNvPr id="209" name="Slide Number Placeholder 3">
            <a:extLst>
              <a:ext uri="{FF2B5EF4-FFF2-40B4-BE49-F238E27FC236}">
                <a16:creationId xmlns:a16="http://schemas.microsoft.com/office/drawing/2014/main" id="{8CA1A69A-051A-B91C-8BAD-6E51FCF951AD}"/>
              </a:ext>
            </a:extLst>
          </p:cNvPr>
          <p:cNvSpPr>
            <a:spLocks noGrp="1"/>
          </p:cNvSpPr>
          <p:nvPr>
            <p:ph type="sldNum" sz="quarter" idx="4"/>
          </p:nvPr>
        </p:nvSpPr>
        <p:spPr>
          <a:xfrm>
            <a:off x="9219616" y="6443089"/>
            <a:ext cx="2743200" cy="365125"/>
          </a:xfrm>
        </p:spPr>
        <p:txBody>
          <a:bodyPr/>
          <a:lstStyle/>
          <a:p>
            <a:r>
              <a:rPr lang="en-US" dirty="0"/>
              <a:t>RAN </a:t>
            </a:r>
            <a:fld id="{C4204591-24BD-A542-B9D5-F8D8A88D2FEE}" type="slidenum">
              <a:rPr lang="en-US" smtClean="0"/>
              <a:pPr/>
              <a:t>6</a:t>
            </a:fld>
            <a:endParaRPr lang="en-US" dirty="0"/>
          </a:p>
        </p:txBody>
      </p:sp>
      <p:grpSp>
        <p:nvGrpSpPr>
          <p:cNvPr id="240" name="Group 239">
            <a:extLst>
              <a:ext uri="{FF2B5EF4-FFF2-40B4-BE49-F238E27FC236}">
                <a16:creationId xmlns:a16="http://schemas.microsoft.com/office/drawing/2014/main" id="{80094A07-A915-B11F-0254-0DF7E08D3250}"/>
              </a:ext>
            </a:extLst>
          </p:cNvPr>
          <p:cNvGrpSpPr/>
          <p:nvPr/>
        </p:nvGrpSpPr>
        <p:grpSpPr>
          <a:xfrm>
            <a:off x="393399" y="1894807"/>
            <a:ext cx="3373346" cy="2595761"/>
            <a:chOff x="1257503" y="1789163"/>
            <a:chExt cx="2474431" cy="2058912"/>
          </a:xfrm>
        </p:grpSpPr>
        <p:sp>
          <p:nvSpPr>
            <p:cNvPr id="7" name="Oval 23">
              <a:extLst>
                <a:ext uri="{FF2B5EF4-FFF2-40B4-BE49-F238E27FC236}">
                  <a16:creationId xmlns:a16="http://schemas.microsoft.com/office/drawing/2014/main" id="{615D3614-9E4C-E141-B9CC-9A013867EDB7}"/>
                </a:ext>
              </a:extLst>
            </p:cNvPr>
            <p:cNvSpPr>
              <a:spLocks noChangeArrowheads="1"/>
            </p:cNvSpPr>
            <p:nvPr/>
          </p:nvSpPr>
          <p:spPr bwMode="auto">
            <a:xfrm>
              <a:off x="1259668" y="1789163"/>
              <a:ext cx="2472266" cy="2058912"/>
            </a:xfrm>
            <a:prstGeom prst="ellipse">
              <a:avLst/>
            </a:prstGeom>
            <a:gradFill flip="none" rotWithShape="1">
              <a:gsLst>
                <a:gs pos="2000">
                  <a:schemeClr val="accent1">
                    <a:lumMod val="45000"/>
                    <a:lumOff val="55000"/>
                  </a:schemeClr>
                </a:gs>
                <a:gs pos="99000">
                  <a:schemeClr val="accent1">
                    <a:lumMod val="30000"/>
                    <a:lumOff val="70000"/>
                    <a:alpha val="65599"/>
                  </a:schemeClr>
                </a:gs>
              </a:gsLst>
              <a:path path="circle">
                <a:fillToRect l="50000" t="50000" r="50000" b="50000"/>
              </a:path>
              <a:tileRect/>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dirty="0">
                <a:solidFill>
                  <a:srgbClr val="000000"/>
                </a:solidFill>
                <a:latin typeface="Arial" charset="0"/>
                <a:ea typeface="ＭＳ Ｐゴシック" charset="0"/>
              </a:endParaRPr>
            </a:p>
          </p:txBody>
        </p:sp>
        <p:grpSp>
          <p:nvGrpSpPr>
            <p:cNvPr id="239" name="Group 238">
              <a:extLst>
                <a:ext uri="{FF2B5EF4-FFF2-40B4-BE49-F238E27FC236}">
                  <a16:creationId xmlns:a16="http://schemas.microsoft.com/office/drawing/2014/main" id="{A077900D-C2A0-3FD5-DD01-4005FDB6D60B}"/>
                </a:ext>
              </a:extLst>
            </p:cNvPr>
            <p:cNvGrpSpPr/>
            <p:nvPr/>
          </p:nvGrpSpPr>
          <p:grpSpPr>
            <a:xfrm>
              <a:off x="1257503" y="1856892"/>
              <a:ext cx="2221802" cy="1883944"/>
              <a:chOff x="1257503" y="1856892"/>
              <a:chExt cx="2221802" cy="1883944"/>
            </a:xfrm>
          </p:grpSpPr>
          <p:grpSp>
            <p:nvGrpSpPr>
              <p:cNvPr id="85" name="Group 403">
                <a:extLst>
                  <a:ext uri="{FF2B5EF4-FFF2-40B4-BE49-F238E27FC236}">
                    <a16:creationId xmlns:a16="http://schemas.microsoft.com/office/drawing/2014/main" id="{54C2EBEE-1273-DA26-A3A3-AC2DBD30932B}"/>
                  </a:ext>
                </a:extLst>
              </p:cNvPr>
              <p:cNvGrpSpPr>
                <a:grpSpLocks/>
              </p:cNvGrpSpPr>
              <p:nvPr/>
            </p:nvGrpSpPr>
            <p:grpSpPr bwMode="auto">
              <a:xfrm>
                <a:off x="1741782" y="2204252"/>
                <a:ext cx="451636" cy="385409"/>
                <a:chOff x="2751" y="1851"/>
                <a:chExt cx="462" cy="478"/>
              </a:xfrm>
            </p:grpSpPr>
            <p:pic>
              <p:nvPicPr>
                <p:cNvPr id="86" name="Picture 364" descr="iphone_stylized_small">
                  <a:extLst>
                    <a:ext uri="{FF2B5EF4-FFF2-40B4-BE49-F238E27FC236}">
                      <a16:creationId xmlns:a16="http://schemas.microsoft.com/office/drawing/2014/main" id="{DD2A82BA-71DF-66E4-A518-F7AE2A674E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7" name="Picture 402" descr="antenna_radiation_stylized">
                  <a:extLst>
                    <a:ext uri="{FF2B5EF4-FFF2-40B4-BE49-F238E27FC236}">
                      <a16:creationId xmlns:a16="http://schemas.microsoft.com/office/drawing/2014/main" id="{4AB4758F-542A-0BB4-4D8F-6EA1F30D31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8" name="Group 356">
                <a:extLst>
                  <a:ext uri="{FF2B5EF4-FFF2-40B4-BE49-F238E27FC236}">
                    <a16:creationId xmlns:a16="http://schemas.microsoft.com/office/drawing/2014/main" id="{AFC05E3C-8850-18B3-AD5C-F81D9534445D}"/>
                  </a:ext>
                </a:extLst>
              </p:cNvPr>
              <p:cNvGrpSpPr>
                <a:grpSpLocks/>
              </p:cNvGrpSpPr>
              <p:nvPr/>
            </p:nvGrpSpPr>
            <p:grpSpPr bwMode="auto">
              <a:xfrm>
                <a:off x="2762235" y="3291600"/>
                <a:ext cx="325068" cy="331553"/>
                <a:chOff x="313" y="1497"/>
                <a:chExt cx="1152" cy="1014"/>
              </a:xfrm>
            </p:grpSpPr>
            <p:pic>
              <p:nvPicPr>
                <p:cNvPr id="89" name="Picture 354" descr="laptop_stylized_small">
                  <a:extLst>
                    <a:ext uri="{FF2B5EF4-FFF2-40B4-BE49-F238E27FC236}">
                      <a16:creationId xmlns:a16="http://schemas.microsoft.com/office/drawing/2014/main" id="{31CAC806-671B-274F-738B-4A751DB2A5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 name="Picture 355" descr="antenna_stylized">
                  <a:extLst>
                    <a:ext uri="{FF2B5EF4-FFF2-40B4-BE49-F238E27FC236}">
                      <a16:creationId xmlns:a16="http://schemas.microsoft.com/office/drawing/2014/main" id="{9B763BD9-003E-A200-4709-5A682575F6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92" name="Group 403">
                <a:extLst>
                  <a:ext uri="{FF2B5EF4-FFF2-40B4-BE49-F238E27FC236}">
                    <a16:creationId xmlns:a16="http://schemas.microsoft.com/office/drawing/2014/main" id="{062122C8-334C-576E-74FA-002EB769CCB4}"/>
                  </a:ext>
                </a:extLst>
              </p:cNvPr>
              <p:cNvGrpSpPr>
                <a:grpSpLocks/>
              </p:cNvGrpSpPr>
              <p:nvPr/>
            </p:nvGrpSpPr>
            <p:grpSpPr bwMode="auto">
              <a:xfrm>
                <a:off x="2052123" y="3355427"/>
                <a:ext cx="451636" cy="385409"/>
                <a:chOff x="2751" y="1851"/>
                <a:chExt cx="462" cy="478"/>
              </a:xfrm>
            </p:grpSpPr>
            <p:pic>
              <p:nvPicPr>
                <p:cNvPr id="93" name="Picture 364" descr="iphone_stylized_small">
                  <a:extLst>
                    <a:ext uri="{FF2B5EF4-FFF2-40B4-BE49-F238E27FC236}">
                      <a16:creationId xmlns:a16="http://schemas.microsoft.com/office/drawing/2014/main" id="{85B577BD-333D-3D9F-7612-0420500F8B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4" name="Picture 402" descr="antenna_radiation_stylized">
                  <a:extLst>
                    <a:ext uri="{FF2B5EF4-FFF2-40B4-BE49-F238E27FC236}">
                      <a16:creationId xmlns:a16="http://schemas.microsoft.com/office/drawing/2014/main" id="{E65C8502-6396-A548-A7FB-22B95C13B0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98" name="Picture 97" descr="A black drone with white lines&#10;&#10;Description automatically generated">
                <a:extLst>
                  <a:ext uri="{FF2B5EF4-FFF2-40B4-BE49-F238E27FC236}">
                    <a16:creationId xmlns:a16="http://schemas.microsoft.com/office/drawing/2014/main" id="{313B4390-923A-8780-9EFF-288871308650}"/>
                  </a:ext>
                </a:extLst>
              </p:cNvPr>
              <p:cNvPicPr>
                <a:picLocks noChangeAspect="1"/>
              </p:cNvPicPr>
              <p:nvPr/>
            </p:nvPicPr>
            <p:blipFill>
              <a:blip r:embed="rId7"/>
              <a:stretch>
                <a:fillRect/>
              </a:stretch>
            </p:blipFill>
            <p:spPr>
              <a:xfrm>
                <a:off x="2193418" y="1856892"/>
                <a:ext cx="656527" cy="437685"/>
              </a:xfrm>
              <a:prstGeom prst="rect">
                <a:avLst/>
              </a:prstGeom>
            </p:spPr>
          </p:pic>
          <p:pic>
            <p:nvPicPr>
              <p:cNvPr id="99" name="Picture 98" descr="A car with an antenna&#10;&#10;Description automatically generated">
                <a:extLst>
                  <a:ext uri="{FF2B5EF4-FFF2-40B4-BE49-F238E27FC236}">
                    <a16:creationId xmlns:a16="http://schemas.microsoft.com/office/drawing/2014/main" id="{E817746D-3394-7954-1B1D-7EF4B63E5044}"/>
                  </a:ext>
                </a:extLst>
              </p:cNvPr>
              <p:cNvPicPr>
                <a:picLocks noChangeAspect="1"/>
              </p:cNvPicPr>
              <p:nvPr/>
            </p:nvPicPr>
            <p:blipFill>
              <a:blip r:embed="rId8"/>
              <a:stretch>
                <a:fillRect/>
              </a:stretch>
            </p:blipFill>
            <p:spPr>
              <a:xfrm>
                <a:off x="1391256" y="2903882"/>
                <a:ext cx="776896" cy="407221"/>
              </a:xfrm>
              <a:prstGeom prst="rect">
                <a:avLst/>
              </a:prstGeom>
            </p:spPr>
          </p:pic>
          <p:sp>
            <p:nvSpPr>
              <p:cNvPr id="100" name="TextBox 99">
                <a:extLst>
                  <a:ext uri="{FF2B5EF4-FFF2-40B4-BE49-F238E27FC236}">
                    <a16:creationId xmlns:a16="http://schemas.microsoft.com/office/drawing/2014/main" id="{B2098114-229F-4614-48FB-A7B5438AE776}"/>
                  </a:ext>
                </a:extLst>
              </p:cNvPr>
              <p:cNvSpPr txBox="1"/>
              <p:nvPr/>
            </p:nvSpPr>
            <p:spPr>
              <a:xfrm>
                <a:off x="2785586" y="3048891"/>
                <a:ext cx="678392" cy="243721"/>
              </a:xfrm>
              <a:prstGeom prst="rect">
                <a:avLst/>
              </a:prstGeom>
              <a:noFill/>
            </p:spPr>
            <p:txBody>
              <a:bodyPr wrap="none" rtlCol="0">
                <a:spAutoFit/>
              </a:bodyPr>
              <a:lstStyle/>
              <a:p>
                <a:pPr algn="r">
                  <a:lnSpc>
                    <a:spcPct val="80000"/>
                  </a:lnSpc>
                </a:pPr>
                <a:r>
                  <a:rPr lang="en-US" sz="1200" dirty="0" err="1">
                    <a:solidFill>
                      <a:prstClr val="black"/>
                    </a:solidFill>
                    <a:latin typeface="Calibri"/>
                  </a:rPr>
                  <a:t>gNodeB</a:t>
                </a:r>
                <a:endParaRPr lang="en-US" sz="1200" dirty="0">
                  <a:solidFill>
                    <a:prstClr val="black"/>
                  </a:solidFill>
                  <a:latin typeface="Calibri"/>
                </a:endParaRPr>
              </a:p>
            </p:txBody>
          </p:sp>
          <p:sp>
            <p:nvSpPr>
              <p:cNvPr id="101" name="TextBox 100">
                <a:extLst>
                  <a:ext uri="{FF2B5EF4-FFF2-40B4-BE49-F238E27FC236}">
                    <a16:creationId xmlns:a16="http://schemas.microsoft.com/office/drawing/2014/main" id="{EB979FDB-FC4E-FB0C-AF50-92A9B50BF6E3}"/>
                  </a:ext>
                </a:extLst>
              </p:cNvPr>
              <p:cNvSpPr txBox="1"/>
              <p:nvPr/>
            </p:nvSpPr>
            <p:spPr>
              <a:xfrm>
                <a:off x="1257503" y="2561861"/>
                <a:ext cx="1228413" cy="391454"/>
              </a:xfrm>
              <a:prstGeom prst="rect">
                <a:avLst/>
              </a:prstGeom>
              <a:noFill/>
            </p:spPr>
            <p:txBody>
              <a:bodyPr wrap="none" rtlCol="0">
                <a:spAutoFit/>
              </a:bodyPr>
              <a:lstStyle/>
              <a:p>
                <a:pPr algn="ctr">
                  <a:lnSpc>
                    <a:spcPct val="80000"/>
                  </a:lnSpc>
                </a:pPr>
                <a:r>
                  <a:rPr lang="en-US" sz="1200" dirty="0">
                    <a:solidFill>
                      <a:prstClr val="black"/>
                    </a:solidFill>
                    <a:latin typeface="Calibri"/>
                  </a:rPr>
                  <a:t>User equipment </a:t>
                </a:r>
              </a:p>
              <a:p>
                <a:pPr algn="ctr">
                  <a:lnSpc>
                    <a:spcPct val="80000"/>
                  </a:lnSpc>
                </a:pPr>
                <a:r>
                  <a:rPr lang="en-US" sz="1200" dirty="0">
                    <a:solidFill>
                      <a:prstClr val="black"/>
                    </a:solidFill>
                    <a:latin typeface="Calibri"/>
                  </a:rPr>
                  <a:t>(UEs)</a:t>
                </a:r>
              </a:p>
            </p:txBody>
          </p:sp>
          <p:grpSp>
            <p:nvGrpSpPr>
              <p:cNvPr id="103" name="Group 102">
                <a:extLst>
                  <a:ext uri="{FF2B5EF4-FFF2-40B4-BE49-F238E27FC236}">
                    <a16:creationId xmlns:a16="http://schemas.microsoft.com/office/drawing/2014/main" id="{1CA38E8C-3188-F05E-7B97-15DDF3031AB7}"/>
                  </a:ext>
                </a:extLst>
              </p:cNvPr>
              <p:cNvGrpSpPr/>
              <p:nvPr/>
            </p:nvGrpSpPr>
            <p:grpSpPr>
              <a:xfrm>
                <a:off x="2784447" y="2040192"/>
                <a:ext cx="694858" cy="1046469"/>
                <a:chOff x="5889335" y="1598309"/>
                <a:chExt cx="694858" cy="1046469"/>
              </a:xfrm>
            </p:grpSpPr>
            <p:grpSp>
              <p:nvGrpSpPr>
                <p:cNvPr id="104" name="Group 817">
                  <a:extLst>
                    <a:ext uri="{FF2B5EF4-FFF2-40B4-BE49-F238E27FC236}">
                      <a16:creationId xmlns:a16="http://schemas.microsoft.com/office/drawing/2014/main" id="{DE48E90C-6B99-57ED-DA6D-DC9CA05CEAC5}"/>
                    </a:ext>
                  </a:extLst>
                </p:cNvPr>
                <p:cNvGrpSpPr>
                  <a:grpSpLocks/>
                </p:cNvGrpSpPr>
                <p:nvPr/>
              </p:nvGrpSpPr>
              <p:grpSpPr bwMode="auto">
                <a:xfrm>
                  <a:off x="5971949" y="1598309"/>
                  <a:ext cx="466245" cy="434369"/>
                  <a:chOff x="2920" y="1424"/>
                  <a:chExt cx="326" cy="320"/>
                </a:xfrm>
              </p:grpSpPr>
              <p:sp>
                <p:nvSpPr>
                  <p:cNvPr id="123" name="Oval 818">
                    <a:extLst>
                      <a:ext uri="{FF2B5EF4-FFF2-40B4-BE49-F238E27FC236}">
                        <a16:creationId xmlns:a16="http://schemas.microsoft.com/office/drawing/2014/main" id="{177CDE39-51C4-D18A-BDAC-2807F6012159}"/>
                      </a:ext>
                    </a:extLst>
                  </p:cNvPr>
                  <p:cNvSpPr>
                    <a:spLocks noChangeArrowheads="1"/>
                  </p:cNvSpPr>
                  <p:nvPr/>
                </p:nvSpPr>
                <p:spPr bwMode="auto">
                  <a:xfrm>
                    <a:off x="2920" y="1445"/>
                    <a:ext cx="326" cy="289"/>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nvGrpSpPr>
                  <p:cNvPr id="124" name="Group 819">
                    <a:extLst>
                      <a:ext uri="{FF2B5EF4-FFF2-40B4-BE49-F238E27FC236}">
                        <a16:creationId xmlns:a16="http://schemas.microsoft.com/office/drawing/2014/main" id="{B88E42EE-657F-2B28-994C-1A9B71D603FE}"/>
                      </a:ext>
                    </a:extLst>
                  </p:cNvPr>
                  <p:cNvGrpSpPr>
                    <a:grpSpLocks/>
                  </p:cNvGrpSpPr>
                  <p:nvPr/>
                </p:nvGrpSpPr>
                <p:grpSpPr bwMode="auto">
                  <a:xfrm>
                    <a:off x="2949" y="1424"/>
                    <a:ext cx="265" cy="280"/>
                    <a:chOff x="2949" y="1424"/>
                    <a:chExt cx="265" cy="280"/>
                  </a:xfrm>
                </p:grpSpPr>
                <p:sp>
                  <p:nvSpPr>
                    <p:cNvPr id="126" name="Oval 820">
                      <a:extLst>
                        <a:ext uri="{FF2B5EF4-FFF2-40B4-BE49-F238E27FC236}">
                          <a16:creationId xmlns:a16="http://schemas.microsoft.com/office/drawing/2014/main" id="{E08BEBD1-D560-54B4-78F8-F1D518F85034}"/>
                        </a:ext>
                      </a:extLst>
                    </p:cNvPr>
                    <p:cNvSpPr>
                      <a:spLocks noChangeArrowheads="1"/>
                    </p:cNvSpPr>
                    <p:nvPr/>
                  </p:nvSpPr>
                  <p:spPr bwMode="auto">
                    <a:xfrm>
                      <a:off x="3030" y="1545"/>
                      <a:ext cx="107" cy="92"/>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127" name="Oval 821">
                      <a:extLst>
                        <a:ext uri="{FF2B5EF4-FFF2-40B4-BE49-F238E27FC236}">
                          <a16:creationId xmlns:a16="http://schemas.microsoft.com/office/drawing/2014/main" id="{78D2C75F-608F-9802-7767-1E689A1728E4}"/>
                        </a:ext>
                      </a:extLst>
                    </p:cNvPr>
                    <p:cNvSpPr>
                      <a:spLocks noChangeArrowheads="1"/>
                    </p:cNvSpPr>
                    <p:nvPr/>
                  </p:nvSpPr>
                  <p:spPr bwMode="auto">
                    <a:xfrm>
                      <a:off x="3006" y="1525"/>
                      <a:ext cx="154" cy="131"/>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21" name="Oval 822">
                      <a:extLst>
                        <a:ext uri="{FF2B5EF4-FFF2-40B4-BE49-F238E27FC236}">
                          <a16:creationId xmlns:a16="http://schemas.microsoft.com/office/drawing/2014/main" id="{D40D4F15-A27C-DA08-CB7C-9DB3B8F040EF}"/>
                        </a:ext>
                      </a:extLst>
                    </p:cNvPr>
                    <p:cNvSpPr>
                      <a:spLocks noChangeArrowheads="1"/>
                    </p:cNvSpPr>
                    <p:nvPr/>
                  </p:nvSpPr>
                  <p:spPr bwMode="auto">
                    <a:xfrm>
                      <a:off x="2983" y="1501"/>
                      <a:ext cx="203" cy="179"/>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23" name="Oval 823">
                      <a:extLst>
                        <a:ext uri="{FF2B5EF4-FFF2-40B4-BE49-F238E27FC236}">
                          <a16:creationId xmlns:a16="http://schemas.microsoft.com/office/drawing/2014/main" id="{2B41396E-D3E0-18B6-553F-8AE8CDDA254D}"/>
                        </a:ext>
                      </a:extLst>
                    </p:cNvPr>
                    <p:cNvSpPr>
                      <a:spLocks noChangeArrowheads="1"/>
                    </p:cNvSpPr>
                    <p:nvPr/>
                  </p:nvSpPr>
                  <p:spPr bwMode="auto">
                    <a:xfrm>
                      <a:off x="2949" y="1476"/>
                      <a:ext cx="265" cy="228"/>
                    </a:xfrm>
                    <a:prstGeom prst="ellipse">
                      <a:avLst/>
                    </a:prstGeom>
                    <a:noFill/>
                    <a:ln w="12700">
                      <a:solidFill>
                        <a:srgbClr val="0111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24" name="Freeform 824">
                      <a:extLst>
                        <a:ext uri="{FF2B5EF4-FFF2-40B4-BE49-F238E27FC236}">
                          <a16:creationId xmlns:a16="http://schemas.microsoft.com/office/drawing/2014/main" id="{DA865E99-E009-5BFA-E5CA-E4424E4CA99E}"/>
                        </a:ext>
                      </a:extLst>
                    </p:cNvPr>
                    <p:cNvSpPr>
                      <a:spLocks/>
                    </p:cNvSpPr>
                    <p:nvPr/>
                  </p:nvSpPr>
                  <p:spPr bwMode="auto">
                    <a:xfrm flipV="1">
                      <a:off x="2987" y="1424"/>
                      <a:ext cx="205" cy="143"/>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C8D6EE"/>
                    </a:solidFill>
                    <a:ln>
                      <a:noFill/>
                    </a:ln>
                    <a:effectLst/>
                    <a:extLst>
                      <a:ext uri="{91240B29-F687-4f45-9708-019B960494DF}">
                        <a14:hiddenLine xmlns:a14="http://schemas.microsoft.com/office/drawing/2010/main" xmlns="" w="19050" cmpd="sng">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sp>
                <p:nvSpPr>
                  <p:cNvPr id="125" name="Freeform 825">
                    <a:extLst>
                      <a:ext uri="{FF2B5EF4-FFF2-40B4-BE49-F238E27FC236}">
                        <a16:creationId xmlns:a16="http://schemas.microsoft.com/office/drawing/2014/main" id="{346DA600-5E33-C115-7222-A9501A8C6A35}"/>
                      </a:ext>
                    </a:extLst>
                  </p:cNvPr>
                  <p:cNvSpPr>
                    <a:spLocks/>
                  </p:cNvSpPr>
                  <p:nvPr/>
                </p:nvSpPr>
                <p:spPr bwMode="auto">
                  <a:xfrm>
                    <a:off x="2995" y="1615"/>
                    <a:ext cx="178" cy="129"/>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C8D6EE"/>
                  </a:solidFill>
                  <a:ln w="19050" cmpd="sng">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grpSp>
              <p:nvGrpSpPr>
                <p:cNvPr id="105" name="Group 104">
                  <a:extLst>
                    <a:ext uri="{FF2B5EF4-FFF2-40B4-BE49-F238E27FC236}">
                      <a16:creationId xmlns:a16="http://schemas.microsoft.com/office/drawing/2014/main" id="{7F7712B5-2373-E7B5-A9A5-8BF0E975F2DE}"/>
                    </a:ext>
                  </a:extLst>
                </p:cNvPr>
                <p:cNvGrpSpPr/>
                <p:nvPr/>
              </p:nvGrpSpPr>
              <p:grpSpPr>
                <a:xfrm>
                  <a:off x="5988685" y="1818858"/>
                  <a:ext cx="437474" cy="596272"/>
                  <a:chOff x="3585986" y="1924272"/>
                  <a:chExt cx="468358" cy="1018983"/>
                </a:xfrm>
              </p:grpSpPr>
              <p:sp>
                <p:nvSpPr>
                  <p:cNvPr id="119" name="Rectangle 118">
                    <a:extLst>
                      <a:ext uri="{FF2B5EF4-FFF2-40B4-BE49-F238E27FC236}">
                        <a16:creationId xmlns:a16="http://schemas.microsoft.com/office/drawing/2014/main" id="{5804745E-8BE1-0454-32B0-9CF97E735A9D}"/>
                      </a:ext>
                    </a:extLst>
                  </p:cNvPr>
                  <p:cNvSpPr/>
                  <p:nvPr/>
                </p:nvSpPr>
                <p:spPr>
                  <a:xfrm>
                    <a:off x="3793799" y="1924272"/>
                    <a:ext cx="61211" cy="10189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7902CBFB-7924-A1B5-785F-60464AA7780C}"/>
                      </a:ext>
                    </a:extLst>
                  </p:cNvPr>
                  <p:cNvSpPr/>
                  <p:nvPr/>
                </p:nvSpPr>
                <p:spPr>
                  <a:xfrm rot="5400000">
                    <a:off x="3797305" y="1906792"/>
                    <a:ext cx="45719" cy="4683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1BC41A33-8244-FCC7-91AC-73E2ECAA6B71}"/>
                      </a:ext>
                    </a:extLst>
                  </p:cNvPr>
                  <p:cNvSpPr/>
                  <p:nvPr/>
                </p:nvSpPr>
                <p:spPr>
                  <a:xfrm>
                    <a:off x="3641274" y="2079689"/>
                    <a:ext cx="97237" cy="1682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3B2F8D16-8256-4CD8-F2F1-DB3A61B6ABB4}"/>
                      </a:ext>
                    </a:extLst>
                  </p:cNvPr>
                  <p:cNvSpPr/>
                  <p:nvPr/>
                </p:nvSpPr>
                <p:spPr>
                  <a:xfrm>
                    <a:off x="3942084" y="2069884"/>
                    <a:ext cx="45719" cy="30343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35831BBC-7C28-1C35-E18E-EAFA15D953A5}"/>
                    </a:ext>
                  </a:extLst>
                </p:cNvPr>
                <p:cNvGrpSpPr/>
                <p:nvPr/>
              </p:nvGrpSpPr>
              <p:grpSpPr>
                <a:xfrm>
                  <a:off x="5889335" y="2048021"/>
                  <a:ext cx="694858" cy="596757"/>
                  <a:chOff x="2913744" y="2211770"/>
                  <a:chExt cx="694858" cy="596757"/>
                </a:xfrm>
              </p:grpSpPr>
              <p:grpSp>
                <p:nvGrpSpPr>
                  <p:cNvPr id="107" name="Group 106">
                    <a:extLst>
                      <a:ext uri="{FF2B5EF4-FFF2-40B4-BE49-F238E27FC236}">
                        <a16:creationId xmlns:a16="http://schemas.microsoft.com/office/drawing/2014/main" id="{5646D710-B420-2951-A4DC-24B19F6905C5}"/>
                      </a:ext>
                    </a:extLst>
                  </p:cNvPr>
                  <p:cNvGrpSpPr/>
                  <p:nvPr/>
                </p:nvGrpSpPr>
                <p:grpSpPr>
                  <a:xfrm>
                    <a:off x="2913744" y="2416607"/>
                    <a:ext cx="694858" cy="391920"/>
                    <a:chOff x="340314" y="959725"/>
                    <a:chExt cx="710987" cy="333816"/>
                  </a:xfrm>
                </p:grpSpPr>
                <p:sp>
                  <p:nvSpPr>
                    <p:cNvPr id="109" name="Oval 108">
                      <a:extLst>
                        <a:ext uri="{FF2B5EF4-FFF2-40B4-BE49-F238E27FC236}">
                          <a16:creationId xmlns:a16="http://schemas.microsoft.com/office/drawing/2014/main" id="{EA9138CD-A6D5-26DD-E49B-0A4EB36D9CF3}"/>
                        </a:ext>
                      </a:extLst>
                    </p:cNvPr>
                    <p:cNvSpPr/>
                    <p:nvPr/>
                  </p:nvSpPr>
                  <p:spPr>
                    <a:xfrm flipV="1">
                      <a:off x="340314" y="1069853"/>
                      <a:ext cx="710987" cy="22368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0" name="Group 109">
                      <a:extLst>
                        <a:ext uri="{FF2B5EF4-FFF2-40B4-BE49-F238E27FC236}">
                          <a16:creationId xmlns:a16="http://schemas.microsoft.com/office/drawing/2014/main" id="{E4D5E18B-7126-7133-9256-867E3C792EBD}"/>
                        </a:ext>
                      </a:extLst>
                    </p:cNvPr>
                    <p:cNvGrpSpPr/>
                    <p:nvPr/>
                  </p:nvGrpSpPr>
                  <p:grpSpPr>
                    <a:xfrm>
                      <a:off x="519850" y="1126797"/>
                      <a:ext cx="319417" cy="141293"/>
                      <a:chOff x="7493876" y="2774731"/>
                      <a:chExt cx="1481958" cy="894622"/>
                    </a:xfrm>
                  </p:grpSpPr>
                  <p:sp>
                    <p:nvSpPr>
                      <p:cNvPr id="112" name="Freeform 111">
                        <a:extLst>
                          <a:ext uri="{FF2B5EF4-FFF2-40B4-BE49-F238E27FC236}">
                            <a16:creationId xmlns:a16="http://schemas.microsoft.com/office/drawing/2014/main" id="{87A460C6-94F9-39CD-2967-3073C1771AB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13" name="Oval 112">
                        <a:extLst>
                          <a:ext uri="{FF2B5EF4-FFF2-40B4-BE49-F238E27FC236}">
                            <a16:creationId xmlns:a16="http://schemas.microsoft.com/office/drawing/2014/main" id="{B40731CB-E905-981B-1045-5B0796C24D6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14" name="Group 113">
                        <a:extLst>
                          <a:ext uri="{FF2B5EF4-FFF2-40B4-BE49-F238E27FC236}">
                            <a16:creationId xmlns:a16="http://schemas.microsoft.com/office/drawing/2014/main" id="{D1595B80-A954-5032-C142-D2AD77D5F935}"/>
                          </a:ext>
                        </a:extLst>
                      </p:cNvPr>
                      <p:cNvGrpSpPr/>
                      <p:nvPr/>
                    </p:nvGrpSpPr>
                    <p:grpSpPr>
                      <a:xfrm>
                        <a:off x="7713663" y="2848339"/>
                        <a:ext cx="1042107" cy="425543"/>
                        <a:chOff x="7786941" y="2884917"/>
                        <a:chExt cx="897649" cy="353919"/>
                      </a:xfrm>
                    </p:grpSpPr>
                    <p:sp>
                      <p:nvSpPr>
                        <p:cNvPr id="115" name="Freeform 114">
                          <a:extLst>
                            <a:ext uri="{FF2B5EF4-FFF2-40B4-BE49-F238E27FC236}">
                              <a16:creationId xmlns:a16="http://schemas.microsoft.com/office/drawing/2014/main" id="{C9D92387-EDAC-2313-A491-5FD1E866D84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Freeform 115">
                          <a:extLst>
                            <a:ext uri="{FF2B5EF4-FFF2-40B4-BE49-F238E27FC236}">
                              <a16:creationId xmlns:a16="http://schemas.microsoft.com/office/drawing/2014/main" id="{D3EC6252-D555-9D06-393D-B515852D4A3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Freeform 116">
                          <a:extLst>
                            <a:ext uri="{FF2B5EF4-FFF2-40B4-BE49-F238E27FC236}">
                              <a16:creationId xmlns:a16="http://schemas.microsoft.com/office/drawing/2014/main" id="{3726244C-1871-A88D-6D61-8C25A4C314E1}"/>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Freeform 117">
                          <a:extLst>
                            <a:ext uri="{FF2B5EF4-FFF2-40B4-BE49-F238E27FC236}">
                              <a16:creationId xmlns:a16="http://schemas.microsoft.com/office/drawing/2014/main" id="{C01D0327-6BFA-0996-12FC-861329638A0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11" name="Can 110">
                      <a:extLst>
                        <a:ext uri="{FF2B5EF4-FFF2-40B4-BE49-F238E27FC236}">
                          <a16:creationId xmlns:a16="http://schemas.microsoft.com/office/drawing/2014/main" id="{713F19BD-B133-6F93-88A6-F11E638B2E2A}"/>
                        </a:ext>
                      </a:extLst>
                    </p:cNvPr>
                    <p:cNvSpPr/>
                    <p:nvPr/>
                  </p:nvSpPr>
                  <p:spPr>
                    <a:xfrm>
                      <a:off x="790311" y="959725"/>
                      <a:ext cx="174480" cy="184305"/>
                    </a:xfrm>
                    <a:prstGeom prst="can">
                      <a:avLst/>
                    </a:prstGeom>
                    <a:solidFill>
                      <a:srgbClr val="0012A0">
                        <a:alpha val="8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08" name="Picture 107" descr="A screen shot of a computer&#10;&#10;Description automatically generated">
                    <a:extLst>
                      <a:ext uri="{FF2B5EF4-FFF2-40B4-BE49-F238E27FC236}">
                        <a16:creationId xmlns:a16="http://schemas.microsoft.com/office/drawing/2014/main" id="{CD5C7C97-DC7D-01A1-0FF1-3D5E0451E7B3}"/>
                      </a:ext>
                    </a:extLst>
                  </p:cNvPr>
                  <p:cNvPicPr>
                    <a:picLocks noChangeAspect="1"/>
                  </p:cNvPicPr>
                  <p:nvPr/>
                </p:nvPicPr>
                <p:blipFill>
                  <a:blip r:embed="rId9"/>
                  <a:stretch>
                    <a:fillRect/>
                  </a:stretch>
                </p:blipFill>
                <p:spPr>
                  <a:xfrm>
                    <a:off x="2939352" y="2211770"/>
                    <a:ext cx="249527" cy="465445"/>
                  </a:xfrm>
                  <a:prstGeom prst="rect">
                    <a:avLst/>
                  </a:prstGeom>
                </p:spPr>
              </p:pic>
            </p:grpSp>
          </p:grpSp>
        </p:grpSp>
      </p:grpSp>
      <p:sp>
        <p:nvSpPr>
          <p:cNvPr id="2" name="TextBox 1">
            <a:extLst>
              <a:ext uri="{FF2B5EF4-FFF2-40B4-BE49-F238E27FC236}">
                <a16:creationId xmlns:a16="http://schemas.microsoft.com/office/drawing/2014/main" id="{C062D58D-E816-7C13-BFCA-6F3E3B0F0D22}"/>
              </a:ext>
            </a:extLst>
          </p:cNvPr>
          <p:cNvSpPr txBox="1"/>
          <p:nvPr/>
        </p:nvSpPr>
        <p:spPr>
          <a:xfrm>
            <a:off x="4319496" y="1880249"/>
            <a:ext cx="7296762" cy="3985706"/>
          </a:xfrm>
          <a:prstGeom prst="rect">
            <a:avLst/>
          </a:prstGeom>
          <a:noFill/>
        </p:spPr>
        <p:txBody>
          <a:bodyPr wrap="square" rtlCol="0">
            <a:spAutoFit/>
          </a:bodyPr>
          <a:lstStyle/>
          <a:p>
            <a:r>
              <a:rPr lang="en-US" sz="3200" kern="0" dirty="0">
                <a:solidFill>
                  <a:srgbClr val="C00000"/>
                </a:solidFill>
                <a:effectLst/>
                <a:latin typeface="Calibri" panose="020F0502020204030204" pitchFamily="34" charset="0"/>
                <a:ea typeface="Aptos" panose="020B0004020202020204" pitchFamily="34" charset="0"/>
                <a:cs typeface="Calibri" panose="020F0502020204030204" pitchFamily="34" charset="0"/>
              </a:rPr>
              <a:t>Radio Channel (aka New Radio, NR, in 5G)</a:t>
            </a:r>
          </a:p>
          <a:p>
            <a:pPr marL="457200" indent="-276225">
              <a:spcBef>
                <a:spcPts val="600"/>
              </a:spcBef>
              <a:buClr>
                <a:srgbClr val="0E00A3"/>
              </a:buClr>
              <a:buFont typeface="Wingdings" pitchFamily="2" charset="2"/>
              <a:buChar char="§"/>
            </a:pPr>
            <a:r>
              <a:rPr lang="en-US" sz="2800" kern="0" dirty="0">
                <a:latin typeface="Calibri" panose="020F0502020204030204" pitchFamily="34" charset="0"/>
                <a:ea typeface="Aptos" panose="020B0004020202020204" pitchFamily="34" charset="0"/>
                <a:cs typeface="Calibri" panose="020F0502020204030204" pitchFamily="34" charset="0"/>
              </a:rPr>
              <a:t>Physical (PHY) layer: OFDMA</a:t>
            </a:r>
          </a:p>
          <a:p>
            <a:pPr marL="457200" indent="-276225">
              <a:spcBef>
                <a:spcPts val="600"/>
              </a:spcBef>
              <a:buClr>
                <a:srgbClr val="0E00A3"/>
              </a:buClr>
              <a:buFont typeface="Wingdings" pitchFamily="2" charset="2"/>
              <a:buChar char="§"/>
            </a:pPr>
            <a:r>
              <a:rPr lang="en-US" sz="2800" kern="0" dirty="0">
                <a:effectLst/>
                <a:latin typeface="Calibri" panose="020F0502020204030204" pitchFamily="34" charset="0"/>
                <a:ea typeface="Aptos" panose="020B0004020202020204" pitchFamily="34" charset="0"/>
                <a:cs typeface="Calibri" panose="020F0502020204030204" pitchFamily="34" charset="0"/>
              </a:rPr>
              <a:t>UEs only communicate with base station </a:t>
            </a:r>
          </a:p>
          <a:p>
            <a:pPr marL="914400" lvl="1" indent="-276225">
              <a:spcBef>
                <a:spcPts val="600"/>
              </a:spcBef>
              <a:buClr>
                <a:srgbClr val="0E00A3"/>
              </a:buClr>
              <a:buFont typeface="Wingdings" pitchFamily="2" charset="2"/>
              <a:buChar char="§"/>
            </a:pPr>
            <a:r>
              <a:rPr lang="en-US" sz="2800" kern="0" dirty="0">
                <a:effectLst/>
                <a:latin typeface="Calibri" panose="020F0502020204030204" pitchFamily="34" charset="0"/>
                <a:ea typeface="Aptos" panose="020B0004020202020204" pitchFamily="34" charset="0"/>
                <a:cs typeface="Calibri" panose="020F0502020204030204" pitchFamily="34" charset="0"/>
              </a:rPr>
              <a:t>via uplink, downlink channels </a:t>
            </a:r>
          </a:p>
          <a:p>
            <a:pPr marL="914400" lvl="1" indent="-276225">
              <a:spcBef>
                <a:spcPts val="600"/>
              </a:spcBef>
              <a:buClr>
                <a:srgbClr val="0E00A3"/>
              </a:buClr>
              <a:buFont typeface="Wingdings" pitchFamily="2" charset="2"/>
              <a:buChar char="§"/>
            </a:pPr>
            <a:r>
              <a:rPr lang="en-US" sz="2800" kern="0" dirty="0">
                <a:effectLst/>
                <a:latin typeface="Calibri" panose="020F0502020204030204" pitchFamily="34" charset="0"/>
                <a:ea typeface="Aptos" panose="020B0004020202020204" pitchFamily="34" charset="0"/>
                <a:cs typeface="Calibri" panose="020F0502020204030204" pitchFamily="34" charset="0"/>
              </a:rPr>
              <a:t>UEs do </a:t>
            </a:r>
            <a:r>
              <a:rPr lang="en-US" sz="2800" kern="0" dirty="0">
                <a:latin typeface="Calibri" panose="020F0502020204030204" pitchFamily="34" charset="0"/>
                <a:ea typeface="Aptos" panose="020B0004020202020204" pitchFamily="34" charset="0"/>
                <a:cs typeface="Calibri" panose="020F0502020204030204" pitchFamily="34" charset="0"/>
              </a:rPr>
              <a:t>n</a:t>
            </a:r>
            <a:r>
              <a:rPr lang="en-US" sz="2800" kern="0" dirty="0">
                <a:effectLst/>
                <a:latin typeface="Calibri" panose="020F0502020204030204" pitchFamily="34" charset="0"/>
                <a:ea typeface="Aptos" panose="020B0004020202020204" pitchFamily="34" charset="0"/>
                <a:cs typeface="Calibri" panose="020F0502020204030204" pitchFamily="34" charset="0"/>
              </a:rPr>
              <a:t>ot communicate directly with each other</a:t>
            </a:r>
          </a:p>
          <a:p>
            <a:pPr marL="457200" indent="-276225">
              <a:spcBef>
                <a:spcPts val="600"/>
              </a:spcBef>
              <a:buClr>
                <a:srgbClr val="0E00A3"/>
              </a:buClr>
              <a:buFont typeface="Wingdings" pitchFamily="2" charset="2"/>
              <a:buChar char="§"/>
            </a:pPr>
            <a:r>
              <a:rPr lang="en-US" sz="2800" kern="0" dirty="0">
                <a:latin typeface="Calibri" panose="020F0502020204030204" pitchFamily="34" charset="0"/>
                <a:ea typeface="Aptos" panose="020B0004020202020204" pitchFamily="34" charset="0"/>
                <a:cs typeface="Calibri" panose="020F0502020204030204" pitchFamily="34" charset="0"/>
              </a:rPr>
              <a:t>various uplink/downlink physical and logical channel defined</a:t>
            </a:r>
            <a:endParaRPr lang="en-US" sz="2800" kern="0" dirty="0">
              <a:effectLst/>
              <a:latin typeface="Calibri" panose="020F0502020204030204" pitchFamily="34" charset="0"/>
              <a:ea typeface="Aptos" panose="020B0004020202020204" pitchFamily="34" charset="0"/>
              <a:cs typeface="Calibri" panose="020F0502020204030204" pitchFamily="34" charset="0"/>
            </a:endParaRPr>
          </a:p>
        </p:txBody>
      </p:sp>
      <p:grpSp>
        <p:nvGrpSpPr>
          <p:cNvPr id="24" name="Group 23">
            <a:extLst>
              <a:ext uri="{FF2B5EF4-FFF2-40B4-BE49-F238E27FC236}">
                <a16:creationId xmlns:a16="http://schemas.microsoft.com/office/drawing/2014/main" id="{2BB3435E-D83A-5A74-9287-677F06812505}"/>
              </a:ext>
            </a:extLst>
          </p:cNvPr>
          <p:cNvGrpSpPr/>
          <p:nvPr/>
        </p:nvGrpSpPr>
        <p:grpSpPr>
          <a:xfrm>
            <a:off x="812251" y="1972694"/>
            <a:ext cx="3542019" cy="2065281"/>
            <a:chOff x="812251" y="1972694"/>
            <a:chExt cx="3542019" cy="2065281"/>
          </a:xfrm>
        </p:grpSpPr>
        <p:sp>
          <p:nvSpPr>
            <p:cNvPr id="3" name="Oval 2">
              <a:extLst>
                <a:ext uri="{FF2B5EF4-FFF2-40B4-BE49-F238E27FC236}">
                  <a16:creationId xmlns:a16="http://schemas.microsoft.com/office/drawing/2014/main" id="{1E186CEE-ED24-0FF5-B221-5F55C76EE744}"/>
                </a:ext>
              </a:extLst>
            </p:cNvPr>
            <p:cNvSpPr/>
            <p:nvPr/>
          </p:nvSpPr>
          <p:spPr>
            <a:xfrm>
              <a:off x="1621212" y="1972694"/>
              <a:ext cx="909915" cy="239292"/>
            </a:xfrm>
            <a:prstGeom prst="ellipse">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6536A1E-F5ED-EBF7-045A-06B348F11FB2}"/>
                </a:ext>
              </a:extLst>
            </p:cNvPr>
            <p:cNvSpPr/>
            <p:nvPr/>
          </p:nvSpPr>
          <p:spPr>
            <a:xfrm>
              <a:off x="812251" y="3362864"/>
              <a:ext cx="586109" cy="150900"/>
            </a:xfrm>
            <a:prstGeom prst="ellipse">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8E51BD1-1E09-076B-5902-F14B84C4CC9D}"/>
                </a:ext>
              </a:extLst>
            </p:cNvPr>
            <p:cNvSpPr/>
            <p:nvPr/>
          </p:nvSpPr>
          <p:spPr>
            <a:xfrm>
              <a:off x="1442812" y="3824254"/>
              <a:ext cx="693317" cy="213721"/>
            </a:xfrm>
            <a:prstGeom prst="ellipse">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34D58A5-9260-6B67-D1DA-64CA154EFBC8}"/>
                </a:ext>
              </a:extLst>
            </p:cNvPr>
            <p:cNvSpPr/>
            <p:nvPr/>
          </p:nvSpPr>
          <p:spPr>
            <a:xfrm>
              <a:off x="1033887" y="2391471"/>
              <a:ext cx="678691" cy="188678"/>
            </a:xfrm>
            <a:prstGeom prst="ellipse">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A64395E-7835-8773-E9CB-5C9F3C3FDB83}"/>
                </a:ext>
              </a:extLst>
            </p:cNvPr>
            <p:cNvSpPr/>
            <p:nvPr/>
          </p:nvSpPr>
          <p:spPr>
            <a:xfrm>
              <a:off x="2419775" y="3760235"/>
              <a:ext cx="379734" cy="144405"/>
            </a:xfrm>
            <a:prstGeom prst="ellipse">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F4DBFAE0-15AD-656D-9650-3E77D911645B}"/>
                </a:ext>
              </a:extLst>
            </p:cNvPr>
            <p:cNvCxnSpPr>
              <a:cxnSpLocks/>
              <a:stCxn id="3" idx="6"/>
            </p:cNvCxnSpPr>
            <p:nvPr/>
          </p:nvCxnSpPr>
          <p:spPr>
            <a:xfrm>
              <a:off x="2531127" y="2092340"/>
              <a:ext cx="1823143" cy="6140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947DB03-BA6F-E8D1-E8BC-F4C053D5305E}"/>
                </a:ext>
              </a:extLst>
            </p:cNvPr>
            <p:cNvCxnSpPr>
              <a:cxnSpLocks/>
              <a:stCxn id="9" idx="6"/>
            </p:cNvCxnSpPr>
            <p:nvPr/>
          </p:nvCxnSpPr>
          <p:spPr>
            <a:xfrm flipV="1">
              <a:off x="2799509" y="2152288"/>
              <a:ext cx="1546569" cy="168015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0BB8C08-6FD9-6521-3CFC-1A1717CEBFBF}"/>
                </a:ext>
              </a:extLst>
            </p:cNvPr>
            <p:cNvCxnSpPr>
              <a:cxnSpLocks/>
              <a:stCxn id="6" idx="0"/>
            </p:cNvCxnSpPr>
            <p:nvPr/>
          </p:nvCxnSpPr>
          <p:spPr>
            <a:xfrm flipV="1">
              <a:off x="1789471" y="2158699"/>
              <a:ext cx="2544878" cy="166555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B7E0176-DE50-207E-7757-588C35F91F74}"/>
                </a:ext>
              </a:extLst>
            </p:cNvPr>
            <p:cNvCxnSpPr>
              <a:cxnSpLocks/>
              <a:stCxn id="4" idx="6"/>
            </p:cNvCxnSpPr>
            <p:nvPr/>
          </p:nvCxnSpPr>
          <p:spPr>
            <a:xfrm flipV="1">
              <a:off x="1398360" y="2144504"/>
              <a:ext cx="2955910" cy="129381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EFE0E31-D883-E93A-462B-BE5E0EC07782}"/>
                </a:ext>
              </a:extLst>
            </p:cNvPr>
            <p:cNvCxnSpPr>
              <a:cxnSpLocks/>
              <a:stCxn id="8" idx="6"/>
            </p:cNvCxnSpPr>
            <p:nvPr/>
          </p:nvCxnSpPr>
          <p:spPr>
            <a:xfrm flipV="1">
              <a:off x="1712578" y="2158699"/>
              <a:ext cx="2621771" cy="327111"/>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9CAAD71-C440-6365-246A-B7AAB18B651F}"/>
                </a:ext>
              </a:extLst>
            </p:cNvPr>
            <p:cNvCxnSpPr>
              <a:cxnSpLocks/>
              <a:stCxn id="21" idx="6"/>
            </p:cNvCxnSpPr>
            <p:nvPr/>
          </p:nvCxnSpPr>
          <p:spPr>
            <a:xfrm flipV="1">
              <a:off x="3285816" y="2158699"/>
              <a:ext cx="1056052" cy="322161"/>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484C2271-D530-7695-C1A8-07391B98FFB6}"/>
                </a:ext>
              </a:extLst>
            </p:cNvPr>
            <p:cNvSpPr/>
            <p:nvPr/>
          </p:nvSpPr>
          <p:spPr>
            <a:xfrm>
              <a:off x="2514804" y="2237585"/>
              <a:ext cx="771012" cy="486550"/>
            </a:xfrm>
            <a:prstGeom prst="ellipse">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274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B1225-3C45-852C-A1A9-BD9B01822C82}"/>
            </a:ext>
          </a:extLst>
        </p:cNvPr>
        <p:cNvGrpSpPr/>
        <p:nvPr/>
      </p:nvGrpSpPr>
      <p:grpSpPr>
        <a:xfrm>
          <a:off x="0" y="0"/>
          <a:ext cx="0" cy="0"/>
          <a:chOff x="0" y="0"/>
          <a:chExt cx="0" cy="0"/>
        </a:xfrm>
      </p:grpSpPr>
      <p:sp>
        <p:nvSpPr>
          <p:cNvPr id="208" name="Rectangle 3">
            <a:extLst>
              <a:ext uri="{FF2B5EF4-FFF2-40B4-BE49-F238E27FC236}">
                <a16:creationId xmlns:a16="http://schemas.microsoft.com/office/drawing/2014/main" id="{BA8EBD8D-7C52-AE2B-7CA1-CE2D8CFD23E6}"/>
              </a:ext>
            </a:extLst>
          </p:cNvPr>
          <p:cNvSpPr>
            <a:spLocks noChangeArrowheads="1"/>
          </p:cNvSpPr>
          <p:nvPr/>
        </p:nvSpPr>
        <p:spPr bwMode="auto">
          <a:xfrm>
            <a:off x="622595" y="234534"/>
            <a:ext cx="11986500" cy="12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5400" b="1" dirty="0">
                <a:solidFill>
                  <a:srgbClr val="000099"/>
                </a:solidFill>
                <a:latin typeface="+mj-lt"/>
              </a:rPr>
              <a:t>5G RAN components</a:t>
            </a:r>
            <a:endParaRPr lang="en-US" altLang="en-US" sz="5400" b="1" dirty="0">
              <a:solidFill>
                <a:srgbClr val="C00000"/>
              </a:solidFill>
              <a:latin typeface="+mj-lt"/>
            </a:endParaRPr>
          </a:p>
        </p:txBody>
      </p:sp>
      <p:sp>
        <p:nvSpPr>
          <p:cNvPr id="209" name="Slide Number Placeholder 3">
            <a:extLst>
              <a:ext uri="{FF2B5EF4-FFF2-40B4-BE49-F238E27FC236}">
                <a16:creationId xmlns:a16="http://schemas.microsoft.com/office/drawing/2014/main" id="{8FA54C50-4E5B-5FDA-B1FD-097E85454411}"/>
              </a:ext>
            </a:extLst>
          </p:cNvPr>
          <p:cNvSpPr>
            <a:spLocks noGrp="1"/>
          </p:cNvSpPr>
          <p:nvPr>
            <p:ph type="sldNum" sz="quarter" idx="4"/>
          </p:nvPr>
        </p:nvSpPr>
        <p:spPr>
          <a:xfrm>
            <a:off x="9219616" y="6443089"/>
            <a:ext cx="2743200" cy="365125"/>
          </a:xfrm>
        </p:spPr>
        <p:txBody>
          <a:bodyPr/>
          <a:lstStyle/>
          <a:p>
            <a:r>
              <a:rPr lang="en-US" dirty="0"/>
              <a:t>RAN </a:t>
            </a:r>
            <a:fld id="{C4204591-24BD-A542-B9D5-F8D8A88D2FEE}" type="slidenum">
              <a:rPr lang="en-US" smtClean="0"/>
              <a:pPr/>
              <a:t>7</a:t>
            </a:fld>
            <a:endParaRPr lang="en-US" dirty="0"/>
          </a:p>
        </p:txBody>
      </p:sp>
      <p:grpSp>
        <p:nvGrpSpPr>
          <p:cNvPr id="240" name="Group 239">
            <a:extLst>
              <a:ext uri="{FF2B5EF4-FFF2-40B4-BE49-F238E27FC236}">
                <a16:creationId xmlns:a16="http://schemas.microsoft.com/office/drawing/2014/main" id="{0536478F-DF18-F9F5-251A-C6309F753B26}"/>
              </a:ext>
            </a:extLst>
          </p:cNvPr>
          <p:cNvGrpSpPr/>
          <p:nvPr/>
        </p:nvGrpSpPr>
        <p:grpSpPr>
          <a:xfrm>
            <a:off x="393399" y="1894807"/>
            <a:ext cx="3373346" cy="2595761"/>
            <a:chOff x="1257503" y="1789163"/>
            <a:chExt cx="2474431" cy="2058912"/>
          </a:xfrm>
        </p:grpSpPr>
        <p:sp>
          <p:nvSpPr>
            <p:cNvPr id="7" name="Oval 23">
              <a:extLst>
                <a:ext uri="{FF2B5EF4-FFF2-40B4-BE49-F238E27FC236}">
                  <a16:creationId xmlns:a16="http://schemas.microsoft.com/office/drawing/2014/main" id="{96A307BE-5062-9348-5515-2278EDD3B048}"/>
                </a:ext>
              </a:extLst>
            </p:cNvPr>
            <p:cNvSpPr>
              <a:spLocks noChangeArrowheads="1"/>
            </p:cNvSpPr>
            <p:nvPr/>
          </p:nvSpPr>
          <p:spPr bwMode="auto">
            <a:xfrm>
              <a:off x="1259668" y="1789163"/>
              <a:ext cx="2472266" cy="2058912"/>
            </a:xfrm>
            <a:prstGeom prst="ellipse">
              <a:avLst/>
            </a:prstGeom>
            <a:gradFill flip="none" rotWithShape="1">
              <a:gsLst>
                <a:gs pos="2000">
                  <a:schemeClr val="accent1">
                    <a:lumMod val="45000"/>
                    <a:lumOff val="55000"/>
                  </a:schemeClr>
                </a:gs>
                <a:gs pos="99000">
                  <a:schemeClr val="accent1">
                    <a:lumMod val="30000"/>
                    <a:lumOff val="70000"/>
                    <a:alpha val="65599"/>
                  </a:schemeClr>
                </a:gs>
              </a:gsLst>
              <a:path path="circle">
                <a:fillToRect l="50000" t="50000" r="50000" b="50000"/>
              </a:path>
              <a:tileRect/>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dirty="0">
                <a:solidFill>
                  <a:srgbClr val="000000"/>
                </a:solidFill>
                <a:latin typeface="Arial" charset="0"/>
                <a:ea typeface="ＭＳ Ｐゴシック" charset="0"/>
              </a:endParaRPr>
            </a:p>
          </p:txBody>
        </p:sp>
        <p:grpSp>
          <p:nvGrpSpPr>
            <p:cNvPr id="239" name="Group 238">
              <a:extLst>
                <a:ext uri="{FF2B5EF4-FFF2-40B4-BE49-F238E27FC236}">
                  <a16:creationId xmlns:a16="http://schemas.microsoft.com/office/drawing/2014/main" id="{D62165AD-3C96-BC81-9A8E-DC895BFBB68F}"/>
                </a:ext>
              </a:extLst>
            </p:cNvPr>
            <p:cNvGrpSpPr/>
            <p:nvPr/>
          </p:nvGrpSpPr>
          <p:grpSpPr>
            <a:xfrm>
              <a:off x="1257503" y="1856892"/>
              <a:ext cx="2221802" cy="1883944"/>
              <a:chOff x="1257503" y="1856892"/>
              <a:chExt cx="2221802" cy="1883944"/>
            </a:xfrm>
          </p:grpSpPr>
          <p:grpSp>
            <p:nvGrpSpPr>
              <p:cNvPr id="85" name="Group 403">
                <a:extLst>
                  <a:ext uri="{FF2B5EF4-FFF2-40B4-BE49-F238E27FC236}">
                    <a16:creationId xmlns:a16="http://schemas.microsoft.com/office/drawing/2014/main" id="{AA6D64DF-7454-E3D3-AA04-56767E7E8A57}"/>
                  </a:ext>
                </a:extLst>
              </p:cNvPr>
              <p:cNvGrpSpPr>
                <a:grpSpLocks/>
              </p:cNvGrpSpPr>
              <p:nvPr/>
            </p:nvGrpSpPr>
            <p:grpSpPr bwMode="auto">
              <a:xfrm>
                <a:off x="1741782" y="2204252"/>
                <a:ext cx="451636" cy="385409"/>
                <a:chOff x="2751" y="1851"/>
                <a:chExt cx="462" cy="478"/>
              </a:xfrm>
            </p:grpSpPr>
            <p:pic>
              <p:nvPicPr>
                <p:cNvPr id="86" name="Picture 364" descr="iphone_stylized_small">
                  <a:extLst>
                    <a:ext uri="{FF2B5EF4-FFF2-40B4-BE49-F238E27FC236}">
                      <a16:creationId xmlns:a16="http://schemas.microsoft.com/office/drawing/2014/main" id="{61C97579-5F72-015D-076A-4F559F7D07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7" name="Picture 402" descr="antenna_radiation_stylized">
                  <a:extLst>
                    <a:ext uri="{FF2B5EF4-FFF2-40B4-BE49-F238E27FC236}">
                      <a16:creationId xmlns:a16="http://schemas.microsoft.com/office/drawing/2014/main" id="{DB7361C1-7CCB-A127-D203-77EFC0E37B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88" name="Group 356">
                <a:extLst>
                  <a:ext uri="{FF2B5EF4-FFF2-40B4-BE49-F238E27FC236}">
                    <a16:creationId xmlns:a16="http://schemas.microsoft.com/office/drawing/2014/main" id="{82E29EFB-CC00-E130-ADA1-C323DC4C6560}"/>
                  </a:ext>
                </a:extLst>
              </p:cNvPr>
              <p:cNvGrpSpPr>
                <a:grpSpLocks/>
              </p:cNvGrpSpPr>
              <p:nvPr/>
            </p:nvGrpSpPr>
            <p:grpSpPr bwMode="auto">
              <a:xfrm>
                <a:off x="2762235" y="3291600"/>
                <a:ext cx="325068" cy="331553"/>
                <a:chOff x="313" y="1497"/>
                <a:chExt cx="1152" cy="1014"/>
              </a:xfrm>
            </p:grpSpPr>
            <p:pic>
              <p:nvPicPr>
                <p:cNvPr id="89" name="Picture 354" descr="laptop_stylized_small">
                  <a:extLst>
                    <a:ext uri="{FF2B5EF4-FFF2-40B4-BE49-F238E27FC236}">
                      <a16:creationId xmlns:a16="http://schemas.microsoft.com/office/drawing/2014/main" id="{43B13069-6FC2-D30D-8188-7BE3F87828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1" name="Picture 355" descr="antenna_stylized">
                  <a:extLst>
                    <a:ext uri="{FF2B5EF4-FFF2-40B4-BE49-F238E27FC236}">
                      <a16:creationId xmlns:a16="http://schemas.microsoft.com/office/drawing/2014/main" id="{2F551752-88FC-A117-BDB1-C945017720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92" name="Group 403">
                <a:extLst>
                  <a:ext uri="{FF2B5EF4-FFF2-40B4-BE49-F238E27FC236}">
                    <a16:creationId xmlns:a16="http://schemas.microsoft.com/office/drawing/2014/main" id="{246335BB-1548-388D-0711-469960B2BD3F}"/>
                  </a:ext>
                </a:extLst>
              </p:cNvPr>
              <p:cNvGrpSpPr>
                <a:grpSpLocks/>
              </p:cNvGrpSpPr>
              <p:nvPr/>
            </p:nvGrpSpPr>
            <p:grpSpPr bwMode="auto">
              <a:xfrm>
                <a:off x="2052123" y="3355427"/>
                <a:ext cx="451636" cy="385409"/>
                <a:chOff x="2751" y="1851"/>
                <a:chExt cx="462" cy="478"/>
              </a:xfrm>
            </p:grpSpPr>
            <p:pic>
              <p:nvPicPr>
                <p:cNvPr id="93" name="Picture 364" descr="iphone_stylized_small">
                  <a:extLst>
                    <a:ext uri="{FF2B5EF4-FFF2-40B4-BE49-F238E27FC236}">
                      <a16:creationId xmlns:a16="http://schemas.microsoft.com/office/drawing/2014/main" id="{D3E744A7-125A-8601-83BF-6812DDEF08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4" name="Picture 402" descr="antenna_radiation_stylized">
                  <a:extLst>
                    <a:ext uri="{FF2B5EF4-FFF2-40B4-BE49-F238E27FC236}">
                      <a16:creationId xmlns:a16="http://schemas.microsoft.com/office/drawing/2014/main" id="{713BC66F-42A0-BB52-BD3A-B2183F64A7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98" name="Picture 97" descr="A black drone with white lines&#10;&#10;Description automatically generated">
                <a:extLst>
                  <a:ext uri="{FF2B5EF4-FFF2-40B4-BE49-F238E27FC236}">
                    <a16:creationId xmlns:a16="http://schemas.microsoft.com/office/drawing/2014/main" id="{9B1E1A98-E7C3-2AC7-D44D-B243C12308BC}"/>
                  </a:ext>
                </a:extLst>
              </p:cNvPr>
              <p:cNvPicPr>
                <a:picLocks noChangeAspect="1"/>
              </p:cNvPicPr>
              <p:nvPr/>
            </p:nvPicPr>
            <p:blipFill>
              <a:blip r:embed="rId7"/>
              <a:stretch>
                <a:fillRect/>
              </a:stretch>
            </p:blipFill>
            <p:spPr>
              <a:xfrm>
                <a:off x="2193418" y="1856892"/>
                <a:ext cx="656527" cy="437685"/>
              </a:xfrm>
              <a:prstGeom prst="rect">
                <a:avLst/>
              </a:prstGeom>
            </p:spPr>
          </p:pic>
          <p:pic>
            <p:nvPicPr>
              <p:cNvPr id="99" name="Picture 98" descr="A car with an antenna&#10;&#10;Description automatically generated">
                <a:extLst>
                  <a:ext uri="{FF2B5EF4-FFF2-40B4-BE49-F238E27FC236}">
                    <a16:creationId xmlns:a16="http://schemas.microsoft.com/office/drawing/2014/main" id="{B58EEE20-B943-6DFE-6B6D-5312CC5A35AC}"/>
                  </a:ext>
                </a:extLst>
              </p:cNvPr>
              <p:cNvPicPr>
                <a:picLocks noChangeAspect="1"/>
              </p:cNvPicPr>
              <p:nvPr/>
            </p:nvPicPr>
            <p:blipFill>
              <a:blip r:embed="rId8"/>
              <a:stretch>
                <a:fillRect/>
              </a:stretch>
            </p:blipFill>
            <p:spPr>
              <a:xfrm>
                <a:off x="1391256" y="2903882"/>
                <a:ext cx="776896" cy="407221"/>
              </a:xfrm>
              <a:prstGeom prst="rect">
                <a:avLst/>
              </a:prstGeom>
            </p:spPr>
          </p:pic>
          <p:sp>
            <p:nvSpPr>
              <p:cNvPr id="100" name="TextBox 99">
                <a:extLst>
                  <a:ext uri="{FF2B5EF4-FFF2-40B4-BE49-F238E27FC236}">
                    <a16:creationId xmlns:a16="http://schemas.microsoft.com/office/drawing/2014/main" id="{F1D70B76-4E2D-85EF-7A55-9D80A322587A}"/>
                  </a:ext>
                </a:extLst>
              </p:cNvPr>
              <p:cNvSpPr txBox="1"/>
              <p:nvPr/>
            </p:nvSpPr>
            <p:spPr>
              <a:xfrm>
                <a:off x="2785586" y="3048891"/>
                <a:ext cx="678392" cy="243721"/>
              </a:xfrm>
              <a:prstGeom prst="rect">
                <a:avLst/>
              </a:prstGeom>
              <a:noFill/>
            </p:spPr>
            <p:txBody>
              <a:bodyPr wrap="none" rtlCol="0">
                <a:spAutoFit/>
              </a:bodyPr>
              <a:lstStyle/>
              <a:p>
                <a:pPr algn="r">
                  <a:lnSpc>
                    <a:spcPct val="80000"/>
                  </a:lnSpc>
                </a:pPr>
                <a:r>
                  <a:rPr lang="en-US" sz="1200" dirty="0" err="1">
                    <a:solidFill>
                      <a:prstClr val="black"/>
                    </a:solidFill>
                    <a:latin typeface="Calibri"/>
                  </a:rPr>
                  <a:t>gNodeB</a:t>
                </a:r>
                <a:endParaRPr lang="en-US" sz="1200" dirty="0">
                  <a:solidFill>
                    <a:prstClr val="black"/>
                  </a:solidFill>
                  <a:latin typeface="Calibri"/>
                </a:endParaRPr>
              </a:p>
            </p:txBody>
          </p:sp>
          <p:sp>
            <p:nvSpPr>
              <p:cNvPr id="101" name="TextBox 100">
                <a:extLst>
                  <a:ext uri="{FF2B5EF4-FFF2-40B4-BE49-F238E27FC236}">
                    <a16:creationId xmlns:a16="http://schemas.microsoft.com/office/drawing/2014/main" id="{E012006D-594D-CD34-D27A-C2863FD22F48}"/>
                  </a:ext>
                </a:extLst>
              </p:cNvPr>
              <p:cNvSpPr txBox="1"/>
              <p:nvPr/>
            </p:nvSpPr>
            <p:spPr>
              <a:xfrm>
                <a:off x="1257503" y="2561861"/>
                <a:ext cx="1228413" cy="391454"/>
              </a:xfrm>
              <a:prstGeom prst="rect">
                <a:avLst/>
              </a:prstGeom>
              <a:noFill/>
            </p:spPr>
            <p:txBody>
              <a:bodyPr wrap="none" rtlCol="0">
                <a:spAutoFit/>
              </a:bodyPr>
              <a:lstStyle/>
              <a:p>
                <a:pPr algn="ctr">
                  <a:lnSpc>
                    <a:spcPct val="80000"/>
                  </a:lnSpc>
                </a:pPr>
                <a:r>
                  <a:rPr lang="en-US" sz="1200" dirty="0">
                    <a:solidFill>
                      <a:prstClr val="black"/>
                    </a:solidFill>
                    <a:latin typeface="Calibri"/>
                  </a:rPr>
                  <a:t>User equipment </a:t>
                </a:r>
              </a:p>
              <a:p>
                <a:pPr algn="ctr">
                  <a:lnSpc>
                    <a:spcPct val="80000"/>
                  </a:lnSpc>
                </a:pPr>
                <a:r>
                  <a:rPr lang="en-US" sz="1200" dirty="0">
                    <a:solidFill>
                      <a:prstClr val="black"/>
                    </a:solidFill>
                    <a:latin typeface="Calibri"/>
                  </a:rPr>
                  <a:t>(UEs)</a:t>
                </a:r>
              </a:p>
            </p:txBody>
          </p:sp>
          <p:grpSp>
            <p:nvGrpSpPr>
              <p:cNvPr id="103" name="Group 102">
                <a:extLst>
                  <a:ext uri="{FF2B5EF4-FFF2-40B4-BE49-F238E27FC236}">
                    <a16:creationId xmlns:a16="http://schemas.microsoft.com/office/drawing/2014/main" id="{D3F1A61C-3346-4158-1CE9-A6F36EBAA524}"/>
                  </a:ext>
                </a:extLst>
              </p:cNvPr>
              <p:cNvGrpSpPr/>
              <p:nvPr/>
            </p:nvGrpSpPr>
            <p:grpSpPr>
              <a:xfrm>
                <a:off x="2784447" y="2040192"/>
                <a:ext cx="694858" cy="1046469"/>
                <a:chOff x="5889335" y="1598309"/>
                <a:chExt cx="694858" cy="1046469"/>
              </a:xfrm>
            </p:grpSpPr>
            <p:grpSp>
              <p:nvGrpSpPr>
                <p:cNvPr id="104" name="Group 817">
                  <a:extLst>
                    <a:ext uri="{FF2B5EF4-FFF2-40B4-BE49-F238E27FC236}">
                      <a16:creationId xmlns:a16="http://schemas.microsoft.com/office/drawing/2014/main" id="{452AB05D-230D-330E-F77F-01B0868318CF}"/>
                    </a:ext>
                  </a:extLst>
                </p:cNvPr>
                <p:cNvGrpSpPr>
                  <a:grpSpLocks/>
                </p:cNvGrpSpPr>
                <p:nvPr/>
              </p:nvGrpSpPr>
              <p:grpSpPr bwMode="auto">
                <a:xfrm>
                  <a:off x="5971949" y="1598309"/>
                  <a:ext cx="466245" cy="434369"/>
                  <a:chOff x="2920" y="1424"/>
                  <a:chExt cx="326" cy="320"/>
                </a:xfrm>
              </p:grpSpPr>
              <p:sp>
                <p:nvSpPr>
                  <p:cNvPr id="123" name="Oval 818">
                    <a:extLst>
                      <a:ext uri="{FF2B5EF4-FFF2-40B4-BE49-F238E27FC236}">
                        <a16:creationId xmlns:a16="http://schemas.microsoft.com/office/drawing/2014/main" id="{259DFF99-F3DC-DF48-4306-64D2D22B4CEB}"/>
                      </a:ext>
                    </a:extLst>
                  </p:cNvPr>
                  <p:cNvSpPr>
                    <a:spLocks noChangeArrowheads="1"/>
                  </p:cNvSpPr>
                  <p:nvPr/>
                </p:nvSpPr>
                <p:spPr bwMode="auto">
                  <a:xfrm>
                    <a:off x="2920" y="1445"/>
                    <a:ext cx="326" cy="289"/>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nvGrpSpPr>
                  <p:cNvPr id="124" name="Group 819">
                    <a:extLst>
                      <a:ext uri="{FF2B5EF4-FFF2-40B4-BE49-F238E27FC236}">
                        <a16:creationId xmlns:a16="http://schemas.microsoft.com/office/drawing/2014/main" id="{78A30AB6-2B81-01BB-61AC-65E2AA883832}"/>
                      </a:ext>
                    </a:extLst>
                  </p:cNvPr>
                  <p:cNvGrpSpPr>
                    <a:grpSpLocks/>
                  </p:cNvGrpSpPr>
                  <p:nvPr/>
                </p:nvGrpSpPr>
                <p:grpSpPr bwMode="auto">
                  <a:xfrm>
                    <a:off x="2949" y="1424"/>
                    <a:ext cx="265" cy="280"/>
                    <a:chOff x="2949" y="1424"/>
                    <a:chExt cx="265" cy="280"/>
                  </a:xfrm>
                </p:grpSpPr>
                <p:sp>
                  <p:nvSpPr>
                    <p:cNvPr id="126" name="Oval 820">
                      <a:extLst>
                        <a:ext uri="{FF2B5EF4-FFF2-40B4-BE49-F238E27FC236}">
                          <a16:creationId xmlns:a16="http://schemas.microsoft.com/office/drawing/2014/main" id="{E0795400-C311-5985-68E1-DA43AED5AF15}"/>
                        </a:ext>
                      </a:extLst>
                    </p:cNvPr>
                    <p:cNvSpPr>
                      <a:spLocks noChangeArrowheads="1"/>
                    </p:cNvSpPr>
                    <p:nvPr/>
                  </p:nvSpPr>
                  <p:spPr bwMode="auto">
                    <a:xfrm>
                      <a:off x="3030" y="1545"/>
                      <a:ext cx="107" cy="92"/>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127" name="Oval 821">
                      <a:extLst>
                        <a:ext uri="{FF2B5EF4-FFF2-40B4-BE49-F238E27FC236}">
                          <a16:creationId xmlns:a16="http://schemas.microsoft.com/office/drawing/2014/main" id="{A0EAEBD4-B64F-A483-59AD-EE67FD9444C3}"/>
                        </a:ext>
                      </a:extLst>
                    </p:cNvPr>
                    <p:cNvSpPr>
                      <a:spLocks noChangeArrowheads="1"/>
                    </p:cNvSpPr>
                    <p:nvPr/>
                  </p:nvSpPr>
                  <p:spPr bwMode="auto">
                    <a:xfrm>
                      <a:off x="3006" y="1525"/>
                      <a:ext cx="154" cy="131"/>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21" name="Oval 822">
                      <a:extLst>
                        <a:ext uri="{FF2B5EF4-FFF2-40B4-BE49-F238E27FC236}">
                          <a16:creationId xmlns:a16="http://schemas.microsoft.com/office/drawing/2014/main" id="{486DC9E3-D5E5-EE6A-085E-C9B40B85983F}"/>
                        </a:ext>
                      </a:extLst>
                    </p:cNvPr>
                    <p:cNvSpPr>
                      <a:spLocks noChangeArrowheads="1"/>
                    </p:cNvSpPr>
                    <p:nvPr/>
                  </p:nvSpPr>
                  <p:spPr bwMode="auto">
                    <a:xfrm>
                      <a:off x="2983" y="1501"/>
                      <a:ext cx="203" cy="179"/>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23" name="Oval 823">
                      <a:extLst>
                        <a:ext uri="{FF2B5EF4-FFF2-40B4-BE49-F238E27FC236}">
                          <a16:creationId xmlns:a16="http://schemas.microsoft.com/office/drawing/2014/main" id="{FDC37741-0BDB-D3BE-32C1-A1C0E456F447}"/>
                        </a:ext>
                      </a:extLst>
                    </p:cNvPr>
                    <p:cNvSpPr>
                      <a:spLocks noChangeArrowheads="1"/>
                    </p:cNvSpPr>
                    <p:nvPr/>
                  </p:nvSpPr>
                  <p:spPr bwMode="auto">
                    <a:xfrm>
                      <a:off x="2949" y="1476"/>
                      <a:ext cx="265" cy="228"/>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24" name="Freeform 824">
                      <a:extLst>
                        <a:ext uri="{FF2B5EF4-FFF2-40B4-BE49-F238E27FC236}">
                          <a16:creationId xmlns:a16="http://schemas.microsoft.com/office/drawing/2014/main" id="{A9F2517B-63FA-BEF5-EE57-859E89EFB8A3}"/>
                        </a:ext>
                      </a:extLst>
                    </p:cNvPr>
                    <p:cNvSpPr>
                      <a:spLocks/>
                    </p:cNvSpPr>
                    <p:nvPr/>
                  </p:nvSpPr>
                  <p:spPr bwMode="auto">
                    <a:xfrm flipV="1">
                      <a:off x="2987" y="1424"/>
                      <a:ext cx="205" cy="143"/>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C8D6EE"/>
                    </a:solidFill>
                    <a:ln>
                      <a:noFill/>
                    </a:ln>
                    <a:effectLst/>
                    <a:extLst>
                      <a:ext uri="{91240B29-F687-4f45-9708-019B960494DF}">
                        <a14:hiddenLine xmlns="" xmlns:a14="http://schemas.microsoft.com/office/drawing/2010/main" w="19050" cmpd="sng">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25" name="Freeform 825">
                    <a:extLst>
                      <a:ext uri="{FF2B5EF4-FFF2-40B4-BE49-F238E27FC236}">
                        <a16:creationId xmlns:a16="http://schemas.microsoft.com/office/drawing/2014/main" id="{C2CC55E8-E6FC-166B-1D25-1FCBD54DA85B}"/>
                      </a:ext>
                    </a:extLst>
                  </p:cNvPr>
                  <p:cNvSpPr>
                    <a:spLocks/>
                  </p:cNvSpPr>
                  <p:nvPr/>
                </p:nvSpPr>
                <p:spPr bwMode="auto">
                  <a:xfrm>
                    <a:off x="2995" y="1615"/>
                    <a:ext cx="178" cy="129"/>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C8D6EE"/>
                  </a:solidFill>
                  <a:ln w="19050" cmpd="sng">
                    <a:no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105" name="Group 104">
                  <a:extLst>
                    <a:ext uri="{FF2B5EF4-FFF2-40B4-BE49-F238E27FC236}">
                      <a16:creationId xmlns:a16="http://schemas.microsoft.com/office/drawing/2014/main" id="{20708315-A009-389C-9417-9A92B7910A8F}"/>
                    </a:ext>
                  </a:extLst>
                </p:cNvPr>
                <p:cNvGrpSpPr/>
                <p:nvPr/>
              </p:nvGrpSpPr>
              <p:grpSpPr>
                <a:xfrm>
                  <a:off x="5988685" y="1818858"/>
                  <a:ext cx="437474" cy="596272"/>
                  <a:chOff x="3585986" y="1924272"/>
                  <a:chExt cx="468358" cy="1018983"/>
                </a:xfrm>
              </p:grpSpPr>
              <p:sp>
                <p:nvSpPr>
                  <p:cNvPr id="119" name="Rectangle 118">
                    <a:extLst>
                      <a:ext uri="{FF2B5EF4-FFF2-40B4-BE49-F238E27FC236}">
                        <a16:creationId xmlns:a16="http://schemas.microsoft.com/office/drawing/2014/main" id="{F57DB60A-5B3C-55BD-DCFD-294D9A0F727B}"/>
                      </a:ext>
                    </a:extLst>
                  </p:cNvPr>
                  <p:cNvSpPr/>
                  <p:nvPr/>
                </p:nvSpPr>
                <p:spPr>
                  <a:xfrm>
                    <a:off x="3793799" y="1924272"/>
                    <a:ext cx="61211" cy="10189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AD13D0E3-063B-78E1-2CC3-3DB144E1207E}"/>
                      </a:ext>
                    </a:extLst>
                  </p:cNvPr>
                  <p:cNvSpPr/>
                  <p:nvPr/>
                </p:nvSpPr>
                <p:spPr>
                  <a:xfrm rot="5400000">
                    <a:off x="3797305" y="1906792"/>
                    <a:ext cx="45719" cy="4683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3F1881D-8381-16CB-DAE6-BA768DDAFA05}"/>
                      </a:ext>
                    </a:extLst>
                  </p:cNvPr>
                  <p:cNvSpPr/>
                  <p:nvPr/>
                </p:nvSpPr>
                <p:spPr>
                  <a:xfrm>
                    <a:off x="3641274" y="2079689"/>
                    <a:ext cx="97237" cy="1682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7613D3A9-1648-A2FB-6A63-28766D8C1C37}"/>
                      </a:ext>
                    </a:extLst>
                  </p:cNvPr>
                  <p:cNvSpPr/>
                  <p:nvPr/>
                </p:nvSpPr>
                <p:spPr>
                  <a:xfrm>
                    <a:off x="3942084" y="2069884"/>
                    <a:ext cx="45719" cy="30343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9924B2B6-9094-5C44-5A3D-7B809B3EDE27}"/>
                    </a:ext>
                  </a:extLst>
                </p:cNvPr>
                <p:cNvGrpSpPr/>
                <p:nvPr/>
              </p:nvGrpSpPr>
              <p:grpSpPr>
                <a:xfrm>
                  <a:off x="5889335" y="2048021"/>
                  <a:ext cx="694858" cy="596757"/>
                  <a:chOff x="2913744" y="2211770"/>
                  <a:chExt cx="694858" cy="596757"/>
                </a:xfrm>
              </p:grpSpPr>
              <p:grpSp>
                <p:nvGrpSpPr>
                  <p:cNvPr id="107" name="Group 106">
                    <a:extLst>
                      <a:ext uri="{FF2B5EF4-FFF2-40B4-BE49-F238E27FC236}">
                        <a16:creationId xmlns:a16="http://schemas.microsoft.com/office/drawing/2014/main" id="{3A878005-149C-EF37-B1CD-E18B2DA86C06}"/>
                      </a:ext>
                    </a:extLst>
                  </p:cNvPr>
                  <p:cNvGrpSpPr/>
                  <p:nvPr/>
                </p:nvGrpSpPr>
                <p:grpSpPr>
                  <a:xfrm>
                    <a:off x="2913744" y="2416607"/>
                    <a:ext cx="694858" cy="391920"/>
                    <a:chOff x="340314" y="959725"/>
                    <a:chExt cx="710987" cy="333816"/>
                  </a:xfrm>
                </p:grpSpPr>
                <p:sp>
                  <p:nvSpPr>
                    <p:cNvPr id="109" name="Oval 108">
                      <a:extLst>
                        <a:ext uri="{FF2B5EF4-FFF2-40B4-BE49-F238E27FC236}">
                          <a16:creationId xmlns:a16="http://schemas.microsoft.com/office/drawing/2014/main" id="{249F00CF-D0F4-06BA-BBE1-02006FA08A30}"/>
                        </a:ext>
                      </a:extLst>
                    </p:cNvPr>
                    <p:cNvSpPr/>
                    <p:nvPr/>
                  </p:nvSpPr>
                  <p:spPr>
                    <a:xfrm flipV="1">
                      <a:off x="340314" y="1069853"/>
                      <a:ext cx="710987" cy="22368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0" name="Group 109">
                      <a:extLst>
                        <a:ext uri="{FF2B5EF4-FFF2-40B4-BE49-F238E27FC236}">
                          <a16:creationId xmlns:a16="http://schemas.microsoft.com/office/drawing/2014/main" id="{B414393B-DA82-728D-FC94-97825701E108}"/>
                        </a:ext>
                      </a:extLst>
                    </p:cNvPr>
                    <p:cNvGrpSpPr/>
                    <p:nvPr/>
                  </p:nvGrpSpPr>
                  <p:grpSpPr>
                    <a:xfrm>
                      <a:off x="519850" y="1126797"/>
                      <a:ext cx="319417" cy="141293"/>
                      <a:chOff x="7493876" y="2774731"/>
                      <a:chExt cx="1481958" cy="894622"/>
                    </a:xfrm>
                  </p:grpSpPr>
                  <p:sp>
                    <p:nvSpPr>
                      <p:cNvPr id="112" name="Freeform 111">
                        <a:extLst>
                          <a:ext uri="{FF2B5EF4-FFF2-40B4-BE49-F238E27FC236}">
                            <a16:creationId xmlns:a16="http://schemas.microsoft.com/office/drawing/2014/main" id="{E6358CFC-74E9-9355-DA83-3727E71D15D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13" name="Oval 112">
                        <a:extLst>
                          <a:ext uri="{FF2B5EF4-FFF2-40B4-BE49-F238E27FC236}">
                            <a16:creationId xmlns:a16="http://schemas.microsoft.com/office/drawing/2014/main" id="{DB2A782C-D2B9-15B6-1CA9-45A146FD670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14" name="Group 113">
                        <a:extLst>
                          <a:ext uri="{FF2B5EF4-FFF2-40B4-BE49-F238E27FC236}">
                            <a16:creationId xmlns:a16="http://schemas.microsoft.com/office/drawing/2014/main" id="{31FEF123-F42B-5D8D-7F54-CED6C291A3E4}"/>
                          </a:ext>
                        </a:extLst>
                      </p:cNvPr>
                      <p:cNvGrpSpPr/>
                      <p:nvPr/>
                    </p:nvGrpSpPr>
                    <p:grpSpPr>
                      <a:xfrm>
                        <a:off x="7713663" y="2848339"/>
                        <a:ext cx="1042107" cy="425543"/>
                        <a:chOff x="7786941" y="2884917"/>
                        <a:chExt cx="897649" cy="353919"/>
                      </a:xfrm>
                    </p:grpSpPr>
                    <p:sp>
                      <p:nvSpPr>
                        <p:cNvPr id="115" name="Freeform 114">
                          <a:extLst>
                            <a:ext uri="{FF2B5EF4-FFF2-40B4-BE49-F238E27FC236}">
                              <a16:creationId xmlns:a16="http://schemas.microsoft.com/office/drawing/2014/main" id="{D8C249BE-944F-8802-0D3B-E6308B31DE1D}"/>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Freeform 115">
                          <a:extLst>
                            <a:ext uri="{FF2B5EF4-FFF2-40B4-BE49-F238E27FC236}">
                              <a16:creationId xmlns:a16="http://schemas.microsoft.com/office/drawing/2014/main" id="{A9D947CF-FDC3-5E9E-39F9-582606C6653D}"/>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Freeform 116">
                          <a:extLst>
                            <a:ext uri="{FF2B5EF4-FFF2-40B4-BE49-F238E27FC236}">
                              <a16:creationId xmlns:a16="http://schemas.microsoft.com/office/drawing/2014/main" id="{AE6DFE47-D29C-B740-2340-AA1D20F8991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Freeform 117">
                          <a:extLst>
                            <a:ext uri="{FF2B5EF4-FFF2-40B4-BE49-F238E27FC236}">
                              <a16:creationId xmlns:a16="http://schemas.microsoft.com/office/drawing/2014/main" id="{F866529B-F7AC-18CC-3676-685C1D46B92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11" name="Can 110">
                      <a:extLst>
                        <a:ext uri="{FF2B5EF4-FFF2-40B4-BE49-F238E27FC236}">
                          <a16:creationId xmlns:a16="http://schemas.microsoft.com/office/drawing/2014/main" id="{36866CE4-A3A0-947D-B471-332CF72C66AB}"/>
                        </a:ext>
                      </a:extLst>
                    </p:cNvPr>
                    <p:cNvSpPr/>
                    <p:nvPr/>
                  </p:nvSpPr>
                  <p:spPr>
                    <a:xfrm>
                      <a:off x="790311" y="959725"/>
                      <a:ext cx="174480" cy="184305"/>
                    </a:xfrm>
                    <a:prstGeom prst="can">
                      <a:avLst/>
                    </a:prstGeom>
                    <a:solidFill>
                      <a:srgbClr val="0012A0">
                        <a:alpha val="8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08" name="Picture 107" descr="A screen shot of a computer&#10;&#10;Description automatically generated">
                    <a:extLst>
                      <a:ext uri="{FF2B5EF4-FFF2-40B4-BE49-F238E27FC236}">
                        <a16:creationId xmlns:a16="http://schemas.microsoft.com/office/drawing/2014/main" id="{7969F3E3-A987-12E8-7A3B-8FC71F3B4D13}"/>
                      </a:ext>
                    </a:extLst>
                  </p:cNvPr>
                  <p:cNvPicPr>
                    <a:picLocks noChangeAspect="1"/>
                  </p:cNvPicPr>
                  <p:nvPr/>
                </p:nvPicPr>
                <p:blipFill>
                  <a:blip r:embed="rId9"/>
                  <a:stretch>
                    <a:fillRect/>
                  </a:stretch>
                </p:blipFill>
                <p:spPr>
                  <a:xfrm>
                    <a:off x="2939352" y="2211770"/>
                    <a:ext cx="249527" cy="465445"/>
                  </a:xfrm>
                  <a:prstGeom prst="rect">
                    <a:avLst/>
                  </a:prstGeom>
                </p:spPr>
              </p:pic>
            </p:grpSp>
          </p:grpSp>
        </p:grpSp>
      </p:grpSp>
      <p:sp>
        <p:nvSpPr>
          <p:cNvPr id="2" name="TextBox 1">
            <a:extLst>
              <a:ext uri="{FF2B5EF4-FFF2-40B4-BE49-F238E27FC236}">
                <a16:creationId xmlns:a16="http://schemas.microsoft.com/office/drawing/2014/main" id="{7CFC549F-A7D0-6A9C-89C6-247619D675CE}"/>
              </a:ext>
            </a:extLst>
          </p:cNvPr>
          <p:cNvSpPr txBox="1"/>
          <p:nvPr/>
        </p:nvSpPr>
        <p:spPr>
          <a:xfrm>
            <a:off x="4319496" y="1880249"/>
            <a:ext cx="7296762" cy="4401205"/>
          </a:xfrm>
          <a:prstGeom prst="rect">
            <a:avLst/>
          </a:prstGeom>
          <a:noFill/>
        </p:spPr>
        <p:txBody>
          <a:bodyPr wrap="square" rtlCol="0">
            <a:spAutoFit/>
          </a:bodyPr>
          <a:lstStyle/>
          <a:p>
            <a:r>
              <a:rPr lang="en-US" sz="3200" kern="0" dirty="0">
                <a:solidFill>
                  <a:srgbClr val="C00000"/>
                </a:solidFill>
                <a:effectLst/>
                <a:latin typeface="Calibri" panose="020F0502020204030204" pitchFamily="34" charset="0"/>
                <a:ea typeface="Aptos" panose="020B0004020202020204" pitchFamily="34" charset="0"/>
                <a:cs typeface="Calibri" panose="020F0502020204030204" pitchFamily="34" charset="0"/>
              </a:rPr>
              <a:t>Base station (aka </a:t>
            </a:r>
            <a:r>
              <a:rPr lang="en-US" sz="3200" kern="0" dirty="0">
                <a:solidFill>
                  <a:srgbClr val="C00000"/>
                </a:solidFill>
                <a:latin typeface="Calibri" panose="020F0502020204030204" pitchFamily="34" charset="0"/>
                <a:ea typeface="Aptos" panose="020B0004020202020204" pitchFamily="34" charset="0"/>
                <a:cs typeface="Calibri" panose="020F0502020204030204" pitchFamily="34" charset="0"/>
              </a:rPr>
              <a:t>Next Generation Node B (gNodeB or gNB in </a:t>
            </a:r>
            <a:r>
              <a:rPr lang="en-US" sz="3200" kern="0" dirty="0">
                <a:solidFill>
                  <a:srgbClr val="C00000"/>
                </a:solidFill>
                <a:effectLst/>
                <a:latin typeface="Calibri" panose="020F0502020204030204" pitchFamily="34" charset="0"/>
                <a:ea typeface="Aptos" panose="020B0004020202020204" pitchFamily="34" charset="0"/>
                <a:cs typeface="Calibri" panose="020F0502020204030204" pitchFamily="34" charset="0"/>
              </a:rPr>
              <a:t>5G):</a:t>
            </a:r>
          </a:p>
          <a:p>
            <a:pPr marL="457200" indent="-276225">
              <a:spcBef>
                <a:spcPts val="600"/>
              </a:spcBef>
              <a:buClr>
                <a:srgbClr val="0E00A3"/>
              </a:buClr>
              <a:buFont typeface="Wingdings" pitchFamily="2" charset="2"/>
              <a:buChar char="§"/>
            </a:pPr>
            <a:r>
              <a:rPr lang="en-US" sz="2800" kern="0" dirty="0">
                <a:latin typeface="Calibri" panose="020F0502020204030204" pitchFamily="34" charset="0"/>
                <a:ea typeface="Aptos" panose="020B0004020202020204" pitchFamily="34" charset="0"/>
                <a:cs typeface="Calibri" panose="020F0502020204030204" pitchFamily="34" charset="0"/>
              </a:rPr>
              <a:t>central control point for RAN, role somewhat analogous to that of WiFi AP</a:t>
            </a:r>
          </a:p>
          <a:p>
            <a:pPr marL="457200" indent="-276225">
              <a:spcBef>
                <a:spcPts val="600"/>
              </a:spcBef>
              <a:buClr>
                <a:srgbClr val="0E00A3"/>
              </a:buClr>
              <a:buFont typeface="Wingdings" pitchFamily="2" charset="2"/>
              <a:buChar char="§"/>
            </a:pPr>
            <a:r>
              <a:rPr lang="en-US" sz="2800" kern="0" dirty="0">
                <a:latin typeface="Calibri" panose="020F0502020204030204" pitchFamily="34" charset="0"/>
                <a:ea typeface="Aptos" panose="020B0004020202020204" pitchFamily="34" charset="0"/>
                <a:cs typeface="Calibri" panose="020F0502020204030204" pitchFamily="34" charset="0"/>
              </a:rPr>
              <a:t>computing, storage may be located at gNB</a:t>
            </a:r>
          </a:p>
          <a:p>
            <a:pPr marL="457200" indent="-276225">
              <a:spcBef>
                <a:spcPts val="600"/>
              </a:spcBef>
              <a:buClr>
                <a:srgbClr val="0E00A3"/>
              </a:buClr>
              <a:buFont typeface="Wingdings" pitchFamily="2" charset="2"/>
              <a:buChar char="§"/>
            </a:pPr>
            <a:r>
              <a:rPr lang="en-US" sz="2800" kern="0" dirty="0">
                <a:latin typeface="Calibri" panose="020F0502020204030204" pitchFamily="34" charset="0"/>
                <a:ea typeface="Aptos" panose="020B0004020202020204" pitchFamily="34" charset="0"/>
                <a:cs typeface="Calibri" panose="020F0502020204030204" pitchFamily="34" charset="0"/>
              </a:rPr>
              <a:t>all communication between UEs and other endpoints (other UEs, 5G Core, Internet) go through gNB </a:t>
            </a:r>
          </a:p>
          <a:p>
            <a:pPr marL="466725" indent="-227013">
              <a:spcBef>
                <a:spcPts val="600"/>
              </a:spcBef>
              <a:buClr>
                <a:srgbClr val="0E00A3"/>
              </a:buClr>
              <a:buFont typeface="Wingdings" pitchFamily="2" charset="2"/>
              <a:buChar char="§"/>
            </a:pPr>
            <a:r>
              <a:rPr lang="en-US" sz="2800" kern="0" dirty="0">
                <a:latin typeface="Calibri" panose="020F0502020204030204" pitchFamily="34" charset="0"/>
                <a:ea typeface="Aptos" panose="020B0004020202020204" pitchFamily="34" charset="0"/>
                <a:cs typeface="Calibri" panose="020F0502020204030204" pitchFamily="34" charset="0"/>
              </a:rPr>
              <a:t>aka Extended Node B (eNB) in 4G</a:t>
            </a:r>
          </a:p>
        </p:txBody>
      </p:sp>
      <p:grpSp>
        <p:nvGrpSpPr>
          <p:cNvPr id="24" name="Group 23">
            <a:extLst>
              <a:ext uri="{FF2B5EF4-FFF2-40B4-BE49-F238E27FC236}">
                <a16:creationId xmlns:a16="http://schemas.microsoft.com/office/drawing/2014/main" id="{CEB1EC17-51AB-1329-F1AB-055D90D3BCD3}"/>
              </a:ext>
            </a:extLst>
          </p:cNvPr>
          <p:cNvGrpSpPr/>
          <p:nvPr/>
        </p:nvGrpSpPr>
        <p:grpSpPr>
          <a:xfrm>
            <a:off x="2301529" y="2161953"/>
            <a:ext cx="2097430" cy="1419071"/>
            <a:chOff x="2301529" y="2161953"/>
            <a:chExt cx="2097430" cy="1419071"/>
          </a:xfrm>
        </p:grpSpPr>
        <p:sp>
          <p:nvSpPr>
            <p:cNvPr id="8" name="Oval 7">
              <a:extLst>
                <a:ext uri="{FF2B5EF4-FFF2-40B4-BE49-F238E27FC236}">
                  <a16:creationId xmlns:a16="http://schemas.microsoft.com/office/drawing/2014/main" id="{05F16318-812B-FC3E-C637-24FB8AE56FE6}"/>
                </a:ext>
              </a:extLst>
            </p:cNvPr>
            <p:cNvSpPr/>
            <p:nvPr/>
          </p:nvSpPr>
          <p:spPr>
            <a:xfrm>
              <a:off x="2301529" y="2201985"/>
              <a:ext cx="1303076" cy="1379039"/>
            </a:xfrm>
            <a:prstGeom prst="ellipse">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01627CDA-3A70-7516-128E-892A18416B2B}"/>
                </a:ext>
              </a:extLst>
            </p:cNvPr>
            <p:cNvCxnSpPr>
              <a:cxnSpLocks/>
              <a:stCxn id="8" idx="6"/>
            </p:cNvCxnSpPr>
            <p:nvPr/>
          </p:nvCxnSpPr>
          <p:spPr>
            <a:xfrm flipV="1">
              <a:off x="3604605" y="2161953"/>
              <a:ext cx="794354" cy="72955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378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E2CAB-F765-F9F3-97CB-791686B2A2CF}"/>
            </a:ext>
          </a:extLst>
        </p:cNvPr>
        <p:cNvGrpSpPr/>
        <p:nvPr/>
      </p:nvGrpSpPr>
      <p:grpSpPr>
        <a:xfrm>
          <a:off x="0" y="0"/>
          <a:ext cx="0" cy="0"/>
          <a:chOff x="0" y="0"/>
          <a:chExt cx="0" cy="0"/>
        </a:xfrm>
      </p:grpSpPr>
      <p:sp>
        <p:nvSpPr>
          <p:cNvPr id="208" name="Rectangle 3">
            <a:extLst>
              <a:ext uri="{FF2B5EF4-FFF2-40B4-BE49-F238E27FC236}">
                <a16:creationId xmlns:a16="http://schemas.microsoft.com/office/drawing/2014/main" id="{C945420A-4E34-21DE-DAD4-8AE5CFCDC366}"/>
              </a:ext>
            </a:extLst>
          </p:cNvPr>
          <p:cNvSpPr>
            <a:spLocks noChangeArrowheads="1"/>
          </p:cNvSpPr>
          <p:nvPr/>
        </p:nvSpPr>
        <p:spPr bwMode="auto">
          <a:xfrm>
            <a:off x="622595" y="234534"/>
            <a:ext cx="11986500" cy="12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5400" b="1" dirty="0">
                <a:solidFill>
                  <a:srgbClr val="000099"/>
                </a:solidFill>
                <a:latin typeface="+mj-lt"/>
              </a:rPr>
              <a:t>5G Core Network</a:t>
            </a:r>
            <a:endParaRPr lang="en-US" altLang="en-US" sz="5400" b="1" dirty="0">
              <a:solidFill>
                <a:srgbClr val="C00000"/>
              </a:solidFill>
              <a:latin typeface="+mj-lt"/>
            </a:endParaRPr>
          </a:p>
        </p:txBody>
      </p:sp>
      <p:sp>
        <p:nvSpPr>
          <p:cNvPr id="209" name="Slide Number Placeholder 3">
            <a:extLst>
              <a:ext uri="{FF2B5EF4-FFF2-40B4-BE49-F238E27FC236}">
                <a16:creationId xmlns:a16="http://schemas.microsoft.com/office/drawing/2014/main" id="{A183B89D-839C-E721-87D9-ED18C9BEC1FA}"/>
              </a:ext>
            </a:extLst>
          </p:cNvPr>
          <p:cNvSpPr>
            <a:spLocks noGrp="1"/>
          </p:cNvSpPr>
          <p:nvPr>
            <p:ph type="sldNum" sz="quarter" idx="4"/>
          </p:nvPr>
        </p:nvSpPr>
        <p:spPr>
          <a:xfrm>
            <a:off x="9219616" y="6443089"/>
            <a:ext cx="2743200" cy="365125"/>
          </a:xfrm>
        </p:spPr>
        <p:txBody>
          <a:bodyPr/>
          <a:lstStyle/>
          <a:p>
            <a:r>
              <a:rPr lang="en-US" dirty="0"/>
              <a:t>RAN </a:t>
            </a:r>
            <a:fld id="{C4204591-24BD-A542-B9D5-F8D8A88D2FEE}" type="slidenum">
              <a:rPr lang="en-US" smtClean="0"/>
              <a:pPr/>
              <a:t>8</a:t>
            </a:fld>
            <a:endParaRPr lang="en-US" dirty="0"/>
          </a:p>
        </p:txBody>
      </p:sp>
      <p:sp>
        <p:nvSpPr>
          <p:cNvPr id="8" name="Freeform 7">
            <a:extLst>
              <a:ext uri="{FF2B5EF4-FFF2-40B4-BE49-F238E27FC236}">
                <a16:creationId xmlns:a16="http://schemas.microsoft.com/office/drawing/2014/main" id="{A0ABA824-085A-567A-E3BE-40BEF534C840}"/>
              </a:ext>
            </a:extLst>
          </p:cNvPr>
          <p:cNvSpPr/>
          <p:nvPr/>
        </p:nvSpPr>
        <p:spPr>
          <a:xfrm>
            <a:off x="7571761" y="2714505"/>
            <a:ext cx="3678398" cy="2102996"/>
          </a:xfrm>
          <a:custGeom>
            <a:avLst/>
            <a:gdLst>
              <a:gd name="connsiteX0" fmla="*/ 409574 w 1466206"/>
              <a:gd name="connsiteY0" fmla="*/ 41300 h 846656"/>
              <a:gd name="connsiteX1" fmla="*/ 55068 w 1466206"/>
              <a:gd name="connsiteY1" fmla="*/ 92926 h 846656"/>
              <a:gd name="connsiteX2" fmla="*/ 0 w 1466206"/>
              <a:gd name="connsiteY2" fmla="*/ 344169 h 846656"/>
              <a:gd name="connsiteX3" fmla="*/ 37859 w 1466206"/>
              <a:gd name="connsiteY3" fmla="*/ 726197 h 846656"/>
              <a:gd name="connsiteX4" fmla="*/ 320087 w 1466206"/>
              <a:gd name="connsiteY4" fmla="*/ 846656 h 846656"/>
              <a:gd name="connsiteX5" fmla="*/ 949936 w 1466206"/>
              <a:gd name="connsiteY5" fmla="*/ 777822 h 846656"/>
              <a:gd name="connsiteX6" fmla="*/ 1466206 w 1466206"/>
              <a:gd name="connsiteY6" fmla="*/ 757172 h 846656"/>
              <a:gd name="connsiteX7" fmla="*/ 1466206 w 1466206"/>
              <a:gd name="connsiteY7" fmla="*/ 357936 h 846656"/>
              <a:gd name="connsiteX8" fmla="*/ 1287232 w 1466206"/>
              <a:gd name="connsiteY8" fmla="*/ 0 h 846656"/>
              <a:gd name="connsiteX9" fmla="*/ 719336 w 1466206"/>
              <a:gd name="connsiteY9" fmla="*/ 55067 h 846656"/>
              <a:gd name="connsiteX10" fmla="*/ 409574 w 1466206"/>
              <a:gd name="connsiteY10" fmla="*/ 41300 h 846656"/>
              <a:gd name="connsiteX0" fmla="*/ 409574 w 1466206"/>
              <a:gd name="connsiteY0" fmla="*/ 41300 h 846656"/>
              <a:gd name="connsiteX1" fmla="*/ 55068 w 1466206"/>
              <a:gd name="connsiteY1" fmla="*/ 92926 h 846656"/>
              <a:gd name="connsiteX2" fmla="*/ 0 w 1466206"/>
              <a:gd name="connsiteY2" fmla="*/ 344169 h 846656"/>
              <a:gd name="connsiteX3" fmla="*/ 37859 w 1466206"/>
              <a:gd name="connsiteY3" fmla="*/ 726197 h 846656"/>
              <a:gd name="connsiteX4" fmla="*/ 320087 w 1466206"/>
              <a:gd name="connsiteY4" fmla="*/ 846656 h 846656"/>
              <a:gd name="connsiteX5" fmla="*/ 949936 w 1466206"/>
              <a:gd name="connsiteY5" fmla="*/ 777822 h 846656"/>
              <a:gd name="connsiteX6" fmla="*/ 1466206 w 1466206"/>
              <a:gd name="connsiteY6" fmla="*/ 757172 h 846656"/>
              <a:gd name="connsiteX7" fmla="*/ 1466206 w 1466206"/>
              <a:gd name="connsiteY7" fmla="*/ 357936 h 846656"/>
              <a:gd name="connsiteX8" fmla="*/ 1287232 w 1466206"/>
              <a:gd name="connsiteY8" fmla="*/ 0 h 846656"/>
              <a:gd name="connsiteX9" fmla="*/ 719336 w 1466206"/>
              <a:gd name="connsiteY9" fmla="*/ 55067 h 846656"/>
              <a:gd name="connsiteX10" fmla="*/ 409574 w 1466206"/>
              <a:gd name="connsiteY10" fmla="*/ 41300 h 846656"/>
              <a:gd name="connsiteX0" fmla="*/ 416148 w 1472780"/>
              <a:gd name="connsiteY0" fmla="*/ 41300 h 846656"/>
              <a:gd name="connsiteX1" fmla="*/ 61642 w 1472780"/>
              <a:gd name="connsiteY1" fmla="*/ 92926 h 846656"/>
              <a:gd name="connsiteX2" fmla="*/ 6574 w 1472780"/>
              <a:gd name="connsiteY2" fmla="*/ 344169 h 846656"/>
              <a:gd name="connsiteX3" fmla="*/ 44433 w 1472780"/>
              <a:gd name="connsiteY3" fmla="*/ 726197 h 846656"/>
              <a:gd name="connsiteX4" fmla="*/ 326661 w 1472780"/>
              <a:gd name="connsiteY4" fmla="*/ 846656 h 846656"/>
              <a:gd name="connsiteX5" fmla="*/ 956510 w 1472780"/>
              <a:gd name="connsiteY5" fmla="*/ 777822 h 846656"/>
              <a:gd name="connsiteX6" fmla="*/ 1472780 w 1472780"/>
              <a:gd name="connsiteY6" fmla="*/ 757172 h 846656"/>
              <a:gd name="connsiteX7" fmla="*/ 1472780 w 1472780"/>
              <a:gd name="connsiteY7" fmla="*/ 357936 h 846656"/>
              <a:gd name="connsiteX8" fmla="*/ 1293806 w 1472780"/>
              <a:gd name="connsiteY8" fmla="*/ 0 h 846656"/>
              <a:gd name="connsiteX9" fmla="*/ 725910 w 1472780"/>
              <a:gd name="connsiteY9" fmla="*/ 55067 h 846656"/>
              <a:gd name="connsiteX10" fmla="*/ 416148 w 1472780"/>
              <a:gd name="connsiteY10" fmla="*/ 41300 h 846656"/>
              <a:gd name="connsiteX0" fmla="*/ 416148 w 1472780"/>
              <a:gd name="connsiteY0" fmla="*/ 41300 h 846656"/>
              <a:gd name="connsiteX1" fmla="*/ 61642 w 1472780"/>
              <a:gd name="connsiteY1" fmla="*/ 92926 h 846656"/>
              <a:gd name="connsiteX2" fmla="*/ 6574 w 1472780"/>
              <a:gd name="connsiteY2" fmla="*/ 344169 h 846656"/>
              <a:gd name="connsiteX3" fmla="*/ 44433 w 1472780"/>
              <a:gd name="connsiteY3" fmla="*/ 726197 h 846656"/>
              <a:gd name="connsiteX4" fmla="*/ 326661 w 1472780"/>
              <a:gd name="connsiteY4" fmla="*/ 846656 h 846656"/>
              <a:gd name="connsiteX5" fmla="*/ 956510 w 1472780"/>
              <a:gd name="connsiteY5" fmla="*/ 777822 h 846656"/>
              <a:gd name="connsiteX6" fmla="*/ 1472780 w 1472780"/>
              <a:gd name="connsiteY6" fmla="*/ 757172 h 846656"/>
              <a:gd name="connsiteX7" fmla="*/ 1472780 w 1472780"/>
              <a:gd name="connsiteY7" fmla="*/ 357936 h 846656"/>
              <a:gd name="connsiteX8" fmla="*/ 1293806 w 1472780"/>
              <a:gd name="connsiteY8" fmla="*/ 0 h 846656"/>
              <a:gd name="connsiteX9" fmla="*/ 725910 w 1472780"/>
              <a:gd name="connsiteY9" fmla="*/ 55067 h 846656"/>
              <a:gd name="connsiteX10" fmla="*/ 416148 w 1472780"/>
              <a:gd name="connsiteY10" fmla="*/ 41300 h 846656"/>
              <a:gd name="connsiteX0" fmla="*/ 416148 w 1518548"/>
              <a:gd name="connsiteY0" fmla="*/ 41300 h 846656"/>
              <a:gd name="connsiteX1" fmla="*/ 61642 w 1518548"/>
              <a:gd name="connsiteY1" fmla="*/ 92926 h 846656"/>
              <a:gd name="connsiteX2" fmla="*/ 6574 w 1518548"/>
              <a:gd name="connsiteY2" fmla="*/ 344169 h 846656"/>
              <a:gd name="connsiteX3" fmla="*/ 44433 w 1518548"/>
              <a:gd name="connsiteY3" fmla="*/ 726197 h 846656"/>
              <a:gd name="connsiteX4" fmla="*/ 326661 w 1518548"/>
              <a:gd name="connsiteY4" fmla="*/ 846656 h 846656"/>
              <a:gd name="connsiteX5" fmla="*/ 956510 w 1518548"/>
              <a:gd name="connsiteY5" fmla="*/ 777822 h 846656"/>
              <a:gd name="connsiteX6" fmla="*/ 1472780 w 1518548"/>
              <a:gd name="connsiteY6" fmla="*/ 757172 h 846656"/>
              <a:gd name="connsiteX7" fmla="*/ 1472780 w 1518548"/>
              <a:gd name="connsiteY7" fmla="*/ 357936 h 846656"/>
              <a:gd name="connsiteX8" fmla="*/ 1293806 w 1518548"/>
              <a:gd name="connsiteY8" fmla="*/ 0 h 846656"/>
              <a:gd name="connsiteX9" fmla="*/ 725910 w 1518548"/>
              <a:gd name="connsiteY9" fmla="*/ 55067 h 846656"/>
              <a:gd name="connsiteX10" fmla="*/ 416148 w 1518548"/>
              <a:gd name="connsiteY10" fmla="*/ 41300 h 846656"/>
              <a:gd name="connsiteX0" fmla="*/ 416148 w 1518548"/>
              <a:gd name="connsiteY0" fmla="*/ 84063 h 889419"/>
              <a:gd name="connsiteX1" fmla="*/ 61642 w 1518548"/>
              <a:gd name="connsiteY1" fmla="*/ 135689 h 889419"/>
              <a:gd name="connsiteX2" fmla="*/ 6574 w 1518548"/>
              <a:gd name="connsiteY2" fmla="*/ 386932 h 889419"/>
              <a:gd name="connsiteX3" fmla="*/ 44433 w 1518548"/>
              <a:gd name="connsiteY3" fmla="*/ 768960 h 889419"/>
              <a:gd name="connsiteX4" fmla="*/ 326661 w 1518548"/>
              <a:gd name="connsiteY4" fmla="*/ 889419 h 889419"/>
              <a:gd name="connsiteX5" fmla="*/ 956510 w 1518548"/>
              <a:gd name="connsiteY5" fmla="*/ 820585 h 889419"/>
              <a:gd name="connsiteX6" fmla="*/ 1472780 w 1518548"/>
              <a:gd name="connsiteY6" fmla="*/ 799935 h 889419"/>
              <a:gd name="connsiteX7" fmla="*/ 1472780 w 1518548"/>
              <a:gd name="connsiteY7" fmla="*/ 400699 h 889419"/>
              <a:gd name="connsiteX8" fmla="*/ 1293806 w 1518548"/>
              <a:gd name="connsiteY8" fmla="*/ 42763 h 889419"/>
              <a:gd name="connsiteX9" fmla="*/ 725910 w 1518548"/>
              <a:gd name="connsiteY9" fmla="*/ 97830 h 889419"/>
              <a:gd name="connsiteX10" fmla="*/ 416148 w 1518548"/>
              <a:gd name="connsiteY10" fmla="*/ 84063 h 889419"/>
              <a:gd name="connsiteX0" fmla="*/ 416148 w 1518548"/>
              <a:gd name="connsiteY0" fmla="*/ 52053 h 857409"/>
              <a:gd name="connsiteX1" fmla="*/ 61642 w 1518548"/>
              <a:gd name="connsiteY1" fmla="*/ 103679 h 857409"/>
              <a:gd name="connsiteX2" fmla="*/ 6574 w 1518548"/>
              <a:gd name="connsiteY2" fmla="*/ 354922 h 857409"/>
              <a:gd name="connsiteX3" fmla="*/ 44433 w 1518548"/>
              <a:gd name="connsiteY3" fmla="*/ 736950 h 857409"/>
              <a:gd name="connsiteX4" fmla="*/ 326661 w 1518548"/>
              <a:gd name="connsiteY4" fmla="*/ 857409 h 857409"/>
              <a:gd name="connsiteX5" fmla="*/ 956510 w 1518548"/>
              <a:gd name="connsiteY5" fmla="*/ 788575 h 857409"/>
              <a:gd name="connsiteX6" fmla="*/ 1472780 w 1518548"/>
              <a:gd name="connsiteY6" fmla="*/ 767925 h 857409"/>
              <a:gd name="connsiteX7" fmla="*/ 1472780 w 1518548"/>
              <a:gd name="connsiteY7" fmla="*/ 368689 h 857409"/>
              <a:gd name="connsiteX8" fmla="*/ 1293806 w 1518548"/>
              <a:gd name="connsiteY8" fmla="*/ 10753 h 857409"/>
              <a:gd name="connsiteX9" fmla="*/ 928976 w 1518548"/>
              <a:gd name="connsiteY9" fmla="*/ 89911 h 857409"/>
              <a:gd name="connsiteX10" fmla="*/ 416148 w 1518548"/>
              <a:gd name="connsiteY10" fmla="*/ 52053 h 857409"/>
              <a:gd name="connsiteX0" fmla="*/ 430374 w 1519007"/>
              <a:gd name="connsiteY0" fmla="*/ 231021 h 857409"/>
              <a:gd name="connsiteX1" fmla="*/ 62101 w 1519007"/>
              <a:gd name="connsiteY1" fmla="*/ 103679 h 857409"/>
              <a:gd name="connsiteX2" fmla="*/ 7033 w 1519007"/>
              <a:gd name="connsiteY2" fmla="*/ 354922 h 857409"/>
              <a:gd name="connsiteX3" fmla="*/ 44892 w 1519007"/>
              <a:gd name="connsiteY3" fmla="*/ 736950 h 857409"/>
              <a:gd name="connsiteX4" fmla="*/ 327120 w 1519007"/>
              <a:gd name="connsiteY4" fmla="*/ 857409 h 857409"/>
              <a:gd name="connsiteX5" fmla="*/ 956969 w 1519007"/>
              <a:gd name="connsiteY5" fmla="*/ 788575 h 857409"/>
              <a:gd name="connsiteX6" fmla="*/ 1473239 w 1519007"/>
              <a:gd name="connsiteY6" fmla="*/ 767925 h 857409"/>
              <a:gd name="connsiteX7" fmla="*/ 1473239 w 1519007"/>
              <a:gd name="connsiteY7" fmla="*/ 368689 h 857409"/>
              <a:gd name="connsiteX8" fmla="*/ 1294265 w 1519007"/>
              <a:gd name="connsiteY8" fmla="*/ 10753 h 857409"/>
              <a:gd name="connsiteX9" fmla="*/ 929435 w 1519007"/>
              <a:gd name="connsiteY9" fmla="*/ 89911 h 857409"/>
              <a:gd name="connsiteX10" fmla="*/ 430374 w 1519007"/>
              <a:gd name="connsiteY10" fmla="*/ 231021 h 857409"/>
              <a:gd name="connsiteX0" fmla="*/ 457084 w 1545717"/>
              <a:gd name="connsiteY0" fmla="*/ 231021 h 857409"/>
              <a:gd name="connsiteX1" fmla="*/ 88811 w 1545717"/>
              <a:gd name="connsiteY1" fmla="*/ 103679 h 857409"/>
              <a:gd name="connsiteX2" fmla="*/ 33743 w 1545717"/>
              <a:gd name="connsiteY2" fmla="*/ 354922 h 857409"/>
              <a:gd name="connsiteX3" fmla="*/ 71602 w 1545717"/>
              <a:gd name="connsiteY3" fmla="*/ 736950 h 857409"/>
              <a:gd name="connsiteX4" fmla="*/ 353830 w 1545717"/>
              <a:gd name="connsiteY4" fmla="*/ 857409 h 857409"/>
              <a:gd name="connsiteX5" fmla="*/ 983679 w 1545717"/>
              <a:gd name="connsiteY5" fmla="*/ 788575 h 857409"/>
              <a:gd name="connsiteX6" fmla="*/ 1499949 w 1545717"/>
              <a:gd name="connsiteY6" fmla="*/ 767925 h 857409"/>
              <a:gd name="connsiteX7" fmla="*/ 1499949 w 1545717"/>
              <a:gd name="connsiteY7" fmla="*/ 368689 h 857409"/>
              <a:gd name="connsiteX8" fmla="*/ 1320975 w 1545717"/>
              <a:gd name="connsiteY8" fmla="*/ 10753 h 857409"/>
              <a:gd name="connsiteX9" fmla="*/ 956145 w 1545717"/>
              <a:gd name="connsiteY9" fmla="*/ 89911 h 857409"/>
              <a:gd name="connsiteX10" fmla="*/ 457084 w 1545717"/>
              <a:gd name="connsiteY10" fmla="*/ 231021 h 857409"/>
              <a:gd name="connsiteX0" fmla="*/ 563227 w 1524513"/>
              <a:gd name="connsiteY0" fmla="*/ 182837 h 857409"/>
              <a:gd name="connsiteX1" fmla="*/ 67607 w 1524513"/>
              <a:gd name="connsiteY1" fmla="*/ 103679 h 857409"/>
              <a:gd name="connsiteX2" fmla="*/ 12539 w 1524513"/>
              <a:gd name="connsiteY2" fmla="*/ 354922 h 857409"/>
              <a:gd name="connsiteX3" fmla="*/ 50398 w 1524513"/>
              <a:gd name="connsiteY3" fmla="*/ 736950 h 857409"/>
              <a:gd name="connsiteX4" fmla="*/ 332626 w 1524513"/>
              <a:gd name="connsiteY4" fmla="*/ 857409 h 857409"/>
              <a:gd name="connsiteX5" fmla="*/ 962475 w 1524513"/>
              <a:gd name="connsiteY5" fmla="*/ 788575 h 857409"/>
              <a:gd name="connsiteX6" fmla="*/ 1478745 w 1524513"/>
              <a:gd name="connsiteY6" fmla="*/ 767925 h 857409"/>
              <a:gd name="connsiteX7" fmla="*/ 1478745 w 1524513"/>
              <a:gd name="connsiteY7" fmla="*/ 368689 h 857409"/>
              <a:gd name="connsiteX8" fmla="*/ 1299771 w 1524513"/>
              <a:gd name="connsiteY8" fmla="*/ 10753 h 857409"/>
              <a:gd name="connsiteX9" fmla="*/ 934941 w 1524513"/>
              <a:gd name="connsiteY9" fmla="*/ 89911 h 857409"/>
              <a:gd name="connsiteX10" fmla="*/ 563227 w 1524513"/>
              <a:gd name="connsiteY10" fmla="*/ 182837 h 857409"/>
              <a:gd name="connsiteX0" fmla="*/ 563227 w 1539800"/>
              <a:gd name="connsiteY0" fmla="*/ 182837 h 857409"/>
              <a:gd name="connsiteX1" fmla="*/ 67607 w 1539800"/>
              <a:gd name="connsiteY1" fmla="*/ 103679 h 857409"/>
              <a:gd name="connsiteX2" fmla="*/ 12539 w 1539800"/>
              <a:gd name="connsiteY2" fmla="*/ 354922 h 857409"/>
              <a:gd name="connsiteX3" fmla="*/ 50398 w 1539800"/>
              <a:gd name="connsiteY3" fmla="*/ 736950 h 857409"/>
              <a:gd name="connsiteX4" fmla="*/ 332626 w 1539800"/>
              <a:gd name="connsiteY4" fmla="*/ 857409 h 857409"/>
              <a:gd name="connsiteX5" fmla="*/ 752525 w 1539800"/>
              <a:gd name="connsiteY5" fmla="*/ 726625 h 857409"/>
              <a:gd name="connsiteX6" fmla="*/ 1478745 w 1539800"/>
              <a:gd name="connsiteY6" fmla="*/ 767925 h 857409"/>
              <a:gd name="connsiteX7" fmla="*/ 1478745 w 1539800"/>
              <a:gd name="connsiteY7" fmla="*/ 368689 h 857409"/>
              <a:gd name="connsiteX8" fmla="*/ 1299771 w 1539800"/>
              <a:gd name="connsiteY8" fmla="*/ 10753 h 857409"/>
              <a:gd name="connsiteX9" fmla="*/ 934941 w 1539800"/>
              <a:gd name="connsiteY9" fmla="*/ 89911 h 857409"/>
              <a:gd name="connsiteX10" fmla="*/ 563227 w 1539800"/>
              <a:gd name="connsiteY10" fmla="*/ 182837 h 857409"/>
              <a:gd name="connsiteX0" fmla="*/ 563227 w 1539800"/>
              <a:gd name="connsiteY0" fmla="*/ 182837 h 857409"/>
              <a:gd name="connsiteX1" fmla="*/ 67607 w 1539800"/>
              <a:gd name="connsiteY1" fmla="*/ 103679 h 857409"/>
              <a:gd name="connsiteX2" fmla="*/ 12539 w 1539800"/>
              <a:gd name="connsiteY2" fmla="*/ 354922 h 857409"/>
              <a:gd name="connsiteX3" fmla="*/ 50398 w 1539800"/>
              <a:gd name="connsiteY3" fmla="*/ 736950 h 857409"/>
              <a:gd name="connsiteX4" fmla="*/ 332626 w 1539800"/>
              <a:gd name="connsiteY4" fmla="*/ 857409 h 857409"/>
              <a:gd name="connsiteX5" fmla="*/ 752525 w 1539800"/>
              <a:gd name="connsiteY5" fmla="*/ 726625 h 857409"/>
              <a:gd name="connsiteX6" fmla="*/ 1478745 w 1539800"/>
              <a:gd name="connsiteY6" fmla="*/ 767925 h 857409"/>
              <a:gd name="connsiteX7" fmla="*/ 1478745 w 1539800"/>
              <a:gd name="connsiteY7" fmla="*/ 368689 h 857409"/>
              <a:gd name="connsiteX8" fmla="*/ 1299771 w 1539800"/>
              <a:gd name="connsiteY8" fmla="*/ 10753 h 857409"/>
              <a:gd name="connsiteX9" fmla="*/ 934941 w 1539800"/>
              <a:gd name="connsiteY9" fmla="*/ 89911 h 857409"/>
              <a:gd name="connsiteX10" fmla="*/ 563227 w 1539800"/>
              <a:gd name="connsiteY10" fmla="*/ 182837 h 857409"/>
              <a:gd name="connsiteX0" fmla="*/ 563227 w 1539800"/>
              <a:gd name="connsiteY0" fmla="*/ 95020 h 769592"/>
              <a:gd name="connsiteX1" fmla="*/ 67607 w 1539800"/>
              <a:gd name="connsiteY1" fmla="*/ 15862 h 769592"/>
              <a:gd name="connsiteX2" fmla="*/ 12539 w 1539800"/>
              <a:gd name="connsiteY2" fmla="*/ 267105 h 769592"/>
              <a:gd name="connsiteX3" fmla="*/ 50398 w 1539800"/>
              <a:gd name="connsiteY3" fmla="*/ 649133 h 769592"/>
              <a:gd name="connsiteX4" fmla="*/ 332626 w 1539800"/>
              <a:gd name="connsiteY4" fmla="*/ 769592 h 769592"/>
              <a:gd name="connsiteX5" fmla="*/ 752525 w 1539800"/>
              <a:gd name="connsiteY5" fmla="*/ 638808 h 769592"/>
              <a:gd name="connsiteX6" fmla="*/ 1478745 w 1539800"/>
              <a:gd name="connsiteY6" fmla="*/ 680108 h 769592"/>
              <a:gd name="connsiteX7" fmla="*/ 1478745 w 1539800"/>
              <a:gd name="connsiteY7" fmla="*/ 280872 h 769592"/>
              <a:gd name="connsiteX8" fmla="*/ 1299771 w 1539800"/>
              <a:gd name="connsiteY8" fmla="*/ 50279 h 769592"/>
              <a:gd name="connsiteX9" fmla="*/ 934941 w 1539800"/>
              <a:gd name="connsiteY9" fmla="*/ 2094 h 769592"/>
              <a:gd name="connsiteX10" fmla="*/ 563227 w 1539800"/>
              <a:gd name="connsiteY10" fmla="*/ 95020 h 769592"/>
              <a:gd name="connsiteX0" fmla="*/ 563227 w 1539800"/>
              <a:gd name="connsiteY0" fmla="*/ 95020 h 769592"/>
              <a:gd name="connsiteX1" fmla="*/ 67607 w 1539800"/>
              <a:gd name="connsiteY1" fmla="*/ 15862 h 769592"/>
              <a:gd name="connsiteX2" fmla="*/ 12539 w 1539800"/>
              <a:gd name="connsiteY2" fmla="*/ 267105 h 769592"/>
              <a:gd name="connsiteX3" fmla="*/ 50398 w 1539800"/>
              <a:gd name="connsiteY3" fmla="*/ 649133 h 769592"/>
              <a:gd name="connsiteX4" fmla="*/ 332626 w 1539800"/>
              <a:gd name="connsiteY4" fmla="*/ 769592 h 769592"/>
              <a:gd name="connsiteX5" fmla="*/ 752525 w 1539800"/>
              <a:gd name="connsiteY5" fmla="*/ 638808 h 769592"/>
              <a:gd name="connsiteX6" fmla="*/ 1478745 w 1539800"/>
              <a:gd name="connsiteY6" fmla="*/ 680108 h 769592"/>
              <a:gd name="connsiteX7" fmla="*/ 1478745 w 1539800"/>
              <a:gd name="connsiteY7" fmla="*/ 280872 h 769592"/>
              <a:gd name="connsiteX8" fmla="*/ 1299771 w 1539800"/>
              <a:gd name="connsiteY8" fmla="*/ 50279 h 769592"/>
              <a:gd name="connsiteX9" fmla="*/ 934941 w 1539800"/>
              <a:gd name="connsiteY9" fmla="*/ 2094 h 769592"/>
              <a:gd name="connsiteX10" fmla="*/ 563227 w 1539800"/>
              <a:gd name="connsiteY10" fmla="*/ 95020 h 769592"/>
              <a:gd name="connsiteX0" fmla="*/ 580156 w 1556729"/>
              <a:gd name="connsiteY0" fmla="*/ 95020 h 769592"/>
              <a:gd name="connsiteX1" fmla="*/ 349414 w 1556729"/>
              <a:gd name="connsiteY1" fmla="*/ 232475 h 769592"/>
              <a:gd name="connsiteX2" fmla="*/ 29468 w 1556729"/>
              <a:gd name="connsiteY2" fmla="*/ 267105 h 769592"/>
              <a:gd name="connsiteX3" fmla="*/ 67327 w 1556729"/>
              <a:gd name="connsiteY3" fmla="*/ 649133 h 769592"/>
              <a:gd name="connsiteX4" fmla="*/ 349555 w 1556729"/>
              <a:gd name="connsiteY4" fmla="*/ 769592 h 769592"/>
              <a:gd name="connsiteX5" fmla="*/ 769454 w 1556729"/>
              <a:gd name="connsiteY5" fmla="*/ 638808 h 769592"/>
              <a:gd name="connsiteX6" fmla="*/ 1495674 w 1556729"/>
              <a:gd name="connsiteY6" fmla="*/ 680108 h 769592"/>
              <a:gd name="connsiteX7" fmla="*/ 1495674 w 1556729"/>
              <a:gd name="connsiteY7" fmla="*/ 280872 h 769592"/>
              <a:gd name="connsiteX8" fmla="*/ 1316700 w 1556729"/>
              <a:gd name="connsiteY8" fmla="*/ 50279 h 769592"/>
              <a:gd name="connsiteX9" fmla="*/ 951870 w 1556729"/>
              <a:gd name="connsiteY9" fmla="*/ 2094 h 769592"/>
              <a:gd name="connsiteX10" fmla="*/ 580156 w 1556729"/>
              <a:gd name="connsiteY10" fmla="*/ 95020 h 769592"/>
              <a:gd name="connsiteX0" fmla="*/ 552462 w 1529035"/>
              <a:gd name="connsiteY0" fmla="*/ 95020 h 769592"/>
              <a:gd name="connsiteX1" fmla="*/ 321720 w 1529035"/>
              <a:gd name="connsiteY1" fmla="*/ 232475 h 769592"/>
              <a:gd name="connsiteX2" fmla="*/ 1774 w 1529035"/>
              <a:gd name="connsiteY2" fmla="*/ 267105 h 769592"/>
              <a:gd name="connsiteX3" fmla="*/ 205181 w 1529035"/>
              <a:gd name="connsiteY3" fmla="*/ 597734 h 769592"/>
              <a:gd name="connsiteX4" fmla="*/ 321861 w 1529035"/>
              <a:gd name="connsiteY4" fmla="*/ 769592 h 769592"/>
              <a:gd name="connsiteX5" fmla="*/ 741760 w 1529035"/>
              <a:gd name="connsiteY5" fmla="*/ 638808 h 769592"/>
              <a:gd name="connsiteX6" fmla="*/ 1467980 w 1529035"/>
              <a:gd name="connsiteY6" fmla="*/ 680108 h 769592"/>
              <a:gd name="connsiteX7" fmla="*/ 1467980 w 1529035"/>
              <a:gd name="connsiteY7" fmla="*/ 280872 h 769592"/>
              <a:gd name="connsiteX8" fmla="*/ 1289006 w 1529035"/>
              <a:gd name="connsiteY8" fmla="*/ 50279 h 769592"/>
              <a:gd name="connsiteX9" fmla="*/ 924176 w 1529035"/>
              <a:gd name="connsiteY9" fmla="*/ 2094 h 769592"/>
              <a:gd name="connsiteX10" fmla="*/ 552462 w 1529035"/>
              <a:gd name="connsiteY10" fmla="*/ 95020 h 769592"/>
              <a:gd name="connsiteX0" fmla="*/ 552568 w 1529141"/>
              <a:gd name="connsiteY0" fmla="*/ 95020 h 697308"/>
              <a:gd name="connsiteX1" fmla="*/ 321826 w 1529141"/>
              <a:gd name="connsiteY1" fmla="*/ 232475 h 697308"/>
              <a:gd name="connsiteX2" fmla="*/ 1880 w 1529141"/>
              <a:gd name="connsiteY2" fmla="*/ 267105 h 697308"/>
              <a:gd name="connsiteX3" fmla="*/ 205287 w 1529141"/>
              <a:gd name="connsiteY3" fmla="*/ 597734 h 697308"/>
              <a:gd name="connsiteX4" fmla="*/ 526144 w 1529141"/>
              <a:gd name="connsiteY4" fmla="*/ 563993 h 697308"/>
              <a:gd name="connsiteX5" fmla="*/ 741866 w 1529141"/>
              <a:gd name="connsiteY5" fmla="*/ 638808 h 697308"/>
              <a:gd name="connsiteX6" fmla="*/ 1468086 w 1529141"/>
              <a:gd name="connsiteY6" fmla="*/ 680108 h 697308"/>
              <a:gd name="connsiteX7" fmla="*/ 1468086 w 1529141"/>
              <a:gd name="connsiteY7" fmla="*/ 280872 h 697308"/>
              <a:gd name="connsiteX8" fmla="*/ 1289112 w 1529141"/>
              <a:gd name="connsiteY8" fmla="*/ 50279 h 697308"/>
              <a:gd name="connsiteX9" fmla="*/ 924282 w 1529141"/>
              <a:gd name="connsiteY9" fmla="*/ 2094 h 697308"/>
              <a:gd name="connsiteX10" fmla="*/ 552568 w 1529141"/>
              <a:gd name="connsiteY10" fmla="*/ 95020 h 697308"/>
              <a:gd name="connsiteX0" fmla="*/ 503604 w 1480177"/>
              <a:gd name="connsiteY0" fmla="*/ 95020 h 697308"/>
              <a:gd name="connsiteX1" fmla="*/ 272862 w 1480177"/>
              <a:gd name="connsiteY1" fmla="*/ 232475 h 697308"/>
              <a:gd name="connsiteX2" fmla="*/ 2581 w 1480177"/>
              <a:gd name="connsiteY2" fmla="*/ 384590 h 697308"/>
              <a:gd name="connsiteX3" fmla="*/ 156323 w 1480177"/>
              <a:gd name="connsiteY3" fmla="*/ 597734 h 697308"/>
              <a:gd name="connsiteX4" fmla="*/ 477180 w 1480177"/>
              <a:gd name="connsiteY4" fmla="*/ 563993 h 697308"/>
              <a:gd name="connsiteX5" fmla="*/ 692902 w 1480177"/>
              <a:gd name="connsiteY5" fmla="*/ 638808 h 697308"/>
              <a:gd name="connsiteX6" fmla="*/ 1419122 w 1480177"/>
              <a:gd name="connsiteY6" fmla="*/ 680108 h 697308"/>
              <a:gd name="connsiteX7" fmla="*/ 1419122 w 1480177"/>
              <a:gd name="connsiteY7" fmla="*/ 280872 h 697308"/>
              <a:gd name="connsiteX8" fmla="*/ 1240148 w 1480177"/>
              <a:gd name="connsiteY8" fmla="*/ 50279 h 697308"/>
              <a:gd name="connsiteX9" fmla="*/ 875318 w 1480177"/>
              <a:gd name="connsiteY9" fmla="*/ 2094 h 697308"/>
              <a:gd name="connsiteX10" fmla="*/ 503604 w 1480177"/>
              <a:gd name="connsiteY10" fmla="*/ 95020 h 697308"/>
              <a:gd name="connsiteX0" fmla="*/ 503604 w 1480177"/>
              <a:gd name="connsiteY0" fmla="*/ 95020 h 697308"/>
              <a:gd name="connsiteX1" fmla="*/ 272862 w 1480177"/>
              <a:gd name="connsiteY1" fmla="*/ 232475 h 697308"/>
              <a:gd name="connsiteX2" fmla="*/ 2581 w 1480177"/>
              <a:gd name="connsiteY2" fmla="*/ 384590 h 697308"/>
              <a:gd name="connsiteX3" fmla="*/ 156323 w 1480177"/>
              <a:gd name="connsiteY3" fmla="*/ 597734 h 697308"/>
              <a:gd name="connsiteX4" fmla="*/ 477180 w 1480177"/>
              <a:gd name="connsiteY4" fmla="*/ 563993 h 697308"/>
              <a:gd name="connsiteX5" fmla="*/ 692902 w 1480177"/>
              <a:gd name="connsiteY5" fmla="*/ 638808 h 697308"/>
              <a:gd name="connsiteX6" fmla="*/ 1419122 w 1480177"/>
              <a:gd name="connsiteY6" fmla="*/ 680108 h 697308"/>
              <a:gd name="connsiteX7" fmla="*/ 1419122 w 1480177"/>
              <a:gd name="connsiteY7" fmla="*/ 280872 h 697308"/>
              <a:gd name="connsiteX8" fmla="*/ 1240148 w 1480177"/>
              <a:gd name="connsiteY8" fmla="*/ 50279 h 697308"/>
              <a:gd name="connsiteX9" fmla="*/ 875318 w 1480177"/>
              <a:gd name="connsiteY9" fmla="*/ 2094 h 697308"/>
              <a:gd name="connsiteX10" fmla="*/ 503604 w 1480177"/>
              <a:gd name="connsiteY10" fmla="*/ 95020 h 697308"/>
              <a:gd name="connsiteX0" fmla="*/ 504713 w 1481286"/>
              <a:gd name="connsiteY0" fmla="*/ 95020 h 700752"/>
              <a:gd name="connsiteX1" fmla="*/ 273971 w 1481286"/>
              <a:gd name="connsiteY1" fmla="*/ 232475 h 700752"/>
              <a:gd name="connsiteX2" fmla="*/ 3690 w 1481286"/>
              <a:gd name="connsiteY2" fmla="*/ 384590 h 700752"/>
              <a:gd name="connsiteX3" fmla="*/ 157432 w 1481286"/>
              <a:gd name="connsiteY3" fmla="*/ 597734 h 700752"/>
              <a:gd name="connsiteX4" fmla="*/ 694011 w 1481286"/>
              <a:gd name="connsiteY4" fmla="*/ 638808 h 700752"/>
              <a:gd name="connsiteX5" fmla="*/ 1420231 w 1481286"/>
              <a:gd name="connsiteY5" fmla="*/ 680108 h 700752"/>
              <a:gd name="connsiteX6" fmla="*/ 1420231 w 1481286"/>
              <a:gd name="connsiteY6" fmla="*/ 280872 h 700752"/>
              <a:gd name="connsiteX7" fmla="*/ 1241257 w 1481286"/>
              <a:gd name="connsiteY7" fmla="*/ 50279 h 700752"/>
              <a:gd name="connsiteX8" fmla="*/ 876427 w 1481286"/>
              <a:gd name="connsiteY8" fmla="*/ 2094 h 700752"/>
              <a:gd name="connsiteX9" fmla="*/ 504713 w 1481286"/>
              <a:gd name="connsiteY9" fmla="*/ 95020 h 700752"/>
              <a:gd name="connsiteX0" fmla="*/ 501024 w 1477597"/>
              <a:gd name="connsiteY0" fmla="*/ 95020 h 700752"/>
              <a:gd name="connsiteX1" fmla="*/ 270282 w 1477597"/>
              <a:gd name="connsiteY1" fmla="*/ 232475 h 700752"/>
              <a:gd name="connsiteX2" fmla="*/ 1 w 1477597"/>
              <a:gd name="connsiteY2" fmla="*/ 384590 h 700752"/>
              <a:gd name="connsiteX3" fmla="*/ 269626 w 1477597"/>
              <a:gd name="connsiteY3" fmla="*/ 583049 h 700752"/>
              <a:gd name="connsiteX4" fmla="*/ 690322 w 1477597"/>
              <a:gd name="connsiteY4" fmla="*/ 638808 h 700752"/>
              <a:gd name="connsiteX5" fmla="*/ 1416542 w 1477597"/>
              <a:gd name="connsiteY5" fmla="*/ 680108 h 700752"/>
              <a:gd name="connsiteX6" fmla="*/ 1416542 w 1477597"/>
              <a:gd name="connsiteY6" fmla="*/ 280872 h 700752"/>
              <a:gd name="connsiteX7" fmla="*/ 1237568 w 1477597"/>
              <a:gd name="connsiteY7" fmla="*/ 50279 h 700752"/>
              <a:gd name="connsiteX8" fmla="*/ 872738 w 1477597"/>
              <a:gd name="connsiteY8" fmla="*/ 2094 h 700752"/>
              <a:gd name="connsiteX9" fmla="*/ 501024 w 1477597"/>
              <a:gd name="connsiteY9" fmla="*/ 95020 h 700752"/>
              <a:gd name="connsiteX0" fmla="*/ 501024 w 1477597"/>
              <a:gd name="connsiteY0" fmla="*/ 95020 h 700752"/>
              <a:gd name="connsiteX1" fmla="*/ 270282 w 1477597"/>
              <a:gd name="connsiteY1" fmla="*/ 232475 h 700752"/>
              <a:gd name="connsiteX2" fmla="*/ 1 w 1477597"/>
              <a:gd name="connsiteY2" fmla="*/ 384590 h 700752"/>
              <a:gd name="connsiteX3" fmla="*/ 269626 w 1477597"/>
              <a:gd name="connsiteY3" fmla="*/ 583049 h 700752"/>
              <a:gd name="connsiteX4" fmla="*/ 690322 w 1477597"/>
              <a:gd name="connsiteY4" fmla="*/ 638808 h 700752"/>
              <a:gd name="connsiteX5" fmla="*/ 1416542 w 1477597"/>
              <a:gd name="connsiteY5" fmla="*/ 680108 h 700752"/>
              <a:gd name="connsiteX6" fmla="*/ 1416542 w 1477597"/>
              <a:gd name="connsiteY6" fmla="*/ 280872 h 700752"/>
              <a:gd name="connsiteX7" fmla="*/ 1237568 w 1477597"/>
              <a:gd name="connsiteY7" fmla="*/ 50279 h 700752"/>
              <a:gd name="connsiteX8" fmla="*/ 872738 w 1477597"/>
              <a:gd name="connsiteY8" fmla="*/ 2094 h 700752"/>
              <a:gd name="connsiteX9" fmla="*/ 501024 w 1477597"/>
              <a:gd name="connsiteY9" fmla="*/ 95020 h 700752"/>
              <a:gd name="connsiteX0" fmla="*/ 423768 w 1400341"/>
              <a:gd name="connsiteY0" fmla="*/ 95020 h 700752"/>
              <a:gd name="connsiteX1" fmla="*/ 193026 w 1400341"/>
              <a:gd name="connsiteY1" fmla="*/ 232475 h 700752"/>
              <a:gd name="connsiteX2" fmla="*/ 1 w 1400341"/>
              <a:gd name="connsiteY2" fmla="*/ 432318 h 700752"/>
              <a:gd name="connsiteX3" fmla="*/ 192370 w 1400341"/>
              <a:gd name="connsiteY3" fmla="*/ 583049 h 700752"/>
              <a:gd name="connsiteX4" fmla="*/ 613066 w 1400341"/>
              <a:gd name="connsiteY4" fmla="*/ 638808 h 700752"/>
              <a:gd name="connsiteX5" fmla="*/ 1339286 w 1400341"/>
              <a:gd name="connsiteY5" fmla="*/ 680108 h 700752"/>
              <a:gd name="connsiteX6" fmla="*/ 1339286 w 1400341"/>
              <a:gd name="connsiteY6" fmla="*/ 280872 h 700752"/>
              <a:gd name="connsiteX7" fmla="*/ 1160312 w 1400341"/>
              <a:gd name="connsiteY7" fmla="*/ 50279 h 700752"/>
              <a:gd name="connsiteX8" fmla="*/ 795482 w 1400341"/>
              <a:gd name="connsiteY8" fmla="*/ 2094 h 700752"/>
              <a:gd name="connsiteX9" fmla="*/ 423768 w 1400341"/>
              <a:gd name="connsiteY9" fmla="*/ 95020 h 700752"/>
              <a:gd name="connsiteX0" fmla="*/ 423768 w 1411583"/>
              <a:gd name="connsiteY0" fmla="*/ 95020 h 719845"/>
              <a:gd name="connsiteX1" fmla="*/ 193026 w 1411583"/>
              <a:gd name="connsiteY1" fmla="*/ 232475 h 719845"/>
              <a:gd name="connsiteX2" fmla="*/ 1 w 1411583"/>
              <a:gd name="connsiteY2" fmla="*/ 432318 h 719845"/>
              <a:gd name="connsiteX3" fmla="*/ 192370 w 1411583"/>
              <a:gd name="connsiteY3" fmla="*/ 583049 h 719845"/>
              <a:gd name="connsiteX4" fmla="*/ 459775 w 1411583"/>
              <a:gd name="connsiteY4" fmla="*/ 696223 h 719845"/>
              <a:gd name="connsiteX5" fmla="*/ 1339286 w 1411583"/>
              <a:gd name="connsiteY5" fmla="*/ 680108 h 719845"/>
              <a:gd name="connsiteX6" fmla="*/ 1339286 w 1411583"/>
              <a:gd name="connsiteY6" fmla="*/ 280872 h 719845"/>
              <a:gd name="connsiteX7" fmla="*/ 1160312 w 1411583"/>
              <a:gd name="connsiteY7" fmla="*/ 50279 h 719845"/>
              <a:gd name="connsiteX8" fmla="*/ 795482 w 1411583"/>
              <a:gd name="connsiteY8" fmla="*/ 2094 h 719845"/>
              <a:gd name="connsiteX9" fmla="*/ 423768 w 1411583"/>
              <a:gd name="connsiteY9" fmla="*/ 95020 h 719845"/>
              <a:gd name="connsiteX0" fmla="*/ 423768 w 1411583"/>
              <a:gd name="connsiteY0" fmla="*/ 95020 h 698293"/>
              <a:gd name="connsiteX1" fmla="*/ 193026 w 1411583"/>
              <a:gd name="connsiteY1" fmla="*/ 232475 h 698293"/>
              <a:gd name="connsiteX2" fmla="*/ 1 w 1411583"/>
              <a:gd name="connsiteY2" fmla="*/ 432318 h 698293"/>
              <a:gd name="connsiteX3" fmla="*/ 192370 w 1411583"/>
              <a:gd name="connsiteY3" fmla="*/ 583049 h 698293"/>
              <a:gd name="connsiteX4" fmla="*/ 459775 w 1411583"/>
              <a:gd name="connsiteY4" fmla="*/ 696223 h 698293"/>
              <a:gd name="connsiteX5" fmla="*/ 1339286 w 1411583"/>
              <a:gd name="connsiteY5" fmla="*/ 680108 h 698293"/>
              <a:gd name="connsiteX6" fmla="*/ 1339286 w 1411583"/>
              <a:gd name="connsiteY6" fmla="*/ 280872 h 698293"/>
              <a:gd name="connsiteX7" fmla="*/ 1160312 w 1411583"/>
              <a:gd name="connsiteY7" fmla="*/ 50279 h 698293"/>
              <a:gd name="connsiteX8" fmla="*/ 795482 w 1411583"/>
              <a:gd name="connsiteY8" fmla="*/ 2094 h 698293"/>
              <a:gd name="connsiteX9" fmla="*/ 423768 w 1411583"/>
              <a:gd name="connsiteY9" fmla="*/ 95020 h 698293"/>
              <a:gd name="connsiteX0" fmla="*/ 423768 w 1411583"/>
              <a:gd name="connsiteY0" fmla="*/ 95020 h 698293"/>
              <a:gd name="connsiteX1" fmla="*/ 193026 w 1411583"/>
              <a:gd name="connsiteY1" fmla="*/ 232475 h 698293"/>
              <a:gd name="connsiteX2" fmla="*/ 1 w 1411583"/>
              <a:gd name="connsiteY2" fmla="*/ 432318 h 698293"/>
              <a:gd name="connsiteX3" fmla="*/ 192370 w 1411583"/>
              <a:gd name="connsiteY3" fmla="*/ 583049 h 698293"/>
              <a:gd name="connsiteX4" fmla="*/ 256766 w 1411583"/>
              <a:gd name="connsiteY4" fmla="*/ 558307 h 698293"/>
              <a:gd name="connsiteX5" fmla="*/ 459775 w 1411583"/>
              <a:gd name="connsiteY5" fmla="*/ 696223 h 698293"/>
              <a:gd name="connsiteX6" fmla="*/ 1339286 w 1411583"/>
              <a:gd name="connsiteY6" fmla="*/ 680108 h 698293"/>
              <a:gd name="connsiteX7" fmla="*/ 1339286 w 1411583"/>
              <a:gd name="connsiteY7" fmla="*/ 280872 h 698293"/>
              <a:gd name="connsiteX8" fmla="*/ 1160312 w 1411583"/>
              <a:gd name="connsiteY8" fmla="*/ 50279 h 698293"/>
              <a:gd name="connsiteX9" fmla="*/ 795482 w 1411583"/>
              <a:gd name="connsiteY9" fmla="*/ 2094 h 698293"/>
              <a:gd name="connsiteX10" fmla="*/ 423768 w 1411583"/>
              <a:gd name="connsiteY10" fmla="*/ 95020 h 698293"/>
              <a:gd name="connsiteX0" fmla="*/ 424367 w 1412182"/>
              <a:gd name="connsiteY0" fmla="*/ 95020 h 698293"/>
              <a:gd name="connsiteX1" fmla="*/ 193625 w 1412182"/>
              <a:gd name="connsiteY1" fmla="*/ 232475 h 698293"/>
              <a:gd name="connsiteX2" fmla="*/ 600 w 1412182"/>
              <a:gd name="connsiteY2" fmla="*/ 432318 h 698293"/>
              <a:gd name="connsiteX3" fmla="*/ 257365 w 1412182"/>
              <a:gd name="connsiteY3" fmla="*/ 558307 h 698293"/>
              <a:gd name="connsiteX4" fmla="*/ 460374 w 1412182"/>
              <a:gd name="connsiteY4" fmla="*/ 696223 h 698293"/>
              <a:gd name="connsiteX5" fmla="*/ 1339885 w 1412182"/>
              <a:gd name="connsiteY5" fmla="*/ 680108 h 698293"/>
              <a:gd name="connsiteX6" fmla="*/ 1339885 w 1412182"/>
              <a:gd name="connsiteY6" fmla="*/ 280872 h 698293"/>
              <a:gd name="connsiteX7" fmla="*/ 1160911 w 1412182"/>
              <a:gd name="connsiteY7" fmla="*/ 50279 h 698293"/>
              <a:gd name="connsiteX8" fmla="*/ 796081 w 1412182"/>
              <a:gd name="connsiteY8" fmla="*/ 2094 h 698293"/>
              <a:gd name="connsiteX9" fmla="*/ 424367 w 1412182"/>
              <a:gd name="connsiteY9" fmla="*/ 95020 h 698293"/>
              <a:gd name="connsiteX0" fmla="*/ 423978 w 1411793"/>
              <a:gd name="connsiteY0" fmla="*/ 95020 h 698293"/>
              <a:gd name="connsiteX1" fmla="*/ 193236 w 1411793"/>
              <a:gd name="connsiteY1" fmla="*/ 232475 h 698293"/>
              <a:gd name="connsiteX2" fmla="*/ 211 w 1411793"/>
              <a:gd name="connsiteY2" fmla="*/ 432318 h 698293"/>
              <a:gd name="connsiteX3" fmla="*/ 229925 w 1411793"/>
              <a:gd name="connsiteY3" fmla="*/ 587014 h 698293"/>
              <a:gd name="connsiteX4" fmla="*/ 459985 w 1411793"/>
              <a:gd name="connsiteY4" fmla="*/ 696223 h 698293"/>
              <a:gd name="connsiteX5" fmla="*/ 1339496 w 1411793"/>
              <a:gd name="connsiteY5" fmla="*/ 680108 h 698293"/>
              <a:gd name="connsiteX6" fmla="*/ 1339496 w 1411793"/>
              <a:gd name="connsiteY6" fmla="*/ 280872 h 698293"/>
              <a:gd name="connsiteX7" fmla="*/ 1160522 w 1411793"/>
              <a:gd name="connsiteY7" fmla="*/ 50279 h 698293"/>
              <a:gd name="connsiteX8" fmla="*/ 795692 w 1411793"/>
              <a:gd name="connsiteY8" fmla="*/ 2094 h 698293"/>
              <a:gd name="connsiteX9" fmla="*/ 423978 w 1411793"/>
              <a:gd name="connsiteY9" fmla="*/ 95020 h 698293"/>
              <a:gd name="connsiteX0" fmla="*/ 423978 w 1411793"/>
              <a:gd name="connsiteY0" fmla="*/ 95020 h 698293"/>
              <a:gd name="connsiteX1" fmla="*/ 193236 w 1411793"/>
              <a:gd name="connsiteY1" fmla="*/ 232475 h 698293"/>
              <a:gd name="connsiteX2" fmla="*/ 211 w 1411793"/>
              <a:gd name="connsiteY2" fmla="*/ 432318 h 698293"/>
              <a:gd name="connsiteX3" fmla="*/ 229925 w 1411793"/>
              <a:gd name="connsiteY3" fmla="*/ 587014 h 698293"/>
              <a:gd name="connsiteX4" fmla="*/ 459985 w 1411793"/>
              <a:gd name="connsiteY4" fmla="*/ 696223 h 698293"/>
              <a:gd name="connsiteX5" fmla="*/ 1339496 w 1411793"/>
              <a:gd name="connsiteY5" fmla="*/ 680108 h 698293"/>
              <a:gd name="connsiteX6" fmla="*/ 1339496 w 1411793"/>
              <a:gd name="connsiteY6" fmla="*/ 280872 h 698293"/>
              <a:gd name="connsiteX7" fmla="*/ 1160522 w 1411793"/>
              <a:gd name="connsiteY7" fmla="*/ 50279 h 698293"/>
              <a:gd name="connsiteX8" fmla="*/ 795692 w 1411793"/>
              <a:gd name="connsiteY8" fmla="*/ 2094 h 698293"/>
              <a:gd name="connsiteX9" fmla="*/ 423978 w 1411793"/>
              <a:gd name="connsiteY9" fmla="*/ 95020 h 698293"/>
              <a:gd name="connsiteX0" fmla="*/ 423978 w 1463644"/>
              <a:gd name="connsiteY0" fmla="*/ 95020 h 698036"/>
              <a:gd name="connsiteX1" fmla="*/ 193236 w 1463644"/>
              <a:gd name="connsiteY1" fmla="*/ 232475 h 698036"/>
              <a:gd name="connsiteX2" fmla="*/ 211 w 1463644"/>
              <a:gd name="connsiteY2" fmla="*/ 432318 h 698036"/>
              <a:gd name="connsiteX3" fmla="*/ 229925 w 1463644"/>
              <a:gd name="connsiteY3" fmla="*/ 587014 h 698036"/>
              <a:gd name="connsiteX4" fmla="*/ 459985 w 1463644"/>
              <a:gd name="connsiteY4" fmla="*/ 696223 h 698036"/>
              <a:gd name="connsiteX5" fmla="*/ 1339496 w 1463644"/>
              <a:gd name="connsiteY5" fmla="*/ 680108 h 698036"/>
              <a:gd name="connsiteX6" fmla="*/ 1438685 w 1463644"/>
              <a:gd name="connsiteY6" fmla="*/ 284974 h 698036"/>
              <a:gd name="connsiteX7" fmla="*/ 1160522 w 1463644"/>
              <a:gd name="connsiteY7" fmla="*/ 50279 h 698036"/>
              <a:gd name="connsiteX8" fmla="*/ 795692 w 1463644"/>
              <a:gd name="connsiteY8" fmla="*/ 2094 h 698036"/>
              <a:gd name="connsiteX9" fmla="*/ 423978 w 1463644"/>
              <a:gd name="connsiteY9" fmla="*/ 95020 h 698036"/>
              <a:gd name="connsiteX0" fmla="*/ 424054 w 1463720"/>
              <a:gd name="connsiteY0" fmla="*/ 95020 h 698036"/>
              <a:gd name="connsiteX1" fmla="*/ 193312 w 1463720"/>
              <a:gd name="connsiteY1" fmla="*/ 232475 h 698036"/>
              <a:gd name="connsiteX2" fmla="*/ 287 w 1463720"/>
              <a:gd name="connsiteY2" fmla="*/ 432318 h 698036"/>
              <a:gd name="connsiteX3" fmla="*/ 230001 w 1463720"/>
              <a:gd name="connsiteY3" fmla="*/ 587014 h 698036"/>
              <a:gd name="connsiteX4" fmla="*/ 460061 w 1463720"/>
              <a:gd name="connsiteY4" fmla="*/ 696223 h 698036"/>
              <a:gd name="connsiteX5" fmla="*/ 1339572 w 1463720"/>
              <a:gd name="connsiteY5" fmla="*/ 680108 h 698036"/>
              <a:gd name="connsiteX6" fmla="*/ 1438761 w 1463720"/>
              <a:gd name="connsiteY6" fmla="*/ 284974 h 698036"/>
              <a:gd name="connsiteX7" fmla="*/ 1160598 w 1463720"/>
              <a:gd name="connsiteY7" fmla="*/ 50279 h 698036"/>
              <a:gd name="connsiteX8" fmla="*/ 795768 w 1463720"/>
              <a:gd name="connsiteY8" fmla="*/ 2094 h 698036"/>
              <a:gd name="connsiteX9" fmla="*/ 424054 w 1463720"/>
              <a:gd name="connsiteY9" fmla="*/ 95020 h 698036"/>
              <a:gd name="connsiteX0" fmla="*/ 424054 w 1463720"/>
              <a:gd name="connsiteY0" fmla="*/ 95020 h 698036"/>
              <a:gd name="connsiteX1" fmla="*/ 193312 w 1463720"/>
              <a:gd name="connsiteY1" fmla="*/ 232475 h 698036"/>
              <a:gd name="connsiteX2" fmla="*/ 287 w 1463720"/>
              <a:gd name="connsiteY2" fmla="*/ 432318 h 698036"/>
              <a:gd name="connsiteX3" fmla="*/ 230001 w 1463720"/>
              <a:gd name="connsiteY3" fmla="*/ 587014 h 698036"/>
              <a:gd name="connsiteX4" fmla="*/ 460061 w 1463720"/>
              <a:gd name="connsiteY4" fmla="*/ 696223 h 698036"/>
              <a:gd name="connsiteX5" fmla="*/ 1339572 w 1463720"/>
              <a:gd name="connsiteY5" fmla="*/ 680108 h 698036"/>
              <a:gd name="connsiteX6" fmla="*/ 1438761 w 1463720"/>
              <a:gd name="connsiteY6" fmla="*/ 284974 h 698036"/>
              <a:gd name="connsiteX7" fmla="*/ 1160598 w 1463720"/>
              <a:gd name="connsiteY7" fmla="*/ 50279 h 698036"/>
              <a:gd name="connsiteX8" fmla="*/ 795768 w 1463720"/>
              <a:gd name="connsiteY8" fmla="*/ 2094 h 698036"/>
              <a:gd name="connsiteX9" fmla="*/ 424054 w 1463720"/>
              <a:gd name="connsiteY9" fmla="*/ 95020 h 698036"/>
              <a:gd name="connsiteX0" fmla="*/ 424054 w 1463720"/>
              <a:gd name="connsiteY0" fmla="*/ 95020 h 698036"/>
              <a:gd name="connsiteX1" fmla="*/ 193312 w 1463720"/>
              <a:gd name="connsiteY1" fmla="*/ 232475 h 698036"/>
              <a:gd name="connsiteX2" fmla="*/ 287 w 1463720"/>
              <a:gd name="connsiteY2" fmla="*/ 432318 h 698036"/>
              <a:gd name="connsiteX3" fmla="*/ 230001 w 1463720"/>
              <a:gd name="connsiteY3" fmla="*/ 587014 h 698036"/>
              <a:gd name="connsiteX4" fmla="*/ 460061 w 1463720"/>
              <a:gd name="connsiteY4" fmla="*/ 696223 h 698036"/>
              <a:gd name="connsiteX5" fmla="*/ 1339572 w 1463720"/>
              <a:gd name="connsiteY5" fmla="*/ 680108 h 698036"/>
              <a:gd name="connsiteX6" fmla="*/ 1438761 w 1463720"/>
              <a:gd name="connsiteY6" fmla="*/ 284974 h 698036"/>
              <a:gd name="connsiteX7" fmla="*/ 1160598 w 1463720"/>
              <a:gd name="connsiteY7" fmla="*/ 50279 h 698036"/>
              <a:gd name="connsiteX8" fmla="*/ 795768 w 1463720"/>
              <a:gd name="connsiteY8" fmla="*/ 2094 h 698036"/>
              <a:gd name="connsiteX9" fmla="*/ 424054 w 1463720"/>
              <a:gd name="connsiteY9" fmla="*/ 95020 h 698036"/>
              <a:gd name="connsiteX0" fmla="*/ 424054 w 1463720"/>
              <a:gd name="connsiteY0" fmla="*/ 97207 h 700223"/>
              <a:gd name="connsiteX1" fmla="*/ 193312 w 1463720"/>
              <a:gd name="connsiteY1" fmla="*/ 234662 h 700223"/>
              <a:gd name="connsiteX2" fmla="*/ 287 w 1463720"/>
              <a:gd name="connsiteY2" fmla="*/ 434505 h 700223"/>
              <a:gd name="connsiteX3" fmla="*/ 230001 w 1463720"/>
              <a:gd name="connsiteY3" fmla="*/ 589201 h 700223"/>
              <a:gd name="connsiteX4" fmla="*/ 460061 w 1463720"/>
              <a:gd name="connsiteY4" fmla="*/ 698410 h 700223"/>
              <a:gd name="connsiteX5" fmla="*/ 1339572 w 1463720"/>
              <a:gd name="connsiteY5" fmla="*/ 682295 h 700223"/>
              <a:gd name="connsiteX6" fmla="*/ 1438761 w 1463720"/>
              <a:gd name="connsiteY6" fmla="*/ 287161 h 700223"/>
              <a:gd name="connsiteX7" fmla="*/ 1160598 w 1463720"/>
              <a:gd name="connsiteY7" fmla="*/ 52466 h 700223"/>
              <a:gd name="connsiteX8" fmla="*/ 865707 w 1463720"/>
              <a:gd name="connsiteY8" fmla="*/ 31458 h 700223"/>
              <a:gd name="connsiteX9" fmla="*/ 795768 w 1463720"/>
              <a:gd name="connsiteY9" fmla="*/ 4281 h 700223"/>
              <a:gd name="connsiteX10" fmla="*/ 424054 w 1463720"/>
              <a:gd name="connsiteY10" fmla="*/ 97207 h 700223"/>
              <a:gd name="connsiteX0" fmla="*/ 424054 w 1463720"/>
              <a:gd name="connsiteY0" fmla="*/ 70669 h 673685"/>
              <a:gd name="connsiteX1" fmla="*/ 193312 w 1463720"/>
              <a:gd name="connsiteY1" fmla="*/ 208124 h 673685"/>
              <a:gd name="connsiteX2" fmla="*/ 287 w 1463720"/>
              <a:gd name="connsiteY2" fmla="*/ 407967 h 673685"/>
              <a:gd name="connsiteX3" fmla="*/ 230001 w 1463720"/>
              <a:gd name="connsiteY3" fmla="*/ 562663 h 673685"/>
              <a:gd name="connsiteX4" fmla="*/ 460061 w 1463720"/>
              <a:gd name="connsiteY4" fmla="*/ 671872 h 673685"/>
              <a:gd name="connsiteX5" fmla="*/ 1339572 w 1463720"/>
              <a:gd name="connsiteY5" fmla="*/ 655757 h 673685"/>
              <a:gd name="connsiteX6" fmla="*/ 1438761 w 1463720"/>
              <a:gd name="connsiteY6" fmla="*/ 260623 h 673685"/>
              <a:gd name="connsiteX7" fmla="*/ 1160598 w 1463720"/>
              <a:gd name="connsiteY7" fmla="*/ 25928 h 673685"/>
              <a:gd name="connsiteX8" fmla="*/ 865707 w 1463720"/>
              <a:gd name="connsiteY8" fmla="*/ 4920 h 673685"/>
              <a:gd name="connsiteX9" fmla="*/ 424054 w 1463720"/>
              <a:gd name="connsiteY9" fmla="*/ 70669 h 673685"/>
              <a:gd name="connsiteX0" fmla="*/ 423973 w 1463639"/>
              <a:gd name="connsiteY0" fmla="*/ 70669 h 673685"/>
              <a:gd name="connsiteX1" fmla="*/ 270277 w 1463639"/>
              <a:gd name="connsiteY1" fmla="*/ 216081 h 673685"/>
              <a:gd name="connsiteX2" fmla="*/ 206 w 1463639"/>
              <a:gd name="connsiteY2" fmla="*/ 407967 h 673685"/>
              <a:gd name="connsiteX3" fmla="*/ 229920 w 1463639"/>
              <a:gd name="connsiteY3" fmla="*/ 562663 h 673685"/>
              <a:gd name="connsiteX4" fmla="*/ 459980 w 1463639"/>
              <a:gd name="connsiteY4" fmla="*/ 671872 h 673685"/>
              <a:gd name="connsiteX5" fmla="*/ 1339491 w 1463639"/>
              <a:gd name="connsiteY5" fmla="*/ 655757 h 673685"/>
              <a:gd name="connsiteX6" fmla="*/ 1438680 w 1463639"/>
              <a:gd name="connsiteY6" fmla="*/ 260623 h 673685"/>
              <a:gd name="connsiteX7" fmla="*/ 1160517 w 1463639"/>
              <a:gd name="connsiteY7" fmla="*/ 25928 h 673685"/>
              <a:gd name="connsiteX8" fmla="*/ 865626 w 1463639"/>
              <a:gd name="connsiteY8" fmla="*/ 4920 h 673685"/>
              <a:gd name="connsiteX9" fmla="*/ 423973 w 1463639"/>
              <a:gd name="connsiteY9" fmla="*/ 70669 h 673685"/>
              <a:gd name="connsiteX0" fmla="*/ 461508 w 1463639"/>
              <a:gd name="connsiteY0" fmla="*/ 13990 h 680664"/>
              <a:gd name="connsiteX1" fmla="*/ 270277 w 1463639"/>
              <a:gd name="connsiteY1" fmla="*/ 223060 h 680664"/>
              <a:gd name="connsiteX2" fmla="*/ 206 w 1463639"/>
              <a:gd name="connsiteY2" fmla="*/ 414946 h 680664"/>
              <a:gd name="connsiteX3" fmla="*/ 229920 w 1463639"/>
              <a:gd name="connsiteY3" fmla="*/ 569642 h 680664"/>
              <a:gd name="connsiteX4" fmla="*/ 459980 w 1463639"/>
              <a:gd name="connsiteY4" fmla="*/ 678851 h 680664"/>
              <a:gd name="connsiteX5" fmla="*/ 1339491 w 1463639"/>
              <a:gd name="connsiteY5" fmla="*/ 662736 h 680664"/>
              <a:gd name="connsiteX6" fmla="*/ 1438680 w 1463639"/>
              <a:gd name="connsiteY6" fmla="*/ 267602 h 680664"/>
              <a:gd name="connsiteX7" fmla="*/ 1160517 w 1463639"/>
              <a:gd name="connsiteY7" fmla="*/ 32907 h 680664"/>
              <a:gd name="connsiteX8" fmla="*/ 865626 w 1463639"/>
              <a:gd name="connsiteY8" fmla="*/ 11899 h 680664"/>
              <a:gd name="connsiteX9" fmla="*/ 461508 w 1463639"/>
              <a:gd name="connsiteY9" fmla="*/ 13990 h 680664"/>
              <a:gd name="connsiteX0" fmla="*/ 461508 w 1463639"/>
              <a:gd name="connsiteY0" fmla="*/ 17140 h 683814"/>
              <a:gd name="connsiteX1" fmla="*/ 270277 w 1463639"/>
              <a:gd name="connsiteY1" fmla="*/ 226210 h 683814"/>
              <a:gd name="connsiteX2" fmla="*/ 206 w 1463639"/>
              <a:gd name="connsiteY2" fmla="*/ 418096 h 683814"/>
              <a:gd name="connsiteX3" fmla="*/ 229920 w 1463639"/>
              <a:gd name="connsiteY3" fmla="*/ 572792 h 683814"/>
              <a:gd name="connsiteX4" fmla="*/ 459980 w 1463639"/>
              <a:gd name="connsiteY4" fmla="*/ 682001 h 683814"/>
              <a:gd name="connsiteX5" fmla="*/ 1339491 w 1463639"/>
              <a:gd name="connsiteY5" fmla="*/ 665886 h 683814"/>
              <a:gd name="connsiteX6" fmla="*/ 1438680 w 1463639"/>
              <a:gd name="connsiteY6" fmla="*/ 270752 h 683814"/>
              <a:gd name="connsiteX7" fmla="*/ 1160517 w 1463639"/>
              <a:gd name="connsiteY7" fmla="*/ 36057 h 683814"/>
              <a:gd name="connsiteX8" fmla="*/ 875503 w 1463639"/>
              <a:gd name="connsiteY8" fmla="*/ 3909 h 683814"/>
              <a:gd name="connsiteX9" fmla="*/ 461508 w 1463639"/>
              <a:gd name="connsiteY9" fmla="*/ 17140 h 683814"/>
              <a:gd name="connsiteX0" fmla="*/ 461508 w 1463639"/>
              <a:gd name="connsiteY0" fmla="*/ 17140 h 683814"/>
              <a:gd name="connsiteX1" fmla="*/ 270277 w 1463639"/>
              <a:gd name="connsiteY1" fmla="*/ 226210 h 683814"/>
              <a:gd name="connsiteX2" fmla="*/ 206 w 1463639"/>
              <a:gd name="connsiteY2" fmla="*/ 418096 h 683814"/>
              <a:gd name="connsiteX3" fmla="*/ 229920 w 1463639"/>
              <a:gd name="connsiteY3" fmla="*/ 572792 h 683814"/>
              <a:gd name="connsiteX4" fmla="*/ 459980 w 1463639"/>
              <a:gd name="connsiteY4" fmla="*/ 682001 h 683814"/>
              <a:gd name="connsiteX5" fmla="*/ 1339491 w 1463639"/>
              <a:gd name="connsiteY5" fmla="*/ 665886 h 683814"/>
              <a:gd name="connsiteX6" fmla="*/ 1438680 w 1463639"/>
              <a:gd name="connsiteY6" fmla="*/ 270752 h 683814"/>
              <a:gd name="connsiteX7" fmla="*/ 1202003 w 1463639"/>
              <a:gd name="connsiteY7" fmla="*/ 34465 h 683814"/>
              <a:gd name="connsiteX8" fmla="*/ 875503 w 1463639"/>
              <a:gd name="connsiteY8" fmla="*/ 3909 h 683814"/>
              <a:gd name="connsiteX9" fmla="*/ 461508 w 1463639"/>
              <a:gd name="connsiteY9" fmla="*/ 17140 h 683814"/>
              <a:gd name="connsiteX0" fmla="*/ 461508 w 1463639"/>
              <a:gd name="connsiteY0" fmla="*/ 17140 h 683814"/>
              <a:gd name="connsiteX1" fmla="*/ 270277 w 1463639"/>
              <a:gd name="connsiteY1" fmla="*/ 226210 h 683814"/>
              <a:gd name="connsiteX2" fmla="*/ 206 w 1463639"/>
              <a:gd name="connsiteY2" fmla="*/ 418096 h 683814"/>
              <a:gd name="connsiteX3" fmla="*/ 229920 w 1463639"/>
              <a:gd name="connsiteY3" fmla="*/ 572792 h 683814"/>
              <a:gd name="connsiteX4" fmla="*/ 459980 w 1463639"/>
              <a:gd name="connsiteY4" fmla="*/ 682001 h 683814"/>
              <a:gd name="connsiteX5" fmla="*/ 1339491 w 1463639"/>
              <a:gd name="connsiteY5" fmla="*/ 665886 h 683814"/>
              <a:gd name="connsiteX6" fmla="*/ 1438680 w 1463639"/>
              <a:gd name="connsiteY6" fmla="*/ 270752 h 683814"/>
              <a:gd name="connsiteX7" fmla="*/ 1202003 w 1463639"/>
              <a:gd name="connsiteY7" fmla="*/ 34465 h 683814"/>
              <a:gd name="connsiteX8" fmla="*/ 875503 w 1463639"/>
              <a:gd name="connsiteY8" fmla="*/ 3909 h 683814"/>
              <a:gd name="connsiteX9" fmla="*/ 461508 w 1463639"/>
              <a:gd name="connsiteY9" fmla="*/ 17140 h 683814"/>
              <a:gd name="connsiteX0" fmla="*/ 461508 w 1461194"/>
              <a:gd name="connsiteY0" fmla="*/ 17140 h 684068"/>
              <a:gd name="connsiteX1" fmla="*/ 270277 w 1461194"/>
              <a:gd name="connsiteY1" fmla="*/ 226210 h 684068"/>
              <a:gd name="connsiteX2" fmla="*/ 206 w 1461194"/>
              <a:gd name="connsiteY2" fmla="*/ 418096 h 684068"/>
              <a:gd name="connsiteX3" fmla="*/ 229920 w 1461194"/>
              <a:gd name="connsiteY3" fmla="*/ 572792 h 684068"/>
              <a:gd name="connsiteX4" fmla="*/ 511344 w 1461194"/>
              <a:gd name="connsiteY4" fmla="*/ 683593 h 684068"/>
              <a:gd name="connsiteX5" fmla="*/ 1339491 w 1461194"/>
              <a:gd name="connsiteY5" fmla="*/ 665886 h 684068"/>
              <a:gd name="connsiteX6" fmla="*/ 1438680 w 1461194"/>
              <a:gd name="connsiteY6" fmla="*/ 270752 h 684068"/>
              <a:gd name="connsiteX7" fmla="*/ 1202003 w 1461194"/>
              <a:gd name="connsiteY7" fmla="*/ 34465 h 684068"/>
              <a:gd name="connsiteX8" fmla="*/ 875503 w 1461194"/>
              <a:gd name="connsiteY8" fmla="*/ 3909 h 684068"/>
              <a:gd name="connsiteX9" fmla="*/ 461508 w 1461194"/>
              <a:gd name="connsiteY9" fmla="*/ 17140 h 684068"/>
              <a:gd name="connsiteX0" fmla="*/ 461508 w 1461194"/>
              <a:gd name="connsiteY0" fmla="*/ 17140 h 700889"/>
              <a:gd name="connsiteX1" fmla="*/ 270277 w 1461194"/>
              <a:gd name="connsiteY1" fmla="*/ 226210 h 700889"/>
              <a:gd name="connsiteX2" fmla="*/ 206 w 1461194"/>
              <a:gd name="connsiteY2" fmla="*/ 418096 h 700889"/>
              <a:gd name="connsiteX3" fmla="*/ 229920 w 1461194"/>
              <a:gd name="connsiteY3" fmla="*/ 572792 h 700889"/>
              <a:gd name="connsiteX4" fmla="*/ 511344 w 1461194"/>
              <a:gd name="connsiteY4" fmla="*/ 683593 h 700889"/>
              <a:gd name="connsiteX5" fmla="*/ 1339491 w 1461194"/>
              <a:gd name="connsiteY5" fmla="*/ 665886 h 700889"/>
              <a:gd name="connsiteX6" fmla="*/ 1438680 w 1461194"/>
              <a:gd name="connsiteY6" fmla="*/ 270752 h 700889"/>
              <a:gd name="connsiteX7" fmla="*/ 1202003 w 1461194"/>
              <a:gd name="connsiteY7" fmla="*/ 34465 h 700889"/>
              <a:gd name="connsiteX8" fmla="*/ 875503 w 1461194"/>
              <a:gd name="connsiteY8" fmla="*/ 3909 h 700889"/>
              <a:gd name="connsiteX9" fmla="*/ 461508 w 1461194"/>
              <a:gd name="connsiteY9" fmla="*/ 17140 h 700889"/>
              <a:gd name="connsiteX0" fmla="*/ 462271 w 1461957"/>
              <a:gd name="connsiteY0" fmla="*/ 17140 h 700889"/>
              <a:gd name="connsiteX1" fmla="*/ 271040 w 1461957"/>
              <a:gd name="connsiteY1" fmla="*/ 226210 h 700889"/>
              <a:gd name="connsiteX2" fmla="*/ 969 w 1461957"/>
              <a:gd name="connsiteY2" fmla="*/ 418096 h 700889"/>
              <a:gd name="connsiteX3" fmla="*/ 191173 w 1461957"/>
              <a:gd name="connsiteY3" fmla="*/ 596664 h 700889"/>
              <a:gd name="connsiteX4" fmla="*/ 512107 w 1461957"/>
              <a:gd name="connsiteY4" fmla="*/ 683593 h 700889"/>
              <a:gd name="connsiteX5" fmla="*/ 1340254 w 1461957"/>
              <a:gd name="connsiteY5" fmla="*/ 665886 h 700889"/>
              <a:gd name="connsiteX6" fmla="*/ 1439443 w 1461957"/>
              <a:gd name="connsiteY6" fmla="*/ 270752 h 700889"/>
              <a:gd name="connsiteX7" fmla="*/ 1202766 w 1461957"/>
              <a:gd name="connsiteY7" fmla="*/ 34465 h 700889"/>
              <a:gd name="connsiteX8" fmla="*/ 876266 w 1461957"/>
              <a:gd name="connsiteY8" fmla="*/ 3909 h 700889"/>
              <a:gd name="connsiteX9" fmla="*/ 462271 w 1461957"/>
              <a:gd name="connsiteY9" fmla="*/ 17140 h 700889"/>
              <a:gd name="connsiteX0" fmla="*/ 461558 w 1461244"/>
              <a:gd name="connsiteY0" fmla="*/ 17140 h 700889"/>
              <a:gd name="connsiteX1" fmla="*/ 270327 w 1461244"/>
              <a:gd name="connsiteY1" fmla="*/ 226210 h 700889"/>
              <a:gd name="connsiteX2" fmla="*/ 256 w 1461244"/>
              <a:gd name="connsiteY2" fmla="*/ 418096 h 700889"/>
              <a:gd name="connsiteX3" fmla="*/ 190460 w 1461244"/>
              <a:gd name="connsiteY3" fmla="*/ 596664 h 700889"/>
              <a:gd name="connsiteX4" fmla="*/ 511394 w 1461244"/>
              <a:gd name="connsiteY4" fmla="*/ 683593 h 700889"/>
              <a:gd name="connsiteX5" fmla="*/ 1339541 w 1461244"/>
              <a:gd name="connsiteY5" fmla="*/ 665886 h 700889"/>
              <a:gd name="connsiteX6" fmla="*/ 1438730 w 1461244"/>
              <a:gd name="connsiteY6" fmla="*/ 270752 h 700889"/>
              <a:gd name="connsiteX7" fmla="*/ 1202053 w 1461244"/>
              <a:gd name="connsiteY7" fmla="*/ 34465 h 700889"/>
              <a:gd name="connsiteX8" fmla="*/ 875553 w 1461244"/>
              <a:gd name="connsiteY8" fmla="*/ 3909 h 700889"/>
              <a:gd name="connsiteX9" fmla="*/ 461558 w 1461244"/>
              <a:gd name="connsiteY9" fmla="*/ 17140 h 700889"/>
              <a:gd name="connsiteX0" fmla="*/ 463884 w 1463570"/>
              <a:gd name="connsiteY0" fmla="*/ 17140 h 700889"/>
              <a:gd name="connsiteX1" fmla="*/ 272653 w 1463570"/>
              <a:gd name="connsiteY1" fmla="*/ 226210 h 700889"/>
              <a:gd name="connsiteX2" fmla="*/ 2582 w 1463570"/>
              <a:gd name="connsiteY2" fmla="*/ 418096 h 700889"/>
              <a:gd name="connsiteX3" fmla="*/ 155251 w 1463570"/>
              <a:gd name="connsiteY3" fmla="*/ 630085 h 700889"/>
              <a:gd name="connsiteX4" fmla="*/ 513720 w 1463570"/>
              <a:gd name="connsiteY4" fmla="*/ 683593 h 700889"/>
              <a:gd name="connsiteX5" fmla="*/ 1341867 w 1463570"/>
              <a:gd name="connsiteY5" fmla="*/ 665886 h 700889"/>
              <a:gd name="connsiteX6" fmla="*/ 1441056 w 1463570"/>
              <a:gd name="connsiteY6" fmla="*/ 270752 h 700889"/>
              <a:gd name="connsiteX7" fmla="*/ 1204379 w 1463570"/>
              <a:gd name="connsiteY7" fmla="*/ 34465 h 700889"/>
              <a:gd name="connsiteX8" fmla="*/ 877879 w 1463570"/>
              <a:gd name="connsiteY8" fmla="*/ 3909 h 700889"/>
              <a:gd name="connsiteX9" fmla="*/ 463884 w 1463570"/>
              <a:gd name="connsiteY9" fmla="*/ 17140 h 700889"/>
              <a:gd name="connsiteX0" fmla="*/ 463884 w 1465533"/>
              <a:gd name="connsiteY0" fmla="*/ 17140 h 708314"/>
              <a:gd name="connsiteX1" fmla="*/ 272653 w 1465533"/>
              <a:gd name="connsiteY1" fmla="*/ 226210 h 708314"/>
              <a:gd name="connsiteX2" fmla="*/ 2582 w 1465533"/>
              <a:gd name="connsiteY2" fmla="*/ 418096 h 708314"/>
              <a:gd name="connsiteX3" fmla="*/ 155251 w 1465533"/>
              <a:gd name="connsiteY3" fmla="*/ 630085 h 708314"/>
              <a:gd name="connsiteX4" fmla="*/ 472234 w 1465533"/>
              <a:gd name="connsiteY4" fmla="*/ 699508 h 708314"/>
              <a:gd name="connsiteX5" fmla="*/ 1341867 w 1465533"/>
              <a:gd name="connsiteY5" fmla="*/ 665886 h 708314"/>
              <a:gd name="connsiteX6" fmla="*/ 1441056 w 1465533"/>
              <a:gd name="connsiteY6" fmla="*/ 270752 h 708314"/>
              <a:gd name="connsiteX7" fmla="*/ 1204379 w 1465533"/>
              <a:gd name="connsiteY7" fmla="*/ 34465 h 708314"/>
              <a:gd name="connsiteX8" fmla="*/ 877879 w 1465533"/>
              <a:gd name="connsiteY8" fmla="*/ 3909 h 708314"/>
              <a:gd name="connsiteX9" fmla="*/ 463884 w 1465533"/>
              <a:gd name="connsiteY9" fmla="*/ 17140 h 708314"/>
              <a:gd name="connsiteX0" fmla="*/ 463884 w 1467792"/>
              <a:gd name="connsiteY0" fmla="*/ 17140 h 717887"/>
              <a:gd name="connsiteX1" fmla="*/ 272653 w 1467792"/>
              <a:gd name="connsiteY1" fmla="*/ 226210 h 717887"/>
              <a:gd name="connsiteX2" fmla="*/ 2582 w 1467792"/>
              <a:gd name="connsiteY2" fmla="*/ 418096 h 717887"/>
              <a:gd name="connsiteX3" fmla="*/ 155251 w 1467792"/>
              <a:gd name="connsiteY3" fmla="*/ 630085 h 717887"/>
              <a:gd name="connsiteX4" fmla="*/ 426797 w 1467792"/>
              <a:gd name="connsiteY4" fmla="*/ 715423 h 717887"/>
              <a:gd name="connsiteX5" fmla="*/ 1341867 w 1467792"/>
              <a:gd name="connsiteY5" fmla="*/ 665886 h 717887"/>
              <a:gd name="connsiteX6" fmla="*/ 1441056 w 1467792"/>
              <a:gd name="connsiteY6" fmla="*/ 270752 h 717887"/>
              <a:gd name="connsiteX7" fmla="*/ 1204379 w 1467792"/>
              <a:gd name="connsiteY7" fmla="*/ 34465 h 717887"/>
              <a:gd name="connsiteX8" fmla="*/ 877879 w 1467792"/>
              <a:gd name="connsiteY8" fmla="*/ 3909 h 717887"/>
              <a:gd name="connsiteX9" fmla="*/ 463884 w 1467792"/>
              <a:gd name="connsiteY9" fmla="*/ 17140 h 717887"/>
              <a:gd name="connsiteX0" fmla="*/ 467587 w 1471495"/>
              <a:gd name="connsiteY0" fmla="*/ 17140 h 717887"/>
              <a:gd name="connsiteX1" fmla="*/ 276356 w 1471495"/>
              <a:gd name="connsiteY1" fmla="*/ 226210 h 717887"/>
              <a:gd name="connsiteX2" fmla="*/ 6285 w 1471495"/>
              <a:gd name="connsiteY2" fmla="*/ 418096 h 717887"/>
              <a:gd name="connsiteX3" fmla="*/ 117468 w 1471495"/>
              <a:gd name="connsiteY3" fmla="*/ 633268 h 717887"/>
              <a:gd name="connsiteX4" fmla="*/ 430500 w 1471495"/>
              <a:gd name="connsiteY4" fmla="*/ 715423 h 717887"/>
              <a:gd name="connsiteX5" fmla="*/ 1345570 w 1471495"/>
              <a:gd name="connsiteY5" fmla="*/ 665886 h 717887"/>
              <a:gd name="connsiteX6" fmla="*/ 1444759 w 1471495"/>
              <a:gd name="connsiteY6" fmla="*/ 270752 h 717887"/>
              <a:gd name="connsiteX7" fmla="*/ 1208082 w 1471495"/>
              <a:gd name="connsiteY7" fmla="*/ 34465 h 717887"/>
              <a:gd name="connsiteX8" fmla="*/ 881582 w 1471495"/>
              <a:gd name="connsiteY8" fmla="*/ 3909 h 717887"/>
              <a:gd name="connsiteX9" fmla="*/ 467587 w 1471495"/>
              <a:gd name="connsiteY9" fmla="*/ 17140 h 717887"/>
              <a:gd name="connsiteX0" fmla="*/ 437440 w 1471495"/>
              <a:gd name="connsiteY0" fmla="*/ 12273 h 732696"/>
              <a:gd name="connsiteX1" fmla="*/ 276356 w 1471495"/>
              <a:gd name="connsiteY1" fmla="*/ 241019 h 732696"/>
              <a:gd name="connsiteX2" fmla="*/ 6285 w 1471495"/>
              <a:gd name="connsiteY2" fmla="*/ 432905 h 732696"/>
              <a:gd name="connsiteX3" fmla="*/ 117468 w 1471495"/>
              <a:gd name="connsiteY3" fmla="*/ 648077 h 732696"/>
              <a:gd name="connsiteX4" fmla="*/ 430500 w 1471495"/>
              <a:gd name="connsiteY4" fmla="*/ 730232 h 732696"/>
              <a:gd name="connsiteX5" fmla="*/ 1345570 w 1471495"/>
              <a:gd name="connsiteY5" fmla="*/ 680695 h 732696"/>
              <a:gd name="connsiteX6" fmla="*/ 1444759 w 1471495"/>
              <a:gd name="connsiteY6" fmla="*/ 285561 h 732696"/>
              <a:gd name="connsiteX7" fmla="*/ 1208082 w 1471495"/>
              <a:gd name="connsiteY7" fmla="*/ 49274 h 732696"/>
              <a:gd name="connsiteX8" fmla="*/ 881582 w 1471495"/>
              <a:gd name="connsiteY8" fmla="*/ 18718 h 732696"/>
              <a:gd name="connsiteX9" fmla="*/ 437440 w 1471495"/>
              <a:gd name="connsiteY9" fmla="*/ 12273 h 732696"/>
              <a:gd name="connsiteX0" fmla="*/ 437440 w 1471495"/>
              <a:gd name="connsiteY0" fmla="*/ 27540 h 747963"/>
              <a:gd name="connsiteX1" fmla="*/ 276356 w 1471495"/>
              <a:gd name="connsiteY1" fmla="*/ 256286 h 747963"/>
              <a:gd name="connsiteX2" fmla="*/ 6285 w 1471495"/>
              <a:gd name="connsiteY2" fmla="*/ 448172 h 747963"/>
              <a:gd name="connsiteX3" fmla="*/ 117468 w 1471495"/>
              <a:gd name="connsiteY3" fmla="*/ 663344 h 747963"/>
              <a:gd name="connsiteX4" fmla="*/ 430500 w 1471495"/>
              <a:gd name="connsiteY4" fmla="*/ 745499 h 747963"/>
              <a:gd name="connsiteX5" fmla="*/ 1345570 w 1471495"/>
              <a:gd name="connsiteY5" fmla="*/ 695962 h 747963"/>
              <a:gd name="connsiteX6" fmla="*/ 1444759 w 1471495"/>
              <a:gd name="connsiteY6" fmla="*/ 300828 h 747963"/>
              <a:gd name="connsiteX7" fmla="*/ 1208082 w 1471495"/>
              <a:gd name="connsiteY7" fmla="*/ 64541 h 747963"/>
              <a:gd name="connsiteX8" fmla="*/ 906076 w 1471495"/>
              <a:gd name="connsiteY8" fmla="*/ 0 h 747963"/>
              <a:gd name="connsiteX9" fmla="*/ 437440 w 1471495"/>
              <a:gd name="connsiteY9" fmla="*/ 27540 h 747963"/>
              <a:gd name="connsiteX0" fmla="*/ 437440 w 1471495"/>
              <a:gd name="connsiteY0" fmla="*/ 27540 h 747963"/>
              <a:gd name="connsiteX1" fmla="*/ 276356 w 1471495"/>
              <a:gd name="connsiteY1" fmla="*/ 256286 h 747963"/>
              <a:gd name="connsiteX2" fmla="*/ 6285 w 1471495"/>
              <a:gd name="connsiteY2" fmla="*/ 448172 h 747963"/>
              <a:gd name="connsiteX3" fmla="*/ 117468 w 1471495"/>
              <a:gd name="connsiteY3" fmla="*/ 663344 h 747963"/>
              <a:gd name="connsiteX4" fmla="*/ 430500 w 1471495"/>
              <a:gd name="connsiteY4" fmla="*/ 745499 h 747963"/>
              <a:gd name="connsiteX5" fmla="*/ 1345570 w 1471495"/>
              <a:gd name="connsiteY5" fmla="*/ 695962 h 747963"/>
              <a:gd name="connsiteX6" fmla="*/ 1444759 w 1471495"/>
              <a:gd name="connsiteY6" fmla="*/ 300828 h 747963"/>
              <a:gd name="connsiteX7" fmla="*/ 1213735 w 1471495"/>
              <a:gd name="connsiteY7" fmla="*/ 87794 h 747963"/>
              <a:gd name="connsiteX8" fmla="*/ 906076 w 1471495"/>
              <a:gd name="connsiteY8" fmla="*/ 0 h 747963"/>
              <a:gd name="connsiteX9" fmla="*/ 437440 w 1471495"/>
              <a:gd name="connsiteY9" fmla="*/ 27540 h 747963"/>
              <a:gd name="connsiteX0" fmla="*/ 435352 w 1469407"/>
              <a:gd name="connsiteY0" fmla="*/ 27540 h 747963"/>
              <a:gd name="connsiteX1" fmla="*/ 236062 w 1469407"/>
              <a:gd name="connsiteY1" fmla="*/ 246705 h 747963"/>
              <a:gd name="connsiteX2" fmla="*/ 4197 w 1469407"/>
              <a:gd name="connsiteY2" fmla="*/ 448172 h 747963"/>
              <a:gd name="connsiteX3" fmla="*/ 115380 w 1469407"/>
              <a:gd name="connsiteY3" fmla="*/ 663344 h 747963"/>
              <a:gd name="connsiteX4" fmla="*/ 428412 w 1469407"/>
              <a:gd name="connsiteY4" fmla="*/ 745499 h 747963"/>
              <a:gd name="connsiteX5" fmla="*/ 1343482 w 1469407"/>
              <a:gd name="connsiteY5" fmla="*/ 695962 h 747963"/>
              <a:gd name="connsiteX6" fmla="*/ 1442671 w 1469407"/>
              <a:gd name="connsiteY6" fmla="*/ 300828 h 747963"/>
              <a:gd name="connsiteX7" fmla="*/ 1211647 w 1469407"/>
              <a:gd name="connsiteY7" fmla="*/ 87794 h 747963"/>
              <a:gd name="connsiteX8" fmla="*/ 903988 w 1469407"/>
              <a:gd name="connsiteY8" fmla="*/ 0 h 747963"/>
              <a:gd name="connsiteX9" fmla="*/ 435352 w 1469407"/>
              <a:gd name="connsiteY9" fmla="*/ 27540 h 747963"/>
              <a:gd name="connsiteX0" fmla="*/ 287738 w 1469407"/>
              <a:gd name="connsiteY0" fmla="*/ 16581 h 752973"/>
              <a:gd name="connsiteX1" fmla="*/ 236062 w 1469407"/>
              <a:gd name="connsiteY1" fmla="*/ 251715 h 752973"/>
              <a:gd name="connsiteX2" fmla="*/ 4197 w 1469407"/>
              <a:gd name="connsiteY2" fmla="*/ 453182 h 752973"/>
              <a:gd name="connsiteX3" fmla="*/ 115380 w 1469407"/>
              <a:gd name="connsiteY3" fmla="*/ 668354 h 752973"/>
              <a:gd name="connsiteX4" fmla="*/ 428412 w 1469407"/>
              <a:gd name="connsiteY4" fmla="*/ 750509 h 752973"/>
              <a:gd name="connsiteX5" fmla="*/ 1343482 w 1469407"/>
              <a:gd name="connsiteY5" fmla="*/ 700972 h 752973"/>
              <a:gd name="connsiteX6" fmla="*/ 1442671 w 1469407"/>
              <a:gd name="connsiteY6" fmla="*/ 305838 h 752973"/>
              <a:gd name="connsiteX7" fmla="*/ 1211647 w 1469407"/>
              <a:gd name="connsiteY7" fmla="*/ 92804 h 752973"/>
              <a:gd name="connsiteX8" fmla="*/ 903988 w 1469407"/>
              <a:gd name="connsiteY8" fmla="*/ 5010 h 752973"/>
              <a:gd name="connsiteX9" fmla="*/ 287738 w 1469407"/>
              <a:gd name="connsiteY9" fmla="*/ 16581 h 752973"/>
              <a:gd name="connsiteX0" fmla="*/ 284280 w 1465949"/>
              <a:gd name="connsiteY0" fmla="*/ 16581 h 752973"/>
              <a:gd name="connsiteX1" fmla="*/ 153170 w 1465949"/>
              <a:gd name="connsiteY1" fmla="*/ 241755 h 752973"/>
              <a:gd name="connsiteX2" fmla="*/ 739 w 1465949"/>
              <a:gd name="connsiteY2" fmla="*/ 453182 h 752973"/>
              <a:gd name="connsiteX3" fmla="*/ 111922 w 1465949"/>
              <a:gd name="connsiteY3" fmla="*/ 668354 h 752973"/>
              <a:gd name="connsiteX4" fmla="*/ 424954 w 1465949"/>
              <a:gd name="connsiteY4" fmla="*/ 750509 h 752973"/>
              <a:gd name="connsiteX5" fmla="*/ 1340024 w 1465949"/>
              <a:gd name="connsiteY5" fmla="*/ 700972 h 752973"/>
              <a:gd name="connsiteX6" fmla="*/ 1439213 w 1465949"/>
              <a:gd name="connsiteY6" fmla="*/ 305838 h 752973"/>
              <a:gd name="connsiteX7" fmla="*/ 1208189 w 1465949"/>
              <a:gd name="connsiteY7" fmla="*/ 92804 h 752973"/>
              <a:gd name="connsiteX8" fmla="*/ 900530 w 1465949"/>
              <a:gd name="connsiteY8" fmla="*/ 5010 h 752973"/>
              <a:gd name="connsiteX9" fmla="*/ 284280 w 1465949"/>
              <a:gd name="connsiteY9" fmla="*/ 16581 h 752973"/>
              <a:gd name="connsiteX0" fmla="*/ 215678 w 1465949"/>
              <a:gd name="connsiteY0" fmla="*/ 15568 h 755280"/>
              <a:gd name="connsiteX1" fmla="*/ 153170 w 1465949"/>
              <a:gd name="connsiteY1" fmla="*/ 244062 h 755280"/>
              <a:gd name="connsiteX2" fmla="*/ 739 w 1465949"/>
              <a:gd name="connsiteY2" fmla="*/ 455489 h 755280"/>
              <a:gd name="connsiteX3" fmla="*/ 111922 w 1465949"/>
              <a:gd name="connsiteY3" fmla="*/ 670661 h 755280"/>
              <a:gd name="connsiteX4" fmla="*/ 424954 w 1465949"/>
              <a:gd name="connsiteY4" fmla="*/ 752816 h 755280"/>
              <a:gd name="connsiteX5" fmla="*/ 1340024 w 1465949"/>
              <a:gd name="connsiteY5" fmla="*/ 703279 h 755280"/>
              <a:gd name="connsiteX6" fmla="*/ 1439213 w 1465949"/>
              <a:gd name="connsiteY6" fmla="*/ 308145 h 755280"/>
              <a:gd name="connsiteX7" fmla="*/ 1208189 w 1465949"/>
              <a:gd name="connsiteY7" fmla="*/ 95111 h 755280"/>
              <a:gd name="connsiteX8" fmla="*/ 900530 w 1465949"/>
              <a:gd name="connsiteY8" fmla="*/ 7317 h 755280"/>
              <a:gd name="connsiteX9" fmla="*/ 215678 w 1465949"/>
              <a:gd name="connsiteY9" fmla="*/ 15568 h 755280"/>
              <a:gd name="connsiteX0" fmla="*/ 158423 w 1408694"/>
              <a:gd name="connsiteY0" fmla="*/ 15568 h 755280"/>
              <a:gd name="connsiteX1" fmla="*/ 95915 w 1408694"/>
              <a:gd name="connsiteY1" fmla="*/ 244062 h 755280"/>
              <a:gd name="connsiteX2" fmla="*/ 9068 w 1408694"/>
              <a:gd name="connsiteY2" fmla="*/ 472501 h 755280"/>
              <a:gd name="connsiteX3" fmla="*/ 54667 w 1408694"/>
              <a:gd name="connsiteY3" fmla="*/ 670661 h 755280"/>
              <a:gd name="connsiteX4" fmla="*/ 367699 w 1408694"/>
              <a:gd name="connsiteY4" fmla="*/ 752816 h 755280"/>
              <a:gd name="connsiteX5" fmla="*/ 1282769 w 1408694"/>
              <a:gd name="connsiteY5" fmla="*/ 703279 h 755280"/>
              <a:gd name="connsiteX6" fmla="*/ 1381958 w 1408694"/>
              <a:gd name="connsiteY6" fmla="*/ 308145 h 755280"/>
              <a:gd name="connsiteX7" fmla="*/ 1150934 w 1408694"/>
              <a:gd name="connsiteY7" fmla="*/ 95111 h 755280"/>
              <a:gd name="connsiteX8" fmla="*/ 843275 w 1408694"/>
              <a:gd name="connsiteY8" fmla="*/ 7317 h 755280"/>
              <a:gd name="connsiteX9" fmla="*/ 158423 w 1408694"/>
              <a:gd name="connsiteY9" fmla="*/ 15568 h 755280"/>
              <a:gd name="connsiteX0" fmla="*/ 151540 w 1401811"/>
              <a:gd name="connsiteY0" fmla="*/ 15568 h 755280"/>
              <a:gd name="connsiteX1" fmla="*/ 89032 w 1401811"/>
              <a:gd name="connsiteY1" fmla="*/ 244062 h 755280"/>
              <a:gd name="connsiteX2" fmla="*/ 2185 w 1401811"/>
              <a:gd name="connsiteY2" fmla="*/ 472501 h 755280"/>
              <a:gd name="connsiteX3" fmla="*/ 67073 w 1401811"/>
              <a:gd name="connsiteY3" fmla="*/ 640039 h 755280"/>
              <a:gd name="connsiteX4" fmla="*/ 360816 w 1401811"/>
              <a:gd name="connsiteY4" fmla="*/ 752816 h 755280"/>
              <a:gd name="connsiteX5" fmla="*/ 1275886 w 1401811"/>
              <a:gd name="connsiteY5" fmla="*/ 703279 h 755280"/>
              <a:gd name="connsiteX6" fmla="*/ 1375075 w 1401811"/>
              <a:gd name="connsiteY6" fmla="*/ 308145 h 755280"/>
              <a:gd name="connsiteX7" fmla="*/ 1144051 w 1401811"/>
              <a:gd name="connsiteY7" fmla="*/ 95111 h 755280"/>
              <a:gd name="connsiteX8" fmla="*/ 836392 w 1401811"/>
              <a:gd name="connsiteY8" fmla="*/ 7317 h 755280"/>
              <a:gd name="connsiteX9" fmla="*/ 151540 w 1401811"/>
              <a:gd name="connsiteY9" fmla="*/ 15568 h 755280"/>
              <a:gd name="connsiteX0" fmla="*/ 154312 w 1404583"/>
              <a:gd name="connsiteY0" fmla="*/ 21319 h 761031"/>
              <a:gd name="connsiteX1" fmla="*/ 130383 w 1404583"/>
              <a:gd name="connsiteY1" fmla="*/ 294045 h 761031"/>
              <a:gd name="connsiteX2" fmla="*/ 4957 w 1404583"/>
              <a:gd name="connsiteY2" fmla="*/ 478252 h 761031"/>
              <a:gd name="connsiteX3" fmla="*/ 69845 w 1404583"/>
              <a:gd name="connsiteY3" fmla="*/ 645790 h 761031"/>
              <a:gd name="connsiteX4" fmla="*/ 363588 w 1404583"/>
              <a:gd name="connsiteY4" fmla="*/ 758567 h 761031"/>
              <a:gd name="connsiteX5" fmla="*/ 1278658 w 1404583"/>
              <a:gd name="connsiteY5" fmla="*/ 709030 h 761031"/>
              <a:gd name="connsiteX6" fmla="*/ 1377847 w 1404583"/>
              <a:gd name="connsiteY6" fmla="*/ 313896 h 761031"/>
              <a:gd name="connsiteX7" fmla="*/ 1146823 w 1404583"/>
              <a:gd name="connsiteY7" fmla="*/ 100862 h 761031"/>
              <a:gd name="connsiteX8" fmla="*/ 839164 w 1404583"/>
              <a:gd name="connsiteY8" fmla="*/ 13068 h 761031"/>
              <a:gd name="connsiteX9" fmla="*/ 154312 w 1404583"/>
              <a:gd name="connsiteY9" fmla="*/ 21319 h 761031"/>
              <a:gd name="connsiteX0" fmla="*/ 231469 w 1404583"/>
              <a:gd name="connsiteY0" fmla="*/ 21319 h 761031"/>
              <a:gd name="connsiteX1" fmla="*/ 130383 w 1404583"/>
              <a:gd name="connsiteY1" fmla="*/ 294045 h 761031"/>
              <a:gd name="connsiteX2" fmla="*/ 4957 w 1404583"/>
              <a:gd name="connsiteY2" fmla="*/ 478252 h 761031"/>
              <a:gd name="connsiteX3" fmla="*/ 69845 w 1404583"/>
              <a:gd name="connsiteY3" fmla="*/ 645790 h 761031"/>
              <a:gd name="connsiteX4" fmla="*/ 363588 w 1404583"/>
              <a:gd name="connsiteY4" fmla="*/ 758567 h 761031"/>
              <a:gd name="connsiteX5" fmla="*/ 1278658 w 1404583"/>
              <a:gd name="connsiteY5" fmla="*/ 709030 h 761031"/>
              <a:gd name="connsiteX6" fmla="*/ 1377847 w 1404583"/>
              <a:gd name="connsiteY6" fmla="*/ 313896 h 761031"/>
              <a:gd name="connsiteX7" fmla="*/ 1146823 w 1404583"/>
              <a:gd name="connsiteY7" fmla="*/ 100862 h 761031"/>
              <a:gd name="connsiteX8" fmla="*/ 839164 w 1404583"/>
              <a:gd name="connsiteY8" fmla="*/ 13068 h 761031"/>
              <a:gd name="connsiteX9" fmla="*/ 231469 w 1404583"/>
              <a:gd name="connsiteY9" fmla="*/ 21319 h 761031"/>
              <a:gd name="connsiteX0" fmla="*/ 385840 w 1404583"/>
              <a:gd name="connsiteY0" fmla="*/ 93766 h 747963"/>
              <a:gd name="connsiteX1" fmla="*/ 130383 w 1404583"/>
              <a:gd name="connsiteY1" fmla="*/ 280977 h 747963"/>
              <a:gd name="connsiteX2" fmla="*/ 4957 w 1404583"/>
              <a:gd name="connsiteY2" fmla="*/ 465184 h 747963"/>
              <a:gd name="connsiteX3" fmla="*/ 69845 w 1404583"/>
              <a:gd name="connsiteY3" fmla="*/ 632722 h 747963"/>
              <a:gd name="connsiteX4" fmla="*/ 363588 w 1404583"/>
              <a:gd name="connsiteY4" fmla="*/ 745499 h 747963"/>
              <a:gd name="connsiteX5" fmla="*/ 1278658 w 1404583"/>
              <a:gd name="connsiteY5" fmla="*/ 695962 h 747963"/>
              <a:gd name="connsiteX6" fmla="*/ 1377847 w 1404583"/>
              <a:gd name="connsiteY6" fmla="*/ 300828 h 747963"/>
              <a:gd name="connsiteX7" fmla="*/ 1146823 w 1404583"/>
              <a:gd name="connsiteY7" fmla="*/ 87794 h 747963"/>
              <a:gd name="connsiteX8" fmla="*/ 839164 w 1404583"/>
              <a:gd name="connsiteY8" fmla="*/ 0 h 747963"/>
              <a:gd name="connsiteX9" fmla="*/ 385840 w 1404583"/>
              <a:gd name="connsiteY9" fmla="*/ 93766 h 747963"/>
              <a:gd name="connsiteX0" fmla="*/ 396059 w 1414802"/>
              <a:gd name="connsiteY0" fmla="*/ 93766 h 747963"/>
              <a:gd name="connsiteX1" fmla="*/ 280171 w 1414802"/>
              <a:gd name="connsiteY1" fmla="*/ 313554 h 747963"/>
              <a:gd name="connsiteX2" fmla="*/ 15176 w 1414802"/>
              <a:gd name="connsiteY2" fmla="*/ 465184 h 747963"/>
              <a:gd name="connsiteX3" fmla="*/ 80064 w 1414802"/>
              <a:gd name="connsiteY3" fmla="*/ 632722 h 747963"/>
              <a:gd name="connsiteX4" fmla="*/ 373807 w 1414802"/>
              <a:gd name="connsiteY4" fmla="*/ 745499 h 747963"/>
              <a:gd name="connsiteX5" fmla="*/ 1288877 w 1414802"/>
              <a:gd name="connsiteY5" fmla="*/ 695962 h 747963"/>
              <a:gd name="connsiteX6" fmla="*/ 1388066 w 1414802"/>
              <a:gd name="connsiteY6" fmla="*/ 300828 h 747963"/>
              <a:gd name="connsiteX7" fmla="*/ 1157042 w 1414802"/>
              <a:gd name="connsiteY7" fmla="*/ 87794 h 747963"/>
              <a:gd name="connsiteX8" fmla="*/ 849383 w 1414802"/>
              <a:gd name="connsiteY8" fmla="*/ 0 h 747963"/>
              <a:gd name="connsiteX9" fmla="*/ 396059 w 1414802"/>
              <a:gd name="connsiteY9" fmla="*/ 93766 h 747963"/>
              <a:gd name="connsiteX0" fmla="*/ 366457 w 1385200"/>
              <a:gd name="connsiteY0" fmla="*/ 93766 h 747963"/>
              <a:gd name="connsiteX1" fmla="*/ 250569 w 1385200"/>
              <a:gd name="connsiteY1" fmla="*/ 313554 h 747963"/>
              <a:gd name="connsiteX2" fmla="*/ 32097 w 1385200"/>
              <a:gd name="connsiteY2" fmla="*/ 404102 h 747963"/>
              <a:gd name="connsiteX3" fmla="*/ 50462 w 1385200"/>
              <a:gd name="connsiteY3" fmla="*/ 632722 h 747963"/>
              <a:gd name="connsiteX4" fmla="*/ 344205 w 1385200"/>
              <a:gd name="connsiteY4" fmla="*/ 745499 h 747963"/>
              <a:gd name="connsiteX5" fmla="*/ 1259275 w 1385200"/>
              <a:gd name="connsiteY5" fmla="*/ 695962 h 747963"/>
              <a:gd name="connsiteX6" fmla="*/ 1358464 w 1385200"/>
              <a:gd name="connsiteY6" fmla="*/ 300828 h 747963"/>
              <a:gd name="connsiteX7" fmla="*/ 1127440 w 1385200"/>
              <a:gd name="connsiteY7" fmla="*/ 87794 h 747963"/>
              <a:gd name="connsiteX8" fmla="*/ 819781 w 1385200"/>
              <a:gd name="connsiteY8" fmla="*/ 0 h 747963"/>
              <a:gd name="connsiteX9" fmla="*/ 366457 w 1385200"/>
              <a:gd name="connsiteY9" fmla="*/ 93766 h 747963"/>
              <a:gd name="connsiteX0" fmla="*/ 366457 w 1385200"/>
              <a:gd name="connsiteY0" fmla="*/ 93766 h 747963"/>
              <a:gd name="connsiteX1" fmla="*/ 250569 w 1385200"/>
              <a:gd name="connsiteY1" fmla="*/ 313554 h 747963"/>
              <a:gd name="connsiteX2" fmla="*/ 32097 w 1385200"/>
              <a:gd name="connsiteY2" fmla="*/ 404102 h 747963"/>
              <a:gd name="connsiteX3" fmla="*/ 50462 w 1385200"/>
              <a:gd name="connsiteY3" fmla="*/ 632722 h 747963"/>
              <a:gd name="connsiteX4" fmla="*/ 344205 w 1385200"/>
              <a:gd name="connsiteY4" fmla="*/ 745499 h 747963"/>
              <a:gd name="connsiteX5" fmla="*/ 1259275 w 1385200"/>
              <a:gd name="connsiteY5" fmla="*/ 695962 h 747963"/>
              <a:gd name="connsiteX6" fmla="*/ 1358464 w 1385200"/>
              <a:gd name="connsiteY6" fmla="*/ 300828 h 747963"/>
              <a:gd name="connsiteX7" fmla="*/ 1127440 w 1385200"/>
              <a:gd name="connsiteY7" fmla="*/ 87794 h 747963"/>
              <a:gd name="connsiteX8" fmla="*/ 819781 w 1385200"/>
              <a:gd name="connsiteY8" fmla="*/ 0 h 747963"/>
              <a:gd name="connsiteX9" fmla="*/ 366457 w 1385200"/>
              <a:gd name="connsiteY9" fmla="*/ 93766 h 747963"/>
              <a:gd name="connsiteX0" fmla="*/ 366457 w 1385200"/>
              <a:gd name="connsiteY0" fmla="*/ 93766 h 747963"/>
              <a:gd name="connsiteX1" fmla="*/ 250569 w 1385200"/>
              <a:gd name="connsiteY1" fmla="*/ 313554 h 747963"/>
              <a:gd name="connsiteX2" fmla="*/ 32097 w 1385200"/>
              <a:gd name="connsiteY2" fmla="*/ 404102 h 747963"/>
              <a:gd name="connsiteX3" fmla="*/ 50462 w 1385200"/>
              <a:gd name="connsiteY3" fmla="*/ 632722 h 747963"/>
              <a:gd name="connsiteX4" fmla="*/ 344205 w 1385200"/>
              <a:gd name="connsiteY4" fmla="*/ 745499 h 747963"/>
              <a:gd name="connsiteX5" fmla="*/ 1259275 w 1385200"/>
              <a:gd name="connsiteY5" fmla="*/ 695962 h 747963"/>
              <a:gd name="connsiteX6" fmla="*/ 1358464 w 1385200"/>
              <a:gd name="connsiteY6" fmla="*/ 300828 h 747963"/>
              <a:gd name="connsiteX7" fmla="*/ 1127440 w 1385200"/>
              <a:gd name="connsiteY7" fmla="*/ 87794 h 747963"/>
              <a:gd name="connsiteX8" fmla="*/ 819781 w 1385200"/>
              <a:gd name="connsiteY8" fmla="*/ 0 h 747963"/>
              <a:gd name="connsiteX9" fmla="*/ 366457 w 1385200"/>
              <a:gd name="connsiteY9" fmla="*/ 93766 h 747963"/>
              <a:gd name="connsiteX0" fmla="*/ 366457 w 1385200"/>
              <a:gd name="connsiteY0" fmla="*/ 93766 h 747963"/>
              <a:gd name="connsiteX1" fmla="*/ 250569 w 1385200"/>
              <a:gd name="connsiteY1" fmla="*/ 313554 h 747963"/>
              <a:gd name="connsiteX2" fmla="*/ 32097 w 1385200"/>
              <a:gd name="connsiteY2" fmla="*/ 404102 h 747963"/>
              <a:gd name="connsiteX3" fmla="*/ 50462 w 1385200"/>
              <a:gd name="connsiteY3" fmla="*/ 632722 h 747963"/>
              <a:gd name="connsiteX4" fmla="*/ 344205 w 1385200"/>
              <a:gd name="connsiteY4" fmla="*/ 745499 h 747963"/>
              <a:gd name="connsiteX5" fmla="*/ 1259275 w 1385200"/>
              <a:gd name="connsiteY5" fmla="*/ 695962 h 747963"/>
              <a:gd name="connsiteX6" fmla="*/ 1358464 w 1385200"/>
              <a:gd name="connsiteY6" fmla="*/ 300828 h 747963"/>
              <a:gd name="connsiteX7" fmla="*/ 1047082 w 1385200"/>
              <a:gd name="connsiteY7" fmla="*/ 169236 h 747963"/>
              <a:gd name="connsiteX8" fmla="*/ 819781 w 1385200"/>
              <a:gd name="connsiteY8" fmla="*/ 0 h 747963"/>
              <a:gd name="connsiteX9" fmla="*/ 366457 w 1385200"/>
              <a:gd name="connsiteY9" fmla="*/ 93766 h 747963"/>
              <a:gd name="connsiteX0" fmla="*/ 354807 w 1373550"/>
              <a:gd name="connsiteY0" fmla="*/ 93766 h 747963"/>
              <a:gd name="connsiteX1" fmla="*/ 238919 w 1373550"/>
              <a:gd name="connsiteY1" fmla="*/ 313554 h 747963"/>
              <a:gd name="connsiteX2" fmla="*/ 20447 w 1373550"/>
              <a:gd name="connsiteY2" fmla="*/ 404102 h 747963"/>
              <a:gd name="connsiteX3" fmla="*/ 61436 w 1373550"/>
              <a:gd name="connsiteY3" fmla="*/ 719270 h 747963"/>
              <a:gd name="connsiteX4" fmla="*/ 332555 w 1373550"/>
              <a:gd name="connsiteY4" fmla="*/ 745499 h 747963"/>
              <a:gd name="connsiteX5" fmla="*/ 1247625 w 1373550"/>
              <a:gd name="connsiteY5" fmla="*/ 695962 h 747963"/>
              <a:gd name="connsiteX6" fmla="*/ 1346814 w 1373550"/>
              <a:gd name="connsiteY6" fmla="*/ 300828 h 747963"/>
              <a:gd name="connsiteX7" fmla="*/ 1035432 w 1373550"/>
              <a:gd name="connsiteY7" fmla="*/ 169236 h 747963"/>
              <a:gd name="connsiteX8" fmla="*/ 808131 w 1373550"/>
              <a:gd name="connsiteY8" fmla="*/ 0 h 747963"/>
              <a:gd name="connsiteX9" fmla="*/ 354807 w 1373550"/>
              <a:gd name="connsiteY9" fmla="*/ 93766 h 747963"/>
              <a:gd name="connsiteX0" fmla="*/ 354807 w 1356773"/>
              <a:gd name="connsiteY0" fmla="*/ 93766 h 754888"/>
              <a:gd name="connsiteX1" fmla="*/ 238919 w 1356773"/>
              <a:gd name="connsiteY1" fmla="*/ 313554 h 754888"/>
              <a:gd name="connsiteX2" fmla="*/ 20447 w 1356773"/>
              <a:gd name="connsiteY2" fmla="*/ 404102 h 754888"/>
              <a:gd name="connsiteX3" fmla="*/ 61436 w 1356773"/>
              <a:gd name="connsiteY3" fmla="*/ 719270 h 754888"/>
              <a:gd name="connsiteX4" fmla="*/ 332555 w 1356773"/>
              <a:gd name="connsiteY4" fmla="*/ 745499 h 754888"/>
              <a:gd name="connsiteX5" fmla="*/ 802884 w 1356773"/>
              <a:gd name="connsiteY5" fmla="*/ 751532 h 754888"/>
              <a:gd name="connsiteX6" fmla="*/ 1247625 w 1356773"/>
              <a:gd name="connsiteY6" fmla="*/ 695962 h 754888"/>
              <a:gd name="connsiteX7" fmla="*/ 1346814 w 1356773"/>
              <a:gd name="connsiteY7" fmla="*/ 300828 h 754888"/>
              <a:gd name="connsiteX8" fmla="*/ 1035432 w 1356773"/>
              <a:gd name="connsiteY8" fmla="*/ 169236 h 754888"/>
              <a:gd name="connsiteX9" fmla="*/ 808131 w 1356773"/>
              <a:gd name="connsiteY9" fmla="*/ 0 h 754888"/>
              <a:gd name="connsiteX10" fmla="*/ 354807 w 1356773"/>
              <a:gd name="connsiteY10" fmla="*/ 93766 h 754888"/>
              <a:gd name="connsiteX0" fmla="*/ 354807 w 1354894"/>
              <a:gd name="connsiteY0" fmla="*/ 93766 h 745758"/>
              <a:gd name="connsiteX1" fmla="*/ 238919 w 1354894"/>
              <a:gd name="connsiteY1" fmla="*/ 313554 h 745758"/>
              <a:gd name="connsiteX2" fmla="*/ 20447 w 1354894"/>
              <a:gd name="connsiteY2" fmla="*/ 404102 h 745758"/>
              <a:gd name="connsiteX3" fmla="*/ 61436 w 1354894"/>
              <a:gd name="connsiteY3" fmla="*/ 719270 h 745758"/>
              <a:gd name="connsiteX4" fmla="*/ 332555 w 1354894"/>
              <a:gd name="connsiteY4" fmla="*/ 745499 h 745758"/>
              <a:gd name="connsiteX5" fmla="*/ 915696 w 1354894"/>
              <a:gd name="connsiteY5" fmla="*/ 662588 h 745758"/>
              <a:gd name="connsiteX6" fmla="*/ 1247625 w 1354894"/>
              <a:gd name="connsiteY6" fmla="*/ 695962 h 745758"/>
              <a:gd name="connsiteX7" fmla="*/ 1346814 w 1354894"/>
              <a:gd name="connsiteY7" fmla="*/ 300828 h 745758"/>
              <a:gd name="connsiteX8" fmla="*/ 1035432 w 1354894"/>
              <a:gd name="connsiteY8" fmla="*/ 169236 h 745758"/>
              <a:gd name="connsiteX9" fmla="*/ 808131 w 1354894"/>
              <a:gd name="connsiteY9" fmla="*/ 0 h 745758"/>
              <a:gd name="connsiteX10" fmla="*/ 354807 w 1354894"/>
              <a:gd name="connsiteY10" fmla="*/ 93766 h 745758"/>
              <a:gd name="connsiteX0" fmla="*/ 354807 w 1354894"/>
              <a:gd name="connsiteY0" fmla="*/ 93766 h 746554"/>
              <a:gd name="connsiteX1" fmla="*/ 238919 w 1354894"/>
              <a:gd name="connsiteY1" fmla="*/ 313554 h 746554"/>
              <a:gd name="connsiteX2" fmla="*/ 20447 w 1354894"/>
              <a:gd name="connsiteY2" fmla="*/ 404102 h 746554"/>
              <a:gd name="connsiteX3" fmla="*/ 61436 w 1354894"/>
              <a:gd name="connsiteY3" fmla="*/ 719270 h 746554"/>
              <a:gd name="connsiteX4" fmla="*/ 332555 w 1354894"/>
              <a:gd name="connsiteY4" fmla="*/ 745499 h 746554"/>
              <a:gd name="connsiteX5" fmla="*/ 915696 w 1354894"/>
              <a:gd name="connsiteY5" fmla="*/ 662588 h 746554"/>
              <a:gd name="connsiteX6" fmla="*/ 1247625 w 1354894"/>
              <a:gd name="connsiteY6" fmla="*/ 695962 h 746554"/>
              <a:gd name="connsiteX7" fmla="*/ 1346814 w 1354894"/>
              <a:gd name="connsiteY7" fmla="*/ 300828 h 746554"/>
              <a:gd name="connsiteX8" fmla="*/ 1035432 w 1354894"/>
              <a:gd name="connsiteY8" fmla="*/ 169236 h 746554"/>
              <a:gd name="connsiteX9" fmla="*/ 808131 w 1354894"/>
              <a:gd name="connsiteY9" fmla="*/ 0 h 746554"/>
              <a:gd name="connsiteX10" fmla="*/ 354807 w 1354894"/>
              <a:gd name="connsiteY10" fmla="*/ 93766 h 746554"/>
              <a:gd name="connsiteX0" fmla="*/ 354807 w 1372101"/>
              <a:gd name="connsiteY0" fmla="*/ 93766 h 746554"/>
              <a:gd name="connsiteX1" fmla="*/ 238919 w 1372101"/>
              <a:gd name="connsiteY1" fmla="*/ 313554 h 746554"/>
              <a:gd name="connsiteX2" fmla="*/ 20447 w 1372101"/>
              <a:gd name="connsiteY2" fmla="*/ 404102 h 746554"/>
              <a:gd name="connsiteX3" fmla="*/ 61436 w 1372101"/>
              <a:gd name="connsiteY3" fmla="*/ 719270 h 746554"/>
              <a:gd name="connsiteX4" fmla="*/ 332555 w 1372101"/>
              <a:gd name="connsiteY4" fmla="*/ 745499 h 746554"/>
              <a:gd name="connsiteX5" fmla="*/ 915696 w 1372101"/>
              <a:gd name="connsiteY5" fmla="*/ 662588 h 746554"/>
              <a:gd name="connsiteX6" fmla="*/ 1320952 w 1372101"/>
              <a:gd name="connsiteY6" fmla="*/ 629254 h 746554"/>
              <a:gd name="connsiteX7" fmla="*/ 1346814 w 1372101"/>
              <a:gd name="connsiteY7" fmla="*/ 300828 h 746554"/>
              <a:gd name="connsiteX8" fmla="*/ 1035432 w 1372101"/>
              <a:gd name="connsiteY8" fmla="*/ 169236 h 746554"/>
              <a:gd name="connsiteX9" fmla="*/ 808131 w 1372101"/>
              <a:gd name="connsiteY9" fmla="*/ 0 h 746554"/>
              <a:gd name="connsiteX10" fmla="*/ 354807 w 1372101"/>
              <a:gd name="connsiteY10" fmla="*/ 93766 h 746554"/>
              <a:gd name="connsiteX0" fmla="*/ 354807 w 1372101"/>
              <a:gd name="connsiteY0" fmla="*/ 93766 h 746554"/>
              <a:gd name="connsiteX1" fmla="*/ 238919 w 1372101"/>
              <a:gd name="connsiteY1" fmla="*/ 313554 h 746554"/>
              <a:gd name="connsiteX2" fmla="*/ 20447 w 1372101"/>
              <a:gd name="connsiteY2" fmla="*/ 404102 h 746554"/>
              <a:gd name="connsiteX3" fmla="*/ 61436 w 1372101"/>
              <a:gd name="connsiteY3" fmla="*/ 719270 h 746554"/>
              <a:gd name="connsiteX4" fmla="*/ 332555 w 1372101"/>
              <a:gd name="connsiteY4" fmla="*/ 745499 h 746554"/>
              <a:gd name="connsiteX5" fmla="*/ 915696 w 1372101"/>
              <a:gd name="connsiteY5" fmla="*/ 662588 h 746554"/>
              <a:gd name="connsiteX6" fmla="*/ 1320952 w 1372101"/>
              <a:gd name="connsiteY6" fmla="*/ 629254 h 746554"/>
              <a:gd name="connsiteX7" fmla="*/ 1346814 w 1372101"/>
              <a:gd name="connsiteY7" fmla="*/ 300828 h 746554"/>
              <a:gd name="connsiteX8" fmla="*/ 1035432 w 1372101"/>
              <a:gd name="connsiteY8" fmla="*/ 169236 h 746554"/>
              <a:gd name="connsiteX9" fmla="*/ 808131 w 1372101"/>
              <a:gd name="connsiteY9" fmla="*/ 0 h 746554"/>
              <a:gd name="connsiteX10" fmla="*/ 354807 w 1372101"/>
              <a:gd name="connsiteY10" fmla="*/ 93766 h 746554"/>
              <a:gd name="connsiteX0" fmla="*/ 354807 w 1372101"/>
              <a:gd name="connsiteY0" fmla="*/ 93766 h 745668"/>
              <a:gd name="connsiteX1" fmla="*/ 238919 w 1372101"/>
              <a:gd name="connsiteY1" fmla="*/ 313554 h 745668"/>
              <a:gd name="connsiteX2" fmla="*/ 20447 w 1372101"/>
              <a:gd name="connsiteY2" fmla="*/ 404102 h 745668"/>
              <a:gd name="connsiteX3" fmla="*/ 61436 w 1372101"/>
              <a:gd name="connsiteY3" fmla="*/ 719270 h 745668"/>
              <a:gd name="connsiteX4" fmla="*/ 332555 w 1372101"/>
              <a:gd name="connsiteY4" fmla="*/ 745499 h 745668"/>
              <a:gd name="connsiteX5" fmla="*/ 915696 w 1372101"/>
              <a:gd name="connsiteY5" fmla="*/ 662588 h 745668"/>
              <a:gd name="connsiteX6" fmla="*/ 1320952 w 1372101"/>
              <a:gd name="connsiteY6" fmla="*/ 629254 h 745668"/>
              <a:gd name="connsiteX7" fmla="*/ 1346814 w 1372101"/>
              <a:gd name="connsiteY7" fmla="*/ 300828 h 745668"/>
              <a:gd name="connsiteX8" fmla="*/ 1035432 w 1372101"/>
              <a:gd name="connsiteY8" fmla="*/ 169236 h 745668"/>
              <a:gd name="connsiteX9" fmla="*/ 808131 w 1372101"/>
              <a:gd name="connsiteY9" fmla="*/ 0 h 745668"/>
              <a:gd name="connsiteX10" fmla="*/ 354807 w 1372101"/>
              <a:gd name="connsiteY10" fmla="*/ 93766 h 745668"/>
              <a:gd name="connsiteX0" fmla="*/ 342321 w 1359615"/>
              <a:gd name="connsiteY0" fmla="*/ 93766 h 773107"/>
              <a:gd name="connsiteX1" fmla="*/ 226433 w 1359615"/>
              <a:gd name="connsiteY1" fmla="*/ 313554 h 773107"/>
              <a:gd name="connsiteX2" fmla="*/ 7961 w 1359615"/>
              <a:gd name="connsiteY2" fmla="*/ 404102 h 773107"/>
              <a:gd name="connsiteX3" fmla="*/ 88434 w 1359615"/>
              <a:gd name="connsiteY3" fmla="*/ 769301 h 773107"/>
              <a:gd name="connsiteX4" fmla="*/ 320069 w 1359615"/>
              <a:gd name="connsiteY4" fmla="*/ 745499 h 773107"/>
              <a:gd name="connsiteX5" fmla="*/ 903210 w 1359615"/>
              <a:gd name="connsiteY5" fmla="*/ 662588 h 773107"/>
              <a:gd name="connsiteX6" fmla="*/ 1308466 w 1359615"/>
              <a:gd name="connsiteY6" fmla="*/ 629254 h 773107"/>
              <a:gd name="connsiteX7" fmla="*/ 1334328 w 1359615"/>
              <a:gd name="connsiteY7" fmla="*/ 300828 h 773107"/>
              <a:gd name="connsiteX8" fmla="*/ 1022946 w 1359615"/>
              <a:gd name="connsiteY8" fmla="*/ 169236 h 773107"/>
              <a:gd name="connsiteX9" fmla="*/ 795645 w 1359615"/>
              <a:gd name="connsiteY9" fmla="*/ 0 h 773107"/>
              <a:gd name="connsiteX10" fmla="*/ 342321 w 1359615"/>
              <a:gd name="connsiteY10" fmla="*/ 93766 h 773107"/>
              <a:gd name="connsiteX0" fmla="*/ 342321 w 1359615"/>
              <a:gd name="connsiteY0" fmla="*/ 93766 h 778179"/>
              <a:gd name="connsiteX1" fmla="*/ 226433 w 1359615"/>
              <a:gd name="connsiteY1" fmla="*/ 313554 h 778179"/>
              <a:gd name="connsiteX2" fmla="*/ 7961 w 1359615"/>
              <a:gd name="connsiteY2" fmla="*/ 404102 h 778179"/>
              <a:gd name="connsiteX3" fmla="*/ 88434 w 1359615"/>
              <a:gd name="connsiteY3" fmla="*/ 769301 h 778179"/>
              <a:gd name="connsiteX4" fmla="*/ 903210 w 1359615"/>
              <a:gd name="connsiteY4" fmla="*/ 662588 h 778179"/>
              <a:gd name="connsiteX5" fmla="*/ 1308466 w 1359615"/>
              <a:gd name="connsiteY5" fmla="*/ 629254 h 778179"/>
              <a:gd name="connsiteX6" fmla="*/ 1334328 w 1359615"/>
              <a:gd name="connsiteY6" fmla="*/ 300828 h 778179"/>
              <a:gd name="connsiteX7" fmla="*/ 1022946 w 1359615"/>
              <a:gd name="connsiteY7" fmla="*/ 169236 h 778179"/>
              <a:gd name="connsiteX8" fmla="*/ 795645 w 1359615"/>
              <a:gd name="connsiteY8" fmla="*/ 0 h 778179"/>
              <a:gd name="connsiteX9" fmla="*/ 342321 w 1359615"/>
              <a:gd name="connsiteY9" fmla="*/ 93766 h 778179"/>
              <a:gd name="connsiteX0" fmla="*/ 343892 w 1361186"/>
              <a:gd name="connsiteY0" fmla="*/ 93766 h 778179"/>
              <a:gd name="connsiteX1" fmla="*/ 228004 w 1361186"/>
              <a:gd name="connsiteY1" fmla="*/ 313554 h 778179"/>
              <a:gd name="connsiteX2" fmla="*/ 9532 w 1361186"/>
              <a:gd name="connsiteY2" fmla="*/ 404102 h 778179"/>
              <a:gd name="connsiteX3" fmla="*/ 90005 w 1361186"/>
              <a:gd name="connsiteY3" fmla="*/ 769301 h 778179"/>
              <a:gd name="connsiteX4" fmla="*/ 904781 w 1361186"/>
              <a:gd name="connsiteY4" fmla="*/ 662588 h 778179"/>
              <a:gd name="connsiteX5" fmla="*/ 1310037 w 1361186"/>
              <a:gd name="connsiteY5" fmla="*/ 629254 h 778179"/>
              <a:gd name="connsiteX6" fmla="*/ 1335899 w 1361186"/>
              <a:gd name="connsiteY6" fmla="*/ 300828 h 778179"/>
              <a:gd name="connsiteX7" fmla="*/ 1024517 w 1361186"/>
              <a:gd name="connsiteY7" fmla="*/ 169236 h 778179"/>
              <a:gd name="connsiteX8" fmla="*/ 797216 w 1361186"/>
              <a:gd name="connsiteY8" fmla="*/ 0 h 778179"/>
              <a:gd name="connsiteX9" fmla="*/ 343892 w 1361186"/>
              <a:gd name="connsiteY9" fmla="*/ 93766 h 778179"/>
              <a:gd name="connsiteX0" fmla="*/ 359389 w 1376683"/>
              <a:gd name="connsiteY0" fmla="*/ 93766 h 778179"/>
              <a:gd name="connsiteX1" fmla="*/ 243501 w 1376683"/>
              <a:gd name="connsiteY1" fmla="*/ 313554 h 778179"/>
              <a:gd name="connsiteX2" fmla="*/ 25029 w 1376683"/>
              <a:gd name="connsiteY2" fmla="*/ 404102 h 778179"/>
              <a:gd name="connsiteX3" fmla="*/ 105502 w 1376683"/>
              <a:gd name="connsiteY3" fmla="*/ 769301 h 778179"/>
              <a:gd name="connsiteX4" fmla="*/ 920278 w 1376683"/>
              <a:gd name="connsiteY4" fmla="*/ 662588 h 778179"/>
              <a:gd name="connsiteX5" fmla="*/ 1325534 w 1376683"/>
              <a:gd name="connsiteY5" fmla="*/ 629254 h 778179"/>
              <a:gd name="connsiteX6" fmla="*/ 1351396 w 1376683"/>
              <a:gd name="connsiteY6" fmla="*/ 300828 h 778179"/>
              <a:gd name="connsiteX7" fmla="*/ 1040014 w 1376683"/>
              <a:gd name="connsiteY7" fmla="*/ 169236 h 778179"/>
              <a:gd name="connsiteX8" fmla="*/ 812713 w 1376683"/>
              <a:gd name="connsiteY8" fmla="*/ 0 h 778179"/>
              <a:gd name="connsiteX9" fmla="*/ 359389 w 1376683"/>
              <a:gd name="connsiteY9" fmla="*/ 93766 h 778179"/>
              <a:gd name="connsiteX0" fmla="*/ 355866 w 1373160"/>
              <a:gd name="connsiteY0" fmla="*/ 93766 h 779671"/>
              <a:gd name="connsiteX1" fmla="*/ 239978 w 1373160"/>
              <a:gd name="connsiteY1" fmla="*/ 313554 h 779671"/>
              <a:gd name="connsiteX2" fmla="*/ 27147 w 1373160"/>
              <a:gd name="connsiteY2" fmla="*/ 376307 h 779671"/>
              <a:gd name="connsiteX3" fmla="*/ 101979 w 1373160"/>
              <a:gd name="connsiteY3" fmla="*/ 769301 h 779671"/>
              <a:gd name="connsiteX4" fmla="*/ 916755 w 1373160"/>
              <a:gd name="connsiteY4" fmla="*/ 662588 h 779671"/>
              <a:gd name="connsiteX5" fmla="*/ 1322011 w 1373160"/>
              <a:gd name="connsiteY5" fmla="*/ 629254 h 779671"/>
              <a:gd name="connsiteX6" fmla="*/ 1347873 w 1373160"/>
              <a:gd name="connsiteY6" fmla="*/ 300828 h 779671"/>
              <a:gd name="connsiteX7" fmla="*/ 1036491 w 1373160"/>
              <a:gd name="connsiteY7" fmla="*/ 169236 h 779671"/>
              <a:gd name="connsiteX8" fmla="*/ 809190 w 1373160"/>
              <a:gd name="connsiteY8" fmla="*/ 0 h 779671"/>
              <a:gd name="connsiteX9" fmla="*/ 355866 w 1373160"/>
              <a:gd name="connsiteY9" fmla="*/ 93766 h 779671"/>
              <a:gd name="connsiteX0" fmla="*/ 355866 w 1373160"/>
              <a:gd name="connsiteY0" fmla="*/ 93766 h 779671"/>
              <a:gd name="connsiteX1" fmla="*/ 239978 w 1373160"/>
              <a:gd name="connsiteY1" fmla="*/ 313554 h 779671"/>
              <a:gd name="connsiteX2" fmla="*/ 27147 w 1373160"/>
              <a:gd name="connsiteY2" fmla="*/ 376307 h 779671"/>
              <a:gd name="connsiteX3" fmla="*/ 101979 w 1373160"/>
              <a:gd name="connsiteY3" fmla="*/ 769301 h 779671"/>
              <a:gd name="connsiteX4" fmla="*/ 916755 w 1373160"/>
              <a:gd name="connsiteY4" fmla="*/ 662588 h 779671"/>
              <a:gd name="connsiteX5" fmla="*/ 1322011 w 1373160"/>
              <a:gd name="connsiteY5" fmla="*/ 629254 h 779671"/>
              <a:gd name="connsiteX6" fmla="*/ 1347873 w 1373160"/>
              <a:gd name="connsiteY6" fmla="*/ 300828 h 779671"/>
              <a:gd name="connsiteX7" fmla="*/ 1104178 w 1373160"/>
              <a:gd name="connsiteY7" fmla="*/ 252621 h 779671"/>
              <a:gd name="connsiteX8" fmla="*/ 809190 w 1373160"/>
              <a:gd name="connsiteY8" fmla="*/ 0 h 779671"/>
              <a:gd name="connsiteX9" fmla="*/ 355866 w 1373160"/>
              <a:gd name="connsiteY9" fmla="*/ 93766 h 779671"/>
              <a:gd name="connsiteX0" fmla="*/ 355866 w 1384127"/>
              <a:gd name="connsiteY0" fmla="*/ 93766 h 779671"/>
              <a:gd name="connsiteX1" fmla="*/ 239978 w 1384127"/>
              <a:gd name="connsiteY1" fmla="*/ 313554 h 779671"/>
              <a:gd name="connsiteX2" fmla="*/ 27147 w 1384127"/>
              <a:gd name="connsiteY2" fmla="*/ 376307 h 779671"/>
              <a:gd name="connsiteX3" fmla="*/ 101979 w 1384127"/>
              <a:gd name="connsiteY3" fmla="*/ 769301 h 779671"/>
              <a:gd name="connsiteX4" fmla="*/ 916755 w 1384127"/>
              <a:gd name="connsiteY4" fmla="*/ 662588 h 779671"/>
              <a:gd name="connsiteX5" fmla="*/ 1322011 w 1384127"/>
              <a:gd name="connsiteY5" fmla="*/ 629254 h 779671"/>
              <a:gd name="connsiteX6" fmla="*/ 1364794 w 1384127"/>
              <a:gd name="connsiteY6" fmla="*/ 400890 h 779671"/>
              <a:gd name="connsiteX7" fmla="*/ 1104178 w 1384127"/>
              <a:gd name="connsiteY7" fmla="*/ 252621 h 779671"/>
              <a:gd name="connsiteX8" fmla="*/ 809190 w 1384127"/>
              <a:gd name="connsiteY8" fmla="*/ 0 h 779671"/>
              <a:gd name="connsiteX9" fmla="*/ 355866 w 1384127"/>
              <a:gd name="connsiteY9" fmla="*/ 93766 h 779671"/>
              <a:gd name="connsiteX0" fmla="*/ 355866 w 1384127"/>
              <a:gd name="connsiteY0" fmla="*/ 93766 h 779671"/>
              <a:gd name="connsiteX1" fmla="*/ 239978 w 1384127"/>
              <a:gd name="connsiteY1" fmla="*/ 313554 h 779671"/>
              <a:gd name="connsiteX2" fmla="*/ 27147 w 1384127"/>
              <a:gd name="connsiteY2" fmla="*/ 376307 h 779671"/>
              <a:gd name="connsiteX3" fmla="*/ 101979 w 1384127"/>
              <a:gd name="connsiteY3" fmla="*/ 769301 h 779671"/>
              <a:gd name="connsiteX4" fmla="*/ 916755 w 1384127"/>
              <a:gd name="connsiteY4" fmla="*/ 662588 h 779671"/>
              <a:gd name="connsiteX5" fmla="*/ 1322011 w 1384127"/>
              <a:gd name="connsiteY5" fmla="*/ 629254 h 779671"/>
              <a:gd name="connsiteX6" fmla="*/ 1364794 w 1384127"/>
              <a:gd name="connsiteY6" fmla="*/ 400890 h 779671"/>
              <a:gd name="connsiteX7" fmla="*/ 1104178 w 1384127"/>
              <a:gd name="connsiteY7" fmla="*/ 252621 h 779671"/>
              <a:gd name="connsiteX8" fmla="*/ 809190 w 1384127"/>
              <a:gd name="connsiteY8" fmla="*/ 0 h 779671"/>
              <a:gd name="connsiteX9" fmla="*/ 355866 w 1384127"/>
              <a:gd name="connsiteY9" fmla="*/ 93766 h 779671"/>
              <a:gd name="connsiteX0" fmla="*/ 355866 w 1384127"/>
              <a:gd name="connsiteY0" fmla="*/ 93975 h 779880"/>
              <a:gd name="connsiteX1" fmla="*/ 239978 w 1384127"/>
              <a:gd name="connsiteY1" fmla="*/ 313763 h 779880"/>
              <a:gd name="connsiteX2" fmla="*/ 27147 w 1384127"/>
              <a:gd name="connsiteY2" fmla="*/ 376516 h 779880"/>
              <a:gd name="connsiteX3" fmla="*/ 101979 w 1384127"/>
              <a:gd name="connsiteY3" fmla="*/ 769510 h 779880"/>
              <a:gd name="connsiteX4" fmla="*/ 916755 w 1384127"/>
              <a:gd name="connsiteY4" fmla="*/ 662797 h 779880"/>
              <a:gd name="connsiteX5" fmla="*/ 1322011 w 1384127"/>
              <a:gd name="connsiteY5" fmla="*/ 629463 h 779880"/>
              <a:gd name="connsiteX6" fmla="*/ 1364794 w 1384127"/>
              <a:gd name="connsiteY6" fmla="*/ 401099 h 779880"/>
              <a:gd name="connsiteX7" fmla="*/ 1104178 w 1384127"/>
              <a:gd name="connsiteY7" fmla="*/ 252830 h 779880"/>
              <a:gd name="connsiteX8" fmla="*/ 809190 w 1384127"/>
              <a:gd name="connsiteY8" fmla="*/ 209 h 779880"/>
              <a:gd name="connsiteX9" fmla="*/ 355866 w 1384127"/>
              <a:gd name="connsiteY9" fmla="*/ 93975 h 779880"/>
              <a:gd name="connsiteX0" fmla="*/ 355866 w 1384127"/>
              <a:gd name="connsiteY0" fmla="*/ 93975 h 779880"/>
              <a:gd name="connsiteX1" fmla="*/ 239978 w 1384127"/>
              <a:gd name="connsiteY1" fmla="*/ 313763 h 779880"/>
              <a:gd name="connsiteX2" fmla="*/ 27147 w 1384127"/>
              <a:gd name="connsiteY2" fmla="*/ 376516 h 779880"/>
              <a:gd name="connsiteX3" fmla="*/ 101979 w 1384127"/>
              <a:gd name="connsiteY3" fmla="*/ 769510 h 779880"/>
              <a:gd name="connsiteX4" fmla="*/ 916755 w 1384127"/>
              <a:gd name="connsiteY4" fmla="*/ 662797 h 779880"/>
              <a:gd name="connsiteX5" fmla="*/ 1322011 w 1384127"/>
              <a:gd name="connsiteY5" fmla="*/ 629463 h 779880"/>
              <a:gd name="connsiteX6" fmla="*/ 1364794 w 1384127"/>
              <a:gd name="connsiteY6" fmla="*/ 401099 h 779880"/>
              <a:gd name="connsiteX7" fmla="*/ 1104178 w 1384127"/>
              <a:gd name="connsiteY7" fmla="*/ 252830 h 779880"/>
              <a:gd name="connsiteX8" fmla="*/ 809190 w 1384127"/>
              <a:gd name="connsiteY8" fmla="*/ 209 h 779880"/>
              <a:gd name="connsiteX9" fmla="*/ 355866 w 1384127"/>
              <a:gd name="connsiteY9" fmla="*/ 93975 h 77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4127" h="779880">
                <a:moveTo>
                  <a:pt x="355866" y="93975"/>
                </a:moveTo>
                <a:cubicBezTo>
                  <a:pt x="260997" y="146234"/>
                  <a:pt x="294764" y="266673"/>
                  <a:pt x="239978" y="313763"/>
                </a:cubicBezTo>
                <a:cubicBezTo>
                  <a:pt x="185192" y="360853"/>
                  <a:pt x="50147" y="300558"/>
                  <a:pt x="27147" y="376516"/>
                </a:cubicBezTo>
                <a:cubicBezTo>
                  <a:pt x="4147" y="452474"/>
                  <a:pt x="-46289" y="721797"/>
                  <a:pt x="101979" y="769510"/>
                </a:cubicBezTo>
                <a:cubicBezTo>
                  <a:pt x="250247" y="817223"/>
                  <a:pt x="713416" y="686138"/>
                  <a:pt x="916755" y="662797"/>
                </a:cubicBezTo>
                <a:cubicBezTo>
                  <a:pt x="1120094" y="639456"/>
                  <a:pt x="1247338" y="673079"/>
                  <a:pt x="1322011" y="629463"/>
                </a:cubicBezTo>
                <a:cubicBezTo>
                  <a:pt x="1396684" y="585847"/>
                  <a:pt x="1394623" y="527294"/>
                  <a:pt x="1364794" y="401099"/>
                </a:cubicBezTo>
                <a:cubicBezTo>
                  <a:pt x="1305136" y="281787"/>
                  <a:pt x="1196778" y="319645"/>
                  <a:pt x="1104178" y="252830"/>
                </a:cubicBezTo>
                <a:cubicBezTo>
                  <a:pt x="1011578" y="186015"/>
                  <a:pt x="971431" y="3870"/>
                  <a:pt x="809190" y="209"/>
                </a:cubicBezTo>
                <a:cubicBezTo>
                  <a:pt x="646949" y="-3452"/>
                  <a:pt x="450735" y="41716"/>
                  <a:pt x="355866" y="93975"/>
                </a:cubicBezTo>
                <a:close/>
              </a:path>
            </a:pathLst>
          </a:custGeom>
          <a:solidFill>
            <a:srgbClr val="9AE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latin typeface="Calibri"/>
            </a:endParaRPr>
          </a:p>
        </p:txBody>
      </p:sp>
      <p:cxnSp>
        <p:nvCxnSpPr>
          <p:cNvPr id="10" name="Straight Connector 9">
            <a:extLst>
              <a:ext uri="{FF2B5EF4-FFF2-40B4-BE49-F238E27FC236}">
                <a16:creationId xmlns:a16="http://schemas.microsoft.com/office/drawing/2014/main" id="{AC621197-986E-6ED5-2BD3-2C994BC813BE}"/>
              </a:ext>
            </a:extLst>
          </p:cNvPr>
          <p:cNvCxnSpPr>
            <a:cxnSpLocks/>
          </p:cNvCxnSpPr>
          <p:nvPr/>
        </p:nvCxnSpPr>
        <p:spPr>
          <a:xfrm>
            <a:off x="8253710" y="3925862"/>
            <a:ext cx="837872" cy="126854"/>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C03A2CD-20EE-E9E9-4909-82E374ABE9AD}"/>
              </a:ext>
            </a:extLst>
          </p:cNvPr>
          <p:cNvCxnSpPr>
            <a:cxnSpLocks/>
          </p:cNvCxnSpPr>
          <p:nvPr/>
        </p:nvCxnSpPr>
        <p:spPr>
          <a:xfrm>
            <a:off x="9328504" y="4024208"/>
            <a:ext cx="2231087" cy="1313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4A1219F-9B05-D373-563E-80DF000564BA}"/>
              </a:ext>
            </a:extLst>
          </p:cNvPr>
          <p:cNvCxnSpPr>
            <a:cxnSpLocks/>
            <a:stCxn id="48" idx="1"/>
          </p:cNvCxnSpPr>
          <p:nvPr/>
        </p:nvCxnSpPr>
        <p:spPr>
          <a:xfrm flipV="1">
            <a:off x="8253394" y="4067416"/>
            <a:ext cx="2409685" cy="49485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F07449E-35DD-6C9E-C2B7-B894A1E20A0D}"/>
              </a:ext>
            </a:extLst>
          </p:cNvPr>
          <p:cNvCxnSpPr>
            <a:cxnSpLocks/>
            <a:endCxn id="72" idx="2"/>
          </p:cNvCxnSpPr>
          <p:nvPr/>
        </p:nvCxnSpPr>
        <p:spPr>
          <a:xfrm>
            <a:off x="8006047" y="3911838"/>
            <a:ext cx="19693" cy="57962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6E6B145B-315A-96FA-3A1C-7FAD12548137}"/>
              </a:ext>
            </a:extLst>
          </p:cNvPr>
          <p:cNvCxnSpPr>
            <a:cxnSpLocks/>
            <a:stCxn id="48" idx="0"/>
          </p:cNvCxnSpPr>
          <p:nvPr/>
        </p:nvCxnSpPr>
        <p:spPr>
          <a:xfrm flipV="1">
            <a:off x="8253348" y="4024210"/>
            <a:ext cx="1101506" cy="46715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492DC3C4-18F8-CD24-8A25-030F22383EB5}"/>
              </a:ext>
            </a:extLst>
          </p:cNvPr>
          <p:cNvSpPr txBox="1"/>
          <p:nvPr/>
        </p:nvSpPr>
        <p:spPr>
          <a:xfrm>
            <a:off x="11202931" y="3847093"/>
            <a:ext cx="688907" cy="391454"/>
          </a:xfrm>
          <a:prstGeom prst="rect">
            <a:avLst/>
          </a:prstGeom>
          <a:noFill/>
        </p:spPr>
        <p:txBody>
          <a:bodyPr wrap="none" rtlCol="0">
            <a:spAutoFit/>
          </a:bodyPr>
          <a:lstStyle/>
          <a:p>
            <a:pPr>
              <a:lnSpc>
                <a:spcPct val="80000"/>
              </a:lnSpc>
            </a:pPr>
            <a:r>
              <a:rPr lang="en-US" sz="1200" dirty="0">
                <a:solidFill>
                  <a:prstClr val="black"/>
                </a:solidFill>
                <a:latin typeface="Calibri"/>
              </a:rPr>
              <a:t>to </a:t>
            </a:r>
          </a:p>
          <a:p>
            <a:pPr>
              <a:lnSpc>
                <a:spcPct val="80000"/>
              </a:lnSpc>
            </a:pPr>
            <a:r>
              <a:rPr lang="en-US" sz="1200" dirty="0">
                <a:solidFill>
                  <a:prstClr val="black"/>
                </a:solidFill>
                <a:latin typeface="Calibri"/>
              </a:rPr>
              <a:t>Internet</a:t>
            </a:r>
          </a:p>
        </p:txBody>
      </p:sp>
      <p:grpSp>
        <p:nvGrpSpPr>
          <p:cNvPr id="47" name="Group 46">
            <a:extLst>
              <a:ext uri="{FF2B5EF4-FFF2-40B4-BE49-F238E27FC236}">
                <a16:creationId xmlns:a16="http://schemas.microsoft.com/office/drawing/2014/main" id="{58A47BDB-CA4A-5EC9-FDE9-AF0549D875AA}"/>
              </a:ext>
            </a:extLst>
          </p:cNvPr>
          <p:cNvGrpSpPr/>
          <p:nvPr/>
        </p:nvGrpSpPr>
        <p:grpSpPr>
          <a:xfrm>
            <a:off x="7801045" y="4419628"/>
            <a:ext cx="452349" cy="206325"/>
            <a:chOff x="7493876" y="2774731"/>
            <a:chExt cx="1481958" cy="894622"/>
          </a:xfrm>
        </p:grpSpPr>
        <p:sp>
          <p:nvSpPr>
            <p:cNvPr id="48" name="Freeform 47">
              <a:extLst>
                <a:ext uri="{FF2B5EF4-FFF2-40B4-BE49-F238E27FC236}">
                  <a16:creationId xmlns:a16="http://schemas.microsoft.com/office/drawing/2014/main" id="{9AEC21D8-72B4-6EA6-9864-3706E10E320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9" name="Oval 48">
              <a:extLst>
                <a:ext uri="{FF2B5EF4-FFF2-40B4-BE49-F238E27FC236}">
                  <a16:creationId xmlns:a16="http://schemas.microsoft.com/office/drawing/2014/main" id="{4CC978CC-96DB-0F31-2958-DD4E7EE61060}"/>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52" name="Group 51">
              <a:extLst>
                <a:ext uri="{FF2B5EF4-FFF2-40B4-BE49-F238E27FC236}">
                  <a16:creationId xmlns:a16="http://schemas.microsoft.com/office/drawing/2014/main" id="{A3C70571-452F-E279-9060-CFD42F76DA0B}"/>
                </a:ext>
              </a:extLst>
            </p:cNvPr>
            <p:cNvGrpSpPr/>
            <p:nvPr/>
          </p:nvGrpSpPr>
          <p:grpSpPr>
            <a:xfrm>
              <a:off x="7713663" y="2848339"/>
              <a:ext cx="1042107" cy="425543"/>
              <a:chOff x="7786941" y="2884917"/>
              <a:chExt cx="897649" cy="353919"/>
            </a:xfrm>
          </p:grpSpPr>
          <p:sp>
            <p:nvSpPr>
              <p:cNvPr id="53" name="Freeform 52">
                <a:extLst>
                  <a:ext uri="{FF2B5EF4-FFF2-40B4-BE49-F238E27FC236}">
                    <a16:creationId xmlns:a16="http://schemas.microsoft.com/office/drawing/2014/main" id="{EE878792-1F70-8CC7-B832-04BBF7DD687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Freeform 53">
                <a:extLst>
                  <a:ext uri="{FF2B5EF4-FFF2-40B4-BE49-F238E27FC236}">
                    <a16:creationId xmlns:a16="http://schemas.microsoft.com/office/drawing/2014/main" id="{1C36A011-CA64-BB2C-42FA-3C80D9B3141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Freeform 59">
                <a:extLst>
                  <a:ext uri="{FF2B5EF4-FFF2-40B4-BE49-F238E27FC236}">
                    <a16:creationId xmlns:a16="http://schemas.microsoft.com/office/drawing/2014/main" id="{425D3D20-0B12-E420-B6A5-CE3E1B7E4C12}"/>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Freeform 71">
                <a:extLst>
                  <a:ext uri="{FF2B5EF4-FFF2-40B4-BE49-F238E27FC236}">
                    <a16:creationId xmlns:a16="http://schemas.microsoft.com/office/drawing/2014/main" id="{F1BE7F7C-D15F-9D9E-4E09-22C54B0E4A25}"/>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73" name="Oval 72">
            <a:extLst>
              <a:ext uri="{FF2B5EF4-FFF2-40B4-BE49-F238E27FC236}">
                <a16:creationId xmlns:a16="http://schemas.microsoft.com/office/drawing/2014/main" id="{55B347FF-44A2-5A06-A21C-4A2E069FA058}"/>
              </a:ext>
            </a:extLst>
          </p:cNvPr>
          <p:cNvSpPr/>
          <p:nvPr/>
        </p:nvSpPr>
        <p:spPr>
          <a:xfrm>
            <a:off x="8787717" y="3328557"/>
            <a:ext cx="1395975" cy="36547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a:extLst>
              <a:ext uri="{FF2B5EF4-FFF2-40B4-BE49-F238E27FC236}">
                <a16:creationId xmlns:a16="http://schemas.microsoft.com/office/drawing/2014/main" id="{0A777709-F29C-B2EB-877F-B45B8C87531C}"/>
              </a:ext>
            </a:extLst>
          </p:cNvPr>
          <p:cNvCxnSpPr>
            <a:cxnSpLocks/>
          </p:cNvCxnSpPr>
          <p:nvPr/>
        </p:nvCxnSpPr>
        <p:spPr>
          <a:xfrm flipV="1">
            <a:off x="9272485" y="3516662"/>
            <a:ext cx="0" cy="41914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30" name="Group 529">
            <a:extLst>
              <a:ext uri="{FF2B5EF4-FFF2-40B4-BE49-F238E27FC236}">
                <a16:creationId xmlns:a16="http://schemas.microsoft.com/office/drawing/2014/main" id="{4B0BC696-CD4C-EFDD-15D1-2D9A771E715B}"/>
              </a:ext>
            </a:extLst>
          </p:cNvPr>
          <p:cNvGrpSpPr/>
          <p:nvPr/>
        </p:nvGrpSpPr>
        <p:grpSpPr>
          <a:xfrm>
            <a:off x="6398006" y="4483597"/>
            <a:ext cx="1252484" cy="939798"/>
            <a:chOff x="342047" y="413395"/>
            <a:chExt cx="2472266" cy="2058912"/>
          </a:xfrm>
        </p:grpSpPr>
        <p:sp>
          <p:nvSpPr>
            <p:cNvPr id="534" name="Oval 23">
              <a:extLst>
                <a:ext uri="{FF2B5EF4-FFF2-40B4-BE49-F238E27FC236}">
                  <a16:creationId xmlns:a16="http://schemas.microsoft.com/office/drawing/2014/main" id="{AE0F1152-710C-F92E-E8D2-C308FEC25360}"/>
                </a:ext>
              </a:extLst>
            </p:cNvPr>
            <p:cNvSpPr>
              <a:spLocks noChangeArrowheads="1"/>
            </p:cNvSpPr>
            <p:nvPr/>
          </p:nvSpPr>
          <p:spPr bwMode="auto">
            <a:xfrm>
              <a:off x="342047" y="413395"/>
              <a:ext cx="2472266" cy="2058912"/>
            </a:xfrm>
            <a:prstGeom prst="ellipse">
              <a:avLst/>
            </a:prstGeom>
            <a:gradFill flip="none" rotWithShape="1">
              <a:gsLst>
                <a:gs pos="2000">
                  <a:schemeClr val="accent1">
                    <a:lumMod val="45000"/>
                    <a:lumOff val="55000"/>
                  </a:schemeClr>
                </a:gs>
                <a:gs pos="99000">
                  <a:schemeClr val="accent1">
                    <a:lumMod val="30000"/>
                    <a:lumOff val="70000"/>
                    <a:alpha val="65599"/>
                  </a:schemeClr>
                </a:gs>
              </a:gsLst>
              <a:path path="circle">
                <a:fillToRect l="50000" t="50000" r="50000" b="50000"/>
              </a:path>
              <a:tileRect/>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dirty="0">
                <a:solidFill>
                  <a:srgbClr val="000000"/>
                </a:solidFill>
                <a:latin typeface="Arial" charset="0"/>
                <a:ea typeface="ＭＳ Ｐゴシック" charset="0"/>
              </a:endParaRPr>
            </a:p>
          </p:txBody>
        </p:sp>
        <p:grpSp>
          <p:nvGrpSpPr>
            <p:cNvPr id="535" name="Group 403">
              <a:extLst>
                <a:ext uri="{FF2B5EF4-FFF2-40B4-BE49-F238E27FC236}">
                  <a16:creationId xmlns:a16="http://schemas.microsoft.com/office/drawing/2014/main" id="{518D249D-CE91-EF42-340B-98171D79FC05}"/>
                </a:ext>
              </a:extLst>
            </p:cNvPr>
            <p:cNvGrpSpPr>
              <a:grpSpLocks/>
            </p:cNvGrpSpPr>
            <p:nvPr/>
          </p:nvGrpSpPr>
          <p:grpSpPr bwMode="auto">
            <a:xfrm>
              <a:off x="824161" y="828484"/>
              <a:ext cx="451636" cy="385409"/>
              <a:chOff x="2751" y="1851"/>
              <a:chExt cx="462" cy="478"/>
            </a:xfrm>
          </p:grpSpPr>
          <p:pic>
            <p:nvPicPr>
              <p:cNvPr id="572" name="Picture 364" descr="iphone_stylized_small">
                <a:extLst>
                  <a:ext uri="{FF2B5EF4-FFF2-40B4-BE49-F238E27FC236}">
                    <a16:creationId xmlns:a16="http://schemas.microsoft.com/office/drawing/2014/main" id="{260E4582-0386-F2F7-5E1B-2ED09C3DE0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3" name="Picture 402" descr="antenna_radiation_stylized">
                <a:extLst>
                  <a:ext uri="{FF2B5EF4-FFF2-40B4-BE49-F238E27FC236}">
                    <a16:creationId xmlns:a16="http://schemas.microsoft.com/office/drawing/2014/main" id="{716D1179-5BF8-E06E-E59D-03BF08F5AD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536" name="Group 356">
              <a:extLst>
                <a:ext uri="{FF2B5EF4-FFF2-40B4-BE49-F238E27FC236}">
                  <a16:creationId xmlns:a16="http://schemas.microsoft.com/office/drawing/2014/main" id="{D2D5BCDA-69A2-7AE7-1D1F-0E16571C500D}"/>
                </a:ext>
              </a:extLst>
            </p:cNvPr>
            <p:cNvGrpSpPr>
              <a:grpSpLocks/>
            </p:cNvGrpSpPr>
            <p:nvPr/>
          </p:nvGrpSpPr>
          <p:grpSpPr bwMode="auto">
            <a:xfrm>
              <a:off x="1844614" y="1915832"/>
              <a:ext cx="325068" cy="331553"/>
              <a:chOff x="313" y="1497"/>
              <a:chExt cx="1152" cy="1014"/>
            </a:xfrm>
          </p:grpSpPr>
          <p:pic>
            <p:nvPicPr>
              <p:cNvPr id="570" name="Picture 354" descr="laptop_stylized_small">
                <a:extLst>
                  <a:ext uri="{FF2B5EF4-FFF2-40B4-BE49-F238E27FC236}">
                    <a16:creationId xmlns:a16="http://schemas.microsoft.com/office/drawing/2014/main" id="{087C95EF-7B08-A4EE-1E2F-FA6F000CD8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1" name="Picture 355" descr="antenna_stylized">
                <a:extLst>
                  <a:ext uri="{FF2B5EF4-FFF2-40B4-BE49-F238E27FC236}">
                    <a16:creationId xmlns:a16="http://schemas.microsoft.com/office/drawing/2014/main" id="{24DC4BA6-6675-4F6E-9F6A-244257AFC3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537" name="Group 403">
              <a:extLst>
                <a:ext uri="{FF2B5EF4-FFF2-40B4-BE49-F238E27FC236}">
                  <a16:creationId xmlns:a16="http://schemas.microsoft.com/office/drawing/2014/main" id="{3E50A971-8850-E804-376D-36E8F53006A6}"/>
                </a:ext>
              </a:extLst>
            </p:cNvPr>
            <p:cNvGrpSpPr>
              <a:grpSpLocks/>
            </p:cNvGrpSpPr>
            <p:nvPr/>
          </p:nvGrpSpPr>
          <p:grpSpPr bwMode="auto">
            <a:xfrm>
              <a:off x="1134502" y="1979659"/>
              <a:ext cx="451636" cy="385409"/>
              <a:chOff x="2751" y="1851"/>
              <a:chExt cx="462" cy="478"/>
            </a:xfrm>
          </p:grpSpPr>
          <p:pic>
            <p:nvPicPr>
              <p:cNvPr id="568" name="Picture 364" descr="iphone_stylized_small">
                <a:extLst>
                  <a:ext uri="{FF2B5EF4-FFF2-40B4-BE49-F238E27FC236}">
                    <a16:creationId xmlns:a16="http://schemas.microsoft.com/office/drawing/2014/main" id="{52CEF700-60E3-C92B-B76D-5452C6736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9" name="Picture 402" descr="antenna_radiation_stylized">
                <a:extLst>
                  <a:ext uri="{FF2B5EF4-FFF2-40B4-BE49-F238E27FC236}">
                    <a16:creationId xmlns:a16="http://schemas.microsoft.com/office/drawing/2014/main" id="{6B8FC16C-1248-43DA-ECFF-4FBF023357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538" name="Picture 537" descr="A black drone with white lines&#10;&#10;Description automatically generated">
              <a:extLst>
                <a:ext uri="{FF2B5EF4-FFF2-40B4-BE49-F238E27FC236}">
                  <a16:creationId xmlns:a16="http://schemas.microsoft.com/office/drawing/2014/main" id="{651D8DAF-FCBE-2403-694F-072D3D9C46B9}"/>
                </a:ext>
              </a:extLst>
            </p:cNvPr>
            <p:cNvPicPr>
              <a:picLocks noChangeAspect="1"/>
            </p:cNvPicPr>
            <p:nvPr/>
          </p:nvPicPr>
          <p:blipFill>
            <a:blip r:embed="rId7"/>
            <a:stretch>
              <a:fillRect/>
            </a:stretch>
          </p:blipFill>
          <p:spPr>
            <a:xfrm>
              <a:off x="1275797" y="481124"/>
              <a:ext cx="656527" cy="437685"/>
            </a:xfrm>
            <a:prstGeom prst="rect">
              <a:avLst/>
            </a:prstGeom>
          </p:spPr>
        </p:pic>
        <p:pic>
          <p:nvPicPr>
            <p:cNvPr id="539" name="Picture 538" descr="A car with an antenna&#10;&#10;Description automatically generated">
              <a:extLst>
                <a:ext uri="{FF2B5EF4-FFF2-40B4-BE49-F238E27FC236}">
                  <a16:creationId xmlns:a16="http://schemas.microsoft.com/office/drawing/2014/main" id="{BB424ABC-C772-46C7-82F2-929D5EC5C733}"/>
                </a:ext>
              </a:extLst>
            </p:cNvPr>
            <p:cNvPicPr>
              <a:picLocks noChangeAspect="1"/>
            </p:cNvPicPr>
            <p:nvPr/>
          </p:nvPicPr>
          <p:blipFill>
            <a:blip r:embed="rId8"/>
            <a:stretch>
              <a:fillRect/>
            </a:stretch>
          </p:blipFill>
          <p:spPr>
            <a:xfrm>
              <a:off x="473635" y="1528114"/>
              <a:ext cx="776896" cy="407221"/>
            </a:xfrm>
            <a:prstGeom prst="rect">
              <a:avLst/>
            </a:prstGeom>
          </p:spPr>
        </p:pic>
        <p:grpSp>
          <p:nvGrpSpPr>
            <p:cNvPr id="540" name="Group 539">
              <a:extLst>
                <a:ext uri="{FF2B5EF4-FFF2-40B4-BE49-F238E27FC236}">
                  <a16:creationId xmlns:a16="http://schemas.microsoft.com/office/drawing/2014/main" id="{6A969C44-EC9C-32E6-F73B-D683C95FE20E}"/>
                </a:ext>
              </a:extLst>
            </p:cNvPr>
            <p:cNvGrpSpPr/>
            <p:nvPr/>
          </p:nvGrpSpPr>
          <p:grpSpPr>
            <a:xfrm>
              <a:off x="1866826" y="664424"/>
              <a:ext cx="694858" cy="1046469"/>
              <a:chOff x="5889335" y="1598309"/>
              <a:chExt cx="694858" cy="1046469"/>
            </a:xfrm>
          </p:grpSpPr>
          <p:grpSp>
            <p:nvGrpSpPr>
              <p:cNvPr id="541" name="Group 817">
                <a:extLst>
                  <a:ext uri="{FF2B5EF4-FFF2-40B4-BE49-F238E27FC236}">
                    <a16:creationId xmlns:a16="http://schemas.microsoft.com/office/drawing/2014/main" id="{F1CFE3BC-C27A-80B9-E261-0521C9095B58}"/>
                  </a:ext>
                </a:extLst>
              </p:cNvPr>
              <p:cNvGrpSpPr>
                <a:grpSpLocks/>
              </p:cNvGrpSpPr>
              <p:nvPr/>
            </p:nvGrpSpPr>
            <p:grpSpPr bwMode="auto">
              <a:xfrm>
                <a:off x="5971949" y="1598309"/>
                <a:ext cx="466245" cy="434369"/>
                <a:chOff x="2920" y="1424"/>
                <a:chExt cx="326" cy="320"/>
              </a:xfrm>
            </p:grpSpPr>
            <p:sp>
              <p:nvSpPr>
                <p:cNvPr id="560" name="Oval 818">
                  <a:extLst>
                    <a:ext uri="{FF2B5EF4-FFF2-40B4-BE49-F238E27FC236}">
                      <a16:creationId xmlns:a16="http://schemas.microsoft.com/office/drawing/2014/main" id="{15CCB171-BBA8-5807-9A6D-1B1776BDAEA8}"/>
                    </a:ext>
                  </a:extLst>
                </p:cNvPr>
                <p:cNvSpPr>
                  <a:spLocks noChangeArrowheads="1"/>
                </p:cNvSpPr>
                <p:nvPr/>
              </p:nvSpPr>
              <p:spPr bwMode="auto">
                <a:xfrm>
                  <a:off x="2920" y="1445"/>
                  <a:ext cx="326" cy="289"/>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nvGrpSpPr>
                <p:cNvPr id="561" name="Group 819">
                  <a:extLst>
                    <a:ext uri="{FF2B5EF4-FFF2-40B4-BE49-F238E27FC236}">
                      <a16:creationId xmlns:a16="http://schemas.microsoft.com/office/drawing/2014/main" id="{64865BF4-6F0F-0603-B4E2-F4CC2AEA5F12}"/>
                    </a:ext>
                  </a:extLst>
                </p:cNvPr>
                <p:cNvGrpSpPr>
                  <a:grpSpLocks/>
                </p:cNvGrpSpPr>
                <p:nvPr/>
              </p:nvGrpSpPr>
              <p:grpSpPr bwMode="auto">
                <a:xfrm>
                  <a:off x="2949" y="1424"/>
                  <a:ext cx="265" cy="280"/>
                  <a:chOff x="2949" y="1424"/>
                  <a:chExt cx="265" cy="280"/>
                </a:xfrm>
              </p:grpSpPr>
              <p:sp>
                <p:nvSpPr>
                  <p:cNvPr id="563" name="Oval 820">
                    <a:extLst>
                      <a:ext uri="{FF2B5EF4-FFF2-40B4-BE49-F238E27FC236}">
                        <a16:creationId xmlns:a16="http://schemas.microsoft.com/office/drawing/2014/main" id="{BFAA3493-1E20-246E-C08A-19853074E9DF}"/>
                      </a:ext>
                    </a:extLst>
                  </p:cNvPr>
                  <p:cNvSpPr>
                    <a:spLocks noChangeArrowheads="1"/>
                  </p:cNvSpPr>
                  <p:nvPr/>
                </p:nvSpPr>
                <p:spPr bwMode="auto">
                  <a:xfrm>
                    <a:off x="3030" y="1545"/>
                    <a:ext cx="107" cy="92"/>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64" name="Oval 821">
                    <a:extLst>
                      <a:ext uri="{FF2B5EF4-FFF2-40B4-BE49-F238E27FC236}">
                        <a16:creationId xmlns:a16="http://schemas.microsoft.com/office/drawing/2014/main" id="{0661A871-751E-E5FA-6E0E-866123F62875}"/>
                      </a:ext>
                    </a:extLst>
                  </p:cNvPr>
                  <p:cNvSpPr>
                    <a:spLocks noChangeArrowheads="1"/>
                  </p:cNvSpPr>
                  <p:nvPr/>
                </p:nvSpPr>
                <p:spPr bwMode="auto">
                  <a:xfrm>
                    <a:off x="3006" y="1525"/>
                    <a:ext cx="154" cy="131"/>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65" name="Oval 822">
                    <a:extLst>
                      <a:ext uri="{FF2B5EF4-FFF2-40B4-BE49-F238E27FC236}">
                        <a16:creationId xmlns:a16="http://schemas.microsoft.com/office/drawing/2014/main" id="{6A011579-2D2D-FF95-2C18-51C974BFCA68}"/>
                      </a:ext>
                    </a:extLst>
                  </p:cNvPr>
                  <p:cNvSpPr>
                    <a:spLocks noChangeArrowheads="1"/>
                  </p:cNvSpPr>
                  <p:nvPr/>
                </p:nvSpPr>
                <p:spPr bwMode="auto">
                  <a:xfrm>
                    <a:off x="2983" y="1501"/>
                    <a:ext cx="203" cy="179"/>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66" name="Oval 823">
                    <a:extLst>
                      <a:ext uri="{FF2B5EF4-FFF2-40B4-BE49-F238E27FC236}">
                        <a16:creationId xmlns:a16="http://schemas.microsoft.com/office/drawing/2014/main" id="{111684AE-8EB7-EAD3-2A65-524B9B3C8C22}"/>
                      </a:ext>
                    </a:extLst>
                  </p:cNvPr>
                  <p:cNvSpPr>
                    <a:spLocks noChangeArrowheads="1"/>
                  </p:cNvSpPr>
                  <p:nvPr/>
                </p:nvSpPr>
                <p:spPr bwMode="auto">
                  <a:xfrm>
                    <a:off x="2949" y="1476"/>
                    <a:ext cx="265" cy="228"/>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67" name="Freeform 824">
                    <a:extLst>
                      <a:ext uri="{FF2B5EF4-FFF2-40B4-BE49-F238E27FC236}">
                        <a16:creationId xmlns:a16="http://schemas.microsoft.com/office/drawing/2014/main" id="{80B18F3D-488C-F465-387F-813CAB0F11EC}"/>
                      </a:ext>
                    </a:extLst>
                  </p:cNvPr>
                  <p:cNvSpPr>
                    <a:spLocks/>
                  </p:cNvSpPr>
                  <p:nvPr/>
                </p:nvSpPr>
                <p:spPr bwMode="auto">
                  <a:xfrm flipV="1">
                    <a:off x="2987" y="1424"/>
                    <a:ext cx="205" cy="143"/>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C8D6EE"/>
                  </a:solidFill>
                  <a:ln>
                    <a:noFill/>
                  </a:ln>
                  <a:effectLst/>
                  <a:extLst>
                    <a:ext uri="{91240B29-F687-4f45-9708-019B960494DF}">
                      <a14:hiddenLine xmlns="" xmlns:a14="http://schemas.microsoft.com/office/drawing/2010/main" w="19050" cmpd="sng">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562" name="Freeform 825">
                  <a:extLst>
                    <a:ext uri="{FF2B5EF4-FFF2-40B4-BE49-F238E27FC236}">
                      <a16:creationId xmlns:a16="http://schemas.microsoft.com/office/drawing/2014/main" id="{541F022D-2BE4-CAE7-C0C6-9DDCE95EDFA8}"/>
                    </a:ext>
                  </a:extLst>
                </p:cNvPr>
                <p:cNvSpPr>
                  <a:spLocks/>
                </p:cNvSpPr>
                <p:nvPr/>
              </p:nvSpPr>
              <p:spPr bwMode="auto">
                <a:xfrm>
                  <a:off x="2995" y="1615"/>
                  <a:ext cx="178" cy="129"/>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C8D6EE"/>
                </a:solidFill>
                <a:ln w="19050" cmpd="sng">
                  <a:no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42" name="Group 541">
                <a:extLst>
                  <a:ext uri="{FF2B5EF4-FFF2-40B4-BE49-F238E27FC236}">
                    <a16:creationId xmlns:a16="http://schemas.microsoft.com/office/drawing/2014/main" id="{D91D9EA4-4B3F-22DA-E01B-7A7061C1492E}"/>
                  </a:ext>
                </a:extLst>
              </p:cNvPr>
              <p:cNvGrpSpPr/>
              <p:nvPr/>
            </p:nvGrpSpPr>
            <p:grpSpPr>
              <a:xfrm>
                <a:off x="5988685" y="1818858"/>
                <a:ext cx="437474" cy="596272"/>
                <a:chOff x="3585986" y="1924272"/>
                <a:chExt cx="468358" cy="1018983"/>
              </a:xfrm>
            </p:grpSpPr>
            <p:sp>
              <p:nvSpPr>
                <p:cNvPr id="556" name="Rectangle 555">
                  <a:extLst>
                    <a:ext uri="{FF2B5EF4-FFF2-40B4-BE49-F238E27FC236}">
                      <a16:creationId xmlns:a16="http://schemas.microsoft.com/office/drawing/2014/main" id="{D15D755A-C3DC-F67C-878D-18F60BE9A643}"/>
                    </a:ext>
                  </a:extLst>
                </p:cNvPr>
                <p:cNvSpPr/>
                <p:nvPr/>
              </p:nvSpPr>
              <p:spPr>
                <a:xfrm>
                  <a:off x="3793799" y="1924272"/>
                  <a:ext cx="61211" cy="10189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Rectangle 556">
                  <a:extLst>
                    <a:ext uri="{FF2B5EF4-FFF2-40B4-BE49-F238E27FC236}">
                      <a16:creationId xmlns:a16="http://schemas.microsoft.com/office/drawing/2014/main" id="{F5028AB8-AE3C-9A7B-E5AD-D41A356468F3}"/>
                    </a:ext>
                  </a:extLst>
                </p:cNvPr>
                <p:cNvSpPr/>
                <p:nvPr/>
              </p:nvSpPr>
              <p:spPr>
                <a:xfrm rot="5400000">
                  <a:off x="3797305" y="1906792"/>
                  <a:ext cx="45719" cy="4683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Rectangle 557">
                  <a:extLst>
                    <a:ext uri="{FF2B5EF4-FFF2-40B4-BE49-F238E27FC236}">
                      <a16:creationId xmlns:a16="http://schemas.microsoft.com/office/drawing/2014/main" id="{FD0F9069-46E1-D2C6-58A8-C1D39FAC8D1E}"/>
                    </a:ext>
                  </a:extLst>
                </p:cNvPr>
                <p:cNvSpPr/>
                <p:nvPr/>
              </p:nvSpPr>
              <p:spPr>
                <a:xfrm>
                  <a:off x="3641274" y="2079689"/>
                  <a:ext cx="97237" cy="1682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Rectangle 558">
                  <a:extLst>
                    <a:ext uri="{FF2B5EF4-FFF2-40B4-BE49-F238E27FC236}">
                      <a16:creationId xmlns:a16="http://schemas.microsoft.com/office/drawing/2014/main" id="{BD301154-315E-35E2-A61D-179E0F828B92}"/>
                    </a:ext>
                  </a:extLst>
                </p:cNvPr>
                <p:cNvSpPr/>
                <p:nvPr/>
              </p:nvSpPr>
              <p:spPr>
                <a:xfrm>
                  <a:off x="3942084" y="2069884"/>
                  <a:ext cx="45719" cy="30343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3" name="Group 542">
                <a:extLst>
                  <a:ext uri="{FF2B5EF4-FFF2-40B4-BE49-F238E27FC236}">
                    <a16:creationId xmlns:a16="http://schemas.microsoft.com/office/drawing/2014/main" id="{B00C3B8F-58E3-8E31-4E36-45FA7E23F0E1}"/>
                  </a:ext>
                </a:extLst>
              </p:cNvPr>
              <p:cNvGrpSpPr/>
              <p:nvPr/>
            </p:nvGrpSpPr>
            <p:grpSpPr>
              <a:xfrm>
                <a:off x="5889335" y="2048021"/>
                <a:ext cx="694858" cy="596757"/>
                <a:chOff x="2913744" y="2211770"/>
                <a:chExt cx="694858" cy="596757"/>
              </a:xfrm>
            </p:grpSpPr>
            <p:grpSp>
              <p:nvGrpSpPr>
                <p:cNvPr id="544" name="Group 543">
                  <a:extLst>
                    <a:ext uri="{FF2B5EF4-FFF2-40B4-BE49-F238E27FC236}">
                      <a16:creationId xmlns:a16="http://schemas.microsoft.com/office/drawing/2014/main" id="{933096CD-AAD1-DBB4-5CD3-37A25C6D035C}"/>
                    </a:ext>
                  </a:extLst>
                </p:cNvPr>
                <p:cNvGrpSpPr/>
                <p:nvPr/>
              </p:nvGrpSpPr>
              <p:grpSpPr>
                <a:xfrm>
                  <a:off x="2913744" y="2416607"/>
                  <a:ext cx="694858" cy="391920"/>
                  <a:chOff x="340314" y="959725"/>
                  <a:chExt cx="710987" cy="333816"/>
                </a:xfrm>
              </p:grpSpPr>
              <p:sp>
                <p:nvSpPr>
                  <p:cNvPr id="546" name="Oval 545">
                    <a:extLst>
                      <a:ext uri="{FF2B5EF4-FFF2-40B4-BE49-F238E27FC236}">
                        <a16:creationId xmlns:a16="http://schemas.microsoft.com/office/drawing/2014/main" id="{BE2CCB32-FB4C-150B-BE3F-58EFAD65C4A7}"/>
                      </a:ext>
                    </a:extLst>
                  </p:cNvPr>
                  <p:cNvSpPr/>
                  <p:nvPr/>
                </p:nvSpPr>
                <p:spPr>
                  <a:xfrm flipV="1">
                    <a:off x="340314" y="1069853"/>
                    <a:ext cx="710987" cy="22368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47" name="Group 546">
                    <a:extLst>
                      <a:ext uri="{FF2B5EF4-FFF2-40B4-BE49-F238E27FC236}">
                        <a16:creationId xmlns:a16="http://schemas.microsoft.com/office/drawing/2014/main" id="{5565CE55-0A89-8882-520C-7FF7C18A5BD1}"/>
                      </a:ext>
                    </a:extLst>
                  </p:cNvPr>
                  <p:cNvGrpSpPr/>
                  <p:nvPr/>
                </p:nvGrpSpPr>
                <p:grpSpPr>
                  <a:xfrm>
                    <a:off x="519850" y="1126797"/>
                    <a:ext cx="319417" cy="141293"/>
                    <a:chOff x="7493876" y="2774731"/>
                    <a:chExt cx="1481958" cy="894622"/>
                  </a:xfrm>
                </p:grpSpPr>
                <p:sp>
                  <p:nvSpPr>
                    <p:cNvPr id="549" name="Freeform 548">
                      <a:extLst>
                        <a:ext uri="{FF2B5EF4-FFF2-40B4-BE49-F238E27FC236}">
                          <a16:creationId xmlns:a16="http://schemas.microsoft.com/office/drawing/2014/main" id="{71FB0BD2-2400-3CBD-0C99-B6DE1937CEF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50" name="Oval 549">
                      <a:extLst>
                        <a:ext uri="{FF2B5EF4-FFF2-40B4-BE49-F238E27FC236}">
                          <a16:creationId xmlns:a16="http://schemas.microsoft.com/office/drawing/2014/main" id="{DD6F0B41-5B13-24E6-61E8-CE2C8C7D4534}"/>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51" name="Group 550">
                      <a:extLst>
                        <a:ext uri="{FF2B5EF4-FFF2-40B4-BE49-F238E27FC236}">
                          <a16:creationId xmlns:a16="http://schemas.microsoft.com/office/drawing/2014/main" id="{585B3784-650A-4562-9618-92209A6B2AA5}"/>
                        </a:ext>
                      </a:extLst>
                    </p:cNvPr>
                    <p:cNvGrpSpPr/>
                    <p:nvPr/>
                  </p:nvGrpSpPr>
                  <p:grpSpPr>
                    <a:xfrm>
                      <a:off x="7713663" y="2848339"/>
                      <a:ext cx="1042107" cy="425543"/>
                      <a:chOff x="7786941" y="2884917"/>
                      <a:chExt cx="897649" cy="353919"/>
                    </a:xfrm>
                  </p:grpSpPr>
                  <p:sp>
                    <p:nvSpPr>
                      <p:cNvPr id="552" name="Freeform 551">
                        <a:extLst>
                          <a:ext uri="{FF2B5EF4-FFF2-40B4-BE49-F238E27FC236}">
                            <a16:creationId xmlns:a16="http://schemas.microsoft.com/office/drawing/2014/main" id="{B5038C4C-AE5D-9A1D-5D13-2403EFBBF7D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3" name="Freeform 552">
                        <a:extLst>
                          <a:ext uri="{FF2B5EF4-FFF2-40B4-BE49-F238E27FC236}">
                            <a16:creationId xmlns:a16="http://schemas.microsoft.com/office/drawing/2014/main" id="{010748D1-9147-DBCF-661F-54037944C332}"/>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4" name="Freeform 553">
                        <a:extLst>
                          <a:ext uri="{FF2B5EF4-FFF2-40B4-BE49-F238E27FC236}">
                            <a16:creationId xmlns:a16="http://schemas.microsoft.com/office/drawing/2014/main" id="{6A37BED4-177E-0C27-C2A4-A57B0EA229C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5" name="Freeform 554">
                        <a:extLst>
                          <a:ext uri="{FF2B5EF4-FFF2-40B4-BE49-F238E27FC236}">
                            <a16:creationId xmlns:a16="http://schemas.microsoft.com/office/drawing/2014/main" id="{77C7DA43-6FA8-A4DA-9629-20674022E38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548" name="Can 547">
                    <a:extLst>
                      <a:ext uri="{FF2B5EF4-FFF2-40B4-BE49-F238E27FC236}">
                        <a16:creationId xmlns:a16="http://schemas.microsoft.com/office/drawing/2014/main" id="{F0A0E8F7-60AC-E72D-9AB3-1A1E95E53885}"/>
                      </a:ext>
                    </a:extLst>
                  </p:cNvPr>
                  <p:cNvSpPr/>
                  <p:nvPr/>
                </p:nvSpPr>
                <p:spPr>
                  <a:xfrm>
                    <a:off x="790311" y="959725"/>
                    <a:ext cx="174480" cy="184305"/>
                  </a:xfrm>
                  <a:prstGeom prst="can">
                    <a:avLst/>
                  </a:prstGeom>
                  <a:solidFill>
                    <a:srgbClr val="0012A0">
                      <a:alpha val="8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45" name="Picture 544" descr="A screen shot of a computer&#10;&#10;Description automatically generated">
                  <a:extLst>
                    <a:ext uri="{FF2B5EF4-FFF2-40B4-BE49-F238E27FC236}">
                      <a16:creationId xmlns:a16="http://schemas.microsoft.com/office/drawing/2014/main" id="{98B903E0-BB65-2132-9AA0-C634354866DD}"/>
                    </a:ext>
                  </a:extLst>
                </p:cNvPr>
                <p:cNvPicPr>
                  <a:picLocks noChangeAspect="1"/>
                </p:cNvPicPr>
                <p:nvPr/>
              </p:nvPicPr>
              <p:blipFill>
                <a:blip r:embed="rId9"/>
                <a:stretch>
                  <a:fillRect/>
                </a:stretch>
              </p:blipFill>
              <p:spPr>
                <a:xfrm>
                  <a:off x="2939352" y="2211770"/>
                  <a:ext cx="249527" cy="465445"/>
                </a:xfrm>
                <a:prstGeom prst="rect">
                  <a:avLst/>
                </a:prstGeom>
              </p:spPr>
            </p:pic>
          </p:grpSp>
        </p:grpSp>
      </p:grpSp>
      <p:grpSp>
        <p:nvGrpSpPr>
          <p:cNvPr id="574" name="Group 573">
            <a:extLst>
              <a:ext uri="{FF2B5EF4-FFF2-40B4-BE49-F238E27FC236}">
                <a16:creationId xmlns:a16="http://schemas.microsoft.com/office/drawing/2014/main" id="{669518C5-13FE-DA5B-9A4F-FDB5EFB18262}"/>
              </a:ext>
            </a:extLst>
          </p:cNvPr>
          <p:cNvGrpSpPr/>
          <p:nvPr/>
        </p:nvGrpSpPr>
        <p:grpSpPr>
          <a:xfrm>
            <a:off x="9078955" y="3947001"/>
            <a:ext cx="355312" cy="162065"/>
            <a:chOff x="7493876" y="2774731"/>
            <a:chExt cx="1481958" cy="894622"/>
          </a:xfrm>
        </p:grpSpPr>
        <p:sp>
          <p:nvSpPr>
            <p:cNvPr id="575" name="Freeform 574">
              <a:extLst>
                <a:ext uri="{FF2B5EF4-FFF2-40B4-BE49-F238E27FC236}">
                  <a16:creationId xmlns:a16="http://schemas.microsoft.com/office/drawing/2014/main" id="{E8281E1C-6600-560F-43BE-477B5AB108E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576" name="Oval 575">
              <a:extLst>
                <a:ext uri="{FF2B5EF4-FFF2-40B4-BE49-F238E27FC236}">
                  <a16:creationId xmlns:a16="http://schemas.microsoft.com/office/drawing/2014/main" id="{BD93EFC8-03D8-A137-6066-9204D5411A17}"/>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577" name="Group 576">
              <a:extLst>
                <a:ext uri="{FF2B5EF4-FFF2-40B4-BE49-F238E27FC236}">
                  <a16:creationId xmlns:a16="http://schemas.microsoft.com/office/drawing/2014/main" id="{83652D44-EFCD-1C2D-7301-CC3E8DA09154}"/>
                </a:ext>
              </a:extLst>
            </p:cNvPr>
            <p:cNvGrpSpPr/>
            <p:nvPr/>
          </p:nvGrpSpPr>
          <p:grpSpPr>
            <a:xfrm>
              <a:off x="7713663" y="2848339"/>
              <a:ext cx="1042107" cy="425543"/>
              <a:chOff x="7786941" y="2884917"/>
              <a:chExt cx="897649" cy="353919"/>
            </a:xfrm>
          </p:grpSpPr>
          <p:sp>
            <p:nvSpPr>
              <p:cNvPr id="580" name="Freeform 579">
                <a:extLst>
                  <a:ext uri="{FF2B5EF4-FFF2-40B4-BE49-F238E27FC236}">
                    <a16:creationId xmlns:a16="http://schemas.microsoft.com/office/drawing/2014/main" id="{A1F317AB-C43A-991A-8418-ECF70500E6A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1" name="Freeform 580">
                <a:extLst>
                  <a:ext uri="{FF2B5EF4-FFF2-40B4-BE49-F238E27FC236}">
                    <a16:creationId xmlns:a16="http://schemas.microsoft.com/office/drawing/2014/main" id="{169863E2-AD30-BEB7-09ED-31AFFBA7AB8F}"/>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5" name="Freeform 634">
                <a:extLst>
                  <a:ext uri="{FF2B5EF4-FFF2-40B4-BE49-F238E27FC236}">
                    <a16:creationId xmlns:a16="http://schemas.microsoft.com/office/drawing/2014/main" id="{C7446A6B-67CE-F571-954C-EC0C7465FFD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6" name="Freeform 635">
                <a:extLst>
                  <a:ext uri="{FF2B5EF4-FFF2-40B4-BE49-F238E27FC236}">
                    <a16:creationId xmlns:a16="http://schemas.microsoft.com/office/drawing/2014/main" id="{40CA9BB9-812B-7A5F-4727-97BC1D3F916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637" name="Group 636">
            <a:extLst>
              <a:ext uri="{FF2B5EF4-FFF2-40B4-BE49-F238E27FC236}">
                <a16:creationId xmlns:a16="http://schemas.microsoft.com/office/drawing/2014/main" id="{3EF6E4E2-F173-4FD2-C246-F6E867A4609E}"/>
              </a:ext>
            </a:extLst>
          </p:cNvPr>
          <p:cNvGrpSpPr/>
          <p:nvPr/>
        </p:nvGrpSpPr>
        <p:grpSpPr>
          <a:xfrm>
            <a:off x="7902319" y="3812024"/>
            <a:ext cx="355312" cy="162065"/>
            <a:chOff x="7493876" y="2774731"/>
            <a:chExt cx="1481958" cy="894622"/>
          </a:xfrm>
        </p:grpSpPr>
        <p:sp>
          <p:nvSpPr>
            <p:cNvPr id="638" name="Freeform 637">
              <a:extLst>
                <a:ext uri="{FF2B5EF4-FFF2-40B4-BE49-F238E27FC236}">
                  <a16:creationId xmlns:a16="http://schemas.microsoft.com/office/drawing/2014/main" id="{A61A27FD-F326-C779-1BB1-F46635114C1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92" name="Oval 191">
              <a:extLst>
                <a:ext uri="{FF2B5EF4-FFF2-40B4-BE49-F238E27FC236}">
                  <a16:creationId xmlns:a16="http://schemas.microsoft.com/office/drawing/2014/main" id="{4B707E9B-1E17-7A1C-7316-FBE6C2766B1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93" name="Group 192">
              <a:extLst>
                <a:ext uri="{FF2B5EF4-FFF2-40B4-BE49-F238E27FC236}">
                  <a16:creationId xmlns:a16="http://schemas.microsoft.com/office/drawing/2014/main" id="{D8CE7120-E6EE-A546-CD24-930EF924C577}"/>
                </a:ext>
              </a:extLst>
            </p:cNvPr>
            <p:cNvGrpSpPr/>
            <p:nvPr/>
          </p:nvGrpSpPr>
          <p:grpSpPr>
            <a:xfrm>
              <a:off x="7713663" y="2848339"/>
              <a:ext cx="1042107" cy="425543"/>
              <a:chOff x="7786941" y="2884917"/>
              <a:chExt cx="897649" cy="353919"/>
            </a:xfrm>
          </p:grpSpPr>
          <p:sp>
            <p:nvSpPr>
              <p:cNvPr id="194" name="Freeform 193">
                <a:extLst>
                  <a:ext uri="{FF2B5EF4-FFF2-40B4-BE49-F238E27FC236}">
                    <a16:creationId xmlns:a16="http://schemas.microsoft.com/office/drawing/2014/main" id="{48873D7C-FC1B-EF61-0AEB-B22F0A4F52A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5" name="Freeform 194">
                <a:extLst>
                  <a:ext uri="{FF2B5EF4-FFF2-40B4-BE49-F238E27FC236}">
                    <a16:creationId xmlns:a16="http://schemas.microsoft.com/office/drawing/2014/main" id="{16399CE3-669E-70DB-AFFB-6341FE4C960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6" name="Freeform 195">
                <a:extLst>
                  <a:ext uri="{FF2B5EF4-FFF2-40B4-BE49-F238E27FC236}">
                    <a16:creationId xmlns:a16="http://schemas.microsoft.com/office/drawing/2014/main" id="{6258DA00-8DDD-5BCA-7217-6130E0AF45CF}"/>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7" name="Freeform 196">
                <a:extLst>
                  <a:ext uri="{FF2B5EF4-FFF2-40B4-BE49-F238E27FC236}">
                    <a16:creationId xmlns:a16="http://schemas.microsoft.com/office/drawing/2014/main" id="{166F86B6-5109-8628-9BCF-87F53BEA64D5}"/>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98" name="Group 197">
            <a:extLst>
              <a:ext uri="{FF2B5EF4-FFF2-40B4-BE49-F238E27FC236}">
                <a16:creationId xmlns:a16="http://schemas.microsoft.com/office/drawing/2014/main" id="{B0769B2F-8FF1-7BDD-CA00-8801366D99D4}"/>
              </a:ext>
            </a:extLst>
          </p:cNvPr>
          <p:cNvGrpSpPr/>
          <p:nvPr/>
        </p:nvGrpSpPr>
        <p:grpSpPr>
          <a:xfrm>
            <a:off x="10501328" y="3968396"/>
            <a:ext cx="355312" cy="162065"/>
            <a:chOff x="7493876" y="2774731"/>
            <a:chExt cx="1481958" cy="894622"/>
          </a:xfrm>
        </p:grpSpPr>
        <p:sp>
          <p:nvSpPr>
            <p:cNvPr id="199" name="Freeform 198">
              <a:extLst>
                <a:ext uri="{FF2B5EF4-FFF2-40B4-BE49-F238E27FC236}">
                  <a16:creationId xmlns:a16="http://schemas.microsoft.com/office/drawing/2014/main" id="{C4174C70-6DBF-83A2-F5CB-3E6D8CD2ABF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00" name="Oval 199">
              <a:extLst>
                <a:ext uri="{FF2B5EF4-FFF2-40B4-BE49-F238E27FC236}">
                  <a16:creationId xmlns:a16="http://schemas.microsoft.com/office/drawing/2014/main" id="{6568DCCB-4F61-394A-1CC5-93BE13D2B32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01" name="Group 200">
              <a:extLst>
                <a:ext uri="{FF2B5EF4-FFF2-40B4-BE49-F238E27FC236}">
                  <a16:creationId xmlns:a16="http://schemas.microsoft.com/office/drawing/2014/main" id="{5F155FE1-F8F6-F832-4F36-3A6F674B8F7D}"/>
                </a:ext>
              </a:extLst>
            </p:cNvPr>
            <p:cNvGrpSpPr/>
            <p:nvPr/>
          </p:nvGrpSpPr>
          <p:grpSpPr>
            <a:xfrm>
              <a:off x="7713663" y="2848339"/>
              <a:ext cx="1042107" cy="425543"/>
              <a:chOff x="7786941" y="2884917"/>
              <a:chExt cx="897649" cy="353919"/>
            </a:xfrm>
          </p:grpSpPr>
          <p:sp>
            <p:nvSpPr>
              <p:cNvPr id="202" name="Freeform 201">
                <a:extLst>
                  <a:ext uri="{FF2B5EF4-FFF2-40B4-BE49-F238E27FC236}">
                    <a16:creationId xmlns:a16="http://schemas.microsoft.com/office/drawing/2014/main" id="{39FE622C-617E-3C11-DB57-D43EFB2D76F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3" name="Freeform 202">
                <a:extLst>
                  <a:ext uri="{FF2B5EF4-FFF2-40B4-BE49-F238E27FC236}">
                    <a16:creationId xmlns:a16="http://schemas.microsoft.com/office/drawing/2014/main" id="{C1EAF7EC-62A6-EA1C-32EA-989C7A3789B2}"/>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4" name="Freeform 203">
                <a:extLst>
                  <a:ext uri="{FF2B5EF4-FFF2-40B4-BE49-F238E27FC236}">
                    <a16:creationId xmlns:a16="http://schemas.microsoft.com/office/drawing/2014/main" id="{BBB51474-B777-254F-9CEA-EC9AA6399F4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6" name="Freeform 205">
                <a:extLst>
                  <a:ext uri="{FF2B5EF4-FFF2-40B4-BE49-F238E27FC236}">
                    <a16:creationId xmlns:a16="http://schemas.microsoft.com/office/drawing/2014/main" id="{4ED5B747-906E-4B79-99A6-0C92C83231D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207" name="Freeform 206">
            <a:extLst>
              <a:ext uri="{FF2B5EF4-FFF2-40B4-BE49-F238E27FC236}">
                <a16:creationId xmlns:a16="http://schemas.microsoft.com/office/drawing/2014/main" id="{CA10D6DA-7EA5-A245-B634-CA648B826329}"/>
              </a:ext>
            </a:extLst>
          </p:cNvPr>
          <p:cNvSpPr/>
          <p:nvPr/>
        </p:nvSpPr>
        <p:spPr>
          <a:xfrm>
            <a:off x="7628910" y="2562881"/>
            <a:ext cx="4010927" cy="603001"/>
          </a:xfrm>
          <a:custGeom>
            <a:avLst/>
            <a:gdLst>
              <a:gd name="connsiteX0" fmla="*/ 0 w 2365882"/>
              <a:gd name="connsiteY0" fmla="*/ 6798 h 628862"/>
              <a:gd name="connsiteX1" fmla="*/ 2365882 w 2365882"/>
              <a:gd name="connsiteY1" fmla="*/ 0 h 628862"/>
              <a:gd name="connsiteX2" fmla="*/ 1468479 w 2365882"/>
              <a:gd name="connsiteY2" fmla="*/ 594870 h 628862"/>
              <a:gd name="connsiteX3" fmla="*/ 686650 w 2365882"/>
              <a:gd name="connsiteY3" fmla="*/ 628862 h 628862"/>
              <a:gd name="connsiteX4" fmla="*/ 0 w 2365882"/>
              <a:gd name="connsiteY4" fmla="*/ 6798 h 628862"/>
              <a:gd name="connsiteX0" fmla="*/ 0 w 2365882"/>
              <a:gd name="connsiteY0" fmla="*/ 6798 h 594870"/>
              <a:gd name="connsiteX1" fmla="*/ 2365882 w 2365882"/>
              <a:gd name="connsiteY1" fmla="*/ 0 h 594870"/>
              <a:gd name="connsiteX2" fmla="*/ 1468479 w 2365882"/>
              <a:gd name="connsiteY2" fmla="*/ 594870 h 594870"/>
              <a:gd name="connsiteX3" fmla="*/ 696848 w 2365882"/>
              <a:gd name="connsiteY3" fmla="*/ 594870 h 594870"/>
              <a:gd name="connsiteX4" fmla="*/ 0 w 2365882"/>
              <a:gd name="connsiteY4" fmla="*/ 6798 h 594870"/>
              <a:gd name="connsiteX0" fmla="*/ 0 w 2365882"/>
              <a:gd name="connsiteY0" fmla="*/ 6798 h 594870"/>
              <a:gd name="connsiteX1" fmla="*/ 2365882 w 2365882"/>
              <a:gd name="connsiteY1" fmla="*/ 0 h 594870"/>
              <a:gd name="connsiteX2" fmla="*/ 1468479 w 2365882"/>
              <a:gd name="connsiteY2" fmla="*/ 594870 h 594870"/>
              <a:gd name="connsiteX3" fmla="*/ 696848 w 2365882"/>
              <a:gd name="connsiteY3" fmla="*/ 594870 h 594870"/>
              <a:gd name="connsiteX4" fmla="*/ 0 w 2365882"/>
              <a:gd name="connsiteY4" fmla="*/ 6798 h 594870"/>
              <a:gd name="connsiteX0" fmla="*/ 0 w 2365882"/>
              <a:gd name="connsiteY0" fmla="*/ 6798 h 594870"/>
              <a:gd name="connsiteX1" fmla="*/ 2365882 w 2365882"/>
              <a:gd name="connsiteY1" fmla="*/ 0 h 594870"/>
              <a:gd name="connsiteX2" fmla="*/ 1468479 w 2365882"/>
              <a:gd name="connsiteY2" fmla="*/ 594870 h 594870"/>
              <a:gd name="connsiteX3" fmla="*/ 696848 w 2365882"/>
              <a:gd name="connsiteY3" fmla="*/ 594870 h 594870"/>
              <a:gd name="connsiteX4" fmla="*/ 0 w 2365882"/>
              <a:gd name="connsiteY4" fmla="*/ 6798 h 594870"/>
              <a:gd name="connsiteX0" fmla="*/ 0 w 2365882"/>
              <a:gd name="connsiteY0" fmla="*/ 6798 h 594870"/>
              <a:gd name="connsiteX1" fmla="*/ 2365882 w 2365882"/>
              <a:gd name="connsiteY1" fmla="*/ 0 h 594870"/>
              <a:gd name="connsiteX2" fmla="*/ 1468479 w 2365882"/>
              <a:gd name="connsiteY2" fmla="*/ 594870 h 594870"/>
              <a:gd name="connsiteX3" fmla="*/ 696848 w 2365882"/>
              <a:gd name="connsiteY3" fmla="*/ 594870 h 594870"/>
              <a:gd name="connsiteX4" fmla="*/ 0 w 2365882"/>
              <a:gd name="connsiteY4" fmla="*/ 6798 h 594870"/>
              <a:gd name="connsiteX0" fmla="*/ 0 w 2365882"/>
              <a:gd name="connsiteY0" fmla="*/ 6798 h 594870"/>
              <a:gd name="connsiteX1" fmla="*/ 2365882 w 2365882"/>
              <a:gd name="connsiteY1" fmla="*/ 0 h 594870"/>
              <a:gd name="connsiteX2" fmla="*/ 1468479 w 2365882"/>
              <a:gd name="connsiteY2" fmla="*/ 594870 h 594870"/>
              <a:gd name="connsiteX3" fmla="*/ 696848 w 2365882"/>
              <a:gd name="connsiteY3" fmla="*/ 594870 h 594870"/>
              <a:gd name="connsiteX4" fmla="*/ 0 w 2365882"/>
              <a:gd name="connsiteY4" fmla="*/ 6798 h 594870"/>
              <a:gd name="connsiteX0" fmla="*/ 0 w 3418375"/>
              <a:gd name="connsiteY0" fmla="*/ 21727 h 609799"/>
              <a:gd name="connsiteX1" fmla="*/ 3418375 w 3418375"/>
              <a:gd name="connsiteY1" fmla="*/ 0 h 609799"/>
              <a:gd name="connsiteX2" fmla="*/ 1468479 w 3418375"/>
              <a:gd name="connsiteY2" fmla="*/ 609799 h 609799"/>
              <a:gd name="connsiteX3" fmla="*/ 696848 w 3418375"/>
              <a:gd name="connsiteY3" fmla="*/ 609799 h 609799"/>
              <a:gd name="connsiteX4" fmla="*/ 0 w 3418375"/>
              <a:gd name="connsiteY4" fmla="*/ 21727 h 609799"/>
              <a:gd name="connsiteX0" fmla="*/ 0 w 3418375"/>
              <a:gd name="connsiteY0" fmla="*/ 21727 h 609799"/>
              <a:gd name="connsiteX1" fmla="*/ 3418375 w 3418375"/>
              <a:gd name="connsiteY1" fmla="*/ 0 h 609799"/>
              <a:gd name="connsiteX2" fmla="*/ 1468479 w 3418375"/>
              <a:gd name="connsiteY2" fmla="*/ 609799 h 609799"/>
              <a:gd name="connsiteX3" fmla="*/ 696848 w 3418375"/>
              <a:gd name="connsiteY3" fmla="*/ 609799 h 609799"/>
              <a:gd name="connsiteX4" fmla="*/ 0 w 3418375"/>
              <a:gd name="connsiteY4" fmla="*/ 21727 h 609799"/>
              <a:gd name="connsiteX0" fmla="*/ 0 w 3843851"/>
              <a:gd name="connsiteY0" fmla="*/ 6798 h 609799"/>
              <a:gd name="connsiteX1" fmla="*/ 3843851 w 3843851"/>
              <a:gd name="connsiteY1" fmla="*/ 0 h 609799"/>
              <a:gd name="connsiteX2" fmla="*/ 1893955 w 3843851"/>
              <a:gd name="connsiteY2" fmla="*/ 609799 h 609799"/>
              <a:gd name="connsiteX3" fmla="*/ 1122324 w 3843851"/>
              <a:gd name="connsiteY3" fmla="*/ 609799 h 609799"/>
              <a:gd name="connsiteX4" fmla="*/ 0 w 3843851"/>
              <a:gd name="connsiteY4" fmla="*/ 6798 h 609799"/>
              <a:gd name="connsiteX0" fmla="*/ 0 w 3843851"/>
              <a:gd name="connsiteY0" fmla="*/ 6798 h 609799"/>
              <a:gd name="connsiteX1" fmla="*/ 3843851 w 3843851"/>
              <a:gd name="connsiteY1" fmla="*/ 0 h 609799"/>
              <a:gd name="connsiteX2" fmla="*/ 1893955 w 3843851"/>
              <a:gd name="connsiteY2" fmla="*/ 609799 h 609799"/>
              <a:gd name="connsiteX3" fmla="*/ 1122324 w 3843851"/>
              <a:gd name="connsiteY3" fmla="*/ 609799 h 609799"/>
              <a:gd name="connsiteX4" fmla="*/ 0 w 3843851"/>
              <a:gd name="connsiteY4" fmla="*/ 6798 h 609799"/>
              <a:gd name="connsiteX0" fmla="*/ 0 w 3825190"/>
              <a:gd name="connsiteY0" fmla="*/ 0 h 603001"/>
              <a:gd name="connsiteX1" fmla="*/ 3825190 w 3825190"/>
              <a:gd name="connsiteY1" fmla="*/ 11863 h 603001"/>
              <a:gd name="connsiteX2" fmla="*/ 1893955 w 3825190"/>
              <a:gd name="connsiteY2" fmla="*/ 603001 h 603001"/>
              <a:gd name="connsiteX3" fmla="*/ 1122324 w 3825190"/>
              <a:gd name="connsiteY3" fmla="*/ 603001 h 603001"/>
              <a:gd name="connsiteX4" fmla="*/ 0 w 3825190"/>
              <a:gd name="connsiteY4" fmla="*/ 0 h 603001"/>
              <a:gd name="connsiteX0" fmla="*/ 0 w 3825190"/>
              <a:gd name="connsiteY0" fmla="*/ 0 h 603001"/>
              <a:gd name="connsiteX1" fmla="*/ 3825190 w 3825190"/>
              <a:gd name="connsiteY1" fmla="*/ 11863 h 603001"/>
              <a:gd name="connsiteX2" fmla="*/ 1893955 w 3825190"/>
              <a:gd name="connsiteY2" fmla="*/ 603001 h 603001"/>
              <a:gd name="connsiteX3" fmla="*/ 1122324 w 3825190"/>
              <a:gd name="connsiteY3" fmla="*/ 603001 h 603001"/>
              <a:gd name="connsiteX4" fmla="*/ 0 w 3825190"/>
              <a:gd name="connsiteY4" fmla="*/ 0 h 603001"/>
              <a:gd name="connsiteX0" fmla="*/ 0 w 3825190"/>
              <a:gd name="connsiteY0" fmla="*/ 0 h 603001"/>
              <a:gd name="connsiteX1" fmla="*/ 3825190 w 3825190"/>
              <a:gd name="connsiteY1" fmla="*/ 11863 h 603001"/>
              <a:gd name="connsiteX2" fmla="*/ 1893955 w 3825190"/>
              <a:gd name="connsiteY2" fmla="*/ 603001 h 603001"/>
              <a:gd name="connsiteX3" fmla="*/ 1122324 w 3825190"/>
              <a:gd name="connsiteY3" fmla="*/ 603001 h 603001"/>
              <a:gd name="connsiteX4" fmla="*/ 0 w 3825190"/>
              <a:gd name="connsiteY4" fmla="*/ 0 h 603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5190" h="603001">
                <a:moveTo>
                  <a:pt x="0" y="0"/>
                </a:moveTo>
                <a:lnTo>
                  <a:pt x="3825190" y="11863"/>
                </a:lnTo>
                <a:cubicBezTo>
                  <a:pt x="3047053" y="168098"/>
                  <a:pt x="2155697" y="306133"/>
                  <a:pt x="1893955" y="603001"/>
                </a:cubicBezTo>
                <a:lnTo>
                  <a:pt x="1122324" y="603001"/>
                </a:lnTo>
                <a:cubicBezTo>
                  <a:pt x="930832" y="376384"/>
                  <a:pt x="707623" y="214824"/>
                  <a:pt x="0" y="0"/>
                </a:cubicBezTo>
                <a:close/>
              </a:path>
            </a:pathLst>
          </a:custGeom>
          <a:gradFill>
            <a:gsLst>
              <a:gs pos="0">
                <a:schemeClr val="bg1"/>
              </a:gs>
              <a:gs pos="100000">
                <a:schemeClr val="bg1">
                  <a:lumMod val="6500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209">
            <a:extLst>
              <a:ext uri="{FF2B5EF4-FFF2-40B4-BE49-F238E27FC236}">
                <a16:creationId xmlns:a16="http://schemas.microsoft.com/office/drawing/2014/main" id="{095C5367-4788-4381-C884-25ED44F4534D}"/>
              </a:ext>
            </a:extLst>
          </p:cNvPr>
          <p:cNvGrpSpPr/>
          <p:nvPr/>
        </p:nvGrpSpPr>
        <p:grpSpPr>
          <a:xfrm>
            <a:off x="9096273" y="2776837"/>
            <a:ext cx="787307" cy="784763"/>
            <a:chOff x="7931929" y="1048244"/>
            <a:chExt cx="787307" cy="784763"/>
          </a:xfrm>
        </p:grpSpPr>
        <p:sp>
          <p:nvSpPr>
            <p:cNvPr id="211" name="Freeform 210">
              <a:extLst>
                <a:ext uri="{FF2B5EF4-FFF2-40B4-BE49-F238E27FC236}">
                  <a16:creationId xmlns:a16="http://schemas.microsoft.com/office/drawing/2014/main" id="{8F9CC302-8F29-27B4-91CD-30CD114A796D}"/>
                </a:ext>
              </a:extLst>
            </p:cNvPr>
            <p:cNvSpPr/>
            <p:nvPr/>
          </p:nvSpPr>
          <p:spPr>
            <a:xfrm>
              <a:off x="8234379" y="1048244"/>
              <a:ext cx="475548" cy="78442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2" name="Freeform 211">
              <a:extLst>
                <a:ext uri="{FF2B5EF4-FFF2-40B4-BE49-F238E27FC236}">
                  <a16:creationId xmlns:a16="http://schemas.microsoft.com/office/drawing/2014/main" id="{21FB84E2-7492-B533-E41F-51428510BA19}"/>
                </a:ext>
              </a:extLst>
            </p:cNvPr>
            <p:cNvSpPr/>
            <p:nvPr/>
          </p:nvSpPr>
          <p:spPr>
            <a:xfrm>
              <a:off x="7931929" y="1249708"/>
              <a:ext cx="590335" cy="582956"/>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213" name="Straight Connector 212">
              <a:extLst>
                <a:ext uri="{FF2B5EF4-FFF2-40B4-BE49-F238E27FC236}">
                  <a16:creationId xmlns:a16="http://schemas.microsoft.com/office/drawing/2014/main" id="{CEE40950-2F5C-BB79-EF25-CF693528AC1D}"/>
                </a:ext>
              </a:extLst>
            </p:cNvPr>
            <p:cNvCxnSpPr/>
            <p:nvPr/>
          </p:nvCxnSpPr>
          <p:spPr>
            <a:xfrm flipV="1">
              <a:off x="7993055" y="1378022"/>
              <a:ext cx="267616" cy="8703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a:extLst>
                <a:ext uri="{FF2B5EF4-FFF2-40B4-BE49-F238E27FC236}">
                  <a16:creationId xmlns:a16="http://schemas.microsoft.com/office/drawing/2014/main" id="{50594F92-2E3C-5BD4-C795-FC2631BD828D}"/>
                </a:ext>
              </a:extLst>
            </p:cNvPr>
            <p:cNvCxnSpPr/>
            <p:nvPr/>
          </p:nvCxnSpPr>
          <p:spPr>
            <a:xfrm>
              <a:off x="7992663" y="1762496"/>
              <a:ext cx="268008"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a:extLst>
                <a:ext uri="{FF2B5EF4-FFF2-40B4-BE49-F238E27FC236}">
                  <a16:creationId xmlns:a16="http://schemas.microsoft.com/office/drawing/2014/main" id="{2163E63A-B7DC-5A14-445F-EDBDD8C9C411}"/>
                </a:ext>
              </a:extLst>
            </p:cNvPr>
            <p:cNvCxnSpPr/>
            <p:nvPr/>
          </p:nvCxnSpPr>
          <p:spPr>
            <a:xfrm flipV="1">
              <a:off x="8609154" y="1185325"/>
              <a:ext cx="0" cy="551210"/>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216" name="Group 215">
              <a:extLst>
                <a:ext uri="{FF2B5EF4-FFF2-40B4-BE49-F238E27FC236}">
                  <a16:creationId xmlns:a16="http://schemas.microsoft.com/office/drawing/2014/main" id="{35162121-A726-C357-7D37-544CD2C5E099}"/>
                </a:ext>
              </a:extLst>
            </p:cNvPr>
            <p:cNvGrpSpPr/>
            <p:nvPr/>
          </p:nvGrpSpPr>
          <p:grpSpPr>
            <a:xfrm>
              <a:off x="8193210" y="1386981"/>
              <a:ext cx="526026" cy="430095"/>
              <a:chOff x="5103720" y="2710261"/>
              <a:chExt cx="580342" cy="363041"/>
            </a:xfrm>
          </p:grpSpPr>
          <p:cxnSp>
            <p:nvCxnSpPr>
              <p:cNvPr id="230" name="Straight Connector 229">
                <a:extLst>
                  <a:ext uri="{FF2B5EF4-FFF2-40B4-BE49-F238E27FC236}">
                    <a16:creationId xmlns:a16="http://schemas.microsoft.com/office/drawing/2014/main" id="{8269878A-7076-CCCE-AECE-309B474C5BEA}"/>
                  </a:ext>
                </a:extLst>
              </p:cNvPr>
              <p:cNvCxnSpPr/>
              <p:nvPr/>
            </p:nvCxnSpPr>
            <p:spPr>
              <a:xfrm>
                <a:off x="5103720" y="2957094"/>
                <a:ext cx="2325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31" name="Group 230">
                <a:extLst>
                  <a:ext uri="{FF2B5EF4-FFF2-40B4-BE49-F238E27FC236}">
                    <a16:creationId xmlns:a16="http://schemas.microsoft.com/office/drawing/2014/main" id="{6B64421A-2B7F-E8BF-50C6-C3C61A2CBE39}"/>
                  </a:ext>
                </a:extLst>
              </p:cNvPr>
              <p:cNvGrpSpPr/>
              <p:nvPr/>
            </p:nvGrpSpPr>
            <p:grpSpPr>
              <a:xfrm>
                <a:off x="5338659" y="2710261"/>
                <a:ext cx="345403" cy="363041"/>
                <a:chOff x="5340524" y="2727977"/>
                <a:chExt cx="355597" cy="354928"/>
              </a:xfrm>
            </p:grpSpPr>
            <p:pic>
              <p:nvPicPr>
                <p:cNvPr id="232" name="Picture 231" descr="server_rack.png">
                  <a:extLst>
                    <a:ext uri="{FF2B5EF4-FFF2-40B4-BE49-F238E27FC236}">
                      <a16:creationId xmlns:a16="http://schemas.microsoft.com/office/drawing/2014/main" id="{B3A63658-A21C-E6CD-67EA-4FF63873E9A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533348" y="2813386"/>
                  <a:ext cx="162773" cy="267072"/>
                </a:xfrm>
                <a:prstGeom prst="rect">
                  <a:avLst/>
                </a:prstGeom>
              </p:spPr>
            </p:pic>
            <p:pic>
              <p:nvPicPr>
                <p:cNvPr id="233" name="Picture 232" descr="server_rack.png">
                  <a:extLst>
                    <a:ext uri="{FF2B5EF4-FFF2-40B4-BE49-F238E27FC236}">
                      <a16:creationId xmlns:a16="http://schemas.microsoft.com/office/drawing/2014/main" id="{2D75A6A7-9808-97FC-11D7-6F5776698FC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340524" y="2827248"/>
                  <a:ext cx="155816" cy="255657"/>
                </a:xfrm>
                <a:prstGeom prst="rect">
                  <a:avLst/>
                </a:prstGeom>
              </p:spPr>
            </p:pic>
            <p:pic>
              <p:nvPicPr>
                <p:cNvPr id="234" name="Picture 233" descr="server_rack.png">
                  <a:extLst>
                    <a:ext uri="{FF2B5EF4-FFF2-40B4-BE49-F238E27FC236}">
                      <a16:creationId xmlns:a16="http://schemas.microsoft.com/office/drawing/2014/main" id="{B6DCB74D-460D-E3AA-FA88-DDD762A4BABE}"/>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415195" y="2727977"/>
                  <a:ext cx="205522" cy="337212"/>
                </a:xfrm>
                <a:prstGeom prst="rect">
                  <a:avLst/>
                </a:prstGeom>
              </p:spPr>
            </p:pic>
          </p:grpSp>
        </p:grpSp>
        <p:cxnSp>
          <p:nvCxnSpPr>
            <p:cNvPr id="217" name="Straight Connector 216">
              <a:extLst>
                <a:ext uri="{FF2B5EF4-FFF2-40B4-BE49-F238E27FC236}">
                  <a16:creationId xmlns:a16="http://schemas.microsoft.com/office/drawing/2014/main" id="{DEC61876-8804-A8FC-379B-497185B0C660}"/>
                </a:ext>
              </a:extLst>
            </p:cNvPr>
            <p:cNvCxnSpPr/>
            <p:nvPr/>
          </p:nvCxnSpPr>
          <p:spPr>
            <a:xfrm flipV="1">
              <a:off x="7997478" y="1599083"/>
              <a:ext cx="263193" cy="19846"/>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a:extLst>
                <a:ext uri="{FF2B5EF4-FFF2-40B4-BE49-F238E27FC236}">
                  <a16:creationId xmlns:a16="http://schemas.microsoft.com/office/drawing/2014/main" id="{52221E00-B614-F09B-5071-271DD3FCF570}"/>
                </a:ext>
              </a:extLst>
            </p:cNvPr>
            <p:cNvCxnSpPr/>
            <p:nvPr/>
          </p:nvCxnSpPr>
          <p:spPr>
            <a:xfrm flipV="1">
              <a:off x="7997478" y="1478364"/>
              <a:ext cx="263193" cy="5734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219" name="Group 218">
              <a:extLst>
                <a:ext uri="{FF2B5EF4-FFF2-40B4-BE49-F238E27FC236}">
                  <a16:creationId xmlns:a16="http://schemas.microsoft.com/office/drawing/2014/main" id="{E969E2D2-13DC-53ED-9FB6-C6F4702F51B8}"/>
                </a:ext>
              </a:extLst>
            </p:cNvPr>
            <p:cNvGrpSpPr/>
            <p:nvPr/>
          </p:nvGrpSpPr>
          <p:grpSpPr>
            <a:xfrm>
              <a:off x="8023158" y="1649487"/>
              <a:ext cx="255728" cy="127629"/>
              <a:chOff x="8031847" y="1585112"/>
              <a:chExt cx="258386" cy="130948"/>
            </a:xfrm>
          </p:grpSpPr>
          <p:sp>
            <p:nvSpPr>
              <p:cNvPr id="223" name="Freeform 222">
                <a:extLst>
                  <a:ext uri="{FF2B5EF4-FFF2-40B4-BE49-F238E27FC236}">
                    <a16:creationId xmlns:a16="http://schemas.microsoft.com/office/drawing/2014/main" id="{D4E84770-2A37-1B2D-3648-4897C0574063}"/>
                  </a:ext>
                </a:extLst>
              </p:cNvPr>
              <p:cNvSpPr/>
              <p:nvPr/>
            </p:nvSpPr>
            <p:spPr>
              <a:xfrm>
                <a:off x="8031847" y="1630439"/>
                <a:ext cx="258386" cy="85621"/>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24" name="Oval 223">
                <a:extLst>
                  <a:ext uri="{FF2B5EF4-FFF2-40B4-BE49-F238E27FC236}">
                    <a16:creationId xmlns:a16="http://schemas.microsoft.com/office/drawing/2014/main" id="{DF4F45F3-241B-B41F-98B3-6444873E18F9}"/>
                  </a:ext>
                </a:extLst>
              </p:cNvPr>
              <p:cNvSpPr/>
              <p:nvPr/>
            </p:nvSpPr>
            <p:spPr>
              <a:xfrm>
                <a:off x="8031996" y="1585112"/>
                <a:ext cx="258073" cy="84771"/>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nvGrpSpPr>
              <p:cNvPr id="225" name="Group 224">
                <a:extLst>
                  <a:ext uri="{FF2B5EF4-FFF2-40B4-BE49-F238E27FC236}">
                    <a16:creationId xmlns:a16="http://schemas.microsoft.com/office/drawing/2014/main" id="{C9F196F5-D4E9-E6E9-6750-398FC0AACC08}"/>
                  </a:ext>
                </a:extLst>
              </p:cNvPr>
              <p:cNvGrpSpPr/>
              <p:nvPr/>
            </p:nvGrpSpPr>
            <p:grpSpPr>
              <a:xfrm>
                <a:off x="8070168" y="1595886"/>
                <a:ext cx="181696" cy="62287"/>
                <a:chOff x="7786941" y="2884917"/>
                <a:chExt cx="897649" cy="353919"/>
              </a:xfrm>
            </p:grpSpPr>
            <p:sp>
              <p:nvSpPr>
                <p:cNvPr id="226" name="Freeform 225">
                  <a:extLst>
                    <a:ext uri="{FF2B5EF4-FFF2-40B4-BE49-F238E27FC236}">
                      <a16:creationId xmlns:a16="http://schemas.microsoft.com/office/drawing/2014/main" id="{F1673CAB-A396-AE6D-71AD-9CAF2149BF3F}"/>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Freeform 226">
                  <a:extLst>
                    <a:ext uri="{FF2B5EF4-FFF2-40B4-BE49-F238E27FC236}">
                      <a16:creationId xmlns:a16="http://schemas.microsoft.com/office/drawing/2014/main" id="{6DF01F39-D88A-9E6C-B1C5-A507063D86E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Freeform 227">
                  <a:extLst>
                    <a:ext uri="{FF2B5EF4-FFF2-40B4-BE49-F238E27FC236}">
                      <a16:creationId xmlns:a16="http://schemas.microsoft.com/office/drawing/2014/main" id="{4677064C-5AE0-3217-A244-37B68D767D0D}"/>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Freeform 228">
                  <a:extLst>
                    <a:ext uri="{FF2B5EF4-FFF2-40B4-BE49-F238E27FC236}">
                      <a16:creationId xmlns:a16="http://schemas.microsoft.com/office/drawing/2014/main" id="{C7BD203A-C6A3-1E61-0148-B69AF1081A5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20" name="Can 219">
              <a:extLst>
                <a:ext uri="{FF2B5EF4-FFF2-40B4-BE49-F238E27FC236}">
                  <a16:creationId xmlns:a16="http://schemas.microsoft.com/office/drawing/2014/main" id="{46C117DE-9B6B-D4A0-99A8-B8F117365482}"/>
                </a:ext>
              </a:extLst>
            </p:cNvPr>
            <p:cNvSpPr/>
            <p:nvPr/>
          </p:nvSpPr>
          <p:spPr>
            <a:xfrm>
              <a:off x="8309514" y="1475041"/>
              <a:ext cx="124055" cy="161289"/>
            </a:xfrm>
            <a:prstGeom prst="can">
              <a:avLst/>
            </a:prstGeom>
            <a:solidFill>
              <a:srgbClr val="0012A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1" name="Straight Connector 220">
              <a:extLst>
                <a:ext uri="{FF2B5EF4-FFF2-40B4-BE49-F238E27FC236}">
                  <a16:creationId xmlns:a16="http://schemas.microsoft.com/office/drawing/2014/main" id="{5B250C15-A0EA-808F-2010-D3E4DC874139}"/>
                </a:ext>
              </a:extLst>
            </p:cNvPr>
            <p:cNvCxnSpPr>
              <a:cxnSpLocks/>
              <a:endCxn id="220" idx="3"/>
            </p:cNvCxnSpPr>
            <p:nvPr/>
          </p:nvCxnSpPr>
          <p:spPr>
            <a:xfrm flipV="1">
              <a:off x="8371542" y="1636330"/>
              <a:ext cx="0" cy="3634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5C7C6336-2FBB-0F2B-06F9-82544777D5B1}"/>
                </a:ext>
              </a:extLst>
            </p:cNvPr>
            <p:cNvCxnSpPr/>
            <p:nvPr/>
          </p:nvCxnSpPr>
          <p:spPr>
            <a:xfrm>
              <a:off x="8317605" y="1268077"/>
              <a:ext cx="0" cy="564930"/>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sp>
        <p:nvSpPr>
          <p:cNvPr id="235" name="TextBox 234">
            <a:extLst>
              <a:ext uri="{FF2B5EF4-FFF2-40B4-BE49-F238E27FC236}">
                <a16:creationId xmlns:a16="http://schemas.microsoft.com/office/drawing/2014/main" id="{9E9F0E59-3F3A-8E96-7C6A-1840242176B0}"/>
              </a:ext>
            </a:extLst>
          </p:cNvPr>
          <p:cNvSpPr txBox="1"/>
          <p:nvPr/>
        </p:nvSpPr>
        <p:spPr>
          <a:xfrm>
            <a:off x="8852721" y="2494350"/>
            <a:ext cx="1944571" cy="307777"/>
          </a:xfrm>
          <a:prstGeom prst="rect">
            <a:avLst/>
          </a:prstGeom>
          <a:noFill/>
        </p:spPr>
        <p:txBody>
          <a:bodyPr wrap="none" rtlCol="0">
            <a:spAutoFit/>
          </a:bodyPr>
          <a:lstStyle/>
          <a:p>
            <a:r>
              <a:rPr lang="en-US" sz="1400" dirty="0">
                <a:solidFill>
                  <a:schemeClr val="bg1"/>
                </a:solidFill>
              </a:rPr>
              <a:t>Core Network Functions</a:t>
            </a:r>
          </a:p>
        </p:txBody>
      </p:sp>
      <p:pic>
        <p:nvPicPr>
          <p:cNvPr id="236" name="Picture 235">
            <a:extLst>
              <a:ext uri="{FF2B5EF4-FFF2-40B4-BE49-F238E27FC236}">
                <a16:creationId xmlns:a16="http://schemas.microsoft.com/office/drawing/2014/main" id="{AE82BE00-AFBF-4C38-2174-F6FE5BD43A5A}"/>
              </a:ext>
            </a:extLst>
          </p:cNvPr>
          <p:cNvPicPr>
            <a:picLocks noChangeAspect="1"/>
          </p:cNvPicPr>
          <p:nvPr/>
        </p:nvPicPr>
        <p:blipFill>
          <a:blip r:embed="rId12"/>
          <a:stretch>
            <a:fillRect/>
          </a:stretch>
        </p:blipFill>
        <p:spPr>
          <a:xfrm>
            <a:off x="7518658" y="1569762"/>
            <a:ext cx="4244865" cy="1008057"/>
          </a:xfrm>
          <a:prstGeom prst="rect">
            <a:avLst/>
          </a:prstGeom>
        </p:spPr>
      </p:pic>
      <p:cxnSp>
        <p:nvCxnSpPr>
          <p:cNvPr id="44" name="Straight Connector 43">
            <a:extLst>
              <a:ext uri="{FF2B5EF4-FFF2-40B4-BE49-F238E27FC236}">
                <a16:creationId xmlns:a16="http://schemas.microsoft.com/office/drawing/2014/main" id="{945F7844-529F-78BB-E339-1DA1827B3653}"/>
              </a:ext>
            </a:extLst>
          </p:cNvPr>
          <p:cNvCxnSpPr>
            <a:cxnSpLocks/>
            <a:stCxn id="192" idx="3"/>
            <a:endCxn id="30" idx="5"/>
          </p:cNvCxnSpPr>
          <p:nvPr/>
        </p:nvCxnSpPr>
        <p:spPr>
          <a:xfrm flipH="1" flipV="1">
            <a:off x="7372709" y="3607700"/>
            <a:ext cx="581786" cy="293874"/>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F2767AAC-E88E-4FAA-EBAA-C1313487E121}"/>
              </a:ext>
            </a:extLst>
          </p:cNvPr>
          <p:cNvCxnSpPr>
            <a:cxnSpLocks/>
            <a:stCxn id="49" idx="3"/>
            <a:endCxn id="548" idx="3"/>
          </p:cNvCxnSpPr>
          <p:nvPr/>
        </p:nvCxnSpPr>
        <p:spPr>
          <a:xfrm flipH="1">
            <a:off x="7436478" y="4533634"/>
            <a:ext cx="430992" cy="46208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 name="Group 4">
            <a:extLst>
              <a:ext uri="{FF2B5EF4-FFF2-40B4-BE49-F238E27FC236}">
                <a16:creationId xmlns:a16="http://schemas.microsoft.com/office/drawing/2014/main" id="{226AEA8F-036B-F79C-1C70-4FA9D0D110AF}"/>
              </a:ext>
            </a:extLst>
          </p:cNvPr>
          <p:cNvGrpSpPr/>
          <p:nvPr/>
        </p:nvGrpSpPr>
        <p:grpSpPr>
          <a:xfrm>
            <a:off x="6376426" y="3062972"/>
            <a:ext cx="1252484" cy="939798"/>
            <a:chOff x="342047" y="413395"/>
            <a:chExt cx="2472266" cy="2058912"/>
          </a:xfrm>
        </p:grpSpPr>
        <p:sp>
          <p:nvSpPr>
            <p:cNvPr id="9" name="Oval 23">
              <a:extLst>
                <a:ext uri="{FF2B5EF4-FFF2-40B4-BE49-F238E27FC236}">
                  <a16:creationId xmlns:a16="http://schemas.microsoft.com/office/drawing/2014/main" id="{F6749701-9223-9D5F-9DEC-FF2AD121B861}"/>
                </a:ext>
              </a:extLst>
            </p:cNvPr>
            <p:cNvSpPr>
              <a:spLocks noChangeArrowheads="1"/>
            </p:cNvSpPr>
            <p:nvPr/>
          </p:nvSpPr>
          <p:spPr bwMode="auto">
            <a:xfrm>
              <a:off x="342047" y="413395"/>
              <a:ext cx="2472266" cy="2058912"/>
            </a:xfrm>
            <a:prstGeom prst="ellipse">
              <a:avLst/>
            </a:prstGeom>
            <a:gradFill flip="none" rotWithShape="1">
              <a:gsLst>
                <a:gs pos="2000">
                  <a:schemeClr val="accent1">
                    <a:lumMod val="45000"/>
                    <a:lumOff val="55000"/>
                  </a:schemeClr>
                </a:gs>
                <a:gs pos="99000">
                  <a:schemeClr val="accent1">
                    <a:lumMod val="30000"/>
                    <a:lumOff val="70000"/>
                    <a:alpha val="65599"/>
                  </a:schemeClr>
                </a:gs>
              </a:gsLst>
              <a:path path="circle">
                <a:fillToRect l="50000" t="50000" r="50000" b="50000"/>
              </a:path>
              <a:tileRect/>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dirty="0">
                <a:solidFill>
                  <a:srgbClr val="000000"/>
                </a:solidFill>
                <a:latin typeface="Arial" charset="0"/>
                <a:ea typeface="ＭＳ Ｐゴシック" charset="0"/>
              </a:endParaRPr>
            </a:p>
          </p:txBody>
        </p:sp>
        <p:grpSp>
          <p:nvGrpSpPr>
            <p:cNvPr id="11" name="Group 403">
              <a:extLst>
                <a:ext uri="{FF2B5EF4-FFF2-40B4-BE49-F238E27FC236}">
                  <a16:creationId xmlns:a16="http://schemas.microsoft.com/office/drawing/2014/main" id="{4C452CD4-AD5B-95AA-D4F9-6FE020575CCB}"/>
                </a:ext>
              </a:extLst>
            </p:cNvPr>
            <p:cNvGrpSpPr>
              <a:grpSpLocks/>
            </p:cNvGrpSpPr>
            <p:nvPr/>
          </p:nvGrpSpPr>
          <p:grpSpPr bwMode="auto">
            <a:xfrm>
              <a:off x="824161" y="828484"/>
              <a:ext cx="451636" cy="385409"/>
              <a:chOff x="2751" y="1851"/>
              <a:chExt cx="462" cy="478"/>
            </a:xfrm>
          </p:grpSpPr>
          <p:pic>
            <p:nvPicPr>
              <p:cNvPr id="61" name="Picture 364" descr="iphone_stylized_small">
                <a:extLst>
                  <a:ext uri="{FF2B5EF4-FFF2-40B4-BE49-F238E27FC236}">
                    <a16:creationId xmlns:a16="http://schemas.microsoft.com/office/drawing/2014/main" id="{FBF94A5C-B694-AF51-9006-C472C5002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2" name="Picture 402" descr="antenna_radiation_stylized">
                <a:extLst>
                  <a:ext uri="{FF2B5EF4-FFF2-40B4-BE49-F238E27FC236}">
                    <a16:creationId xmlns:a16="http://schemas.microsoft.com/office/drawing/2014/main" id="{DB9225D3-15EA-7F5E-E9D8-AD92F3C84F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2" name="Group 356">
              <a:extLst>
                <a:ext uri="{FF2B5EF4-FFF2-40B4-BE49-F238E27FC236}">
                  <a16:creationId xmlns:a16="http://schemas.microsoft.com/office/drawing/2014/main" id="{BEDBB11A-33F3-74FA-783E-69D23FD4B445}"/>
                </a:ext>
              </a:extLst>
            </p:cNvPr>
            <p:cNvGrpSpPr>
              <a:grpSpLocks/>
            </p:cNvGrpSpPr>
            <p:nvPr/>
          </p:nvGrpSpPr>
          <p:grpSpPr bwMode="auto">
            <a:xfrm>
              <a:off x="1844614" y="1915832"/>
              <a:ext cx="325068" cy="331553"/>
              <a:chOff x="313" y="1497"/>
              <a:chExt cx="1152" cy="1014"/>
            </a:xfrm>
          </p:grpSpPr>
          <p:pic>
            <p:nvPicPr>
              <p:cNvPr id="58" name="Picture 354" descr="laptop_stylized_small">
                <a:extLst>
                  <a:ext uri="{FF2B5EF4-FFF2-40B4-BE49-F238E27FC236}">
                    <a16:creationId xmlns:a16="http://schemas.microsoft.com/office/drawing/2014/main" id="{7CFB7C69-E361-BEB3-8C20-BF3283D35D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 name="Picture 355" descr="antenna_stylized">
                <a:extLst>
                  <a:ext uri="{FF2B5EF4-FFF2-40B4-BE49-F238E27FC236}">
                    <a16:creationId xmlns:a16="http://schemas.microsoft.com/office/drawing/2014/main" id="{37F28B4D-9BFB-1531-65FA-69DD4F6492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3" name="Group 403">
              <a:extLst>
                <a:ext uri="{FF2B5EF4-FFF2-40B4-BE49-F238E27FC236}">
                  <a16:creationId xmlns:a16="http://schemas.microsoft.com/office/drawing/2014/main" id="{60EEF4E6-EDC3-D9BF-D035-DE55E7B971E9}"/>
                </a:ext>
              </a:extLst>
            </p:cNvPr>
            <p:cNvGrpSpPr>
              <a:grpSpLocks/>
            </p:cNvGrpSpPr>
            <p:nvPr/>
          </p:nvGrpSpPr>
          <p:grpSpPr bwMode="auto">
            <a:xfrm>
              <a:off x="1134502" y="1979659"/>
              <a:ext cx="451636" cy="385409"/>
              <a:chOff x="2751" y="1851"/>
              <a:chExt cx="462" cy="478"/>
            </a:xfrm>
          </p:grpSpPr>
          <p:pic>
            <p:nvPicPr>
              <p:cNvPr id="56" name="Picture 364" descr="iphone_stylized_small">
                <a:extLst>
                  <a:ext uri="{FF2B5EF4-FFF2-40B4-BE49-F238E27FC236}">
                    <a16:creationId xmlns:a16="http://schemas.microsoft.com/office/drawing/2014/main" id="{6CAB2EF8-8F03-E257-ACDE-3F2202EB42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 name="Picture 402" descr="antenna_radiation_stylized">
                <a:extLst>
                  <a:ext uri="{FF2B5EF4-FFF2-40B4-BE49-F238E27FC236}">
                    <a16:creationId xmlns:a16="http://schemas.microsoft.com/office/drawing/2014/main" id="{C96FF0AA-2FD6-45A4-51F7-92A24182B8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6" name="Picture 15" descr="A black drone with white lines&#10;&#10;Description automatically generated">
              <a:extLst>
                <a:ext uri="{FF2B5EF4-FFF2-40B4-BE49-F238E27FC236}">
                  <a16:creationId xmlns:a16="http://schemas.microsoft.com/office/drawing/2014/main" id="{A427BDCA-9C08-B865-CFA7-8DD3B184DB4F}"/>
                </a:ext>
              </a:extLst>
            </p:cNvPr>
            <p:cNvPicPr>
              <a:picLocks noChangeAspect="1"/>
            </p:cNvPicPr>
            <p:nvPr/>
          </p:nvPicPr>
          <p:blipFill>
            <a:blip r:embed="rId7"/>
            <a:stretch>
              <a:fillRect/>
            </a:stretch>
          </p:blipFill>
          <p:spPr>
            <a:xfrm>
              <a:off x="1275797" y="481124"/>
              <a:ext cx="656527" cy="437685"/>
            </a:xfrm>
            <a:prstGeom prst="rect">
              <a:avLst/>
            </a:prstGeom>
          </p:spPr>
        </p:pic>
        <p:pic>
          <p:nvPicPr>
            <p:cNvPr id="17" name="Picture 16" descr="A car with an antenna&#10;&#10;Description automatically generated">
              <a:extLst>
                <a:ext uri="{FF2B5EF4-FFF2-40B4-BE49-F238E27FC236}">
                  <a16:creationId xmlns:a16="http://schemas.microsoft.com/office/drawing/2014/main" id="{F974D42C-F516-2BCB-F557-0E56F008CC9F}"/>
                </a:ext>
              </a:extLst>
            </p:cNvPr>
            <p:cNvPicPr>
              <a:picLocks noChangeAspect="1"/>
            </p:cNvPicPr>
            <p:nvPr/>
          </p:nvPicPr>
          <p:blipFill>
            <a:blip r:embed="rId8"/>
            <a:stretch>
              <a:fillRect/>
            </a:stretch>
          </p:blipFill>
          <p:spPr>
            <a:xfrm>
              <a:off x="473635" y="1528114"/>
              <a:ext cx="776896" cy="407221"/>
            </a:xfrm>
            <a:prstGeom prst="rect">
              <a:avLst/>
            </a:prstGeom>
          </p:spPr>
        </p:pic>
        <p:grpSp>
          <p:nvGrpSpPr>
            <p:cNvPr id="18" name="Group 17">
              <a:extLst>
                <a:ext uri="{FF2B5EF4-FFF2-40B4-BE49-F238E27FC236}">
                  <a16:creationId xmlns:a16="http://schemas.microsoft.com/office/drawing/2014/main" id="{0BCFD2DB-1E1C-C02C-747D-8A351DDD546F}"/>
                </a:ext>
              </a:extLst>
            </p:cNvPr>
            <p:cNvGrpSpPr/>
            <p:nvPr/>
          </p:nvGrpSpPr>
          <p:grpSpPr>
            <a:xfrm>
              <a:off x="1866826" y="664424"/>
              <a:ext cx="694858" cy="1046469"/>
              <a:chOff x="5889335" y="1598309"/>
              <a:chExt cx="694858" cy="1046469"/>
            </a:xfrm>
          </p:grpSpPr>
          <p:grpSp>
            <p:nvGrpSpPr>
              <p:cNvPr id="19" name="Group 817">
                <a:extLst>
                  <a:ext uri="{FF2B5EF4-FFF2-40B4-BE49-F238E27FC236}">
                    <a16:creationId xmlns:a16="http://schemas.microsoft.com/office/drawing/2014/main" id="{EAFACFC5-5A93-5CC3-5824-F76FCB00DC91}"/>
                  </a:ext>
                </a:extLst>
              </p:cNvPr>
              <p:cNvGrpSpPr>
                <a:grpSpLocks/>
              </p:cNvGrpSpPr>
              <p:nvPr/>
            </p:nvGrpSpPr>
            <p:grpSpPr bwMode="auto">
              <a:xfrm>
                <a:off x="5971949" y="1598309"/>
                <a:ext cx="466245" cy="434369"/>
                <a:chOff x="2920" y="1424"/>
                <a:chExt cx="326" cy="320"/>
              </a:xfrm>
            </p:grpSpPr>
            <p:sp>
              <p:nvSpPr>
                <p:cNvPr id="40" name="Oval 818">
                  <a:extLst>
                    <a:ext uri="{FF2B5EF4-FFF2-40B4-BE49-F238E27FC236}">
                      <a16:creationId xmlns:a16="http://schemas.microsoft.com/office/drawing/2014/main" id="{7C629BE1-4E53-C928-C6D5-0979E2F7D1C1}"/>
                    </a:ext>
                  </a:extLst>
                </p:cNvPr>
                <p:cNvSpPr>
                  <a:spLocks noChangeArrowheads="1"/>
                </p:cNvSpPr>
                <p:nvPr/>
              </p:nvSpPr>
              <p:spPr bwMode="auto">
                <a:xfrm>
                  <a:off x="2920" y="1445"/>
                  <a:ext cx="326" cy="289"/>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nvGrpSpPr>
                <p:cNvPr id="41" name="Group 819">
                  <a:extLst>
                    <a:ext uri="{FF2B5EF4-FFF2-40B4-BE49-F238E27FC236}">
                      <a16:creationId xmlns:a16="http://schemas.microsoft.com/office/drawing/2014/main" id="{923EAF1A-467E-AAF4-28D4-644DE5CBC28C}"/>
                    </a:ext>
                  </a:extLst>
                </p:cNvPr>
                <p:cNvGrpSpPr>
                  <a:grpSpLocks/>
                </p:cNvGrpSpPr>
                <p:nvPr/>
              </p:nvGrpSpPr>
              <p:grpSpPr bwMode="auto">
                <a:xfrm>
                  <a:off x="2949" y="1424"/>
                  <a:ext cx="265" cy="280"/>
                  <a:chOff x="2949" y="1424"/>
                  <a:chExt cx="265" cy="280"/>
                </a:xfrm>
              </p:grpSpPr>
              <p:sp>
                <p:nvSpPr>
                  <p:cNvPr id="43" name="Oval 820">
                    <a:extLst>
                      <a:ext uri="{FF2B5EF4-FFF2-40B4-BE49-F238E27FC236}">
                        <a16:creationId xmlns:a16="http://schemas.microsoft.com/office/drawing/2014/main" id="{62056BE7-222C-9E47-2933-C0156EFAF520}"/>
                      </a:ext>
                    </a:extLst>
                  </p:cNvPr>
                  <p:cNvSpPr>
                    <a:spLocks noChangeArrowheads="1"/>
                  </p:cNvSpPr>
                  <p:nvPr/>
                </p:nvSpPr>
                <p:spPr bwMode="auto">
                  <a:xfrm>
                    <a:off x="3030" y="1545"/>
                    <a:ext cx="107" cy="92"/>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5" name="Oval 821">
                    <a:extLst>
                      <a:ext uri="{FF2B5EF4-FFF2-40B4-BE49-F238E27FC236}">
                        <a16:creationId xmlns:a16="http://schemas.microsoft.com/office/drawing/2014/main" id="{A0C3B448-4CFF-AB01-C677-49AFB835DDD7}"/>
                      </a:ext>
                    </a:extLst>
                  </p:cNvPr>
                  <p:cNvSpPr>
                    <a:spLocks noChangeArrowheads="1"/>
                  </p:cNvSpPr>
                  <p:nvPr/>
                </p:nvSpPr>
                <p:spPr bwMode="auto">
                  <a:xfrm>
                    <a:off x="3006" y="1525"/>
                    <a:ext cx="154" cy="131"/>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0" name="Oval 822">
                    <a:extLst>
                      <a:ext uri="{FF2B5EF4-FFF2-40B4-BE49-F238E27FC236}">
                        <a16:creationId xmlns:a16="http://schemas.microsoft.com/office/drawing/2014/main" id="{55AE3259-E3BA-F030-C567-E13F8519B7DE}"/>
                      </a:ext>
                    </a:extLst>
                  </p:cNvPr>
                  <p:cNvSpPr>
                    <a:spLocks noChangeArrowheads="1"/>
                  </p:cNvSpPr>
                  <p:nvPr/>
                </p:nvSpPr>
                <p:spPr bwMode="auto">
                  <a:xfrm>
                    <a:off x="2983" y="1501"/>
                    <a:ext cx="203" cy="179"/>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1" name="Oval 823">
                    <a:extLst>
                      <a:ext uri="{FF2B5EF4-FFF2-40B4-BE49-F238E27FC236}">
                        <a16:creationId xmlns:a16="http://schemas.microsoft.com/office/drawing/2014/main" id="{E613C7BE-9DF3-7A30-9E43-9D31DCDD1AA0}"/>
                      </a:ext>
                    </a:extLst>
                  </p:cNvPr>
                  <p:cNvSpPr>
                    <a:spLocks noChangeArrowheads="1"/>
                  </p:cNvSpPr>
                  <p:nvPr/>
                </p:nvSpPr>
                <p:spPr bwMode="auto">
                  <a:xfrm>
                    <a:off x="2949" y="1476"/>
                    <a:ext cx="265" cy="228"/>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5" name="Freeform 824">
                    <a:extLst>
                      <a:ext uri="{FF2B5EF4-FFF2-40B4-BE49-F238E27FC236}">
                        <a16:creationId xmlns:a16="http://schemas.microsoft.com/office/drawing/2014/main" id="{48AA6B0F-6D4A-2C2F-86BC-CB794F14E745}"/>
                      </a:ext>
                    </a:extLst>
                  </p:cNvPr>
                  <p:cNvSpPr>
                    <a:spLocks/>
                  </p:cNvSpPr>
                  <p:nvPr/>
                </p:nvSpPr>
                <p:spPr bwMode="auto">
                  <a:xfrm flipV="1">
                    <a:off x="2987" y="1424"/>
                    <a:ext cx="205" cy="143"/>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C8D6EE"/>
                  </a:solidFill>
                  <a:ln>
                    <a:noFill/>
                  </a:ln>
                  <a:effectLst/>
                  <a:extLst>
                    <a:ext uri="{91240B29-F687-4f45-9708-019B960494DF}">
                      <a14:hiddenLine xmlns="" xmlns:a14="http://schemas.microsoft.com/office/drawing/2010/main" w="19050" cmpd="sng">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42" name="Freeform 825">
                  <a:extLst>
                    <a:ext uri="{FF2B5EF4-FFF2-40B4-BE49-F238E27FC236}">
                      <a16:creationId xmlns:a16="http://schemas.microsoft.com/office/drawing/2014/main" id="{2A3DD5CC-2739-7C02-0AB9-6DEC46D0B518}"/>
                    </a:ext>
                  </a:extLst>
                </p:cNvPr>
                <p:cNvSpPr>
                  <a:spLocks/>
                </p:cNvSpPr>
                <p:nvPr/>
              </p:nvSpPr>
              <p:spPr bwMode="auto">
                <a:xfrm>
                  <a:off x="2995" y="1615"/>
                  <a:ext cx="178" cy="129"/>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C8D6EE"/>
                </a:solidFill>
                <a:ln w="19050" cmpd="sng">
                  <a:no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20" name="Group 19">
                <a:extLst>
                  <a:ext uri="{FF2B5EF4-FFF2-40B4-BE49-F238E27FC236}">
                    <a16:creationId xmlns:a16="http://schemas.microsoft.com/office/drawing/2014/main" id="{174AAA7C-BFFA-14FC-7479-E8AFD0159B89}"/>
                  </a:ext>
                </a:extLst>
              </p:cNvPr>
              <p:cNvGrpSpPr/>
              <p:nvPr/>
            </p:nvGrpSpPr>
            <p:grpSpPr>
              <a:xfrm>
                <a:off x="5988685" y="1818858"/>
                <a:ext cx="437474" cy="596272"/>
                <a:chOff x="3585986" y="1924272"/>
                <a:chExt cx="468358" cy="1018983"/>
              </a:xfrm>
            </p:grpSpPr>
            <p:sp>
              <p:nvSpPr>
                <p:cNvPr id="36" name="Rectangle 35">
                  <a:extLst>
                    <a:ext uri="{FF2B5EF4-FFF2-40B4-BE49-F238E27FC236}">
                      <a16:creationId xmlns:a16="http://schemas.microsoft.com/office/drawing/2014/main" id="{C14695CF-2A93-B5FF-DD3C-56832E7ECEE4}"/>
                    </a:ext>
                  </a:extLst>
                </p:cNvPr>
                <p:cNvSpPr/>
                <p:nvPr/>
              </p:nvSpPr>
              <p:spPr>
                <a:xfrm>
                  <a:off x="3793799" y="1924272"/>
                  <a:ext cx="61211" cy="10189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B70BC73-A507-E6F0-5864-0C76995799B4}"/>
                    </a:ext>
                  </a:extLst>
                </p:cNvPr>
                <p:cNvSpPr/>
                <p:nvPr/>
              </p:nvSpPr>
              <p:spPr>
                <a:xfrm rot="5400000">
                  <a:off x="3797305" y="1906792"/>
                  <a:ext cx="45719" cy="4683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F531865-E6D5-3391-17E3-A39C6043324F}"/>
                    </a:ext>
                  </a:extLst>
                </p:cNvPr>
                <p:cNvSpPr/>
                <p:nvPr/>
              </p:nvSpPr>
              <p:spPr>
                <a:xfrm>
                  <a:off x="3641274" y="2079689"/>
                  <a:ext cx="97237" cy="1682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DF89039-E60B-DD48-49DA-5A6C6775083C}"/>
                    </a:ext>
                  </a:extLst>
                </p:cNvPr>
                <p:cNvSpPr/>
                <p:nvPr/>
              </p:nvSpPr>
              <p:spPr>
                <a:xfrm>
                  <a:off x="3942084" y="2069884"/>
                  <a:ext cx="45719" cy="30343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915E7A83-A518-5558-C0A8-FA430FE1C635}"/>
                  </a:ext>
                </a:extLst>
              </p:cNvPr>
              <p:cNvGrpSpPr/>
              <p:nvPr/>
            </p:nvGrpSpPr>
            <p:grpSpPr>
              <a:xfrm>
                <a:off x="5889335" y="2048021"/>
                <a:ext cx="694858" cy="596757"/>
                <a:chOff x="2913744" y="2211770"/>
                <a:chExt cx="694858" cy="596757"/>
              </a:xfrm>
            </p:grpSpPr>
            <p:grpSp>
              <p:nvGrpSpPr>
                <p:cNvPr id="23" name="Group 22">
                  <a:extLst>
                    <a:ext uri="{FF2B5EF4-FFF2-40B4-BE49-F238E27FC236}">
                      <a16:creationId xmlns:a16="http://schemas.microsoft.com/office/drawing/2014/main" id="{B012621E-DA43-EC3A-A6ED-F83292BB53CF}"/>
                    </a:ext>
                  </a:extLst>
                </p:cNvPr>
                <p:cNvGrpSpPr/>
                <p:nvPr/>
              </p:nvGrpSpPr>
              <p:grpSpPr>
                <a:xfrm>
                  <a:off x="2913744" y="2416607"/>
                  <a:ext cx="694858" cy="391920"/>
                  <a:chOff x="340314" y="959725"/>
                  <a:chExt cx="710987" cy="333816"/>
                </a:xfrm>
              </p:grpSpPr>
              <p:sp>
                <p:nvSpPr>
                  <p:cNvPr id="25" name="Oval 24">
                    <a:extLst>
                      <a:ext uri="{FF2B5EF4-FFF2-40B4-BE49-F238E27FC236}">
                        <a16:creationId xmlns:a16="http://schemas.microsoft.com/office/drawing/2014/main" id="{7C87FFBA-F613-6BEC-87A1-9DD400EE27AA}"/>
                      </a:ext>
                    </a:extLst>
                  </p:cNvPr>
                  <p:cNvSpPr/>
                  <p:nvPr/>
                </p:nvSpPr>
                <p:spPr>
                  <a:xfrm flipV="1">
                    <a:off x="340314" y="1069853"/>
                    <a:ext cx="710987" cy="22368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2A70034A-32C1-7AF5-9277-B739597BF239}"/>
                      </a:ext>
                    </a:extLst>
                  </p:cNvPr>
                  <p:cNvGrpSpPr/>
                  <p:nvPr/>
                </p:nvGrpSpPr>
                <p:grpSpPr>
                  <a:xfrm>
                    <a:off x="519850" y="1126797"/>
                    <a:ext cx="319417" cy="141293"/>
                    <a:chOff x="7493876" y="2774731"/>
                    <a:chExt cx="1481958" cy="894622"/>
                  </a:xfrm>
                </p:grpSpPr>
                <p:sp>
                  <p:nvSpPr>
                    <p:cNvPr id="29" name="Freeform 28">
                      <a:extLst>
                        <a:ext uri="{FF2B5EF4-FFF2-40B4-BE49-F238E27FC236}">
                          <a16:creationId xmlns:a16="http://schemas.microsoft.com/office/drawing/2014/main" id="{6E1E8BD9-D800-E2C7-15B9-D3E07145FAC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30" name="Oval 29">
                      <a:extLst>
                        <a:ext uri="{FF2B5EF4-FFF2-40B4-BE49-F238E27FC236}">
                          <a16:creationId xmlns:a16="http://schemas.microsoft.com/office/drawing/2014/main" id="{F8C9A0FB-952B-5AE2-1CDD-51380C55A900}"/>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31" name="Group 30">
                      <a:extLst>
                        <a:ext uri="{FF2B5EF4-FFF2-40B4-BE49-F238E27FC236}">
                          <a16:creationId xmlns:a16="http://schemas.microsoft.com/office/drawing/2014/main" id="{6CF80FDF-C9F5-DD1A-B1BD-26A0B3D0C988}"/>
                        </a:ext>
                      </a:extLst>
                    </p:cNvPr>
                    <p:cNvGrpSpPr/>
                    <p:nvPr/>
                  </p:nvGrpSpPr>
                  <p:grpSpPr>
                    <a:xfrm>
                      <a:off x="7713663" y="2848339"/>
                      <a:ext cx="1042107" cy="425543"/>
                      <a:chOff x="7786941" y="2884917"/>
                      <a:chExt cx="897649" cy="353919"/>
                    </a:xfrm>
                  </p:grpSpPr>
                  <p:sp>
                    <p:nvSpPr>
                      <p:cNvPr id="32" name="Freeform 31">
                        <a:extLst>
                          <a:ext uri="{FF2B5EF4-FFF2-40B4-BE49-F238E27FC236}">
                            <a16:creationId xmlns:a16="http://schemas.microsoft.com/office/drawing/2014/main" id="{CF02C3A6-4C24-2576-2784-5D7876F829E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32">
                        <a:extLst>
                          <a:ext uri="{FF2B5EF4-FFF2-40B4-BE49-F238E27FC236}">
                            <a16:creationId xmlns:a16="http://schemas.microsoft.com/office/drawing/2014/main" id="{CA07D771-8020-E596-F669-2F576F275FB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33">
                        <a:extLst>
                          <a:ext uri="{FF2B5EF4-FFF2-40B4-BE49-F238E27FC236}">
                            <a16:creationId xmlns:a16="http://schemas.microsoft.com/office/drawing/2014/main" id="{40610599-EA80-466E-03F7-901E30B3BE02}"/>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34">
                        <a:extLst>
                          <a:ext uri="{FF2B5EF4-FFF2-40B4-BE49-F238E27FC236}">
                            <a16:creationId xmlns:a16="http://schemas.microsoft.com/office/drawing/2014/main" id="{4721EB2D-16AB-69C7-7152-F31BEE6250C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8" name="Can 27">
                    <a:extLst>
                      <a:ext uri="{FF2B5EF4-FFF2-40B4-BE49-F238E27FC236}">
                        <a16:creationId xmlns:a16="http://schemas.microsoft.com/office/drawing/2014/main" id="{0746E39B-3845-8807-8508-791515DE7068}"/>
                      </a:ext>
                    </a:extLst>
                  </p:cNvPr>
                  <p:cNvSpPr/>
                  <p:nvPr/>
                </p:nvSpPr>
                <p:spPr>
                  <a:xfrm>
                    <a:off x="790311" y="959725"/>
                    <a:ext cx="174480" cy="184305"/>
                  </a:xfrm>
                  <a:prstGeom prst="can">
                    <a:avLst/>
                  </a:prstGeom>
                  <a:solidFill>
                    <a:srgbClr val="0012A0">
                      <a:alpha val="8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4" name="Picture 23" descr="A screen shot of a computer&#10;&#10;Description automatically generated">
                  <a:extLst>
                    <a:ext uri="{FF2B5EF4-FFF2-40B4-BE49-F238E27FC236}">
                      <a16:creationId xmlns:a16="http://schemas.microsoft.com/office/drawing/2014/main" id="{4BF16F9A-4E20-4CB2-79D7-652779CB3A26}"/>
                    </a:ext>
                  </a:extLst>
                </p:cNvPr>
                <p:cNvPicPr>
                  <a:picLocks noChangeAspect="1"/>
                </p:cNvPicPr>
                <p:nvPr/>
              </p:nvPicPr>
              <p:blipFill>
                <a:blip r:embed="rId9"/>
                <a:stretch>
                  <a:fillRect/>
                </a:stretch>
              </p:blipFill>
              <p:spPr>
                <a:xfrm>
                  <a:off x="2939352" y="2211770"/>
                  <a:ext cx="249527" cy="465445"/>
                </a:xfrm>
                <a:prstGeom prst="rect">
                  <a:avLst/>
                </a:prstGeom>
              </p:spPr>
            </p:pic>
          </p:grpSp>
        </p:grpSp>
      </p:grpSp>
      <p:sp>
        <p:nvSpPr>
          <p:cNvPr id="66" name="TextBox 65">
            <a:extLst>
              <a:ext uri="{FF2B5EF4-FFF2-40B4-BE49-F238E27FC236}">
                <a16:creationId xmlns:a16="http://schemas.microsoft.com/office/drawing/2014/main" id="{7CB5D3F1-75F9-699C-F72C-581D0A157C83}"/>
              </a:ext>
            </a:extLst>
          </p:cNvPr>
          <p:cNvSpPr txBox="1"/>
          <p:nvPr/>
        </p:nvSpPr>
        <p:spPr>
          <a:xfrm>
            <a:off x="458419" y="1435086"/>
            <a:ext cx="5848840" cy="4724370"/>
          </a:xfrm>
          <a:prstGeom prst="rect">
            <a:avLst/>
          </a:prstGeom>
          <a:noFill/>
        </p:spPr>
        <p:txBody>
          <a:bodyPr wrap="square" rtlCol="0">
            <a:spAutoFit/>
          </a:bodyPr>
          <a:lstStyle/>
          <a:p>
            <a:pPr marL="457200" indent="-276225">
              <a:spcBef>
                <a:spcPts val="600"/>
              </a:spcBef>
              <a:buClr>
                <a:srgbClr val="0E00A3"/>
              </a:buClr>
              <a:buFont typeface="Wingdings" pitchFamily="2" charset="2"/>
              <a:buChar char="§"/>
            </a:pPr>
            <a:r>
              <a:rPr lang="en-US" sz="2600" dirty="0">
                <a:latin typeface="Calibri" panose="020F0502020204030204" pitchFamily="34" charset="0"/>
                <a:cs typeface="Calibri" panose="020F0502020204030204" pitchFamily="34" charset="0"/>
              </a:rPr>
              <a:t>Core situated between RAN and other endpoints (Core, larger Internet)</a:t>
            </a:r>
          </a:p>
          <a:p>
            <a:pPr marL="801688" lvl="1" indent="-227013">
              <a:spcBef>
                <a:spcPts val="600"/>
              </a:spcBef>
              <a:buClr>
                <a:srgbClr val="0E00A3"/>
              </a:buClr>
              <a:buFont typeface="Arial" panose="020B0604020202020204" pitchFamily="34" charset="0"/>
              <a:buChar char="•"/>
            </a:pPr>
            <a:r>
              <a:rPr lang="en-US" sz="2400" kern="0" dirty="0">
                <a:latin typeface="Calibri" panose="020F0502020204030204" pitchFamily="34" charset="0"/>
                <a:ea typeface="Aptos" panose="020B0004020202020204" pitchFamily="34" charset="0"/>
                <a:cs typeface="Calibri" panose="020F0502020204030204" pitchFamily="34" charset="0"/>
              </a:rPr>
              <a:t>single Core; multiple RANs</a:t>
            </a:r>
            <a:endParaRPr lang="en-US" sz="2400" dirty="0">
              <a:latin typeface="Calibri" panose="020F0502020204030204" pitchFamily="34" charset="0"/>
              <a:cs typeface="Calibri" panose="020F0502020204030204" pitchFamily="34" charset="0"/>
            </a:endParaRPr>
          </a:p>
          <a:p>
            <a:pPr marL="457200" indent="-276225">
              <a:spcBef>
                <a:spcPts val="600"/>
              </a:spcBef>
              <a:buClr>
                <a:srgbClr val="0E00A3"/>
              </a:buClr>
              <a:buFont typeface="Wingdings" pitchFamily="2" charset="2"/>
              <a:buChar char="§"/>
            </a:pPr>
            <a:r>
              <a:rPr lang="en-US" sz="2600" dirty="0">
                <a:latin typeface="Calibri" panose="020F0502020204030204" pitchFamily="34" charset="0"/>
                <a:cs typeface="Calibri" panose="020F0502020204030204" pitchFamily="34" charset="0"/>
              </a:rPr>
              <a:t>consist of links, routers, servers, providing services to UEs and gNBs </a:t>
            </a:r>
          </a:p>
          <a:p>
            <a:pPr marL="801688" lvl="1" indent="-163513">
              <a:spcBef>
                <a:spcPts val="600"/>
              </a:spcBef>
              <a:buClr>
                <a:srgbClr val="0E00A3"/>
              </a:buClr>
              <a:buFont typeface="Arial" panose="020B0604020202020204" pitchFamily="34" charset="0"/>
              <a:buChar char="•"/>
            </a:pPr>
            <a:r>
              <a:rPr lang="en-US" sz="2400" kern="0" dirty="0">
                <a:latin typeface="Calibri" panose="020F0502020204030204" pitchFamily="34" charset="0"/>
                <a:ea typeface="Aptos" panose="020B0004020202020204" pitchFamily="34" charset="0"/>
                <a:cs typeface="Calibri" panose="020F0502020204030204" pitchFamily="34" charset="0"/>
              </a:rPr>
              <a:t>“all Internet” Core, but very different services than traditional Internet apps</a:t>
            </a:r>
          </a:p>
          <a:p>
            <a:pPr marL="457200" indent="-276225">
              <a:spcBef>
                <a:spcPts val="600"/>
              </a:spcBef>
              <a:buClr>
                <a:srgbClr val="0E00A3"/>
              </a:buClr>
              <a:buFont typeface="Wingdings" pitchFamily="2" charset="2"/>
              <a:buChar char="§"/>
            </a:pPr>
            <a:r>
              <a:rPr lang="en-US" sz="2600" kern="0" dirty="0">
                <a:latin typeface="Calibri" panose="020F0502020204030204" pitchFamily="34" charset="0"/>
                <a:ea typeface="Aptos" panose="020B0004020202020204" pitchFamily="34" charset="0"/>
                <a:cs typeface="Calibri" panose="020F0502020204030204" pitchFamily="34" charset="0"/>
              </a:rPr>
              <a:t>clear logical separation between control-plane, user plane:</a:t>
            </a:r>
          </a:p>
          <a:p>
            <a:pPr marL="868363" lvl="1" indent="-227013">
              <a:spcBef>
                <a:spcPts val="600"/>
              </a:spcBef>
              <a:buClr>
                <a:srgbClr val="0E00A3"/>
              </a:buClr>
              <a:buFont typeface="Arial" panose="020B0604020202020204" pitchFamily="34" charset="0"/>
              <a:buChar char="•"/>
            </a:pPr>
            <a:r>
              <a:rPr lang="en-US" sz="2400" i="1" dirty="0">
                <a:solidFill>
                  <a:srgbClr val="C00000"/>
                </a:solidFill>
                <a:latin typeface="Calibri" panose="020F0502020204030204" pitchFamily="34" charset="0"/>
                <a:ea typeface="Aptos" panose="020B0004020202020204" pitchFamily="34" charset="0"/>
                <a:cs typeface="Calibri" panose="020F0502020204030204" pitchFamily="34" charset="0"/>
              </a:rPr>
              <a:t>CUPS: </a:t>
            </a:r>
            <a:r>
              <a:rPr lang="en-US" sz="2400" dirty="0">
                <a:latin typeface="Calibri" panose="020F0502020204030204" pitchFamily="34" charset="0"/>
                <a:ea typeface="Aptos" panose="020B0004020202020204" pitchFamily="34" charset="0"/>
                <a:cs typeface="Calibri" panose="020F0502020204030204" pitchFamily="34" charset="0"/>
              </a:rPr>
              <a:t>Control-Plane and User-Plane Separation</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768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6">
                                            <p:txEl>
                                              <p:pRg st="2" end="2"/>
                                            </p:txEl>
                                          </p:spTgt>
                                        </p:tgtEl>
                                        <p:attrNameLst>
                                          <p:attrName>style.visibility</p:attrName>
                                        </p:attrNameLst>
                                      </p:cBhvr>
                                      <p:to>
                                        <p:strVal val="visible"/>
                                      </p:to>
                                    </p:set>
                                    <p:animEffect transition="in" filter="dissolve">
                                      <p:cBhvr>
                                        <p:cTn id="7" dur="500"/>
                                        <p:tgtEl>
                                          <p:spTgt spid="66">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6">
                                            <p:txEl>
                                              <p:pRg st="3" end="3"/>
                                            </p:txEl>
                                          </p:spTgt>
                                        </p:tgtEl>
                                        <p:attrNameLst>
                                          <p:attrName>style.visibility</p:attrName>
                                        </p:attrNameLst>
                                      </p:cBhvr>
                                      <p:to>
                                        <p:strVal val="visible"/>
                                      </p:to>
                                    </p:set>
                                    <p:animEffect transition="in" filter="dissolve">
                                      <p:cBhvr>
                                        <p:cTn id="10" dur="500"/>
                                        <p:tgtEl>
                                          <p:spTgt spid="66">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6">
                                            <p:txEl>
                                              <p:pRg st="4" end="4"/>
                                            </p:txEl>
                                          </p:spTgt>
                                        </p:tgtEl>
                                        <p:attrNameLst>
                                          <p:attrName>style.visibility</p:attrName>
                                        </p:attrNameLst>
                                      </p:cBhvr>
                                      <p:to>
                                        <p:strVal val="visible"/>
                                      </p:to>
                                    </p:set>
                                    <p:animEffect transition="in" filter="dissolve">
                                      <p:cBhvr>
                                        <p:cTn id="15" dur="500"/>
                                        <p:tgtEl>
                                          <p:spTgt spid="66">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66">
                                            <p:txEl>
                                              <p:pRg st="5" end="5"/>
                                            </p:txEl>
                                          </p:spTgt>
                                        </p:tgtEl>
                                        <p:attrNameLst>
                                          <p:attrName>style.visibility</p:attrName>
                                        </p:attrNameLst>
                                      </p:cBhvr>
                                      <p:to>
                                        <p:strVal val="visible"/>
                                      </p:to>
                                    </p:set>
                                    <p:animEffect transition="in" filter="dissolve">
                                      <p:cBhvr>
                                        <p:cTn id="18" dur="500"/>
                                        <p:tgtEl>
                                          <p:spTgt spid="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E2CAB-F765-F9F3-97CB-791686B2A2CF}"/>
            </a:ext>
          </a:extLst>
        </p:cNvPr>
        <p:cNvGrpSpPr/>
        <p:nvPr/>
      </p:nvGrpSpPr>
      <p:grpSpPr>
        <a:xfrm>
          <a:off x="0" y="0"/>
          <a:ext cx="0" cy="0"/>
          <a:chOff x="0" y="0"/>
          <a:chExt cx="0" cy="0"/>
        </a:xfrm>
      </p:grpSpPr>
      <p:sp>
        <p:nvSpPr>
          <p:cNvPr id="208" name="Rectangle 3">
            <a:extLst>
              <a:ext uri="{FF2B5EF4-FFF2-40B4-BE49-F238E27FC236}">
                <a16:creationId xmlns:a16="http://schemas.microsoft.com/office/drawing/2014/main" id="{C945420A-4E34-21DE-DAD4-8AE5CFCDC366}"/>
              </a:ext>
            </a:extLst>
          </p:cNvPr>
          <p:cNvSpPr>
            <a:spLocks noChangeArrowheads="1"/>
          </p:cNvSpPr>
          <p:nvPr/>
        </p:nvSpPr>
        <p:spPr bwMode="auto">
          <a:xfrm>
            <a:off x="622595" y="234534"/>
            <a:ext cx="11986500" cy="12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altLang="en-US" sz="5400" b="1" i="0" u="none" strike="noStrike" kern="1200" cap="none" spc="0" normalizeH="0" baseline="0" noProof="0" dirty="0">
                <a:ln>
                  <a:noFill/>
                </a:ln>
                <a:solidFill>
                  <a:srgbClr val="000099"/>
                </a:solidFill>
                <a:effectLst/>
                <a:uLnTx/>
                <a:uFillTx/>
                <a:latin typeface="Calibri Light" panose="020F0302020204030204"/>
                <a:ea typeface="ＭＳ Ｐゴシック" panose="020B0600070205080204" pitchFamily="34" charset="-128"/>
                <a:cs typeface="+mn-cs"/>
              </a:rPr>
              <a:t>5G Core Network</a:t>
            </a:r>
            <a:endParaRPr kumimoji="0" lang="en-US" altLang="en-US" sz="5400" b="1" i="0" u="none" strike="noStrike" kern="1200" cap="none" spc="0" normalizeH="0" baseline="0" noProof="0" dirty="0">
              <a:ln>
                <a:noFill/>
              </a:ln>
              <a:solidFill>
                <a:srgbClr val="C00000"/>
              </a:solidFill>
              <a:effectLst/>
              <a:uLnTx/>
              <a:uFillTx/>
              <a:latin typeface="Calibri Light" panose="020F0302020204030204"/>
              <a:ea typeface="ＭＳ Ｐゴシック" panose="020B0600070205080204" pitchFamily="34" charset="-128"/>
              <a:cs typeface="+mn-cs"/>
            </a:endParaRPr>
          </a:p>
        </p:txBody>
      </p:sp>
      <p:sp>
        <p:nvSpPr>
          <p:cNvPr id="209" name="Slide Number Placeholder 3">
            <a:extLst>
              <a:ext uri="{FF2B5EF4-FFF2-40B4-BE49-F238E27FC236}">
                <a16:creationId xmlns:a16="http://schemas.microsoft.com/office/drawing/2014/main" id="{A183B89D-839C-E721-87D9-ED18C9BEC1FA}"/>
              </a:ext>
            </a:extLst>
          </p:cNvPr>
          <p:cNvSpPr>
            <a:spLocks noGrp="1"/>
          </p:cNvSpPr>
          <p:nvPr>
            <p:ph type="sldNum" sz="quarter" idx="4"/>
          </p:nvPr>
        </p:nvSpPr>
        <p:spPr>
          <a:xfrm>
            <a:off x="9219616" y="644308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RAN </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8" name="Freeform 7">
            <a:extLst>
              <a:ext uri="{FF2B5EF4-FFF2-40B4-BE49-F238E27FC236}">
                <a16:creationId xmlns:a16="http://schemas.microsoft.com/office/drawing/2014/main" id="{A0ABA824-085A-567A-E3BE-40BEF534C840}"/>
              </a:ext>
            </a:extLst>
          </p:cNvPr>
          <p:cNvSpPr/>
          <p:nvPr/>
        </p:nvSpPr>
        <p:spPr>
          <a:xfrm>
            <a:off x="7571761" y="2714505"/>
            <a:ext cx="3678398" cy="2102996"/>
          </a:xfrm>
          <a:custGeom>
            <a:avLst/>
            <a:gdLst>
              <a:gd name="connsiteX0" fmla="*/ 409574 w 1466206"/>
              <a:gd name="connsiteY0" fmla="*/ 41300 h 846656"/>
              <a:gd name="connsiteX1" fmla="*/ 55068 w 1466206"/>
              <a:gd name="connsiteY1" fmla="*/ 92926 h 846656"/>
              <a:gd name="connsiteX2" fmla="*/ 0 w 1466206"/>
              <a:gd name="connsiteY2" fmla="*/ 344169 h 846656"/>
              <a:gd name="connsiteX3" fmla="*/ 37859 w 1466206"/>
              <a:gd name="connsiteY3" fmla="*/ 726197 h 846656"/>
              <a:gd name="connsiteX4" fmla="*/ 320087 w 1466206"/>
              <a:gd name="connsiteY4" fmla="*/ 846656 h 846656"/>
              <a:gd name="connsiteX5" fmla="*/ 949936 w 1466206"/>
              <a:gd name="connsiteY5" fmla="*/ 777822 h 846656"/>
              <a:gd name="connsiteX6" fmla="*/ 1466206 w 1466206"/>
              <a:gd name="connsiteY6" fmla="*/ 757172 h 846656"/>
              <a:gd name="connsiteX7" fmla="*/ 1466206 w 1466206"/>
              <a:gd name="connsiteY7" fmla="*/ 357936 h 846656"/>
              <a:gd name="connsiteX8" fmla="*/ 1287232 w 1466206"/>
              <a:gd name="connsiteY8" fmla="*/ 0 h 846656"/>
              <a:gd name="connsiteX9" fmla="*/ 719336 w 1466206"/>
              <a:gd name="connsiteY9" fmla="*/ 55067 h 846656"/>
              <a:gd name="connsiteX10" fmla="*/ 409574 w 1466206"/>
              <a:gd name="connsiteY10" fmla="*/ 41300 h 846656"/>
              <a:gd name="connsiteX0" fmla="*/ 409574 w 1466206"/>
              <a:gd name="connsiteY0" fmla="*/ 41300 h 846656"/>
              <a:gd name="connsiteX1" fmla="*/ 55068 w 1466206"/>
              <a:gd name="connsiteY1" fmla="*/ 92926 h 846656"/>
              <a:gd name="connsiteX2" fmla="*/ 0 w 1466206"/>
              <a:gd name="connsiteY2" fmla="*/ 344169 h 846656"/>
              <a:gd name="connsiteX3" fmla="*/ 37859 w 1466206"/>
              <a:gd name="connsiteY3" fmla="*/ 726197 h 846656"/>
              <a:gd name="connsiteX4" fmla="*/ 320087 w 1466206"/>
              <a:gd name="connsiteY4" fmla="*/ 846656 h 846656"/>
              <a:gd name="connsiteX5" fmla="*/ 949936 w 1466206"/>
              <a:gd name="connsiteY5" fmla="*/ 777822 h 846656"/>
              <a:gd name="connsiteX6" fmla="*/ 1466206 w 1466206"/>
              <a:gd name="connsiteY6" fmla="*/ 757172 h 846656"/>
              <a:gd name="connsiteX7" fmla="*/ 1466206 w 1466206"/>
              <a:gd name="connsiteY7" fmla="*/ 357936 h 846656"/>
              <a:gd name="connsiteX8" fmla="*/ 1287232 w 1466206"/>
              <a:gd name="connsiteY8" fmla="*/ 0 h 846656"/>
              <a:gd name="connsiteX9" fmla="*/ 719336 w 1466206"/>
              <a:gd name="connsiteY9" fmla="*/ 55067 h 846656"/>
              <a:gd name="connsiteX10" fmla="*/ 409574 w 1466206"/>
              <a:gd name="connsiteY10" fmla="*/ 41300 h 846656"/>
              <a:gd name="connsiteX0" fmla="*/ 416148 w 1472780"/>
              <a:gd name="connsiteY0" fmla="*/ 41300 h 846656"/>
              <a:gd name="connsiteX1" fmla="*/ 61642 w 1472780"/>
              <a:gd name="connsiteY1" fmla="*/ 92926 h 846656"/>
              <a:gd name="connsiteX2" fmla="*/ 6574 w 1472780"/>
              <a:gd name="connsiteY2" fmla="*/ 344169 h 846656"/>
              <a:gd name="connsiteX3" fmla="*/ 44433 w 1472780"/>
              <a:gd name="connsiteY3" fmla="*/ 726197 h 846656"/>
              <a:gd name="connsiteX4" fmla="*/ 326661 w 1472780"/>
              <a:gd name="connsiteY4" fmla="*/ 846656 h 846656"/>
              <a:gd name="connsiteX5" fmla="*/ 956510 w 1472780"/>
              <a:gd name="connsiteY5" fmla="*/ 777822 h 846656"/>
              <a:gd name="connsiteX6" fmla="*/ 1472780 w 1472780"/>
              <a:gd name="connsiteY6" fmla="*/ 757172 h 846656"/>
              <a:gd name="connsiteX7" fmla="*/ 1472780 w 1472780"/>
              <a:gd name="connsiteY7" fmla="*/ 357936 h 846656"/>
              <a:gd name="connsiteX8" fmla="*/ 1293806 w 1472780"/>
              <a:gd name="connsiteY8" fmla="*/ 0 h 846656"/>
              <a:gd name="connsiteX9" fmla="*/ 725910 w 1472780"/>
              <a:gd name="connsiteY9" fmla="*/ 55067 h 846656"/>
              <a:gd name="connsiteX10" fmla="*/ 416148 w 1472780"/>
              <a:gd name="connsiteY10" fmla="*/ 41300 h 846656"/>
              <a:gd name="connsiteX0" fmla="*/ 416148 w 1472780"/>
              <a:gd name="connsiteY0" fmla="*/ 41300 h 846656"/>
              <a:gd name="connsiteX1" fmla="*/ 61642 w 1472780"/>
              <a:gd name="connsiteY1" fmla="*/ 92926 h 846656"/>
              <a:gd name="connsiteX2" fmla="*/ 6574 w 1472780"/>
              <a:gd name="connsiteY2" fmla="*/ 344169 h 846656"/>
              <a:gd name="connsiteX3" fmla="*/ 44433 w 1472780"/>
              <a:gd name="connsiteY3" fmla="*/ 726197 h 846656"/>
              <a:gd name="connsiteX4" fmla="*/ 326661 w 1472780"/>
              <a:gd name="connsiteY4" fmla="*/ 846656 h 846656"/>
              <a:gd name="connsiteX5" fmla="*/ 956510 w 1472780"/>
              <a:gd name="connsiteY5" fmla="*/ 777822 h 846656"/>
              <a:gd name="connsiteX6" fmla="*/ 1472780 w 1472780"/>
              <a:gd name="connsiteY6" fmla="*/ 757172 h 846656"/>
              <a:gd name="connsiteX7" fmla="*/ 1472780 w 1472780"/>
              <a:gd name="connsiteY7" fmla="*/ 357936 h 846656"/>
              <a:gd name="connsiteX8" fmla="*/ 1293806 w 1472780"/>
              <a:gd name="connsiteY8" fmla="*/ 0 h 846656"/>
              <a:gd name="connsiteX9" fmla="*/ 725910 w 1472780"/>
              <a:gd name="connsiteY9" fmla="*/ 55067 h 846656"/>
              <a:gd name="connsiteX10" fmla="*/ 416148 w 1472780"/>
              <a:gd name="connsiteY10" fmla="*/ 41300 h 846656"/>
              <a:gd name="connsiteX0" fmla="*/ 416148 w 1518548"/>
              <a:gd name="connsiteY0" fmla="*/ 41300 h 846656"/>
              <a:gd name="connsiteX1" fmla="*/ 61642 w 1518548"/>
              <a:gd name="connsiteY1" fmla="*/ 92926 h 846656"/>
              <a:gd name="connsiteX2" fmla="*/ 6574 w 1518548"/>
              <a:gd name="connsiteY2" fmla="*/ 344169 h 846656"/>
              <a:gd name="connsiteX3" fmla="*/ 44433 w 1518548"/>
              <a:gd name="connsiteY3" fmla="*/ 726197 h 846656"/>
              <a:gd name="connsiteX4" fmla="*/ 326661 w 1518548"/>
              <a:gd name="connsiteY4" fmla="*/ 846656 h 846656"/>
              <a:gd name="connsiteX5" fmla="*/ 956510 w 1518548"/>
              <a:gd name="connsiteY5" fmla="*/ 777822 h 846656"/>
              <a:gd name="connsiteX6" fmla="*/ 1472780 w 1518548"/>
              <a:gd name="connsiteY6" fmla="*/ 757172 h 846656"/>
              <a:gd name="connsiteX7" fmla="*/ 1472780 w 1518548"/>
              <a:gd name="connsiteY7" fmla="*/ 357936 h 846656"/>
              <a:gd name="connsiteX8" fmla="*/ 1293806 w 1518548"/>
              <a:gd name="connsiteY8" fmla="*/ 0 h 846656"/>
              <a:gd name="connsiteX9" fmla="*/ 725910 w 1518548"/>
              <a:gd name="connsiteY9" fmla="*/ 55067 h 846656"/>
              <a:gd name="connsiteX10" fmla="*/ 416148 w 1518548"/>
              <a:gd name="connsiteY10" fmla="*/ 41300 h 846656"/>
              <a:gd name="connsiteX0" fmla="*/ 416148 w 1518548"/>
              <a:gd name="connsiteY0" fmla="*/ 84063 h 889419"/>
              <a:gd name="connsiteX1" fmla="*/ 61642 w 1518548"/>
              <a:gd name="connsiteY1" fmla="*/ 135689 h 889419"/>
              <a:gd name="connsiteX2" fmla="*/ 6574 w 1518548"/>
              <a:gd name="connsiteY2" fmla="*/ 386932 h 889419"/>
              <a:gd name="connsiteX3" fmla="*/ 44433 w 1518548"/>
              <a:gd name="connsiteY3" fmla="*/ 768960 h 889419"/>
              <a:gd name="connsiteX4" fmla="*/ 326661 w 1518548"/>
              <a:gd name="connsiteY4" fmla="*/ 889419 h 889419"/>
              <a:gd name="connsiteX5" fmla="*/ 956510 w 1518548"/>
              <a:gd name="connsiteY5" fmla="*/ 820585 h 889419"/>
              <a:gd name="connsiteX6" fmla="*/ 1472780 w 1518548"/>
              <a:gd name="connsiteY6" fmla="*/ 799935 h 889419"/>
              <a:gd name="connsiteX7" fmla="*/ 1472780 w 1518548"/>
              <a:gd name="connsiteY7" fmla="*/ 400699 h 889419"/>
              <a:gd name="connsiteX8" fmla="*/ 1293806 w 1518548"/>
              <a:gd name="connsiteY8" fmla="*/ 42763 h 889419"/>
              <a:gd name="connsiteX9" fmla="*/ 725910 w 1518548"/>
              <a:gd name="connsiteY9" fmla="*/ 97830 h 889419"/>
              <a:gd name="connsiteX10" fmla="*/ 416148 w 1518548"/>
              <a:gd name="connsiteY10" fmla="*/ 84063 h 889419"/>
              <a:gd name="connsiteX0" fmla="*/ 416148 w 1518548"/>
              <a:gd name="connsiteY0" fmla="*/ 52053 h 857409"/>
              <a:gd name="connsiteX1" fmla="*/ 61642 w 1518548"/>
              <a:gd name="connsiteY1" fmla="*/ 103679 h 857409"/>
              <a:gd name="connsiteX2" fmla="*/ 6574 w 1518548"/>
              <a:gd name="connsiteY2" fmla="*/ 354922 h 857409"/>
              <a:gd name="connsiteX3" fmla="*/ 44433 w 1518548"/>
              <a:gd name="connsiteY3" fmla="*/ 736950 h 857409"/>
              <a:gd name="connsiteX4" fmla="*/ 326661 w 1518548"/>
              <a:gd name="connsiteY4" fmla="*/ 857409 h 857409"/>
              <a:gd name="connsiteX5" fmla="*/ 956510 w 1518548"/>
              <a:gd name="connsiteY5" fmla="*/ 788575 h 857409"/>
              <a:gd name="connsiteX6" fmla="*/ 1472780 w 1518548"/>
              <a:gd name="connsiteY6" fmla="*/ 767925 h 857409"/>
              <a:gd name="connsiteX7" fmla="*/ 1472780 w 1518548"/>
              <a:gd name="connsiteY7" fmla="*/ 368689 h 857409"/>
              <a:gd name="connsiteX8" fmla="*/ 1293806 w 1518548"/>
              <a:gd name="connsiteY8" fmla="*/ 10753 h 857409"/>
              <a:gd name="connsiteX9" fmla="*/ 928976 w 1518548"/>
              <a:gd name="connsiteY9" fmla="*/ 89911 h 857409"/>
              <a:gd name="connsiteX10" fmla="*/ 416148 w 1518548"/>
              <a:gd name="connsiteY10" fmla="*/ 52053 h 857409"/>
              <a:gd name="connsiteX0" fmla="*/ 430374 w 1519007"/>
              <a:gd name="connsiteY0" fmla="*/ 231021 h 857409"/>
              <a:gd name="connsiteX1" fmla="*/ 62101 w 1519007"/>
              <a:gd name="connsiteY1" fmla="*/ 103679 h 857409"/>
              <a:gd name="connsiteX2" fmla="*/ 7033 w 1519007"/>
              <a:gd name="connsiteY2" fmla="*/ 354922 h 857409"/>
              <a:gd name="connsiteX3" fmla="*/ 44892 w 1519007"/>
              <a:gd name="connsiteY3" fmla="*/ 736950 h 857409"/>
              <a:gd name="connsiteX4" fmla="*/ 327120 w 1519007"/>
              <a:gd name="connsiteY4" fmla="*/ 857409 h 857409"/>
              <a:gd name="connsiteX5" fmla="*/ 956969 w 1519007"/>
              <a:gd name="connsiteY5" fmla="*/ 788575 h 857409"/>
              <a:gd name="connsiteX6" fmla="*/ 1473239 w 1519007"/>
              <a:gd name="connsiteY6" fmla="*/ 767925 h 857409"/>
              <a:gd name="connsiteX7" fmla="*/ 1473239 w 1519007"/>
              <a:gd name="connsiteY7" fmla="*/ 368689 h 857409"/>
              <a:gd name="connsiteX8" fmla="*/ 1294265 w 1519007"/>
              <a:gd name="connsiteY8" fmla="*/ 10753 h 857409"/>
              <a:gd name="connsiteX9" fmla="*/ 929435 w 1519007"/>
              <a:gd name="connsiteY9" fmla="*/ 89911 h 857409"/>
              <a:gd name="connsiteX10" fmla="*/ 430374 w 1519007"/>
              <a:gd name="connsiteY10" fmla="*/ 231021 h 857409"/>
              <a:gd name="connsiteX0" fmla="*/ 457084 w 1545717"/>
              <a:gd name="connsiteY0" fmla="*/ 231021 h 857409"/>
              <a:gd name="connsiteX1" fmla="*/ 88811 w 1545717"/>
              <a:gd name="connsiteY1" fmla="*/ 103679 h 857409"/>
              <a:gd name="connsiteX2" fmla="*/ 33743 w 1545717"/>
              <a:gd name="connsiteY2" fmla="*/ 354922 h 857409"/>
              <a:gd name="connsiteX3" fmla="*/ 71602 w 1545717"/>
              <a:gd name="connsiteY3" fmla="*/ 736950 h 857409"/>
              <a:gd name="connsiteX4" fmla="*/ 353830 w 1545717"/>
              <a:gd name="connsiteY4" fmla="*/ 857409 h 857409"/>
              <a:gd name="connsiteX5" fmla="*/ 983679 w 1545717"/>
              <a:gd name="connsiteY5" fmla="*/ 788575 h 857409"/>
              <a:gd name="connsiteX6" fmla="*/ 1499949 w 1545717"/>
              <a:gd name="connsiteY6" fmla="*/ 767925 h 857409"/>
              <a:gd name="connsiteX7" fmla="*/ 1499949 w 1545717"/>
              <a:gd name="connsiteY7" fmla="*/ 368689 h 857409"/>
              <a:gd name="connsiteX8" fmla="*/ 1320975 w 1545717"/>
              <a:gd name="connsiteY8" fmla="*/ 10753 h 857409"/>
              <a:gd name="connsiteX9" fmla="*/ 956145 w 1545717"/>
              <a:gd name="connsiteY9" fmla="*/ 89911 h 857409"/>
              <a:gd name="connsiteX10" fmla="*/ 457084 w 1545717"/>
              <a:gd name="connsiteY10" fmla="*/ 231021 h 857409"/>
              <a:gd name="connsiteX0" fmla="*/ 563227 w 1524513"/>
              <a:gd name="connsiteY0" fmla="*/ 182837 h 857409"/>
              <a:gd name="connsiteX1" fmla="*/ 67607 w 1524513"/>
              <a:gd name="connsiteY1" fmla="*/ 103679 h 857409"/>
              <a:gd name="connsiteX2" fmla="*/ 12539 w 1524513"/>
              <a:gd name="connsiteY2" fmla="*/ 354922 h 857409"/>
              <a:gd name="connsiteX3" fmla="*/ 50398 w 1524513"/>
              <a:gd name="connsiteY3" fmla="*/ 736950 h 857409"/>
              <a:gd name="connsiteX4" fmla="*/ 332626 w 1524513"/>
              <a:gd name="connsiteY4" fmla="*/ 857409 h 857409"/>
              <a:gd name="connsiteX5" fmla="*/ 962475 w 1524513"/>
              <a:gd name="connsiteY5" fmla="*/ 788575 h 857409"/>
              <a:gd name="connsiteX6" fmla="*/ 1478745 w 1524513"/>
              <a:gd name="connsiteY6" fmla="*/ 767925 h 857409"/>
              <a:gd name="connsiteX7" fmla="*/ 1478745 w 1524513"/>
              <a:gd name="connsiteY7" fmla="*/ 368689 h 857409"/>
              <a:gd name="connsiteX8" fmla="*/ 1299771 w 1524513"/>
              <a:gd name="connsiteY8" fmla="*/ 10753 h 857409"/>
              <a:gd name="connsiteX9" fmla="*/ 934941 w 1524513"/>
              <a:gd name="connsiteY9" fmla="*/ 89911 h 857409"/>
              <a:gd name="connsiteX10" fmla="*/ 563227 w 1524513"/>
              <a:gd name="connsiteY10" fmla="*/ 182837 h 857409"/>
              <a:gd name="connsiteX0" fmla="*/ 563227 w 1539800"/>
              <a:gd name="connsiteY0" fmla="*/ 182837 h 857409"/>
              <a:gd name="connsiteX1" fmla="*/ 67607 w 1539800"/>
              <a:gd name="connsiteY1" fmla="*/ 103679 h 857409"/>
              <a:gd name="connsiteX2" fmla="*/ 12539 w 1539800"/>
              <a:gd name="connsiteY2" fmla="*/ 354922 h 857409"/>
              <a:gd name="connsiteX3" fmla="*/ 50398 w 1539800"/>
              <a:gd name="connsiteY3" fmla="*/ 736950 h 857409"/>
              <a:gd name="connsiteX4" fmla="*/ 332626 w 1539800"/>
              <a:gd name="connsiteY4" fmla="*/ 857409 h 857409"/>
              <a:gd name="connsiteX5" fmla="*/ 752525 w 1539800"/>
              <a:gd name="connsiteY5" fmla="*/ 726625 h 857409"/>
              <a:gd name="connsiteX6" fmla="*/ 1478745 w 1539800"/>
              <a:gd name="connsiteY6" fmla="*/ 767925 h 857409"/>
              <a:gd name="connsiteX7" fmla="*/ 1478745 w 1539800"/>
              <a:gd name="connsiteY7" fmla="*/ 368689 h 857409"/>
              <a:gd name="connsiteX8" fmla="*/ 1299771 w 1539800"/>
              <a:gd name="connsiteY8" fmla="*/ 10753 h 857409"/>
              <a:gd name="connsiteX9" fmla="*/ 934941 w 1539800"/>
              <a:gd name="connsiteY9" fmla="*/ 89911 h 857409"/>
              <a:gd name="connsiteX10" fmla="*/ 563227 w 1539800"/>
              <a:gd name="connsiteY10" fmla="*/ 182837 h 857409"/>
              <a:gd name="connsiteX0" fmla="*/ 563227 w 1539800"/>
              <a:gd name="connsiteY0" fmla="*/ 182837 h 857409"/>
              <a:gd name="connsiteX1" fmla="*/ 67607 w 1539800"/>
              <a:gd name="connsiteY1" fmla="*/ 103679 h 857409"/>
              <a:gd name="connsiteX2" fmla="*/ 12539 w 1539800"/>
              <a:gd name="connsiteY2" fmla="*/ 354922 h 857409"/>
              <a:gd name="connsiteX3" fmla="*/ 50398 w 1539800"/>
              <a:gd name="connsiteY3" fmla="*/ 736950 h 857409"/>
              <a:gd name="connsiteX4" fmla="*/ 332626 w 1539800"/>
              <a:gd name="connsiteY4" fmla="*/ 857409 h 857409"/>
              <a:gd name="connsiteX5" fmla="*/ 752525 w 1539800"/>
              <a:gd name="connsiteY5" fmla="*/ 726625 h 857409"/>
              <a:gd name="connsiteX6" fmla="*/ 1478745 w 1539800"/>
              <a:gd name="connsiteY6" fmla="*/ 767925 h 857409"/>
              <a:gd name="connsiteX7" fmla="*/ 1478745 w 1539800"/>
              <a:gd name="connsiteY7" fmla="*/ 368689 h 857409"/>
              <a:gd name="connsiteX8" fmla="*/ 1299771 w 1539800"/>
              <a:gd name="connsiteY8" fmla="*/ 10753 h 857409"/>
              <a:gd name="connsiteX9" fmla="*/ 934941 w 1539800"/>
              <a:gd name="connsiteY9" fmla="*/ 89911 h 857409"/>
              <a:gd name="connsiteX10" fmla="*/ 563227 w 1539800"/>
              <a:gd name="connsiteY10" fmla="*/ 182837 h 857409"/>
              <a:gd name="connsiteX0" fmla="*/ 563227 w 1539800"/>
              <a:gd name="connsiteY0" fmla="*/ 95020 h 769592"/>
              <a:gd name="connsiteX1" fmla="*/ 67607 w 1539800"/>
              <a:gd name="connsiteY1" fmla="*/ 15862 h 769592"/>
              <a:gd name="connsiteX2" fmla="*/ 12539 w 1539800"/>
              <a:gd name="connsiteY2" fmla="*/ 267105 h 769592"/>
              <a:gd name="connsiteX3" fmla="*/ 50398 w 1539800"/>
              <a:gd name="connsiteY3" fmla="*/ 649133 h 769592"/>
              <a:gd name="connsiteX4" fmla="*/ 332626 w 1539800"/>
              <a:gd name="connsiteY4" fmla="*/ 769592 h 769592"/>
              <a:gd name="connsiteX5" fmla="*/ 752525 w 1539800"/>
              <a:gd name="connsiteY5" fmla="*/ 638808 h 769592"/>
              <a:gd name="connsiteX6" fmla="*/ 1478745 w 1539800"/>
              <a:gd name="connsiteY6" fmla="*/ 680108 h 769592"/>
              <a:gd name="connsiteX7" fmla="*/ 1478745 w 1539800"/>
              <a:gd name="connsiteY7" fmla="*/ 280872 h 769592"/>
              <a:gd name="connsiteX8" fmla="*/ 1299771 w 1539800"/>
              <a:gd name="connsiteY8" fmla="*/ 50279 h 769592"/>
              <a:gd name="connsiteX9" fmla="*/ 934941 w 1539800"/>
              <a:gd name="connsiteY9" fmla="*/ 2094 h 769592"/>
              <a:gd name="connsiteX10" fmla="*/ 563227 w 1539800"/>
              <a:gd name="connsiteY10" fmla="*/ 95020 h 769592"/>
              <a:gd name="connsiteX0" fmla="*/ 563227 w 1539800"/>
              <a:gd name="connsiteY0" fmla="*/ 95020 h 769592"/>
              <a:gd name="connsiteX1" fmla="*/ 67607 w 1539800"/>
              <a:gd name="connsiteY1" fmla="*/ 15862 h 769592"/>
              <a:gd name="connsiteX2" fmla="*/ 12539 w 1539800"/>
              <a:gd name="connsiteY2" fmla="*/ 267105 h 769592"/>
              <a:gd name="connsiteX3" fmla="*/ 50398 w 1539800"/>
              <a:gd name="connsiteY3" fmla="*/ 649133 h 769592"/>
              <a:gd name="connsiteX4" fmla="*/ 332626 w 1539800"/>
              <a:gd name="connsiteY4" fmla="*/ 769592 h 769592"/>
              <a:gd name="connsiteX5" fmla="*/ 752525 w 1539800"/>
              <a:gd name="connsiteY5" fmla="*/ 638808 h 769592"/>
              <a:gd name="connsiteX6" fmla="*/ 1478745 w 1539800"/>
              <a:gd name="connsiteY6" fmla="*/ 680108 h 769592"/>
              <a:gd name="connsiteX7" fmla="*/ 1478745 w 1539800"/>
              <a:gd name="connsiteY7" fmla="*/ 280872 h 769592"/>
              <a:gd name="connsiteX8" fmla="*/ 1299771 w 1539800"/>
              <a:gd name="connsiteY8" fmla="*/ 50279 h 769592"/>
              <a:gd name="connsiteX9" fmla="*/ 934941 w 1539800"/>
              <a:gd name="connsiteY9" fmla="*/ 2094 h 769592"/>
              <a:gd name="connsiteX10" fmla="*/ 563227 w 1539800"/>
              <a:gd name="connsiteY10" fmla="*/ 95020 h 769592"/>
              <a:gd name="connsiteX0" fmla="*/ 580156 w 1556729"/>
              <a:gd name="connsiteY0" fmla="*/ 95020 h 769592"/>
              <a:gd name="connsiteX1" fmla="*/ 349414 w 1556729"/>
              <a:gd name="connsiteY1" fmla="*/ 232475 h 769592"/>
              <a:gd name="connsiteX2" fmla="*/ 29468 w 1556729"/>
              <a:gd name="connsiteY2" fmla="*/ 267105 h 769592"/>
              <a:gd name="connsiteX3" fmla="*/ 67327 w 1556729"/>
              <a:gd name="connsiteY3" fmla="*/ 649133 h 769592"/>
              <a:gd name="connsiteX4" fmla="*/ 349555 w 1556729"/>
              <a:gd name="connsiteY4" fmla="*/ 769592 h 769592"/>
              <a:gd name="connsiteX5" fmla="*/ 769454 w 1556729"/>
              <a:gd name="connsiteY5" fmla="*/ 638808 h 769592"/>
              <a:gd name="connsiteX6" fmla="*/ 1495674 w 1556729"/>
              <a:gd name="connsiteY6" fmla="*/ 680108 h 769592"/>
              <a:gd name="connsiteX7" fmla="*/ 1495674 w 1556729"/>
              <a:gd name="connsiteY7" fmla="*/ 280872 h 769592"/>
              <a:gd name="connsiteX8" fmla="*/ 1316700 w 1556729"/>
              <a:gd name="connsiteY8" fmla="*/ 50279 h 769592"/>
              <a:gd name="connsiteX9" fmla="*/ 951870 w 1556729"/>
              <a:gd name="connsiteY9" fmla="*/ 2094 h 769592"/>
              <a:gd name="connsiteX10" fmla="*/ 580156 w 1556729"/>
              <a:gd name="connsiteY10" fmla="*/ 95020 h 769592"/>
              <a:gd name="connsiteX0" fmla="*/ 552462 w 1529035"/>
              <a:gd name="connsiteY0" fmla="*/ 95020 h 769592"/>
              <a:gd name="connsiteX1" fmla="*/ 321720 w 1529035"/>
              <a:gd name="connsiteY1" fmla="*/ 232475 h 769592"/>
              <a:gd name="connsiteX2" fmla="*/ 1774 w 1529035"/>
              <a:gd name="connsiteY2" fmla="*/ 267105 h 769592"/>
              <a:gd name="connsiteX3" fmla="*/ 205181 w 1529035"/>
              <a:gd name="connsiteY3" fmla="*/ 597734 h 769592"/>
              <a:gd name="connsiteX4" fmla="*/ 321861 w 1529035"/>
              <a:gd name="connsiteY4" fmla="*/ 769592 h 769592"/>
              <a:gd name="connsiteX5" fmla="*/ 741760 w 1529035"/>
              <a:gd name="connsiteY5" fmla="*/ 638808 h 769592"/>
              <a:gd name="connsiteX6" fmla="*/ 1467980 w 1529035"/>
              <a:gd name="connsiteY6" fmla="*/ 680108 h 769592"/>
              <a:gd name="connsiteX7" fmla="*/ 1467980 w 1529035"/>
              <a:gd name="connsiteY7" fmla="*/ 280872 h 769592"/>
              <a:gd name="connsiteX8" fmla="*/ 1289006 w 1529035"/>
              <a:gd name="connsiteY8" fmla="*/ 50279 h 769592"/>
              <a:gd name="connsiteX9" fmla="*/ 924176 w 1529035"/>
              <a:gd name="connsiteY9" fmla="*/ 2094 h 769592"/>
              <a:gd name="connsiteX10" fmla="*/ 552462 w 1529035"/>
              <a:gd name="connsiteY10" fmla="*/ 95020 h 769592"/>
              <a:gd name="connsiteX0" fmla="*/ 552568 w 1529141"/>
              <a:gd name="connsiteY0" fmla="*/ 95020 h 697308"/>
              <a:gd name="connsiteX1" fmla="*/ 321826 w 1529141"/>
              <a:gd name="connsiteY1" fmla="*/ 232475 h 697308"/>
              <a:gd name="connsiteX2" fmla="*/ 1880 w 1529141"/>
              <a:gd name="connsiteY2" fmla="*/ 267105 h 697308"/>
              <a:gd name="connsiteX3" fmla="*/ 205287 w 1529141"/>
              <a:gd name="connsiteY3" fmla="*/ 597734 h 697308"/>
              <a:gd name="connsiteX4" fmla="*/ 526144 w 1529141"/>
              <a:gd name="connsiteY4" fmla="*/ 563993 h 697308"/>
              <a:gd name="connsiteX5" fmla="*/ 741866 w 1529141"/>
              <a:gd name="connsiteY5" fmla="*/ 638808 h 697308"/>
              <a:gd name="connsiteX6" fmla="*/ 1468086 w 1529141"/>
              <a:gd name="connsiteY6" fmla="*/ 680108 h 697308"/>
              <a:gd name="connsiteX7" fmla="*/ 1468086 w 1529141"/>
              <a:gd name="connsiteY7" fmla="*/ 280872 h 697308"/>
              <a:gd name="connsiteX8" fmla="*/ 1289112 w 1529141"/>
              <a:gd name="connsiteY8" fmla="*/ 50279 h 697308"/>
              <a:gd name="connsiteX9" fmla="*/ 924282 w 1529141"/>
              <a:gd name="connsiteY9" fmla="*/ 2094 h 697308"/>
              <a:gd name="connsiteX10" fmla="*/ 552568 w 1529141"/>
              <a:gd name="connsiteY10" fmla="*/ 95020 h 697308"/>
              <a:gd name="connsiteX0" fmla="*/ 503604 w 1480177"/>
              <a:gd name="connsiteY0" fmla="*/ 95020 h 697308"/>
              <a:gd name="connsiteX1" fmla="*/ 272862 w 1480177"/>
              <a:gd name="connsiteY1" fmla="*/ 232475 h 697308"/>
              <a:gd name="connsiteX2" fmla="*/ 2581 w 1480177"/>
              <a:gd name="connsiteY2" fmla="*/ 384590 h 697308"/>
              <a:gd name="connsiteX3" fmla="*/ 156323 w 1480177"/>
              <a:gd name="connsiteY3" fmla="*/ 597734 h 697308"/>
              <a:gd name="connsiteX4" fmla="*/ 477180 w 1480177"/>
              <a:gd name="connsiteY4" fmla="*/ 563993 h 697308"/>
              <a:gd name="connsiteX5" fmla="*/ 692902 w 1480177"/>
              <a:gd name="connsiteY5" fmla="*/ 638808 h 697308"/>
              <a:gd name="connsiteX6" fmla="*/ 1419122 w 1480177"/>
              <a:gd name="connsiteY6" fmla="*/ 680108 h 697308"/>
              <a:gd name="connsiteX7" fmla="*/ 1419122 w 1480177"/>
              <a:gd name="connsiteY7" fmla="*/ 280872 h 697308"/>
              <a:gd name="connsiteX8" fmla="*/ 1240148 w 1480177"/>
              <a:gd name="connsiteY8" fmla="*/ 50279 h 697308"/>
              <a:gd name="connsiteX9" fmla="*/ 875318 w 1480177"/>
              <a:gd name="connsiteY9" fmla="*/ 2094 h 697308"/>
              <a:gd name="connsiteX10" fmla="*/ 503604 w 1480177"/>
              <a:gd name="connsiteY10" fmla="*/ 95020 h 697308"/>
              <a:gd name="connsiteX0" fmla="*/ 503604 w 1480177"/>
              <a:gd name="connsiteY0" fmla="*/ 95020 h 697308"/>
              <a:gd name="connsiteX1" fmla="*/ 272862 w 1480177"/>
              <a:gd name="connsiteY1" fmla="*/ 232475 h 697308"/>
              <a:gd name="connsiteX2" fmla="*/ 2581 w 1480177"/>
              <a:gd name="connsiteY2" fmla="*/ 384590 h 697308"/>
              <a:gd name="connsiteX3" fmla="*/ 156323 w 1480177"/>
              <a:gd name="connsiteY3" fmla="*/ 597734 h 697308"/>
              <a:gd name="connsiteX4" fmla="*/ 477180 w 1480177"/>
              <a:gd name="connsiteY4" fmla="*/ 563993 h 697308"/>
              <a:gd name="connsiteX5" fmla="*/ 692902 w 1480177"/>
              <a:gd name="connsiteY5" fmla="*/ 638808 h 697308"/>
              <a:gd name="connsiteX6" fmla="*/ 1419122 w 1480177"/>
              <a:gd name="connsiteY6" fmla="*/ 680108 h 697308"/>
              <a:gd name="connsiteX7" fmla="*/ 1419122 w 1480177"/>
              <a:gd name="connsiteY7" fmla="*/ 280872 h 697308"/>
              <a:gd name="connsiteX8" fmla="*/ 1240148 w 1480177"/>
              <a:gd name="connsiteY8" fmla="*/ 50279 h 697308"/>
              <a:gd name="connsiteX9" fmla="*/ 875318 w 1480177"/>
              <a:gd name="connsiteY9" fmla="*/ 2094 h 697308"/>
              <a:gd name="connsiteX10" fmla="*/ 503604 w 1480177"/>
              <a:gd name="connsiteY10" fmla="*/ 95020 h 697308"/>
              <a:gd name="connsiteX0" fmla="*/ 504713 w 1481286"/>
              <a:gd name="connsiteY0" fmla="*/ 95020 h 700752"/>
              <a:gd name="connsiteX1" fmla="*/ 273971 w 1481286"/>
              <a:gd name="connsiteY1" fmla="*/ 232475 h 700752"/>
              <a:gd name="connsiteX2" fmla="*/ 3690 w 1481286"/>
              <a:gd name="connsiteY2" fmla="*/ 384590 h 700752"/>
              <a:gd name="connsiteX3" fmla="*/ 157432 w 1481286"/>
              <a:gd name="connsiteY3" fmla="*/ 597734 h 700752"/>
              <a:gd name="connsiteX4" fmla="*/ 694011 w 1481286"/>
              <a:gd name="connsiteY4" fmla="*/ 638808 h 700752"/>
              <a:gd name="connsiteX5" fmla="*/ 1420231 w 1481286"/>
              <a:gd name="connsiteY5" fmla="*/ 680108 h 700752"/>
              <a:gd name="connsiteX6" fmla="*/ 1420231 w 1481286"/>
              <a:gd name="connsiteY6" fmla="*/ 280872 h 700752"/>
              <a:gd name="connsiteX7" fmla="*/ 1241257 w 1481286"/>
              <a:gd name="connsiteY7" fmla="*/ 50279 h 700752"/>
              <a:gd name="connsiteX8" fmla="*/ 876427 w 1481286"/>
              <a:gd name="connsiteY8" fmla="*/ 2094 h 700752"/>
              <a:gd name="connsiteX9" fmla="*/ 504713 w 1481286"/>
              <a:gd name="connsiteY9" fmla="*/ 95020 h 700752"/>
              <a:gd name="connsiteX0" fmla="*/ 501024 w 1477597"/>
              <a:gd name="connsiteY0" fmla="*/ 95020 h 700752"/>
              <a:gd name="connsiteX1" fmla="*/ 270282 w 1477597"/>
              <a:gd name="connsiteY1" fmla="*/ 232475 h 700752"/>
              <a:gd name="connsiteX2" fmla="*/ 1 w 1477597"/>
              <a:gd name="connsiteY2" fmla="*/ 384590 h 700752"/>
              <a:gd name="connsiteX3" fmla="*/ 269626 w 1477597"/>
              <a:gd name="connsiteY3" fmla="*/ 583049 h 700752"/>
              <a:gd name="connsiteX4" fmla="*/ 690322 w 1477597"/>
              <a:gd name="connsiteY4" fmla="*/ 638808 h 700752"/>
              <a:gd name="connsiteX5" fmla="*/ 1416542 w 1477597"/>
              <a:gd name="connsiteY5" fmla="*/ 680108 h 700752"/>
              <a:gd name="connsiteX6" fmla="*/ 1416542 w 1477597"/>
              <a:gd name="connsiteY6" fmla="*/ 280872 h 700752"/>
              <a:gd name="connsiteX7" fmla="*/ 1237568 w 1477597"/>
              <a:gd name="connsiteY7" fmla="*/ 50279 h 700752"/>
              <a:gd name="connsiteX8" fmla="*/ 872738 w 1477597"/>
              <a:gd name="connsiteY8" fmla="*/ 2094 h 700752"/>
              <a:gd name="connsiteX9" fmla="*/ 501024 w 1477597"/>
              <a:gd name="connsiteY9" fmla="*/ 95020 h 700752"/>
              <a:gd name="connsiteX0" fmla="*/ 501024 w 1477597"/>
              <a:gd name="connsiteY0" fmla="*/ 95020 h 700752"/>
              <a:gd name="connsiteX1" fmla="*/ 270282 w 1477597"/>
              <a:gd name="connsiteY1" fmla="*/ 232475 h 700752"/>
              <a:gd name="connsiteX2" fmla="*/ 1 w 1477597"/>
              <a:gd name="connsiteY2" fmla="*/ 384590 h 700752"/>
              <a:gd name="connsiteX3" fmla="*/ 269626 w 1477597"/>
              <a:gd name="connsiteY3" fmla="*/ 583049 h 700752"/>
              <a:gd name="connsiteX4" fmla="*/ 690322 w 1477597"/>
              <a:gd name="connsiteY4" fmla="*/ 638808 h 700752"/>
              <a:gd name="connsiteX5" fmla="*/ 1416542 w 1477597"/>
              <a:gd name="connsiteY5" fmla="*/ 680108 h 700752"/>
              <a:gd name="connsiteX6" fmla="*/ 1416542 w 1477597"/>
              <a:gd name="connsiteY6" fmla="*/ 280872 h 700752"/>
              <a:gd name="connsiteX7" fmla="*/ 1237568 w 1477597"/>
              <a:gd name="connsiteY7" fmla="*/ 50279 h 700752"/>
              <a:gd name="connsiteX8" fmla="*/ 872738 w 1477597"/>
              <a:gd name="connsiteY8" fmla="*/ 2094 h 700752"/>
              <a:gd name="connsiteX9" fmla="*/ 501024 w 1477597"/>
              <a:gd name="connsiteY9" fmla="*/ 95020 h 700752"/>
              <a:gd name="connsiteX0" fmla="*/ 423768 w 1400341"/>
              <a:gd name="connsiteY0" fmla="*/ 95020 h 700752"/>
              <a:gd name="connsiteX1" fmla="*/ 193026 w 1400341"/>
              <a:gd name="connsiteY1" fmla="*/ 232475 h 700752"/>
              <a:gd name="connsiteX2" fmla="*/ 1 w 1400341"/>
              <a:gd name="connsiteY2" fmla="*/ 432318 h 700752"/>
              <a:gd name="connsiteX3" fmla="*/ 192370 w 1400341"/>
              <a:gd name="connsiteY3" fmla="*/ 583049 h 700752"/>
              <a:gd name="connsiteX4" fmla="*/ 613066 w 1400341"/>
              <a:gd name="connsiteY4" fmla="*/ 638808 h 700752"/>
              <a:gd name="connsiteX5" fmla="*/ 1339286 w 1400341"/>
              <a:gd name="connsiteY5" fmla="*/ 680108 h 700752"/>
              <a:gd name="connsiteX6" fmla="*/ 1339286 w 1400341"/>
              <a:gd name="connsiteY6" fmla="*/ 280872 h 700752"/>
              <a:gd name="connsiteX7" fmla="*/ 1160312 w 1400341"/>
              <a:gd name="connsiteY7" fmla="*/ 50279 h 700752"/>
              <a:gd name="connsiteX8" fmla="*/ 795482 w 1400341"/>
              <a:gd name="connsiteY8" fmla="*/ 2094 h 700752"/>
              <a:gd name="connsiteX9" fmla="*/ 423768 w 1400341"/>
              <a:gd name="connsiteY9" fmla="*/ 95020 h 700752"/>
              <a:gd name="connsiteX0" fmla="*/ 423768 w 1411583"/>
              <a:gd name="connsiteY0" fmla="*/ 95020 h 719845"/>
              <a:gd name="connsiteX1" fmla="*/ 193026 w 1411583"/>
              <a:gd name="connsiteY1" fmla="*/ 232475 h 719845"/>
              <a:gd name="connsiteX2" fmla="*/ 1 w 1411583"/>
              <a:gd name="connsiteY2" fmla="*/ 432318 h 719845"/>
              <a:gd name="connsiteX3" fmla="*/ 192370 w 1411583"/>
              <a:gd name="connsiteY3" fmla="*/ 583049 h 719845"/>
              <a:gd name="connsiteX4" fmla="*/ 459775 w 1411583"/>
              <a:gd name="connsiteY4" fmla="*/ 696223 h 719845"/>
              <a:gd name="connsiteX5" fmla="*/ 1339286 w 1411583"/>
              <a:gd name="connsiteY5" fmla="*/ 680108 h 719845"/>
              <a:gd name="connsiteX6" fmla="*/ 1339286 w 1411583"/>
              <a:gd name="connsiteY6" fmla="*/ 280872 h 719845"/>
              <a:gd name="connsiteX7" fmla="*/ 1160312 w 1411583"/>
              <a:gd name="connsiteY7" fmla="*/ 50279 h 719845"/>
              <a:gd name="connsiteX8" fmla="*/ 795482 w 1411583"/>
              <a:gd name="connsiteY8" fmla="*/ 2094 h 719845"/>
              <a:gd name="connsiteX9" fmla="*/ 423768 w 1411583"/>
              <a:gd name="connsiteY9" fmla="*/ 95020 h 719845"/>
              <a:gd name="connsiteX0" fmla="*/ 423768 w 1411583"/>
              <a:gd name="connsiteY0" fmla="*/ 95020 h 698293"/>
              <a:gd name="connsiteX1" fmla="*/ 193026 w 1411583"/>
              <a:gd name="connsiteY1" fmla="*/ 232475 h 698293"/>
              <a:gd name="connsiteX2" fmla="*/ 1 w 1411583"/>
              <a:gd name="connsiteY2" fmla="*/ 432318 h 698293"/>
              <a:gd name="connsiteX3" fmla="*/ 192370 w 1411583"/>
              <a:gd name="connsiteY3" fmla="*/ 583049 h 698293"/>
              <a:gd name="connsiteX4" fmla="*/ 459775 w 1411583"/>
              <a:gd name="connsiteY4" fmla="*/ 696223 h 698293"/>
              <a:gd name="connsiteX5" fmla="*/ 1339286 w 1411583"/>
              <a:gd name="connsiteY5" fmla="*/ 680108 h 698293"/>
              <a:gd name="connsiteX6" fmla="*/ 1339286 w 1411583"/>
              <a:gd name="connsiteY6" fmla="*/ 280872 h 698293"/>
              <a:gd name="connsiteX7" fmla="*/ 1160312 w 1411583"/>
              <a:gd name="connsiteY7" fmla="*/ 50279 h 698293"/>
              <a:gd name="connsiteX8" fmla="*/ 795482 w 1411583"/>
              <a:gd name="connsiteY8" fmla="*/ 2094 h 698293"/>
              <a:gd name="connsiteX9" fmla="*/ 423768 w 1411583"/>
              <a:gd name="connsiteY9" fmla="*/ 95020 h 698293"/>
              <a:gd name="connsiteX0" fmla="*/ 423768 w 1411583"/>
              <a:gd name="connsiteY0" fmla="*/ 95020 h 698293"/>
              <a:gd name="connsiteX1" fmla="*/ 193026 w 1411583"/>
              <a:gd name="connsiteY1" fmla="*/ 232475 h 698293"/>
              <a:gd name="connsiteX2" fmla="*/ 1 w 1411583"/>
              <a:gd name="connsiteY2" fmla="*/ 432318 h 698293"/>
              <a:gd name="connsiteX3" fmla="*/ 192370 w 1411583"/>
              <a:gd name="connsiteY3" fmla="*/ 583049 h 698293"/>
              <a:gd name="connsiteX4" fmla="*/ 256766 w 1411583"/>
              <a:gd name="connsiteY4" fmla="*/ 558307 h 698293"/>
              <a:gd name="connsiteX5" fmla="*/ 459775 w 1411583"/>
              <a:gd name="connsiteY5" fmla="*/ 696223 h 698293"/>
              <a:gd name="connsiteX6" fmla="*/ 1339286 w 1411583"/>
              <a:gd name="connsiteY6" fmla="*/ 680108 h 698293"/>
              <a:gd name="connsiteX7" fmla="*/ 1339286 w 1411583"/>
              <a:gd name="connsiteY7" fmla="*/ 280872 h 698293"/>
              <a:gd name="connsiteX8" fmla="*/ 1160312 w 1411583"/>
              <a:gd name="connsiteY8" fmla="*/ 50279 h 698293"/>
              <a:gd name="connsiteX9" fmla="*/ 795482 w 1411583"/>
              <a:gd name="connsiteY9" fmla="*/ 2094 h 698293"/>
              <a:gd name="connsiteX10" fmla="*/ 423768 w 1411583"/>
              <a:gd name="connsiteY10" fmla="*/ 95020 h 698293"/>
              <a:gd name="connsiteX0" fmla="*/ 424367 w 1412182"/>
              <a:gd name="connsiteY0" fmla="*/ 95020 h 698293"/>
              <a:gd name="connsiteX1" fmla="*/ 193625 w 1412182"/>
              <a:gd name="connsiteY1" fmla="*/ 232475 h 698293"/>
              <a:gd name="connsiteX2" fmla="*/ 600 w 1412182"/>
              <a:gd name="connsiteY2" fmla="*/ 432318 h 698293"/>
              <a:gd name="connsiteX3" fmla="*/ 257365 w 1412182"/>
              <a:gd name="connsiteY3" fmla="*/ 558307 h 698293"/>
              <a:gd name="connsiteX4" fmla="*/ 460374 w 1412182"/>
              <a:gd name="connsiteY4" fmla="*/ 696223 h 698293"/>
              <a:gd name="connsiteX5" fmla="*/ 1339885 w 1412182"/>
              <a:gd name="connsiteY5" fmla="*/ 680108 h 698293"/>
              <a:gd name="connsiteX6" fmla="*/ 1339885 w 1412182"/>
              <a:gd name="connsiteY6" fmla="*/ 280872 h 698293"/>
              <a:gd name="connsiteX7" fmla="*/ 1160911 w 1412182"/>
              <a:gd name="connsiteY7" fmla="*/ 50279 h 698293"/>
              <a:gd name="connsiteX8" fmla="*/ 796081 w 1412182"/>
              <a:gd name="connsiteY8" fmla="*/ 2094 h 698293"/>
              <a:gd name="connsiteX9" fmla="*/ 424367 w 1412182"/>
              <a:gd name="connsiteY9" fmla="*/ 95020 h 698293"/>
              <a:gd name="connsiteX0" fmla="*/ 423978 w 1411793"/>
              <a:gd name="connsiteY0" fmla="*/ 95020 h 698293"/>
              <a:gd name="connsiteX1" fmla="*/ 193236 w 1411793"/>
              <a:gd name="connsiteY1" fmla="*/ 232475 h 698293"/>
              <a:gd name="connsiteX2" fmla="*/ 211 w 1411793"/>
              <a:gd name="connsiteY2" fmla="*/ 432318 h 698293"/>
              <a:gd name="connsiteX3" fmla="*/ 229925 w 1411793"/>
              <a:gd name="connsiteY3" fmla="*/ 587014 h 698293"/>
              <a:gd name="connsiteX4" fmla="*/ 459985 w 1411793"/>
              <a:gd name="connsiteY4" fmla="*/ 696223 h 698293"/>
              <a:gd name="connsiteX5" fmla="*/ 1339496 w 1411793"/>
              <a:gd name="connsiteY5" fmla="*/ 680108 h 698293"/>
              <a:gd name="connsiteX6" fmla="*/ 1339496 w 1411793"/>
              <a:gd name="connsiteY6" fmla="*/ 280872 h 698293"/>
              <a:gd name="connsiteX7" fmla="*/ 1160522 w 1411793"/>
              <a:gd name="connsiteY7" fmla="*/ 50279 h 698293"/>
              <a:gd name="connsiteX8" fmla="*/ 795692 w 1411793"/>
              <a:gd name="connsiteY8" fmla="*/ 2094 h 698293"/>
              <a:gd name="connsiteX9" fmla="*/ 423978 w 1411793"/>
              <a:gd name="connsiteY9" fmla="*/ 95020 h 698293"/>
              <a:gd name="connsiteX0" fmla="*/ 423978 w 1411793"/>
              <a:gd name="connsiteY0" fmla="*/ 95020 h 698293"/>
              <a:gd name="connsiteX1" fmla="*/ 193236 w 1411793"/>
              <a:gd name="connsiteY1" fmla="*/ 232475 h 698293"/>
              <a:gd name="connsiteX2" fmla="*/ 211 w 1411793"/>
              <a:gd name="connsiteY2" fmla="*/ 432318 h 698293"/>
              <a:gd name="connsiteX3" fmla="*/ 229925 w 1411793"/>
              <a:gd name="connsiteY3" fmla="*/ 587014 h 698293"/>
              <a:gd name="connsiteX4" fmla="*/ 459985 w 1411793"/>
              <a:gd name="connsiteY4" fmla="*/ 696223 h 698293"/>
              <a:gd name="connsiteX5" fmla="*/ 1339496 w 1411793"/>
              <a:gd name="connsiteY5" fmla="*/ 680108 h 698293"/>
              <a:gd name="connsiteX6" fmla="*/ 1339496 w 1411793"/>
              <a:gd name="connsiteY6" fmla="*/ 280872 h 698293"/>
              <a:gd name="connsiteX7" fmla="*/ 1160522 w 1411793"/>
              <a:gd name="connsiteY7" fmla="*/ 50279 h 698293"/>
              <a:gd name="connsiteX8" fmla="*/ 795692 w 1411793"/>
              <a:gd name="connsiteY8" fmla="*/ 2094 h 698293"/>
              <a:gd name="connsiteX9" fmla="*/ 423978 w 1411793"/>
              <a:gd name="connsiteY9" fmla="*/ 95020 h 698293"/>
              <a:gd name="connsiteX0" fmla="*/ 423978 w 1463644"/>
              <a:gd name="connsiteY0" fmla="*/ 95020 h 698036"/>
              <a:gd name="connsiteX1" fmla="*/ 193236 w 1463644"/>
              <a:gd name="connsiteY1" fmla="*/ 232475 h 698036"/>
              <a:gd name="connsiteX2" fmla="*/ 211 w 1463644"/>
              <a:gd name="connsiteY2" fmla="*/ 432318 h 698036"/>
              <a:gd name="connsiteX3" fmla="*/ 229925 w 1463644"/>
              <a:gd name="connsiteY3" fmla="*/ 587014 h 698036"/>
              <a:gd name="connsiteX4" fmla="*/ 459985 w 1463644"/>
              <a:gd name="connsiteY4" fmla="*/ 696223 h 698036"/>
              <a:gd name="connsiteX5" fmla="*/ 1339496 w 1463644"/>
              <a:gd name="connsiteY5" fmla="*/ 680108 h 698036"/>
              <a:gd name="connsiteX6" fmla="*/ 1438685 w 1463644"/>
              <a:gd name="connsiteY6" fmla="*/ 284974 h 698036"/>
              <a:gd name="connsiteX7" fmla="*/ 1160522 w 1463644"/>
              <a:gd name="connsiteY7" fmla="*/ 50279 h 698036"/>
              <a:gd name="connsiteX8" fmla="*/ 795692 w 1463644"/>
              <a:gd name="connsiteY8" fmla="*/ 2094 h 698036"/>
              <a:gd name="connsiteX9" fmla="*/ 423978 w 1463644"/>
              <a:gd name="connsiteY9" fmla="*/ 95020 h 698036"/>
              <a:gd name="connsiteX0" fmla="*/ 424054 w 1463720"/>
              <a:gd name="connsiteY0" fmla="*/ 95020 h 698036"/>
              <a:gd name="connsiteX1" fmla="*/ 193312 w 1463720"/>
              <a:gd name="connsiteY1" fmla="*/ 232475 h 698036"/>
              <a:gd name="connsiteX2" fmla="*/ 287 w 1463720"/>
              <a:gd name="connsiteY2" fmla="*/ 432318 h 698036"/>
              <a:gd name="connsiteX3" fmla="*/ 230001 w 1463720"/>
              <a:gd name="connsiteY3" fmla="*/ 587014 h 698036"/>
              <a:gd name="connsiteX4" fmla="*/ 460061 w 1463720"/>
              <a:gd name="connsiteY4" fmla="*/ 696223 h 698036"/>
              <a:gd name="connsiteX5" fmla="*/ 1339572 w 1463720"/>
              <a:gd name="connsiteY5" fmla="*/ 680108 h 698036"/>
              <a:gd name="connsiteX6" fmla="*/ 1438761 w 1463720"/>
              <a:gd name="connsiteY6" fmla="*/ 284974 h 698036"/>
              <a:gd name="connsiteX7" fmla="*/ 1160598 w 1463720"/>
              <a:gd name="connsiteY7" fmla="*/ 50279 h 698036"/>
              <a:gd name="connsiteX8" fmla="*/ 795768 w 1463720"/>
              <a:gd name="connsiteY8" fmla="*/ 2094 h 698036"/>
              <a:gd name="connsiteX9" fmla="*/ 424054 w 1463720"/>
              <a:gd name="connsiteY9" fmla="*/ 95020 h 698036"/>
              <a:gd name="connsiteX0" fmla="*/ 424054 w 1463720"/>
              <a:gd name="connsiteY0" fmla="*/ 95020 h 698036"/>
              <a:gd name="connsiteX1" fmla="*/ 193312 w 1463720"/>
              <a:gd name="connsiteY1" fmla="*/ 232475 h 698036"/>
              <a:gd name="connsiteX2" fmla="*/ 287 w 1463720"/>
              <a:gd name="connsiteY2" fmla="*/ 432318 h 698036"/>
              <a:gd name="connsiteX3" fmla="*/ 230001 w 1463720"/>
              <a:gd name="connsiteY3" fmla="*/ 587014 h 698036"/>
              <a:gd name="connsiteX4" fmla="*/ 460061 w 1463720"/>
              <a:gd name="connsiteY4" fmla="*/ 696223 h 698036"/>
              <a:gd name="connsiteX5" fmla="*/ 1339572 w 1463720"/>
              <a:gd name="connsiteY5" fmla="*/ 680108 h 698036"/>
              <a:gd name="connsiteX6" fmla="*/ 1438761 w 1463720"/>
              <a:gd name="connsiteY6" fmla="*/ 284974 h 698036"/>
              <a:gd name="connsiteX7" fmla="*/ 1160598 w 1463720"/>
              <a:gd name="connsiteY7" fmla="*/ 50279 h 698036"/>
              <a:gd name="connsiteX8" fmla="*/ 795768 w 1463720"/>
              <a:gd name="connsiteY8" fmla="*/ 2094 h 698036"/>
              <a:gd name="connsiteX9" fmla="*/ 424054 w 1463720"/>
              <a:gd name="connsiteY9" fmla="*/ 95020 h 698036"/>
              <a:gd name="connsiteX0" fmla="*/ 424054 w 1463720"/>
              <a:gd name="connsiteY0" fmla="*/ 95020 h 698036"/>
              <a:gd name="connsiteX1" fmla="*/ 193312 w 1463720"/>
              <a:gd name="connsiteY1" fmla="*/ 232475 h 698036"/>
              <a:gd name="connsiteX2" fmla="*/ 287 w 1463720"/>
              <a:gd name="connsiteY2" fmla="*/ 432318 h 698036"/>
              <a:gd name="connsiteX3" fmla="*/ 230001 w 1463720"/>
              <a:gd name="connsiteY3" fmla="*/ 587014 h 698036"/>
              <a:gd name="connsiteX4" fmla="*/ 460061 w 1463720"/>
              <a:gd name="connsiteY4" fmla="*/ 696223 h 698036"/>
              <a:gd name="connsiteX5" fmla="*/ 1339572 w 1463720"/>
              <a:gd name="connsiteY5" fmla="*/ 680108 h 698036"/>
              <a:gd name="connsiteX6" fmla="*/ 1438761 w 1463720"/>
              <a:gd name="connsiteY6" fmla="*/ 284974 h 698036"/>
              <a:gd name="connsiteX7" fmla="*/ 1160598 w 1463720"/>
              <a:gd name="connsiteY7" fmla="*/ 50279 h 698036"/>
              <a:gd name="connsiteX8" fmla="*/ 795768 w 1463720"/>
              <a:gd name="connsiteY8" fmla="*/ 2094 h 698036"/>
              <a:gd name="connsiteX9" fmla="*/ 424054 w 1463720"/>
              <a:gd name="connsiteY9" fmla="*/ 95020 h 698036"/>
              <a:gd name="connsiteX0" fmla="*/ 424054 w 1463720"/>
              <a:gd name="connsiteY0" fmla="*/ 97207 h 700223"/>
              <a:gd name="connsiteX1" fmla="*/ 193312 w 1463720"/>
              <a:gd name="connsiteY1" fmla="*/ 234662 h 700223"/>
              <a:gd name="connsiteX2" fmla="*/ 287 w 1463720"/>
              <a:gd name="connsiteY2" fmla="*/ 434505 h 700223"/>
              <a:gd name="connsiteX3" fmla="*/ 230001 w 1463720"/>
              <a:gd name="connsiteY3" fmla="*/ 589201 h 700223"/>
              <a:gd name="connsiteX4" fmla="*/ 460061 w 1463720"/>
              <a:gd name="connsiteY4" fmla="*/ 698410 h 700223"/>
              <a:gd name="connsiteX5" fmla="*/ 1339572 w 1463720"/>
              <a:gd name="connsiteY5" fmla="*/ 682295 h 700223"/>
              <a:gd name="connsiteX6" fmla="*/ 1438761 w 1463720"/>
              <a:gd name="connsiteY6" fmla="*/ 287161 h 700223"/>
              <a:gd name="connsiteX7" fmla="*/ 1160598 w 1463720"/>
              <a:gd name="connsiteY7" fmla="*/ 52466 h 700223"/>
              <a:gd name="connsiteX8" fmla="*/ 865707 w 1463720"/>
              <a:gd name="connsiteY8" fmla="*/ 31458 h 700223"/>
              <a:gd name="connsiteX9" fmla="*/ 795768 w 1463720"/>
              <a:gd name="connsiteY9" fmla="*/ 4281 h 700223"/>
              <a:gd name="connsiteX10" fmla="*/ 424054 w 1463720"/>
              <a:gd name="connsiteY10" fmla="*/ 97207 h 700223"/>
              <a:gd name="connsiteX0" fmla="*/ 424054 w 1463720"/>
              <a:gd name="connsiteY0" fmla="*/ 70669 h 673685"/>
              <a:gd name="connsiteX1" fmla="*/ 193312 w 1463720"/>
              <a:gd name="connsiteY1" fmla="*/ 208124 h 673685"/>
              <a:gd name="connsiteX2" fmla="*/ 287 w 1463720"/>
              <a:gd name="connsiteY2" fmla="*/ 407967 h 673685"/>
              <a:gd name="connsiteX3" fmla="*/ 230001 w 1463720"/>
              <a:gd name="connsiteY3" fmla="*/ 562663 h 673685"/>
              <a:gd name="connsiteX4" fmla="*/ 460061 w 1463720"/>
              <a:gd name="connsiteY4" fmla="*/ 671872 h 673685"/>
              <a:gd name="connsiteX5" fmla="*/ 1339572 w 1463720"/>
              <a:gd name="connsiteY5" fmla="*/ 655757 h 673685"/>
              <a:gd name="connsiteX6" fmla="*/ 1438761 w 1463720"/>
              <a:gd name="connsiteY6" fmla="*/ 260623 h 673685"/>
              <a:gd name="connsiteX7" fmla="*/ 1160598 w 1463720"/>
              <a:gd name="connsiteY7" fmla="*/ 25928 h 673685"/>
              <a:gd name="connsiteX8" fmla="*/ 865707 w 1463720"/>
              <a:gd name="connsiteY8" fmla="*/ 4920 h 673685"/>
              <a:gd name="connsiteX9" fmla="*/ 424054 w 1463720"/>
              <a:gd name="connsiteY9" fmla="*/ 70669 h 673685"/>
              <a:gd name="connsiteX0" fmla="*/ 423973 w 1463639"/>
              <a:gd name="connsiteY0" fmla="*/ 70669 h 673685"/>
              <a:gd name="connsiteX1" fmla="*/ 270277 w 1463639"/>
              <a:gd name="connsiteY1" fmla="*/ 216081 h 673685"/>
              <a:gd name="connsiteX2" fmla="*/ 206 w 1463639"/>
              <a:gd name="connsiteY2" fmla="*/ 407967 h 673685"/>
              <a:gd name="connsiteX3" fmla="*/ 229920 w 1463639"/>
              <a:gd name="connsiteY3" fmla="*/ 562663 h 673685"/>
              <a:gd name="connsiteX4" fmla="*/ 459980 w 1463639"/>
              <a:gd name="connsiteY4" fmla="*/ 671872 h 673685"/>
              <a:gd name="connsiteX5" fmla="*/ 1339491 w 1463639"/>
              <a:gd name="connsiteY5" fmla="*/ 655757 h 673685"/>
              <a:gd name="connsiteX6" fmla="*/ 1438680 w 1463639"/>
              <a:gd name="connsiteY6" fmla="*/ 260623 h 673685"/>
              <a:gd name="connsiteX7" fmla="*/ 1160517 w 1463639"/>
              <a:gd name="connsiteY7" fmla="*/ 25928 h 673685"/>
              <a:gd name="connsiteX8" fmla="*/ 865626 w 1463639"/>
              <a:gd name="connsiteY8" fmla="*/ 4920 h 673685"/>
              <a:gd name="connsiteX9" fmla="*/ 423973 w 1463639"/>
              <a:gd name="connsiteY9" fmla="*/ 70669 h 673685"/>
              <a:gd name="connsiteX0" fmla="*/ 461508 w 1463639"/>
              <a:gd name="connsiteY0" fmla="*/ 13990 h 680664"/>
              <a:gd name="connsiteX1" fmla="*/ 270277 w 1463639"/>
              <a:gd name="connsiteY1" fmla="*/ 223060 h 680664"/>
              <a:gd name="connsiteX2" fmla="*/ 206 w 1463639"/>
              <a:gd name="connsiteY2" fmla="*/ 414946 h 680664"/>
              <a:gd name="connsiteX3" fmla="*/ 229920 w 1463639"/>
              <a:gd name="connsiteY3" fmla="*/ 569642 h 680664"/>
              <a:gd name="connsiteX4" fmla="*/ 459980 w 1463639"/>
              <a:gd name="connsiteY4" fmla="*/ 678851 h 680664"/>
              <a:gd name="connsiteX5" fmla="*/ 1339491 w 1463639"/>
              <a:gd name="connsiteY5" fmla="*/ 662736 h 680664"/>
              <a:gd name="connsiteX6" fmla="*/ 1438680 w 1463639"/>
              <a:gd name="connsiteY6" fmla="*/ 267602 h 680664"/>
              <a:gd name="connsiteX7" fmla="*/ 1160517 w 1463639"/>
              <a:gd name="connsiteY7" fmla="*/ 32907 h 680664"/>
              <a:gd name="connsiteX8" fmla="*/ 865626 w 1463639"/>
              <a:gd name="connsiteY8" fmla="*/ 11899 h 680664"/>
              <a:gd name="connsiteX9" fmla="*/ 461508 w 1463639"/>
              <a:gd name="connsiteY9" fmla="*/ 13990 h 680664"/>
              <a:gd name="connsiteX0" fmla="*/ 461508 w 1463639"/>
              <a:gd name="connsiteY0" fmla="*/ 17140 h 683814"/>
              <a:gd name="connsiteX1" fmla="*/ 270277 w 1463639"/>
              <a:gd name="connsiteY1" fmla="*/ 226210 h 683814"/>
              <a:gd name="connsiteX2" fmla="*/ 206 w 1463639"/>
              <a:gd name="connsiteY2" fmla="*/ 418096 h 683814"/>
              <a:gd name="connsiteX3" fmla="*/ 229920 w 1463639"/>
              <a:gd name="connsiteY3" fmla="*/ 572792 h 683814"/>
              <a:gd name="connsiteX4" fmla="*/ 459980 w 1463639"/>
              <a:gd name="connsiteY4" fmla="*/ 682001 h 683814"/>
              <a:gd name="connsiteX5" fmla="*/ 1339491 w 1463639"/>
              <a:gd name="connsiteY5" fmla="*/ 665886 h 683814"/>
              <a:gd name="connsiteX6" fmla="*/ 1438680 w 1463639"/>
              <a:gd name="connsiteY6" fmla="*/ 270752 h 683814"/>
              <a:gd name="connsiteX7" fmla="*/ 1160517 w 1463639"/>
              <a:gd name="connsiteY7" fmla="*/ 36057 h 683814"/>
              <a:gd name="connsiteX8" fmla="*/ 875503 w 1463639"/>
              <a:gd name="connsiteY8" fmla="*/ 3909 h 683814"/>
              <a:gd name="connsiteX9" fmla="*/ 461508 w 1463639"/>
              <a:gd name="connsiteY9" fmla="*/ 17140 h 683814"/>
              <a:gd name="connsiteX0" fmla="*/ 461508 w 1463639"/>
              <a:gd name="connsiteY0" fmla="*/ 17140 h 683814"/>
              <a:gd name="connsiteX1" fmla="*/ 270277 w 1463639"/>
              <a:gd name="connsiteY1" fmla="*/ 226210 h 683814"/>
              <a:gd name="connsiteX2" fmla="*/ 206 w 1463639"/>
              <a:gd name="connsiteY2" fmla="*/ 418096 h 683814"/>
              <a:gd name="connsiteX3" fmla="*/ 229920 w 1463639"/>
              <a:gd name="connsiteY3" fmla="*/ 572792 h 683814"/>
              <a:gd name="connsiteX4" fmla="*/ 459980 w 1463639"/>
              <a:gd name="connsiteY4" fmla="*/ 682001 h 683814"/>
              <a:gd name="connsiteX5" fmla="*/ 1339491 w 1463639"/>
              <a:gd name="connsiteY5" fmla="*/ 665886 h 683814"/>
              <a:gd name="connsiteX6" fmla="*/ 1438680 w 1463639"/>
              <a:gd name="connsiteY6" fmla="*/ 270752 h 683814"/>
              <a:gd name="connsiteX7" fmla="*/ 1202003 w 1463639"/>
              <a:gd name="connsiteY7" fmla="*/ 34465 h 683814"/>
              <a:gd name="connsiteX8" fmla="*/ 875503 w 1463639"/>
              <a:gd name="connsiteY8" fmla="*/ 3909 h 683814"/>
              <a:gd name="connsiteX9" fmla="*/ 461508 w 1463639"/>
              <a:gd name="connsiteY9" fmla="*/ 17140 h 683814"/>
              <a:gd name="connsiteX0" fmla="*/ 461508 w 1463639"/>
              <a:gd name="connsiteY0" fmla="*/ 17140 h 683814"/>
              <a:gd name="connsiteX1" fmla="*/ 270277 w 1463639"/>
              <a:gd name="connsiteY1" fmla="*/ 226210 h 683814"/>
              <a:gd name="connsiteX2" fmla="*/ 206 w 1463639"/>
              <a:gd name="connsiteY2" fmla="*/ 418096 h 683814"/>
              <a:gd name="connsiteX3" fmla="*/ 229920 w 1463639"/>
              <a:gd name="connsiteY3" fmla="*/ 572792 h 683814"/>
              <a:gd name="connsiteX4" fmla="*/ 459980 w 1463639"/>
              <a:gd name="connsiteY4" fmla="*/ 682001 h 683814"/>
              <a:gd name="connsiteX5" fmla="*/ 1339491 w 1463639"/>
              <a:gd name="connsiteY5" fmla="*/ 665886 h 683814"/>
              <a:gd name="connsiteX6" fmla="*/ 1438680 w 1463639"/>
              <a:gd name="connsiteY6" fmla="*/ 270752 h 683814"/>
              <a:gd name="connsiteX7" fmla="*/ 1202003 w 1463639"/>
              <a:gd name="connsiteY7" fmla="*/ 34465 h 683814"/>
              <a:gd name="connsiteX8" fmla="*/ 875503 w 1463639"/>
              <a:gd name="connsiteY8" fmla="*/ 3909 h 683814"/>
              <a:gd name="connsiteX9" fmla="*/ 461508 w 1463639"/>
              <a:gd name="connsiteY9" fmla="*/ 17140 h 683814"/>
              <a:gd name="connsiteX0" fmla="*/ 461508 w 1461194"/>
              <a:gd name="connsiteY0" fmla="*/ 17140 h 684068"/>
              <a:gd name="connsiteX1" fmla="*/ 270277 w 1461194"/>
              <a:gd name="connsiteY1" fmla="*/ 226210 h 684068"/>
              <a:gd name="connsiteX2" fmla="*/ 206 w 1461194"/>
              <a:gd name="connsiteY2" fmla="*/ 418096 h 684068"/>
              <a:gd name="connsiteX3" fmla="*/ 229920 w 1461194"/>
              <a:gd name="connsiteY3" fmla="*/ 572792 h 684068"/>
              <a:gd name="connsiteX4" fmla="*/ 511344 w 1461194"/>
              <a:gd name="connsiteY4" fmla="*/ 683593 h 684068"/>
              <a:gd name="connsiteX5" fmla="*/ 1339491 w 1461194"/>
              <a:gd name="connsiteY5" fmla="*/ 665886 h 684068"/>
              <a:gd name="connsiteX6" fmla="*/ 1438680 w 1461194"/>
              <a:gd name="connsiteY6" fmla="*/ 270752 h 684068"/>
              <a:gd name="connsiteX7" fmla="*/ 1202003 w 1461194"/>
              <a:gd name="connsiteY7" fmla="*/ 34465 h 684068"/>
              <a:gd name="connsiteX8" fmla="*/ 875503 w 1461194"/>
              <a:gd name="connsiteY8" fmla="*/ 3909 h 684068"/>
              <a:gd name="connsiteX9" fmla="*/ 461508 w 1461194"/>
              <a:gd name="connsiteY9" fmla="*/ 17140 h 684068"/>
              <a:gd name="connsiteX0" fmla="*/ 461508 w 1461194"/>
              <a:gd name="connsiteY0" fmla="*/ 17140 h 700889"/>
              <a:gd name="connsiteX1" fmla="*/ 270277 w 1461194"/>
              <a:gd name="connsiteY1" fmla="*/ 226210 h 700889"/>
              <a:gd name="connsiteX2" fmla="*/ 206 w 1461194"/>
              <a:gd name="connsiteY2" fmla="*/ 418096 h 700889"/>
              <a:gd name="connsiteX3" fmla="*/ 229920 w 1461194"/>
              <a:gd name="connsiteY3" fmla="*/ 572792 h 700889"/>
              <a:gd name="connsiteX4" fmla="*/ 511344 w 1461194"/>
              <a:gd name="connsiteY4" fmla="*/ 683593 h 700889"/>
              <a:gd name="connsiteX5" fmla="*/ 1339491 w 1461194"/>
              <a:gd name="connsiteY5" fmla="*/ 665886 h 700889"/>
              <a:gd name="connsiteX6" fmla="*/ 1438680 w 1461194"/>
              <a:gd name="connsiteY6" fmla="*/ 270752 h 700889"/>
              <a:gd name="connsiteX7" fmla="*/ 1202003 w 1461194"/>
              <a:gd name="connsiteY7" fmla="*/ 34465 h 700889"/>
              <a:gd name="connsiteX8" fmla="*/ 875503 w 1461194"/>
              <a:gd name="connsiteY8" fmla="*/ 3909 h 700889"/>
              <a:gd name="connsiteX9" fmla="*/ 461508 w 1461194"/>
              <a:gd name="connsiteY9" fmla="*/ 17140 h 700889"/>
              <a:gd name="connsiteX0" fmla="*/ 462271 w 1461957"/>
              <a:gd name="connsiteY0" fmla="*/ 17140 h 700889"/>
              <a:gd name="connsiteX1" fmla="*/ 271040 w 1461957"/>
              <a:gd name="connsiteY1" fmla="*/ 226210 h 700889"/>
              <a:gd name="connsiteX2" fmla="*/ 969 w 1461957"/>
              <a:gd name="connsiteY2" fmla="*/ 418096 h 700889"/>
              <a:gd name="connsiteX3" fmla="*/ 191173 w 1461957"/>
              <a:gd name="connsiteY3" fmla="*/ 596664 h 700889"/>
              <a:gd name="connsiteX4" fmla="*/ 512107 w 1461957"/>
              <a:gd name="connsiteY4" fmla="*/ 683593 h 700889"/>
              <a:gd name="connsiteX5" fmla="*/ 1340254 w 1461957"/>
              <a:gd name="connsiteY5" fmla="*/ 665886 h 700889"/>
              <a:gd name="connsiteX6" fmla="*/ 1439443 w 1461957"/>
              <a:gd name="connsiteY6" fmla="*/ 270752 h 700889"/>
              <a:gd name="connsiteX7" fmla="*/ 1202766 w 1461957"/>
              <a:gd name="connsiteY7" fmla="*/ 34465 h 700889"/>
              <a:gd name="connsiteX8" fmla="*/ 876266 w 1461957"/>
              <a:gd name="connsiteY8" fmla="*/ 3909 h 700889"/>
              <a:gd name="connsiteX9" fmla="*/ 462271 w 1461957"/>
              <a:gd name="connsiteY9" fmla="*/ 17140 h 700889"/>
              <a:gd name="connsiteX0" fmla="*/ 461558 w 1461244"/>
              <a:gd name="connsiteY0" fmla="*/ 17140 h 700889"/>
              <a:gd name="connsiteX1" fmla="*/ 270327 w 1461244"/>
              <a:gd name="connsiteY1" fmla="*/ 226210 h 700889"/>
              <a:gd name="connsiteX2" fmla="*/ 256 w 1461244"/>
              <a:gd name="connsiteY2" fmla="*/ 418096 h 700889"/>
              <a:gd name="connsiteX3" fmla="*/ 190460 w 1461244"/>
              <a:gd name="connsiteY3" fmla="*/ 596664 h 700889"/>
              <a:gd name="connsiteX4" fmla="*/ 511394 w 1461244"/>
              <a:gd name="connsiteY4" fmla="*/ 683593 h 700889"/>
              <a:gd name="connsiteX5" fmla="*/ 1339541 w 1461244"/>
              <a:gd name="connsiteY5" fmla="*/ 665886 h 700889"/>
              <a:gd name="connsiteX6" fmla="*/ 1438730 w 1461244"/>
              <a:gd name="connsiteY6" fmla="*/ 270752 h 700889"/>
              <a:gd name="connsiteX7" fmla="*/ 1202053 w 1461244"/>
              <a:gd name="connsiteY7" fmla="*/ 34465 h 700889"/>
              <a:gd name="connsiteX8" fmla="*/ 875553 w 1461244"/>
              <a:gd name="connsiteY8" fmla="*/ 3909 h 700889"/>
              <a:gd name="connsiteX9" fmla="*/ 461558 w 1461244"/>
              <a:gd name="connsiteY9" fmla="*/ 17140 h 700889"/>
              <a:gd name="connsiteX0" fmla="*/ 463884 w 1463570"/>
              <a:gd name="connsiteY0" fmla="*/ 17140 h 700889"/>
              <a:gd name="connsiteX1" fmla="*/ 272653 w 1463570"/>
              <a:gd name="connsiteY1" fmla="*/ 226210 h 700889"/>
              <a:gd name="connsiteX2" fmla="*/ 2582 w 1463570"/>
              <a:gd name="connsiteY2" fmla="*/ 418096 h 700889"/>
              <a:gd name="connsiteX3" fmla="*/ 155251 w 1463570"/>
              <a:gd name="connsiteY3" fmla="*/ 630085 h 700889"/>
              <a:gd name="connsiteX4" fmla="*/ 513720 w 1463570"/>
              <a:gd name="connsiteY4" fmla="*/ 683593 h 700889"/>
              <a:gd name="connsiteX5" fmla="*/ 1341867 w 1463570"/>
              <a:gd name="connsiteY5" fmla="*/ 665886 h 700889"/>
              <a:gd name="connsiteX6" fmla="*/ 1441056 w 1463570"/>
              <a:gd name="connsiteY6" fmla="*/ 270752 h 700889"/>
              <a:gd name="connsiteX7" fmla="*/ 1204379 w 1463570"/>
              <a:gd name="connsiteY7" fmla="*/ 34465 h 700889"/>
              <a:gd name="connsiteX8" fmla="*/ 877879 w 1463570"/>
              <a:gd name="connsiteY8" fmla="*/ 3909 h 700889"/>
              <a:gd name="connsiteX9" fmla="*/ 463884 w 1463570"/>
              <a:gd name="connsiteY9" fmla="*/ 17140 h 700889"/>
              <a:gd name="connsiteX0" fmla="*/ 463884 w 1465533"/>
              <a:gd name="connsiteY0" fmla="*/ 17140 h 708314"/>
              <a:gd name="connsiteX1" fmla="*/ 272653 w 1465533"/>
              <a:gd name="connsiteY1" fmla="*/ 226210 h 708314"/>
              <a:gd name="connsiteX2" fmla="*/ 2582 w 1465533"/>
              <a:gd name="connsiteY2" fmla="*/ 418096 h 708314"/>
              <a:gd name="connsiteX3" fmla="*/ 155251 w 1465533"/>
              <a:gd name="connsiteY3" fmla="*/ 630085 h 708314"/>
              <a:gd name="connsiteX4" fmla="*/ 472234 w 1465533"/>
              <a:gd name="connsiteY4" fmla="*/ 699508 h 708314"/>
              <a:gd name="connsiteX5" fmla="*/ 1341867 w 1465533"/>
              <a:gd name="connsiteY5" fmla="*/ 665886 h 708314"/>
              <a:gd name="connsiteX6" fmla="*/ 1441056 w 1465533"/>
              <a:gd name="connsiteY6" fmla="*/ 270752 h 708314"/>
              <a:gd name="connsiteX7" fmla="*/ 1204379 w 1465533"/>
              <a:gd name="connsiteY7" fmla="*/ 34465 h 708314"/>
              <a:gd name="connsiteX8" fmla="*/ 877879 w 1465533"/>
              <a:gd name="connsiteY8" fmla="*/ 3909 h 708314"/>
              <a:gd name="connsiteX9" fmla="*/ 463884 w 1465533"/>
              <a:gd name="connsiteY9" fmla="*/ 17140 h 708314"/>
              <a:gd name="connsiteX0" fmla="*/ 463884 w 1467792"/>
              <a:gd name="connsiteY0" fmla="*/ 17140 h 717887"/>
              <a:gd name="connsiteX1" fmla="*/ 272653 w 1467792"/>
              <a:gd name="connsiteY1" fmla="*/ 226210 h 717887"/>
              <a:gd name="connsiteX2" fmla="*/ 2582 w 1467792"/>
              <a:gd name="connsiteY2" fmla="*/ 418096 h 717887"/>
              <a:gd name="connsiteX3" fmla="*/ 155251 w 1467792"/>
              <a:gd name="connsiteY3" fmla="*/ 630085 h 717887"/>
              <a:gd name="connsiteX4" fmla="*/ 426797 w 1467792"/>
              <a:gd name="connsiteY4" fmla="*/ 715423 h 717887"/>
              <a:gd name="connsiteX5" fmla="*/ 1341867 w 1467792"/>
              <a:gd name="connsiteY5" fmla="*/ 665886 h 717887"/>
              <a:gd name="connsiteX6" fmla="*/ 1441056 w 1467792"/>
              <a:gd name="connsiteY6" fmla="*/ 270752 h 717887"/>
              <a:gd name="connsiteX7" fmla="*/ 1204379 w 1467792"/>
              <a:gd name="connsiteY7" fmla="*/ 34465 h 717887"/>
              <a:gd name="connsiteX8" fmla="*/ 877879 w 1467792"/>
              <a:gd name="connsiteY8" fmla="*/ 3909 h 717887"/>
              <a:gd name="connsiteX9" fmla="*/ 463884 w 1467792"/>
              <a:gd name="connsiteY9" fmla="*/ 17140 h 717887"/>
              <a:gd name="connsiteX0" fmla="*/ 467587 w 1471495"/>
              <a:gd name="connsiteY0" fmla="*/ 17140 h 717887"/>
              <a:gd name="connsiteX1" fmla="*/ 276356 w 1471495"/>
              <a:gd name="connsiteY1" fmla="*/ 226210 h 717887"/>
              <a:gd name="connsiteX2" fmla="*/ 6285 w 1471495"/>
              <a:gd name="connsiteY2" fmla="*/ 418096 h 717887"/>
              <a:gd name="connsiteX3" fmla="*/ 117468 w 1471495"/>
              <a:gd name="connsiteY3" fmla="*/ 633268 h 717887"/>
              <a:gd name="connsiteX4" fmla="*/ 430500 w 1471495"/>
              <a:gd name="connsiteY4" fmla="*/ 715423 h 717887"/>
              <a:gd name="connsiteX5" fmla="*/ 1345570 w 1471495"/>
              <a:gd name="connsiteY5" fmla="*/ 665886 h 717887"/>
              <a:gd name="connsiteX6" fmla="*/ 1444759 w 1471495"/>
              <a:gd name="connsiteY6" fmla="*/ 270752 h 717887"/>
              <a:gd name="connsiteX7" fmla="*/ 1208082 w 1471495"/>
              <a:gd name="connsiteY7" fmla="*/ 34465 h 717887"/>
              <a:gd name="connsiteX8" fmla="*/ 881582 w 1471495"/>
              <a:gd name="connsiteY8" fmla="*/ 3909 h 717887"/>
              <a:gd name="connsiteX9" fmla="*/ 467587 w 1471495"/>
              <a:gd name="connsiteY9" fmla="*/ 17140 h 717887"/>
              <a:gd name="connsiteX0" fmla="*/ 437440 w 1471495"/>
              <a:gd name="connsiteY0" fmla="*/ 12273 h 732696"/>
              <a:gd name="connsiteX1" fmla="*/ 276356 w 1471495"/>
              <a:gd name="connsiteY1" fmla="*/ 241019 h 732696"/>
              <a:gd name="connsiteX2" fmla="*/ 6285 w 1471495"/>
              <a:gd name="connsiteY2" fmla="*/ 432905 h 732696"/>
              <a:gd name="connsiteX3" fmla="*/ 117468 w 1471495"/>
              <a:gd name="connsiteY3" fmla="*/ 648077 h 732696"/>
              <a:gd name="connsiteX4" fmla="*/ 430500 w 1471495"/>
              <a:gd name="connsiteY4" fmla="*/ 730232 h 732696"/>
              <a:gd name="connsiteX5" fmla="*/ 1345570 w 1471495"/>
              <a:gd name="connsiteY5" fmla="*/ 680695 h 732696"/>
              <a:gd name="connsiteX6" fmla="*/ 1444759 w 1471495"/>
              <a:gd name="connsiteY6" fmla="*/ 285561 h 732696"/>
              <a:gd name="connsiteX7" fmla="*/ 1208082 w 1471495"/>
              <a:gd name="connsiteY7" fmla="*/ 49274 h 732696"/>
              <a:gd name="connsiteX8" fmla="*/ 881582 w 1471495"/>
              <a:gd name="connsiteY8" fmla="*/ 18718 h 732696"/>
              <a:gd name="connsiteX9" fmla="*/ 437440 w 1471495"/>
              <a:gd name="connsiteY9" fmla="*/ 12273 h 732696"/>
              <a:gd name="connsiteX0" fmla="*/ 437440 w 1471495"/>
              <a:gd name="connsiteY0" fmla="*/ 27540 h 747963"/>
              <a:gd name="connsiteX1" fmla="*/ 276356 w 1471495"/>
              <a:gd name="connsiteY1" fmla="*/ 256286 h 747963"/>
              <a:gd name="connsiteX2" fmla="*/ 6285 w 1471495"/>
              <a:gd name="connsiteY2" fmla="*/ 448172 h 747963"/>
              <a:gd name="connsiteX3" fmla="*/ 117468 w 1471495"/>
              <a:gd name="connsiteY3" fmla="*/ 663344 h 747963"/>
              <a:gd name="connsiteX4" fmla="*/ 430500 w 1471495"/>
              <a:gd name="connsiteY4" fmla="*/ 745499 h 747963"/>
              <a:gd name="connsiteX5" fmla="*/ 1345570 w 1471495"/>
              <a:gd name="connsiteY5" fmla="*/ 695962 h 747963"/>
              <a:gd name="connsiteX6" fmla="*/ 1444759 w 1471495"/>
              <a:gd name="connsiteY6" fmla="*/ 300828 h 747963"/>
              <a:gd name="connsiteX7" fmla="*/ 1208082 w 1471495"/>
              <a:gd name="connsiteY7" fmla="*/ 64541 h 747963"/>
              <a:gd name="connsiteX8" fmla="*/ 906076 w 1471495"/>
              <a:gd name="connsiteY8" fmla="*/ 0 h 747963"/>
              <a:gd name="connsiteX9" fmla="*/ 437440 w 1471495"/>
              <a:gd name="connsiteY9" fmla="*/ 27540 h 747963"/>
              <a:gd name="connsiteX0" fmla="*/ 437440 w 1471495"/>
              <a:gd name="connsiteY0" fmla="*/ 27540 h 747963"/>
              <a:gd name="connsiteX1" fmla="*/ 276356 w 1471495"/>
              <a:gd name="connsiteY1" fmla="*/ 256286 h 747963"/>
              <a:gd name="connsiteX2" fmla="*/ 6285 w 1471495"/>
              <a:gd name="connsiteY2" fmla="*/ 448172 h 747963"/>
              <a:gd name="connsiteX3" fmla="*/ 117468 w 1471495"/>
              <a:gd name="connsiteY3" fmla="*/ 663344 h 747963"/>
              <a:gd name="connsiteX4" fmla="*/ 430500 w 1471495"/>
              <a:gd name="connsiteY4" fmla="*/ 745499 h 747963"/>
              <a:gd name="connsiteX5" fmla="*/ 1345570 w 1471495"/>
              <a:gd name="connsiteY5" fmla="*/ 695962 h 747963"/>
              <a:gd name="connsiteX6" fmla="*/ 1444759 w 1471495"/>
              <a:gd name="connsiteY6" fmla="*/ 300828 h 747963"/>
              <a:gd name="connsiteX7" fmla="*/ 1213735 w 1471495"/>
              <a:gd name="connsiteY7" fmla="*/ 87794 h 747963"/>
              <a:gd name="connsiteX8" fmla="*/ 906076 w 1471495"/>
              <a:gd name="connsiteY8" fmla="*/ 0 h 747963"/>
              <a:gd name="connsiteX9" fmla="*/ 437440 w 1471495"/>
              <a:gd name="connsiteY9" fmla="*/ 27540 h 747963"/>
              <a:gd name="connsiteX0" fmla="*/ 435352 w 1469407"/>
              <a:gd name="connsiteY0" fmla="*/ 27540 h 747963"/>
              <a:gd name="connsiteX1" fmla="*/ 236062 w 1469407"/>
              <a:gd name="connsiteY1" fmla="*/ 246705 h 747963"/>
              <a:gd name="connsiteX2" fmla="*/ 4197 w 1469407"/>
              <a:gd name="connsiteY2" fmla="*/ 448172 h 747963"/>
              <a:gd name="connsiteX3" fmla="*/ 115380 w 1469407"/>
              <a:gd name="connsiteY3" fmla="*/ 663344 h 747963"/>
              <a:gd name="connsiteX4" fmla="*/ 428412 w 1469407"/>
              <a:gd name="connsiteY4" fmla="*/ 745499 h 747963"/>
              <a:gd name="connsiteX5" fmla="*/ 1343482 w 1469407"/>
              <a:gd name="connsiteY5" fmla="*/ 695962 h 747963"/>
              <a:gd name="connsiteX6" fmla="*/ 1442671 w 1469407"/>
              <a:gd name="connsiteY6" fmla="*/ 300828 h 747963"/>
              <a:gd name="connsiteX7" fmla="*/ 1211647 w 1469407"/>
              <a:gd name="connsiteY7" fmla="*/ 87794 h 747963"/>
              <a:gd name="connsiteX8" fmla="*/ 903988 w 1469407"/>
              <a:gd name="connsiteY8" fmla="*/ 0 h 747963"/>
              <a:gd name="connsiteX9" fmla="*/ 435352 w 1469407"/>
              <a:gd name="connsiteY9" fmla="*/ 27540 h 747963"/>
              <a:gd name="connsiteX0" fmla="*/ 287738 w 1469407"/>
              <a:gd name="connsiteY0" fmla="*/ 16581 h 752973"/>
              <a:gd name="connsiteX1" fmla="*/ 236062 w 1469407"/>
              <a:gd name="connsiteY1" fmla="*/ 251715 h 752973"/>
              <a:gd name="connsiteX2" fmla="*/ 4197 w 1469407"/>
              <a:gd name="connsiteY2" fmla="*/ 453182 h 752973"/>
              <a:gd name="connsiteX3" fmla="*/ 115380 w 1469407"/>
              <a:gd name="connsiteY3" fmla="*/ 668354 h 752973"/>
              <a:gd name="connsiteX4" fmla="*/ 428412 w 1469407"/>
              <a:gd name="connsiteY4" fmla="*/ 750509 h 752973"/>
              <a:gd name="connsiteX5" fmla="*/ 1343482 w 1469407"/>
              <a:gd name="connsiteY5" fmla="*/ 700972 h 752973"/>
              <a:gd name="connsiteX6" fmla="*/ 1442671 w 1469407"/>
              <a:gd name="connsiteY6" fmla="*/ 305838 h 752973"/>
              <a:gd name="connsiteX7" fmla="*/ 1211647 w 1469407"/>
              <a:gd name="connsiteY7" fmla="*/ 92804 h 752973"/>
              <a:gd name="connsiteX8" fmla="*/ 903988 w 1469407"/>
              <a:gd name="connsiteY8" fmla="*/ 5010 h 752973"/>
              <a:gd name="connsiteX9" fmla="*/ 287738 w 1469407"/>
              <a:gd name="connsiteY9" fmla="*/ 16581 h 752973"/>
              <a:gd name="connsiteX0" fmla="*/ 284280 w 1465949"/>
              <a:gd name="connsiteY0" fmla="*/ 16581 h 752973"/>
              <a:gd name="connsiteX1" fmla="*/ 153170 w 1465949"/>
              <a:gd name="connsiteY1" fmla="*/ 241755 h 752973"/>
              <a:gd name="connsiteX2" fmla="*/ 739 w 1465949"/>
              <a:gd name="connsiteY2" fmla="*/ 453182 h 752973"/>
              <a:gd name="connsiteX3" fmla="*/ 111922 w 1465949"/>
              <a:gd name="connsiteY3" fmla="*/ 668354 h 752973"/>
              <a:gd name="connsiteX4" fmla="*/ 424954 w 1465949"/>
              <a:gd name="connsiteY4" fmla="*/ 750509 h 752973"/>
              <a:gd name="connsiteX5" fmla="*/ 1340024 w 1465949"/>
              <a:gd name="connsiteY5" fmla="*/ 700972 h 752973"/>
              <a:gd name="connsiteX6" fmla="*/ 1439213 w 1465949"/>
              <a:gd name="connsiteY6" fmla="*/ 305838 h 752973"/>
              <a:gd name="connsiteX7" fmla="*/ 1208189 w 1465949"/>
              <a:gd name="connsiteY7" fmla="*/ 92804 h 752973"/>
              <a:gd name="connsiteX8" fmla="*/ 900530 w 1465949"/>
              <a:gd name="connsiteY8" fmla="*/ 5010 h 752973"/>
              <a:gd name="connsiteX9" fmla="*/ 284280 w 1465949"/>
              <a:gd name="connsiteY9" fmla="*/ 16581 h 752973"/>
              <a:gd name="connsiteX0" fmla="*/ 215678 w 1465949"/>
              <a:gd name="connsiteY0" fmla="*/ 15568 h 755280"/>
              <a:gd name="connsiteX1" fmla="*/ 153170 w 1465949"/>
              <a:gd name="connsiteY1" fmla="*/ 244062 h 755280"/>
              <a:gd name="connsiteX2" fmla="*/ 739 w 1465949"/>
              <a:gd name="connsiteY2" fmla="*/ 455489 h 755280"/>
              <a:gd name="connsiteX3" fmla="*/ 111922 w 1465949"/>
              <a:gd name="connsiteY3" fmla="*/ 670661 h 755280"/>
              <a:gd name="connsiteX4" fmla="*/ 424954 w 1465949"/>
              <a:gd name="connsiteY4" fmla="*/ 752816 h 755280"/>
              <a:gd name="connsiteX5" fmla="*/ 1340024 w 1465949"/>
              <a:gd name="connsiteY5" fmla="*/ 703279 h 755280"/>
              <a:gd name="connsiteX6" fmla="*/ 1439213 w 1465949"/>
              <a:gd name="connsiteY6" fmla="*/ 308145 h 755280"/>
              <a:gd name="connsiteX7" fmla="*/ 1208189 w 1465949"/>
              <a:gd name="connsiteY7" fmla="*/ 95111 h 755280"/>
              <a:gd name="connsiteX8" fmla="*/ 900530 w 1465949"/>
              <a:gd name="connsiteY8" fmla="*/ 7317 h 755280"/>
              <a:gd name="connsiteX9" fmla="*/ 215678 w 1465949"/>
              <a:gd name="connsiteY9" fmla="*/ 15568 h 755280"/>
              <a:gd name="connsiteX0" fmla="*/ 158423 w 1408694"/>
              <a:gd name="connsiteY0" fmla="*/ 15568 h 755280"/>
              <a:gd name="connsiteX1" fmla="*/ 95915 w 1408694"/>
              <a:gd name="connsiteY1" fmla="*/ 244062 h 755280"/>
              <a:gd name="connsiteX2" fmla="*/ 9068 w 1408694"/>
              <a:gd name="connsiteY2" fmla="*/ 472501 h 755280"/>
              <a:gd name="connsiteX3" fmla="*/ 54667 w 1408694"/>
              <a:gd name="connsiteY3" fmla="*/ 670661 h 755280"/>
              <a:gd name="connsiteX4" fmla="*/ 367699 w 1408694"/>
              <a:gd name="connsiteY4" fmla="*/ 752816 h 755280"/>
              <a:gd name="connsiteX5" fmla="*/ 1282769 w 1408694"/>
              <a:gd name="connsiteY5" fmla="*/ 703279 h 755280"/>
              <a:gd name="connsiteX6" fmla="*/ 1381958 w 1408694"/>
              <a:gd name="connsiteY6" fmla="*/ 308145 h 755280"/>
              <a:gd name="connsiteX7" fmla="*/ 1150934 w 1408694"/>
              <a:gd name="connsiteY7" fmla="*/ 95111 h 755280"/>
              <a:gd name="connsiteX8" fmla="*/ 843275 w 1408694"/>
              <a:gd name="connsiteY8" fmla="*/ 7317 h 755280"/>
              <a:gd name="connsiteX9" fmla="*/ 158423 w 1408694"/>
              <a:gd name="connsiteY9" fmla="*/ 15568 h 755280"/>
              <a:gd name="connsiteX0" fmla="*/ 151540 w 1401811"/>
              <a:gd name="connsiteY0" fmla="*/ 15568 h 755280"/>
              <a:gd name="connsiteX1" fmla="*/ 89032 w 1401811"/>
              <a:gd name="connsiteY1" fmla="*/ 244062 h 755280"/>
              <a:gd name="connsiteX2" fmla="*/ 2185 w 1401811"/>
              <a:gd name="connsiteY2" fmla="*/ 472501 h 755280"/>
              <a:gd name="connsiteX3" fmla="*/ 67073 w 1401811"/>
              <a:gd name="connsiteY3" fmla="*/ 640039 h 755280"/>
              <a:gd name="connsiteX4" fmla="*/ 360816 w 1401811"/>
              <a:gd name="connsiteY4" fmla="*/ 752816 h 755280"/>
              <a:gd name="connsiteX5" fmla="*/ 1275886 w 1401811"/>
              <a:gd name="connsiteY5" fmla="*/ 703279 h 755280"/>
              <a:gd name="connsiteX6" fmla="*/ 1375075 w 1401811"/>
              <a:gd name="connsiteY6" fmla="*/ 308145 h 755280"/>
              <a:gd name="connsiteX7" fmla="*/ 1144051 w 1401811"/>
              <a:gd name="connsiteY7" fmla="*/ 95111 h 755280"/>
              <a:gd name="connsiteX8" fmla="*/ 836392 w 1401811"/>
              <a:gd name="connsiteY8" fmla="*/ 7317 h 755280"/>
              <a:gd name="connsiteX9" fmla="*/ 151540 w 1401811"/>
              <a:gd name="connsiteY9" fmla="*/ 15568 h 755280"/>
              <a:gd name="connsiteX0" fmla="*/ 154312 w 1404583"/>
              <a:gd name="connsiteY0" fmla="*/ 21319 h 761031"/>
              <a:gd name="connsiteX1" fmla="*/ 130383 w 1404583"/>
              <a:gd name="connsiteY1" fmla="*/ 294045 h 761031"/>
              <a:gd name="connsiteX2" fmla="*/ 4957 w 1404583"/>
              <a:gd name="connsiteY2" fmla="*/ 478252 h 761031"/>
              <a:gd name="connsiteX3" fmla="*/ 69845 w 1404583"/>
              <a:gd name="connsiteY3" fmla="*/ 645790 h 761031"/>
              <a:gd name="connsiteX4" fmla="*/ 363588 w 1404583"/>
              <a:gd name="connsiteY4" fmla="*/ 758567 h 761031"/>
              <a:gd name="connsiteX5" fmla="*/ 1278658 w 1404583"/>
              <a:gd name="connsiteY5" fmla="*/ 709030 h 761031"/>
              <a:gd name="connsiteX6" fmla="*/ 1377847 w 1404583"/>
              <a:gd name="connsiteY6" fmla="*/ 313896 h 761031"/>
              <a:gd name="connsiteX7" fmla="*/ 1146823 w 1404583"/>
              <a:gd name="connsiteY7" fmla="*/ 100862 h 761031"/>
              <a:gd name="connsiteX8" fmla="*/ 839164 w 1404583"/>
              <a:gd name="connsiteY8" fmla="*/ 13068 h 761031"/>
              <a:gd name="connsiteX9" fmla="*/ 154312 w 1404583"/>
              <a:gd name="connsiteY9" fmla="*/ 21319 h 761031"/>
              <a:gd name="connsiteX0" fmla="*/ 231469 w 1404583"/>
              <a:gd name="connsiteY0" fmla="*/ 21319 h 761031"/>
              <a:gd name="connsiteX1" fmla="*/ 130383 w 1404583"/>
              <a:gd name="connsiteY1" fmla="*/ 294045 h 761031"/>
              <a:gd name="connsiteX2" fmla="*/ 4957 w 1404583"/>
              <a:gd name="connsiteY2" fmla="*/ 478252 h 761031"/>
              <a:gd name="connsiteX3" fmla="*/ 69845 w 1404583"/>
              <a:gd name="connsiteY3" fmla="*/ 645790 h 761031"/>
              <a:gd name="connsiteX4" fmla="*/ 363588 w 1404583"/>
              <a:gd name="connsiteY4" fmla="*/ 758567 h 761031"/>
              <a:gd name="connsiteX5" fmla="*/ 1278658 w 1404583"/>
              <a:gd name="connsiteY5" fmla="*/ 709030 h 761031"/>
              <a:gd name="connsiteX6" fmla="*/ 1377847 w 1404583"/>
              <a:gd name="connsiteY6" fmla="*/ 313896 h 761031"/>
              <a:gd name="connsiteX7" fmla="*/ 1146823 w 1404583"/>
              <a:gd name="connsiteY7" fmla="*/ 100862 h 761031"/>
              <a:gd name="connsiteX8" fmla="*/ 839164 w 1404583"/>
              <a:gd name="connsiteY8" fmla="*/ 13068 h 761031"/>
              <a:gd name="connsiteX9" fmla="*/ 231469 w 1404583"/>
              <a:gd name="connsiteY9" fmla="*/ 21319 h 761031"/>
              <a:gd name="connsiteX0" fmla="*/ 385840 w 1404583"/>
              <a:gd name="connsiteY0" fmla="*/ 93766 h 747963"/>
              <a:gd name="connsiteX1" fmla="*/ 130383 w 1404583"/>
              <a:gd name="connsiteY1" fmla="*/ 280977 h 747963"/>
              <a:gd name="connsiteX2" fmla="*/ 4957 w 1404583"/>
              <a:gd name="connsiteY2" fmla="*/ 465184 h 747963"/>
              <a:gd name="connsiteX3" fmla="*/ 69845 w 1404583"/>
              <a:gd name="connsiteY3" fmla="*/ 632722 h 747963"/>
              <a:gd name="connsiteX4" fmla="*/ 363588 w 1404583"/>
              <a:gd name="connsiteY4" fmla="*/ 745499 h 747963"/>
              <a:gd name="connsiteX5" fmla="*/ 1278658 w 1404583"/>
              <a:gd name="connsiteY5" fmla="*/ 695962 h 747963"/>
              <a:gd name="connsiteX6" fmla="*/ 1377847 w 1404583"/>
              <a:gd name="connsiteY6" fmla="*/ 300828 h 747963"/>
              <a:gd name="connsiteX7" fmla="*/ 1146823 w 1404583"/>
              <a:gd name="connsiteY7" fmla="*/ 87794 h 747963"/>
              <a:gd name="connsiteX8" fmla="*/ 839164 w 1404583"/>
              <a:gd name="connsiteY8" fmla="*/ 0 h 747963"/>
              <a:gd name="connsiteX9" fmla="*/ 385840 w 1404583"/>
              <a:gd name="connsiteY9" fmla="*/ 93766 h 747963"/>
              <a:gd name="connsiteX0" fmla="*/ 396059 w 1414802"/>
              <a:gd name="connsiteY0" fmla="*/ 93766 h 747963"/>
              <a:gd name="connsiteX1" fmla="*/ 280171 w 1414802"/>
              <a:gd name="connsiteY1" fmla="*/ 313554 h 747963"/>
              <a:gd name="connsiteX2" fmla="*/ 15176 w 1414802"/>
              <a:gd name="connsiteY2" fmla="*/ 465184 h 747963"/>
              <a:gd name="connsiteX3" fmla="*/ 80064 w 1414802"/>
              <a:gd name="connsiteY3" fmla="*/ 632722 h 747963"/>
              <a:gd name="connsiteX4" fmla="*/ 373807 w 1414802"/>
              <a:gd name="connsiteY4" fmla="*/ 745499 h 747963"/>
              <a:gd name="connsiteX5" fmla="*/ 1288877 w 1414802"/>
              <a:gd name="connsiteY5" fmla="*/ 695962 h 747963"/>
              <a:gd name="connsiteX6" fmla="*/ 1388066 w 1414802"/>
              <a:gd name="connsiteY6" fmla="*/ 300828 h 747963"/>
              <a:gd name="connsiteX7" fmla="*/ 1157042 w 1414802"/>
              <a:gd name="connsiteY7" fmla="*/ 87794 h 747963"/>
              <a:gd name="connsiteX8" fmla="*/ 849383 w 1414802"/>
              <a:gd name="connsiteY8" fmla="*/ 0 h 747963"/>
              <a:gd name="connsiteX9" fmla="*/ 396059 w 1414802"/>
              <a:gd name="connsiteY9" fmla="*/ 93766 h 747963"/>
              <a:gd name="connsiteX0" fmla="*/ 366457 w 1385200"/>
              <a:gd name="connsiteY0" fmla="*/ 93766 h 747963"/>
              <a:gd name="connsiteX1" fmla="*/ 250569 w 1385200"/>
              <a:gd name="connsiteY1" fmla="*/ 313554 h 747963"/>
              <a:gd name="connsiteX2" fmla="*/ 32097 w 1385200"/>
              <a:gd name="connsiteY2" fmla="*/ 404102 h 747963"/>
              <a:gd name="connsiteX3" fmla="*/ 50462 w 1385200"/>
              <a:gd name="connsiteY3" fmla="*/ 632722 h 747963"/>
              <a:gd name="connsiteX4" fmla="*/ 344205 w 1385200"/>
              <a:gd name="connsiteY4" fmla="*/ 745499 h 747963"/>
              <a:gd name="connsiteX5" fmla="*/ 1259275 w 1385200"/>
              <a:gd name="connsiteY5" fmla="*/ 695962 h 747963"/>
              <a:gd name="connsiteX6" fmla="*/ 1358464 w 1385200"/>
              <a:gd name="connsiteY6" fmla="*/ 300828 h 747963"/>
              <a:gd name="connsiteX7" fmla="*/ 1127440 w 1385200"/>
              <a:gd name="connsiteY7" fmla="*/ 87794 h 747963"/>
              <a:gd name="connsiteX8" fmla="*/ 819781 w 1385200"/>
              <a:gd name="connsiteY8" fmla="*/ 0 h 747963"/>
              <a:gd name="connsiteX9" fmla="*/ 366457 w 1385200"/>
              <a:gd name="connsiteY9" fmla="*/ 93766 h 747963"/>
              <a:gd name="connsiteX0" fmla="*/ 366457 w 1385200"/>
              <a:gd name="connsiteY0" fmla="*/ 93766 h 747963"/>
              <a:gd name="connsiteX1" fmla="*/ 250569 w 1385200"/>
              <a:gd name="connsiteY1" fmla="*/ 313554 h 747963"/>
              <a:gd name="connsiteX2" fmla="*/ 32097 w 1385200"/>
              <a:gd name="connsiteY2" fmla="*/ 404102 h 747963"/>
              <a:gd name="connsiteX3" fmla="*/ 50462 w 1385200"/>
              <a:gd name="connsiteY3" fmla="*/ 632722 h 747963"/>
              <a:gd name="connsiteX4" fmla="*/ 344205 w 1385200"/>
              <a:gd name="connsiteY4" fmla="*/ 745499 h 747963"/>
              <a:gd name="connsiteX5" fmla="*/ 1259275 w 1385200"/>
              <a:gd name="connsiteY5" fmla="*/ 695962 h 747963"/>
              <a:gd name="connsiteX6" fmla="*/ 1358464 w 1385200"/>
              <a:gd name="connsiteY6" fmla="*/ 300828 h 747963"/>
              <a:gd name="connsiteX7" fmla="*/ 1127440 w 1385200"/>
              <a:gd name="connsiteY7" fmla="*/ 87794 h 747963"/>
              <a:gd name="connsiteX8" fmla="*/ 819781 w 1385200"/>
              <a:gd name="connsiteY8" fmla="*/ 0 h 747963"/>
              <a:gd name="connsiteX9" fmla="*/ 366457 w 1385200"/>
              <a:gd name="connsiteY9" fmla="*/ 93766 h 747963"/>
              <a:gd name="connsiteX0" fmla="*/ 366457 w 1385200"/>
              <a:gd name="connsiteY0" fmla="*/ 93766 h 747963"/>
              <a:gd name="connsiteX1" fmla="*/ 250569 w 1385200"/>
              <a:gd name="connsiteY1" fmla="*/ 313554 h 747963"/>
              <a:gd name="connsiteX2" fmla="*/ 32097 w 1385200"/>
              <a:gd name="connsiteY2" fmla="*/ 404102 h 747963"/>
              <a:gd name="connsiteX3" fmla="*/ 50462 w 1385200"/>
              <a:gd name="connsiteY3" fmla="*/ 632722 h 747963"/>
              <a:gd name="connsiteX4" fmla="*/ 344205 w 1385200"/>
              <a:gd name="connsiteY4" fmla="*/ 745499 h 747963"/>
              <a:gd name="connsiteX5" fmla="*/ 1259275 w 1385200"/>
              <a:gd name="connsiteY5" fmla="*/ 695962 h 747963"/>
              <a:gd name="connsiteX6" fmla="*/ 1358464 w 1385200"/>
              <a:gd name="connsiteY6" fmla="*/ 300828 h 747963"/>
              <a:gd name="connsiteX7" fmla="*/ 1127440 w 1385200"/>
              <a:gd name="connsiteY7" fmla="*/ 87794 h 747963"/>
              <a:gd name="connsiteX8" fmla="*/ 819781 w 1385200"/>
              <a:gd name="connsiteY8" fmla="*/ 0 h 747963"/>
              <a:gd name="connsiteX9" fmla="*/ 366457 w 1385200"/>
              <a:gd name="connsiteY9" fmla="*/ 93766 h 747963"/>
              <a:gd name="connsiteX0" fmla="*/ 366457 w 1385200"/>
              <a:gd name="connsiteY0" fmla="*/ 93766 h 747963"/>
              <a:gd name="connsiteX1" fmla="*/ 250569 w 1385200"/>
              <a:gd name="connsiteY1" fmla="*/ 313554 h 747963"/>
              <a:gd name="connsiteX2" fmla="*/ 32097 w 1385200"/>
              <a:gd name="connsiteY2" fmla="*/ 404102 h 747963"/>
              <a:gd name="connsiteX3" fmla="*/ 50462 w 1385200"/>
              <a:gd name="connsiteY3" fmla="*/ 632722 h 747963"/>
              <a:gd name="connsiteX4" fmla="*/ 344205 w 1385200"/>
              <a:gd name="connsiteY4" fmla="*/ 745499 h 747963"/>
              <a:gd name="connsiteX5" fmla="*/ 1259275 w 1385200"/>
              <a:gd name="connsiteY5" fmla="*/ 695962 h 747963"/>
              <a:gd name="connsiteX6" fmla="*/ 1358464 w 1385200"/>
              <a:gd name="connsiteY6" fmla="*/ 300828 h 747963"/>
              <a:gd name="connsiteX7" fmla="*/ 1047082 w 1385200"/>
              <a:gd name="connsiteY7" fmla="*/ 169236 h 747963"/>
              <a:gd name="connsiteX8" fmla="*/ 819781 w 1385200"/>
              <a:gd name="connsiteY8" fmla="*/ 0 h 747963"/>
              <a:gd name="connsiteX9" fmla="*/ 366457 w 1385200"/>
              <a:gd name="connsiteY9" fmla="*/ 93766 h 747963"/>
              <a:gd name="connsiteX0" fmla="*/ 354807 w 1373550"/>
              <a:gd name="connsiteY0" fmla="*/ 93766 h 747963"/>
              <a:gd name="connsiteX1" fmla="*/ 238919 w 1373550"/>
              <a:gd name="connsiteY1" fmla="*/ 313554 h 747963"/>
              <a:gd name="connsiteX2" fmla="*/ 20447 w 1373550"/>
              <a:gd name="connsiteY2" fmla="*/ 404102 h 747963"/>
              <a:gd name="connsiteX3" fmla="*/ 61436 w 1373550"/>
              <a:gd name="connsiteY3" fmla="*/ 719270 h 747963"/>
              <a:gd name="connsiteX4" fmla="*/ 332555 w 1373550"/>
              <a:gd name="connsiteY4" fmla="*/ 745499 h 747963"/>
              <a:gd name="connsiteX5" fmla="*/ 1247625 w 1373550"/>
              <a:gd name="connsiteY5" fmla="*/ 695962 h 747963"/>
              <a:gd name="connsiteX6" fmla="*/ 1346814 w 1373550"/>
              <a:gd name="connsiteY6" fmla="*/ 300828 h 747963"/>
              <a:gd name="connsiteX7" fmla="*/ 1035432 w 1373550"/>
              <a:gd name="connsiteY7" fmla="*/ 169236 h 747963"/>
              <a:gd name="connsiteX8" fmla="*/ 808131 w 1373550"/>
              <a:gd name="connsiteY8" fmla="*/ 0 h 747963"/>
              <a:gd name="connsiteX9" fmla="*/ 354807 w 1373550"/>
              <a:gd name="connsiteY9" fmla="*/ 93766 h 747963"/>
              <a:gd name="connsiteX0" fmla="*/ 354807 w 1356773"/>
              <a:gd name="connsiteY0" fmla="*/ 93766 h 754888"/>
              <a:gd name="connsiteX1" fmla="*/ 238919 w 1356773"/>
              <a:gd name="connsiteY1" fmla="*/ 313554 h 754888"/>
              <a:gd name="connsiteX2" fmla="*/ 20447 w 1356773"/>
              <a:gd name="connsiteY2" fmla="*/ 404102 h 754888"/>
              <a:gd name="connsiteX3" fmla="*/ 61436 w 1356773"/>
              <a:gd name="connsiteY3" fmla="*/ 719270 h 754888"/>
              <a:gd name="connsiteX4" fmla="*/ 332555 w 1356773"/>
              <a:gd name="connsiteY4" fmla="*/ 745499 h 754888"/>
              <a:gd name="connsiteX5" fmla="*/ 802884 w 1356773"/>
              <a:gd name="connsiteY5" fmla="*/ 751532 h 754888"/>
              <a:gd name="connsiteX6" fmla="*/ 1247625 w 1356773"/>
              <a:gd name="connsiteY6" fmla="*/ 695962 h 754888"/>
              <a:gd name="connsiteX7" fmla="*/ 1346814 w 1356773"/>
              <a:gd name="connsiteY7" fmla="*/ 300828 h 754888"/>
              <a:gd name="connsiteX8" fmla="*/ 1035432 w 1356773"/>
              <a:gd name="connsiteY8" fmla="*/ 169236 h 754888"/>
              <a:gd name="connsiteX9" fmla="*/ 808131 w 1356773"/>
              <a:gd name="connsiteY9" fmla="*/ 0 h 754888"/>
              <a:gd name="connsiteX10" fmla="*/ 354807 w 1356773"/>
              <a:gd name="connsiteY10" fmla="*/ 93766 h 754888"/>
              <a:gd name="connsiteX0" fmla="*/ 354807 w 1354894"/>
              <a:gd name="connsiteY0" fmla="*/ 93766 h 745758"/>
              <a:gd name="connsiteX1" fmla="*/ 238919 w 1354894"/>
              <a:gd name="connsiteY1" fmla="*/ 313554 h 745758"/>
              <a:gd name="connsiteX2" fmla="*/ 20447 w 1354894"/>
              <a:gd name="connsiteY2" fmla="*/ 404102 h 745758"/>
              <a:gd name="connsiteX3" fmla="*/ 61436 w 1354894"/>
              <a:gd name="connsiteY3" fmla="*/ 719270 h 745758"/>
              <a:gd name="connsiteX4" fmla="*/ 332555 w 1354894"/>
              <a:gd name="connsiteY4" fmla="*/ 745499 h 745758"/>
              <a:gd name="connsiteX5" fmla="*/ 915696 w 1354894"/>
              <a:gd name="connsiteY5" fmla="*/ 662588 h 745758"/>
              <a:gd name="connsiteX6" fmla="*/ 1247625 w 1354894"/>
              <a:gd name="connsiteY6" fmla="*/ 695962 h 745758"/>
              <a:gd name="connsiteX7" fmla="*/ 1346814 w 1354894"/>
              <a:gd name="connsiteY7" fmla="*/ 300828 h 745758"/>
              <a:gd name="connsiteX8" fmla="*/ 1035432 w 1354894"/>
              <a:gd name="connsiteY8" fmla="*/ 169236 h 745758"/>
              <a:gd name="connsiteX9" fmla="*/ 808131 w 1354894"/>
              <a:gd name="connsiteY9" fmla="*/ 0 h 745758"/>
              <a:gd name="connsiteX10" fmla="*/ 354807 w 1354894"/>
              <a:gd name="connsiteY10" fmla="*/ 93766 h 745758"/>
              <a:gd name="connsiteX0" fmla="*/ 354807 w 1354894"/>
              <a:gd name="connsiteY0" fmla="*/ 93766 h 746554"/>
              <a:gd name="connsiteX1" fmla="*/ 238919 w 1354894"/>
              <a:gd name="connsiteY1" fmla="*/ 313554 h 746554"/>
              <a:gd name="connsiteX2" fmla="*/ 20447 w 1354894"/>
              <a:gd name="connsiteY2" fmla="*/ 404102 h 746554"/>
              <a:gd name="connsiteX3" fmla="*/ 61436 w 1354894"/>
              <a:gd name="connsiteY3" fmla="*/ 719270 h 746554"/>
              <a:gd name="connsiteX4" fmla="*/ 332555 w 1354894"/>
              <a:gd name="connsiteY4" fmla="*/ 745499 h 746554"/>
              <a:gd name="connsiteX5" fmla="*/ 915696 w 1354894"/>
              <a:gd name="connsiteY5" fmla="*/ 662588 h 746554"/>
              <a:gd name="connsiteX6" fmla="*/ 1247625 w 1354894"/>
              <a:gd name="connsiteY6" fmla="*/ 695962 h 746554"/>
              <a:gd name="connsiteX7" fmla="*/ 1346814 w 1354894"/>
              <a:gd name="connsiteY7" fmla="*/ 300828 h 746554"/>
              <a:gd name="connsiteX8" fmla="*/ 1035432 w 1354894"/>
              <a:gd name="connsiteY8" fmla="*/ 169236 h 746554"/>
              <a:gd name="connsiteX9" fmla="*/ 808131 w 1354894"/>
              <a:gd name="connsiteY9" fmla="*/ 0 h 746554"/>
              <a:gd name="connsiteX10" fmla="*/ 354807 w 1354894"/>
              <a:gd name="connsiteY10" fmla="*/ 93766 h 746554"/>
              <a:gd name="connsiteX0" fmla="*/ 354807 w 1372101"/>
              <a:gd name="connsiteY0" fmla="*/ 93766 h 746554"/>
              <a:gd name="connsiteX1" fmla="*/ 238919 w 1372101"/>
              <a:gd name="connsiteY1" fmla="*/ 313554 h 746554"/>
              <a:gd name="connsiteX2" fmla="*/ 20447 w 1372101"/>
              <a:gd name="connsiteY2" fmla="*/ 404102 h 746554"/>
              <a:gd name="connsiteX3" fmla="*/ 61436 w 1372101"/>
              <a:gd name="connsiteY3" fmla="*/ 719270 h 746554"/>
              <a:gd name="connsiteX4" fmla="*/ 332555 w 1372101"/>
              <a:gd name="connsiteY4" fmla="*/ 745499 h 746554"/>
              <a:gd name="connsiteX5" fmla="*/ 915696 w 1372101"/>
              <a:gd name="connsiteY5" fmla="*/ 662588 h 746554"/>
              <a:gd name="connsiteX6" fmla="*/ 1320952 w 1372101"/>
              <a:gd name="connsiteY6" fmla="*/ 629254 h 746554"/>
              <a:gd name="connsiteX7" fmla="*/ 1346814 w 1372101"/>
              <a:gd name="connsiteY7" fmla="*/ 300828 h 746554"/>
              <a:gd name="connsiteX8" fmla="*/ 1035432 w 1372101"/>
              <a:gd name="connsiteY8" fmla="*/ 169236 h 746554"/>
              <a:gd name="connsiteX9" fmla="*/ 808131 w 1372101"/>
              <a:gd name="connsiteY9" fmla="*/ 0 h 746554"/>
              <a:gd name="connsiteX10" fmla="*/ 354807 w 1372101"/>
              <a:gd name="connsiteY10" fmla="*/ 93766 h 746554"/>
              <a:gd name="connsiteX0" fmla="*/ 354807 w 1372101"/>
              <a:gd name="connsiteY0" fmla="*/ 93766 h 746554"/>
              <a:gd name="connsiteX1" fmla="*/ 238919 w 1372101"/>
              <a:gd name="connsiteY1" fmla="*/ 313554 h 746554"/>
              <a:gd name="connsiteX2" fmla="*/ 20447 w 1372101"/>
              <a:gd name="connsiteY2" fmla="*/ 404102 h 746554"/>
              <a:gd name="connsiteX3" fmla="*/ 61436 w 1372101"/>
              <a:gd name="connsiteY3" fmla="*/ 719270 h 746554"/>
              <a:gd name="connsiteX4" fmla="*/ 332555 w 1372101"/>
              <a:gd name="connsiteY4" fmla="*/ 745499 h 746554"/>
              <a:gd name="connsiteX5" fmla="*/ 915696 w 1372101"/>
              <a:gd name="connsiteY5" fmla="*/ 662588 h 746554"/>
              <a:gd name="connsiteX6" fmla="*/ 1320952 w 1372101"/>
              <a:gd name="connsiteY6" fmla="*/ 629254 h 746554"/>
              <a:gd name="connsiteX7" fmla="*/ 1346814 w 1372101"/>
              <a:gd name="connsiteY7" fmla="*/ 300828 h 746554"/>
              <a:gd name="connsiteX8" fmla="*/ 1035432 w 1372101"/>
              <a:gd name="connsiteY8" fmla="*/ 169236 h 746554"/>
              <a:gd name="connsiteX9" fmla="*/ 808131 w 1372101"/>
              <a:gd name="connsiteY9" fmla="*/ 0 h 746554"/>
              <a:gd name="connsiteX10" fmla="*/ 354807 w 1372101"/>
              <a:gd name="connsiteY10" fmla="*/ 93766 h 746554"/>
              <a:gd name="connsiteX0" fmla="*/ 354807 w 1372101"/>
              <a:gd name="connsiteY0" fmla="*/ 93766 h 745668"/>
              <a:gd name="connsiteX1" fmla="*/ 238919 w 1372101"/>
              <a:gd name="connsiteY1" fmla="*/ 313554 h 745668"/>
              <a:gd name="connsiteX2" fmla="*/ 20447 w 1372101"/>
              <a:gd name="connsiteY2" fmla="*/ 404102 h 745668"/>
              <a:gd name="connsiteX3" fmla="*/ 61436 w 1372101"/>
              <a:gd name="connsiteY3" fmla="*/ 719270 h 745668"/>
              <a:gd name="connsiteX4" fmla="*/ 332555 w 1372101"/>
              <a:gd name="connsiteY4" fmla="*/ 745499 h 745668"/>
              <a:gd name="connsiteX5" fmla="*/ 915696 w 1372101"/>
              <a:gd name="connsiteY5" fmla="*/ 662588 h 745668"/>
              <a:gd name="connsiteX6" fmla="*/ 1320952 w 1372101"/>
              <a:gd name="connsiteY6" fmla="*/ 629254 h 745668"/>
              <a:gd name="connsiteX7" fmla="*/ 1346814 w 1372101"/>
              <a:gd name="connsiteY7" fmla="*/ 300828 h 745668"/>
              <a:gd name="connsiteX8" fmla="*/ 1035432 w 1372101"/>
              <a:gd name="connsiteY8" fmla="*/ 169236 h 745668"/>
              <a:gd name="connsiteX9" fmla="*/ 808131 w 1372101"/>
              <a:gd name="connsiteY9" fmla="*/ 0 h 745668"/>
              <a:gd name="connsiteX10" fmla="*/ 354807 w 1372101"/>
              <a:gd name="connsiteY10" fmla="*/ 93766 h 745668"/>
              <a:gd name="connsiteX0" fmla="*/ 342321 w 1359615"/>
              <a:gd name="connsiteY0" fmla="*/ 93766 h 773107"/>
              <a:gd name="connsiteX1" fmla="*/ 226433 w 1359615"/>
              <a:gd name="connsiteY1" fmla="*/ 313554 h 773107"/>
              <a:gd name="connsiteX2" fmla="*/ 7961 w 1359615"/>
              <a:gd name="connsiteY2" fmla="*/ 404102 h 773107"/>
              <a:gd name="connsiteX3" fmla="*/ 88434 w 1359615"/>
              <a:gd name="connsiteY3" fmla="*/ 769301 h 773107"/>
              <a:gd name="connsiteX4" fmla="*/ 320069 w 1359615"/>
              <a:gd name="connsiteY4" fmla="*/ 745499 h 773107"/>
              <a:gd name="connsiteX5" fmla="*/ 903210 w 1359615"/>
              <a:gd name="connsiteY5" fmla="*/ 662588 h 773107"/>
              <a:gd name="connsiteX6" fmla="*/ 1308466 w 1359615"/>
              <a:gd name="connsiteY6" fmla="*/ 629254 h 773107"/>
              <a:gd name="connsiteX7" fmla="*/ 1334328 w 1359615"/>
              <a:gd name="connsiteY7" fmla="*/ 300828 h 773107"/>
              <a:gd name="connsiteX8" fmla="*/ 1022946 w 1359615"/>
              <a:gd name="connsiteY8" fmla="*/ 169236 h 773107"/>
              <a:gd name="connsiteX9" fmla="*/ 795645 w 1359615"/>
              <a:gd name="connsiteY9" fmla="*/ 0 h 773107"/>
              <a:gd name="connsiteX10" fmla="*/ 342321 w 1359615"/>
              <a:gd name="connsiteY10" fmla="*/ 93766 h 773107"/>
              <a:gd name="connsiteX0" fmla="*/ 342321 w 1359615"/>
              <a:gd name="connsiteY0" fmla="*/ 93766 h 778179"/>
              <a:gd name="connsiteX1" fmla="*/ 226433 w 1359615"/>
              <a:gd name="connsiteY1" fmla="*/ 313554 h 778179"/>
              <a:gd name="connsiteX2" fmla="*/ 7961 w 1359615"/>
              <a:gd name="connsiteY2" fmla="*/ 404102 h 778179"/>
              <a:gd name="connsiteX3" fmla="*/ 88434 w 1359615"/>
              <a:gd name="connsiteY3" fmla="*/ 769301 h 778179"/>
              <a:gd name="connsiteX4" fmla="*/ 903210 w 1359615"/>
              <a:gd name="connsiteY4" fmla="*/ 662588 h 778179"/>
              <a:gd name="connsiteX5" fmla="*/ 1308466 w 1359615"/>
              <a:gd name="connsiteY5" fmla="*/ 629254 h 778179"/>
              <a:gd name="connsiteX6" fmla="*/ 1334328 w 1359615"/>
              <a:gd name="connsiteY6" fmla="*/ 300828 h 778179"/>
              <a:gd name="connsiteX7" fmla="*/ 1022946 w 1359615"/>
              <a:gd name="connsiteY7" fmla="*/ 169236 h 778179"/>
              <a:gd name="connsiteX8" fmla="*/ 795645 w 1359615"/>
              <a:gd name="connsiteY8" fmla="*/ 0 h 778179"/>
              <a:gd name="connsiteX9" fmla="*/ 342321 w 1359615"/>
              <a:gd name="connsiteY9" fmla="*/ 93766 h 778179"/>
              <a:gd name="connsiteX0" fmla="*/ 343892 w 1361186"/>
              <a:gd name="connsiteY0" fmla="*/ 93766 h 778179"/>
              <a:gd name="connsiteX1" fmla="*/ 228004 w 1361186"/>
              <a:gd name="connsiteY1" fmla="*/ 313554 h 778179"/>
              <a:gd name="connsiteX2" fmla="*/ 9532 w 1361186"/>
              <a:gd name="connsiteY2" fmla="*/ 404102 h 778179"/>
              <a:gd name="connsiteX3" fmla="*/ 90005 w 1361186"/>
              <a:gd name="connsiteY3" fmla="*/ 769301 h 778179"/>
              <a:gd name="connsiteX4" fmla="*/ 904781 w 1361186"/>
              <a:gd name="connsiteY4" fmla="*/ 662588 h 778179"/>
              <a:gd name="connsiteX5" fmla="*/ 1310037 w 1361186"/>
              <a:gd name="connsiteY5" fmla="*/ 629254 h 778179"/>
              <a:gd name="connsiteX6" fmla="*/ 1335899 w 1361186"/>
              <a:gd name="connsiteY6" fmla="*/ 300828 h 778179"/>
              <a:gd name="connsiteX7" fmla="*/ 1024517 w 1361186"/>
              <a:gd name="connsiteY7" fmla="*/ 169236 h 778179"/>
              <a:gd name="connsiteX8" fmla="*/ 797216 w 1361186"/>
              <a:gd name="connsiteY8" fmla="*/ 0 h 778179"/>
              <a:gd name="connsiteX9" fmla="*/ 343892 w 1361186"/>
              <a:gd name="connsiteY9" fmla="*/ 93766 h 778179"/>
              <a:gd name="connsiteX0" fmla="*/ 359389 w 1376683"/>
              <a:gd name="connsiteY0" fmla="*/ 93766 h 778179"/>
              <a:gd name="connsiteX1" fmla="*/ 243501 w 1376683"/>
              <a:gd name="connsiteY1" fmla="*/ 313554 h 778179"/>
              <a:gd name="connsiteX2" fmla="*/ 25029 w 1376683"/>
              <a:gd name="connsiteY2" fmla="*/ 404102 h 778179"/>
              <a:gd name="connsiteX3" fmla="*/ 105502 w 1376683"/>
              <a:gd name="connsiteY3" fmla="*/ 769301 h 778179"/>
              <a:gd name="connsiteX4" fmla="*/ 920278 w 1376683"/>
              <a:gd name="connsiteY4" fmla="*/ 662588 h 778179"/>
              <a:gd name="connsiteX5" fmla="*/ 1325534 w 1376683"/>
              <a:gd name="connsiteY5" fmla="*/ 629254 h 778179"/>
              <a:gd name="connsiteX6" fmla="*/ 1351396 w 1376683"/>
              <a:gd name="connsiteY6" fmla="*/ 300828 h 778179"/>
              <a:gd name="connsiteX7" fmla="*/ 1040014 w 1376683"/>
              <a:gd name="connsiteY7" fmla="*/ 169236 h 778179"/>
              <a:gd name="connsiteX8" fmla="*/ 812713 w 1376683"/>
              <a:gd name="connsiteY8" fmla="*/ 0 h 778179"/>
              <a:gd name="connsiteX9" fmla="*/ 359389 w 1376683"/>
              <a:gd name="connsiteY9" fmla="*/ 93766 h 778179"/>
              <a:gd name="connsiteX0" fmla="*/ 355866 w 1373160"/>
              <a:gd name="connsiteY0" fmla="*/ 93766 h 779671"/>
              <a:gd name="connsiteX1" fmla="*/ 239978 w 1373160"/>
              <a:gd name="connsiteY1" fmla="*/ 313554 h 779671"/>
              <a:gd name="connsiteX2" fmla="*/ 27147 w 1373160"/>
              <a:gd name="connsiteY2" fmla="*/ 376307 h 779671"/>
              <a:gd name="connsiteX3" fmla="*/ 101979 w 1373160"/>
              <a:gd name="connsiteY3" fmla="*/ 769301 h 779671"/>
              <a:gd name="connsiteX4" fmla="*/ 916755 w 1373160"/>
              <a:gd name="connsiteY4" fmla="*/ 662588 h 779671"/>
              <a:gd name="connsiteX5" fmla="*/ 1322011 w 1373160"/>
              <a:gd name="connsiteY5" fmla="*/ 629254 h 779671"/>
              <a:gd name="connsiteX6" fmla="*/ 1347873 w 1373160"/>
              <a:gd name="connsiteY6" fmla="*/ 300828 h 779671"/>
              <a:gd name="connsiteX7" fmla="*/ 1036491 w 1373160"/>
              <a:gd name="connsiteY7" fmla="*/ 169236 h 779671"/>
              <a:gd name="connsiteX8" fmla="*/ 809190 w 1373160"/>
              <a:gd name="connsiteY8" fmla="*/ 0 h 779671"/>
              <a:gd name="connsiteX9" fmla="*/ 355866 w 1373160"/>
              <a:gd name="connsiteY9" fmla="*/ 93766 h 779671"/>
              <a:gd name="connsiteX0" fmla="*/ 355866 w 1373160"/>
              <a:gd name="connsiteY0" fmla="*/ 93766 h 779671"/>
              <a:gd name="connsiteX1" fmla="*/ 239978 w 1373160"/>
              <a:gd name="connsiteY1" fmla="*/ 313554 h 779671"/>
              <a:gd name="connsiteX2" fmla="*/ 27147 w 1373160"/>
              <a:gd name="connsiteY2" fmla="*/ 376307 h 779671"/>
              <a:gd name="connsiteX3" fmla="*/ 101979 w 1373160"/>
              <a:gd name="connsiteY3" fmla="*/ 769301 h 779671"/>
              <a:gd name="connsiteX4" fmla="*/ 916755 w 1373160"/>
              <a:gd name="connsiteY4" fmla="*/ 662588 h 779671"/>
              <a:gd name="connsiteX5" fmla="*/ 1322011 w 1373160"/>
              <a:gd name="connsiteY5" fmla="*/ 629254 h 779671"/>
              <a:gd name="connsiteX6" fmla="*/ 1347873 w 1373160"/>
              <a:gd name="connsiteY6" fmla="*/ 300828 h 779671"/>
              <a:gd name="connsiteX7" fmla="*/ 1104178 w 1373160"/>
              <a:gd name="connsiteY7" fmla="*/ 252621 h 779671"/>
              <a:gd name="connsiteX8" fmla="*/ 809190 w 1373160"/>
              <a:gd name="connsiteY8" fmla="*/ 0 h 779671"/>
              <a:gd name="connsiteX9" fmla="*/ 355866 w 1373160"/>
              <a:gd name="connsiteY9" fmla="*/ 93766 h 779671"/>
              <a:gd name="connsiteX0" fmla="*/ 355866 w 1384127"/>
              <a:gd name="connsiteY0" fmla="*/ 93766 h 779671"/>
              <a:gd name="connsiteX1" fmla="*/ 239978 w 1384127"/>
              <a:gd name="connsiteY1" fmla="*/ 313554 h 779671"/>
              <a:gd name="connsiteX2" fmla="*/ 27147 w 1384127"/>
              <a:gd name="connsiteY2" fmla="*/ 376307 h 779671"/>
              <a:gd name="connsiteX3" fmla="*/ 101979 w 1384127"/>
              <a:gd name="connsiteY3" fmla="*/ 769301 h 779671"/>
              <a:gd name="connsiteX4" fmla="*/ 916755 w 1384127"/>
              <a:gd name="connsiteY4" fmla="*/ 662588 h 779671"/>
              <a:gd name="connsiteX5" fmla="*/ 1322011 w 1384127"/>
              <a:gd name="connsiteY5" fmla="*/ 629254 h 779671"/>
              <a:gd name="connsiteX6" fmla="*/ 1364794 w 1384127"/>
              <a:gd name="connsiteY6" fmla="*/ 400890 h 779671"/>
              <a:gd name="connsiteX7" fmla="*/ 1104178 w 1384127"/>
              <a:gd name="connsiteY7" fmla="*/ 252621 h 779671"/>
              <a:gd name="connsiteX8" fmla="*/ 809190 w 1384127"/>
              <a:gd name="connsiteY8" fmla="*/ 0 h 779671"/>
              <a:gd name="connsiteX9" fmla="*/ 355866 w 1384127"/>
              <a:gd name="connsiteY9" fmla="*/ 93766 h 779671"/>
              <a:gd name="connsiteX0" fmla="*/ 355866 w 1384127"/>
              <a:gd name="connsiteY0" fmla="*/ 93766 h 779671"/>
              <a:gd name="connsiteX1" fmla="*/ 239978 w 1384127"/>
              <a:gd name="connsiteY1" fmla="*/ 313554 h 779671"/>
              <a:gd name="connsiteX2" fmla="*/ 27147 w 1384127"/>
              <a:gd name="connsiteY2" fmla="*/ 376307 h 779671"/>
              <a:gd name="connsiteX3" fmla="*/ 101979 w 1384127"/>
              <a:gd name="connsiteY3" fmla="*/ 769301 h 779671"/>
              <a:gd name="connsiteX4" fmla="*/ 916755 w 1384127"/>
              <a:gd name="connsiteY4" fmla="*/ 662588 h 779671"/>
              <a:gd name="connsiteX5" fmla="*/ 1322011 w 1384127"/>
              <a:gd name="connsiteY5" fmla="*/ 629254 h 779671"/>
              <a:gd name="connsiteX6" fmla="*/ 1364794 w 1384127"/>
              <a:gd name="connsiteY6" fmla="*/ 400890 h 779671"/>
              <a:gd name="connsiteX7" fmla="*/ 1104178 w 1384127"/>
              <a:gd name="connsiteY7" fmla="*/ 252621 h 779671"/>
              <a:gd name="connsiteX8" fmla="*/ 809190 w 1384127"/>
              <a:gd name="connsiteY8" fmla="*/ 0 h 779671"/>
              <a:gd name="connsiteX9" fmla="*/ 355866 w 1384127"/>
              <a:gd name="connsiteY9" fmla="*/ 93766 h 779671"/>
              <a:gd name="connsiteX0" fmla="*/ 355866 w 1384127"/>
              <a:gd name="connsiteY0" fmla="*/ 93975 h 779880"/>
              <a:gd name="connsiteX1" fmla="*/ 239978 w 1384127"/>
              <a:gd name="connsiteY1" fmla="*/ 313763 h 779880"/>
              <a:gd name="connsiteX2" fmla="*/ 27147 w 1384127"/>
              <a:gd name="connsiteY2" fmla="*/ 376516 h 779880"/>
              <a:gd name="connsiteX3" fmla="*/ 101979 w 1384127"/>
              <a:gd name="connsiteY3" fmla="*/ 769510 h 779880"/>
              <a:gd name="connsiteX4" fmla="*/ 916755 w 1384127"/>
              <a:gd name="connsiteY4" fmla="*/ 662797 h 779880"/>
              <a:gd name="connsiteX5" fmla="*/ 1322011 w 1384127"/>
              <a:gd name="connsiteY5" fmla="*/ 629463 h 779880"/>
              <a:gd name="connsiteX6" fmla="*/ 1364794 w 1384127"/>
              <a:gd name="connsiteY6" fmla="*/ 401099 h 779880"/>
              <a:gd name="connsiteX7" fmla="*/ 1104178 w 1384127"/>
              <a:gd name="connsiteY7" fmla="*/ 252830 h 779880"/>
              <a:gd name="connsiteX8" fmla="*/ 809190 w 1384127"/>
              <a:gd name="connsiteY8" fmla="*/ 209 h 779880"/>
              <a:gd name="connsiteX9" fmla="*/ 355866 w 1384127"/>
              <a:gd name="connsiteY9" fmla="*/ 93975 h 779880"/>
              <a:gd name="connsiteX0" fmla="*/ 355866 w 1384127"/>
              <a:gd name="connsiteY0" fmla="*/ 93975 h 779880"/>
              <a:gd name="connsiteX1" fmla="*/ 239978 w 1384127"/>
              <a:gd name="connsiteY1" fmla="*/ 313763 h 779880"/>
              <a:gd name="connsiteX2" fmla="*/ 27147 w 1384127"/>
              <a:gd name="connsiteY2" fmla="*/ 376516 h 779880"/>
              <a:gd name="connsiteX3" fmla="*/ 101979 w 1384127"/>
              <a:gd name="connsiteY3" fmla="*/ 769510 h 779880"/>
              <a:gd name="connsiteX4" fmla="*/ 916755 w 1384127"/>
              <a:gd name="connsiteY4" fmla="*/ 662797 h 779880"/>
              <a:gd name="connsiteX5" fmla="*/ 1322011 w 1384127"/>
              <a:gd name="connsiteY5" fmla="*/ 629463 h 779880"/>
              <a:gd name="connsiteX6" fmla="*/ 1364794 w 1384127"/>
              <a:gd name="connsiteY6" fmla="*/ 401099 h 779880"/>
              <a:gd name="connsiteX7" fmla="*/ 1104178 w 1384127"/>
              <a:gd name="connsiteY7" fmla="*/ 252830 h 779880"/>
              <a:gd name="connsiteX8" fmla="*/ 809190 w 1384127"/>
              <a:gd name="connsiteY8" fmla="*/ 209 h 779880"/>
              <a:gd name="connsiteX9" fmla="*/ 355866 w 1384127"/>
              <a:gd name="connsiteY9" fmla="*/ 93975 h 77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4127" h="779880">
                <a:moveTo>
                  <a:pt x="355866" y="93975"/>
                </a:moveTo>
                <a:cubicBezTo>
                  <a:pt x="260997" y="146234"/>
                  <a:pt x="294764" y="266673"/>
                  <a:pt x="239978" y="313763"/>
                </a:cubicBezTo>
                <a:cubicBezTo>
                  <a:pt x="185192" y="360853"/>
                  <a:pt x="50147" y="300558"/>
                  <a:pt x="27147" y="376516"/>
                </a:cubicBezTo>
                <a:cubicBezTo>
                  <a:pt x="4147" y="452474"/>
                  <a:pt x="-46289" y="721797"/>
                  <a:pt x="101979" y="769510"/>
                </a:cubicBezTo>
                <a:cubicBezTo>
                  <a:pt x="250247" y="817223"/>
                  <a:pt x="713416" y="686138"/>
                  <a:pt x="916755" y="662797"/>
                </a:cubicBezTo>
                <a:cubicBezTo>
                  <a:pt x="1120094" y="639456"/>
                  <a:pt x="1247338" y="673079"/>
                  <a:pt x="1322011" y="629463"/>
                </a:cubicBezTo>
                <a:cubicBezTo>
                  <a:pt x="1396684" y="585847"/>
                  <a:pt x="1394623" y="527294"/>
                  <a:pt x="1364794" y="401099"/>
                </a:cubicBezTo>
                <a:cubicBezTo>
                  <a:pt x="1305136" y="281787"/>
                  <a:pt x="1196778" y="319645"/>
                  <a:pt x="1104178" y="252830"/>
                </a:cubicBezTo>
                <a:cubicBezTo>
                  <a:pt x="1011578" y="186015"/>
                  <a:pt x="971431" y="3870"/>
                  <a:pt x="809190" y="209"/>
                </a:cubicBezTo>
                <a:cubicBezTo>
                  <a:pt x="646949" y="-3452"/>
                  <a:pt x="450735" y="41716"/>
                  <a:pt x="355866" y="93975"/>
                </a:cubicBezTo>
                <a:close/>
              </a:path>
            </a:pathLst>
          </a:custGeom>
          <a:solidFill>
            <a:srgbClr val="9AE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0" name="Straight Connector 9">
            <a:extLst>
              <a:ext uri="{FF2B5EF4-FFF2-40B4-BE49-F238E27FC236}">
                <a16:creationId xmlns:a16="http://schemas.microsoft.com/office/drawing/2014/main" id="{AC621197-986E-6ED5-2BD3-2C994BC813BE}"/>
              </a:ext>
            </a:extLst>
          </p:cNvPr>
          <p:cNvCxnSpPr>
            <a:cxnSpLocks/>
          </p:cNvCxnSpPr>
          <p:nvPr/>
        </p:nvCxnSpPr>
        <p:spPr>
          <a:xfrm>
            <a:off x="8253710" y="3925862"/>
            <a:ext cx="837872" cy="126854"/>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C03A2CD-20EE-E9E9-4909-82E374ABE9AD}"/>
              </a:ext>
            </a:extLst>
          </p:cNvPr>
          <p:cNvCxnSpPr>
            <a:cxnSpLocks/>
          </p:cNvCxnSpPr>
          <p:nvPr/>
        </p:nvCxnSpPr>
        <p:spPr>
          <a:xfrm>
            <a:off x="9328504" y="4024208"/>
            <a:ext cx="2231087" cy="1313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4A1219F-9B05-D373-563E-80DF000564BA}"/>
              </a:ext>
            </a:extLst>
          </p:cNvPr>
          <p:cNvCxnSpPr>
            <a:cxnSpLocks/>
            <a:stCxn id="48" idx="1"/>
          </p:cNvCxnSpPr>
          <p:nvPr/>
        </p:nvCxnSpPr>
        <p:spPr>
          <a:xfrm flipV="1">
            <a:off x="8253394" y="4067416"/>
            <a:ext cx="2409685" cy="49485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F07449E-35DD-6C9E-C2B7-B894A1E20A0D}"/>
              </a:ext>
            </a:extLst>
          </p:cNvPr>
          <p:cNvCxnSpPr>
            <a:cxnSpLocks/>
            <a:endCxn id="72" idx="2"/>
          </p:cNvCxnSpPr>
          <p:nvPr/>
        </p:nvCxnSpPr>
        <p:spPr>
          <a:xfrm>
            <a:off x="8006047" y="3911838"/>
            <a:ext cx="19693" cy="57962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6E6B145B-315A-96FA-3A1C-7FAD12548137}"/>
              </a:ext>
            </a:extLst>
          </p:cNvPr>
          <p:cNvCxnSpPr>
            <a:cxnSpLocks/>
            <a:stCxn id="48" idx="0"/>
          </p:cNvCxnSpPr>
          <p:nvPr/>
        </p:nvCxnSpPr>
        <p:spPr>
          <a:xfrm flipV="1">
            <a:off x="8253348" y="4024210"/>
            <a:ext cx="1101506" cy="46715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492DC3C4-18F8-CD24-8A25-030F22383EB5}"/>
              </a:ext>
            </a:extLst>
          </p:cNvPr>
          <p:cNvSpPr txBox="1"/>
          <p:nvPr/>
        </p:nvSpPr>
        <p:spPr>
          <a:xfrm>
            <a:off x="11202931" y="3847093"/>
            <a:ext cx="688907" cy="391454"/>
          </a:xfrm>
          <a:prstGeom prst="rect">
            <a:avLst/>
          </a:prstGeom>
          <a:noFill/>
        </p:spPr>
        <p:txBody>
          <a:bodyPr wrap="non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to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Internet</a:t>
            </a:r>
          </a:p>
        </p:txBody>
      </p:sp>
      <p:grpSp>
        <p:nvGrpSpPr>
          <p:cNvPr id="47" name="Group 46">
            <a:extLst>
              <a:ext uri="{FF2B5EF4-FFF2-40B4-BE49-F238E27FC236}">
                <a16:creationId xmlns:a16="http://schemas.microsoft.com/office/drawing/2014/main" id="{58A47BDB-CA4A-5EC9-FDE9-AF0549D875AA}"/>
              </a:ext>
            </a:extLst>
          </p:cNvPr>
          <p:cNvGrpSpPr/>
          <p:nvPr/>
        </p:nvGrpSpPr>
        <p:grpSpPr>
          <a:xfrm>
            <a:off x="7801045" y="4419628"/>
            <a:ext cx="452349" cy="206325"/>
            <a:chOff x="7493876" y="2774731"/>
            <a:chExt cx="1481958" cy="894622"/>
          </a:xfrm>
        </p:grpSpPr>
        <p:sp>
          <p:nvSpPr>
            <p:cNvPr id="48" name="Freeform 47">
              <a:extLst>
                <a:ext uri="{FF2B5EF4-FFF2-40B4-BE49-F238E27FC236}">
                  <a16:creationId xmlns:a16="http://schemas.microsoft.com/office/drawing/2014/main" id="{9AEC21D8-72B4-6EA6-9864-3706E10E320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9" name="Oval 48">
              <a:extLst>
                <a:ext uri="{FF2B5EF4-FFF2-40B4-BE49-F238E27FC236}">
                  <a16:creationId xmlns:a16="http://schemas.microsoft.com/office/drawing/2014/main" id="{4CC978CC-96DB-0F31-2958-DD4E7EE61060}"/>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52" name="Group 51">
              <a:extLst>
                <a:ext uri="{FF2B5EF4-FFF2-40B4-BE49-F238E27FC236}">
                  <a16:creationId xmlns:a16="http://schemas.microsoft.com/office/drawing/2014/main" id="{A3C70571-452F-E279-9060-CFD42F76DA0B}"/>
                </a:ext>
              </a:extLst>
            </p:cNvPr>
            <p:cNvGrpSpPr/>
            <p:nvPr/>
          </p:nvGrpSpPr>
          <p:grpSpPr>
            <a:xfrm>
              <a:off x="7713663" y="2848339"/>
              <a:ext cx="1042107" cy="425543"/>
              <a:chOff x="7786941" y="2884917"/>
              <a:chExt cx="897649" cy="353919"/>
            </a:xfrm>
          </p:grpSpPr>
          <p:sp>
            <p:nvSpPr>
              <p:cNvPr id="53" name="Freeform 52">
                <a:extLst>
                  <a:ext uri="{FF2B5EF4-FFF2-40B4-BE49-F238E27FC236}">
                    <a16:creationId xmlns:a16="http://schemas.microsoft.com/office/drawing/2014/main" id="{EE878792-1F70-8CC7-B832-04BBF7DD687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Freeform 53">
                <a:extLst>
                  <a:ext uri="{FF2B5EF4-FFF2-40B4-BE49-F238E27FC236}">
                    <a16:creationId xmlns:a16="http://schemas.microsoft.com/office/drawing/2014/main" id="{1C36A011-CA64-BB2C-42FA-3C80D9B3141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Freeform 59">
                <a:extLst>
                  <a:ext uri="{FF2B5EF4-FFF2-40B4-BE49-F238E27FC236}">
                    <a16:creationId xmlns:a16="http://schemas.microsoft.com/office/drawing/2014/main" id="{425D3D20-0B12-E420-B6A5-CE3E1B7E4C12}"/>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Freeform 71">
                <a:extLst>
                  <a:ext uri="{FF2B5EF4-FFF2-40B4-BE49-F238E27FC236}">
                    <a16:creationId xmlns:a16="http://schemas.microsoft.com/office/drawing/2014/main" id="{F1BE7F7C-D15F-9D9E-4E09-22C54B0E4A25}"/>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73" name="Oval 72">
            <a:extLst>
              <a:ext uri="{FF2B5EF4-FFF2-40B4-BE49-F238E27FC236}">
                <a16:creationId xmlns:a16="http://schemas.microsoft.com/office/drawing/2014/main" id="{55B347FF-44A2-5A06-A21C-4A2E069FA058}"/>
              </a:ext>
            </a:extLst>
          </p:cNvPr>
          <p:cNvSpPr/>
          <p:nvPr/>
        </p:nvSpPr>
        <p:spPr>
          <a:xfrm>
            <a:off x="8787717" y="3328557"/>
            <a:ext cx="1395975" cy="36547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4" name="Straight Connector 73">
            <a:extLst>
              <a:ext uri="{FF2B5EF4-FFF2-40B4-BE49-F238E27FC236}">
                <a16:creationId xmlns:a16="http://schemas.microsoft.com/office/drawing/2014/main" id="{0A777709-F29C-B2EB-877F-B45B8C87531C}"/>
              </a:ext>
            </a:extLst>
          </p:cNvPr>
          <p:cNvCxnSpPr>
            <a:cxnSpLocks/>
          </p:cNvCxnSpPr>
          <p:nvPr/>
        </p:nvCxnSpPr>
        <p:spPr>
          <a:xfrm flipV="1">
            <a:off x="9272485" y="3516662"/>
            <a:ext cx="0" cy="41914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30" name="Group 529">
            <a:extLst>
              <a:ext uri="{FF2B5EF4-FFF2-40B4-BE49-F238E27FC236}">
                <a16:creationId xmlns:a16="http://schemas.microsoft.com/office/drawing/2014/main" id="{4B0BC696-CD4C-EFDD-15D1-2D9A771E715B}"/>
              </a:ext>
            </a:extLst>
          </p:cNvPr>
          <p:cNvGrpSpPr/>
          <p:nvPr/>
        </p:nvGrpSpPr>
        <p:grpSpPr>
          <a:xfrm>
            <a:off x="6398006" y="4483597"/>
            <a:ext cx="1252484" cy="939798"/>
            <a:chOff x="342047" y="413395"/>
            <a:chExt cx="2472266" cy="2058912"/>
          </a:xfrm>
        </p:grpSpPr>
        <p:sp>
          <p:nvSpPr>
            <p:cNvPr id="534" name="Oval 23">
              <a:extLst>
                <a:ext uri="{FF2B5EF4-FFF2-40B4-BE49-F238E27FC236}">
                  <a16:creationId xmlns:a16="http://schemas.microsoft.com/office/drawing/2014/main" id="{AE0F1152-710C-F92E-E8D2-C308FEC25360}"/>
                </a:ext>
              </a:extLst>
            </p:cNvPr>
            <p:cNvSpPr>
              <a:spLocks noChangeArrowheads="1"/>
            </p:cNvSpPr>
            <p:nvPr/>
          </p:nvSpPr>
          <p:spPr bwMode="auto">
            <a:xfrm>
              <a:off x="342047" y="413395"/>
              <a:ext cx="2472266" cy="2058912"/>
            </a:xfrm>
            <a:prstGeom prst="ellipse">
              <a:avLst/>
            </a:prstGeom>
            <a:gradFill flip="none" rotWithShape="1">
              <a:gsLst>
                <a:gs pos="2000">
                  <a:schemeClr val="accent1">
                    <a:lumMod val="45000"/>
                    <a:lumOff val="55000"/>
                  </a:schemeClr>
                </a:gs>
                <a:gs pos="99000">
                  <a:schemeClr val="accent1">
                    <a:lumMod val="30000"/>
                    <a:lumOff val="70000"/>
                    <a:alpha val="65599"/>
                  </a:schemeClr>
                </a:gs>
              </a:gsLst>
              <a:path path="circle">
                <a:fillToRect l="50000" t="50000" r="50000" b="50000"/>
              </a:path>
              <a:tileRect/>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grpSp>
          <p:nvGrpSpPr>
            <p:cNvPr id="535" name="Group 403">
              <a:extLst>
                <a:ext uri="{FF2B5EF4-FFF2-40B4-BE49-F238E27FC236}">
                  <a16:creationId xmlns:a16="http://schemas.microsoft.com/office/drawing/2014/main" id="{518D249D-CE91-EF42-340B-98171D79FC05}"/>
                </a:ext>
              </a:extLst>
            </p:cNvPr>
            <p:cNvGrpSpPr>
              <a:grpSpLocks/>
            </p:cNvGrpSpPr>
            <p:nvPr/>
          </p:nvGrpSpPr>
          <p:grpSpPr bwMode="auto">
            <a:xfrm>
              <a:off x="824161" y="828484"/>
              <a:ext cx="451636" cy="385409"/>
              <a:chOff x="2751" y="1851"/>
              <a:chExt cx="462" cy="478"/>
            </a:xfrm>
          </p:grpSpPr>
          <p:pic>
            <p:nvPicPr>
              <p:cNvPr id="572" name="Picture 364" descr="iphone_stylized_small">
                <a:extLst>
                  <a:ext uri="{FF2B5EF4-FFF2-40B4-BE49-F238E27FC236}">
                    <a16:creationId xmlns:a16="http://schemas.microsoft.com/office/drawing/2014/main" id="{260E4582-0386-F2F7-5E1B-2ED09C3DE0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3" name="Picture 402" descr="antenna_radiation_stylized">
                <a:extLst>
                  <a:ext uri="{FF2B5EF4-FFF2-40B4-BE49-F238E27FC236}">
                    <a16:creationId xmlns:a16="http://schemas.microsoft.com/office/drawing/2014/main" id="{716D1179-5BF8-E06E-E59D-03BF08F5AD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536" name="Group 356">
              <a:extLst>
                <a:ext uri="{FF2B5EF4-FFF2-40B4-BE49-F238E27FC236}">
                  <a16:creationId xmlns:a16="http://schemas.microsoft.com/office/drawing/2014/main" id="{D2D5BCDA-69A2-7AE7-1D1F-0E16571C500D}"/>
                </a:ext>
              </a:extLst>
            </p:cNvPr>
            <p:cNvGrpSpPr>
              <a:grpSpLocks/>
            </p:cNvGrpSpPr>
            <p:nvPr/>
          </p:nvGrpSpPr>
          <p:grpSpPr bwMode="auto">
            <a:xfrm>
              <a:off x="1844614" y="1915832"/>
              <a:ext cx="325068" cy="331553"/>
              <a:chOff x="313" y="1497"/>
              <a:chExt cx="1152" cy="1014"/>
            </a:xfrm>
          </p:grpSpPr>
          <p:pic>
            <p:nvPicPr>
              <p:cNvPr id="570" name="Picture 354" descr="laptop_stylized_small">
                <a:extLst>
                  <a:ext uri="{FF2B5EF4-FFF2-40B4-BE49-F238E27FC236}">
                    <a16:creationId xmlns:a16="http://schemas.microsoft.com/office/drawing/2014/main" id="{087C95EF-7B08-A4EE-1E2F-FA6F000CD8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1" name="Picture 355" descr="antenna_stylized">
                <a:extLst>
                  <a:ext uri="{FF2B5EF4-FFF2-40B4-BE49-F238E27FC236}">
                    <a16:creationId xmlns:a16="http://schemas.microsoft.com/office/drawing/2014/main" id="{24DC4BA6-6675-4F6E-9F6A-244257AFC3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537" name="Group 403">
              <a:extLst>
                <a:ext uri="{FF2B5EF4-FFF2-40B4-BE49-F238E27FC236}">
                  <a16:creationId xmlns:a16="http://schemas.microsoft.com/office/drawing/2014/main" id="{3E50A971-8850-E804-376D-36E8F53006A6}"/>
                </a:ext>
              </a:extLst>
            </p:cNvPr>
            <p:cNvGrpSpPr>
              <a:grpSpLocks/>
            </p:cNvGrpSpPr>
            <p:nvPr/>
          </p:nvGrpSpPr>
          <p:grpSpPr bwMode="auto">
            <a:xfrm>
              <a:off x="1134502" y="1979659"/>
              <a:ext cx="451636" cy="385409"/>
              <a:chOff x="2751" y="1851"/>
              <a:chExt cx="462" cy="478"/>
            </a:xfrm>
          </p:grpSpPr>
          <p:pic>
            <p:nvPicPr>
              <p:cNvPr id="568" name="Picture 364" descr="iphone_stylized_small">
                <a:extLst>
                  <a:ext uri="{FF2B5EF4-FFF2-40B4-BE49-F238E27FC236}">
                    <a16:creationId xmlns:a16="http://schemas.microsoft.com/office/drawing/2014/main" id="{52CEF700-60E3-C92B-B76D-5452C6736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9" name="Picture 402" descr="antenna_radiation_stylized">
                <a:extLst>
                  <a:ext uri="{FF2B5EF4-FFF2-40B4-BE49-F238E27FC236}">
                    <a16:creationId xmlns:a16="http://schemas.microsoft.com/office/drawing/2014/main" id="{6B8FC16C-1248-43DA-ECFF-4FBF023357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538" name="Picture 537" descr="A black drone with white lines&#10;&#10;Description automatically generated">
              <a:extLst>
                <a:ext uri="{FF2B5EF4-FFF2-40B4-BE49-F238E27FC236}">
                  <a16:creationId xmlns:a16="http://schemas.microsoft.com/office/drawing/2014/main" id="{651D8DAF-FCBE-2403-694F-072D3D9C46B9}"/>
                </a:ext>
              </a:extLst>
            </p:cNvPr>
            <p:cNvPicPr>
              <a:picLocks noChangeAspect="1"/>
            </p:cNvPicPr>
            <p:nvPr/>
          </p:nvPicPr>
          <p:blipFill>
            <a:blip r:embed="rId7"/>
            <a:stretch>
              <a:fillRect/>
            </a:stretch>
          </p:blipFill>
          <p:spPr>
            <a:xfrm>
              <a:off x="1275797" y="481124"/>
              <a:ext cx="656527" cy="437685"/>
            </a:xfrm>
            <a:prstGeom prst="rect">
              <a:avLst/>
            </a:prstGeom>
          </p:spPr>
        </p:pic>
        <p:pic>
          <p:nvPicPr>
            <p:cNvPr id="539" name="Picture 538" descr="A car with an antenna&#10;&#10;Description automatically generated">
              <a:extLst>
                <a:ext uri="{FF2B5EF4-FFF2-40B4-BE49-F238E27FC236}">
                  <a16:creationId xmlns:a16="http://schemas.microsoft.com/office/drawing/2014/main" id="{BB424ABC-C772-46C7-82F2-929D5EC5C733}"/>
                </a:ext>
              </a:extLst>
            </p:cNvPr>
            <p:cNvPicPr>
              <a:picLocks noChangeAspect="1"/>
            </p:cNvPicPr>
            <p:nvPr/>
          </p:nvPicPr>
          <p:blipFill>
            <a:blip r:embed="rId8"/>
            <a:stretch>
              <a:fillRect/>
            </a:stretch>
          </p:blipFill>
          <p:spPr>
            <a:xfrm>
              <a:off x="473635" y="1528114"/>
              <a:ext cx="776896" cy="407221"/>
            </a:xfrm>
            <a:prstGeom prst="rect">
              <a:avLst/>
            </a:prstGeom>
          </p:spPr>
        </p:pic>
        <p:grpSp>
          <p:nvGrpSpPr>
            <p:cNvPr id="540" name="Group 539">
              <a:extLst>
                <a:ext uri="{FF2B5EF4-FFF2-40B4-BE49-F238E27FC236}">
                  <a16:creationId xmlns:a16="http://schemas.microsoft.com/office/drawing/2014/main" id="{6A969C44-EC9C-32E6-F73B-D683C95FE20E}"/>
                </a:ext>
              </a:extLst>
            </p:cNvPr>
            <p:cNvGrpSpPr/>
            <p:nvPr/>
          </p:nvGrpSpPr>
          <p:grpSpPr>
            <a:xfrm>
              <a:off x="1866826" y="664424"/>
              <a:ext cx="694858" cy="1046469"/>
              <a:chOff x="5889335" y="1598309"/>
              <a:chExt cx="694858" cy="1046469"/>
            </a:xfrm>
          </p:grpSpPr>
          <p:grpSp>
            <p:nvGrpSpPr>
              <p:cNvPr id="541" name="Group 817">
                <a:extLst>
                  <a:ext uri="{FF2B5EF4-FFF2-40B4-BE49-F238E27FC236}">
                    <a16:creationId xmlns:a16="http://schemas.microsoft.com/office/drawing/2014/main" id="{F1CFE3BC-C27A-80B9-E261-0521C9095B58}"/>
                  </a:ext>
                </a:extLst>
              </p:cNvPr>
              <p:cNvGrpSpPr>
                <a:grpSpLocks/>
              </p:cNvGrpSpPr>
              <p:nvPr/>
            </p:nvGrpSpPr>
            <p:grpSpPr bwMode="auto">
              <a:xfrm>
                <a:off x="5971949" y="1598309"/>
                <a:ext cx="466245" cy="434369"/>
                <a:chOff x="2920" y="1424"/>
                <a:chExt cx="326" cy="320"/>
              </a:xfrm>
            </p:grpSpPr>
            <p:sp>
              <p:nvSpPr>
                <p:cNvPr id="560" name="Oval 818">
                  <a:extLst>
                    <a:ext uri="{FF2B5EF4-FFF2-40B4-BE49-F238E27FC236}">
                      <a16:creationId xmlns:a16="http://schemas.microsoft.com/office/drawing/2014/main" id="{15CCB171-BBA8-5807-9A6D-1B1776BDAEA8}"/>
                    </a:ext>
                  </a:extLst>
                </p:cNvPr>
                <p:cNvSpPr>
                  <a:spLocks noChangeArrowheads="1"/>
                </p:cNvSpPr>
                <p:nvPr/>
              </p:nvSpPr>
              <p:spPr bwMode="auto">
                <a:xfrm>
                  <a:off x="2920" y="1445"/>
                  <a:ext cx="326" cy="289"/>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61" name="Group 819">
                  <a:extLst>
                    <a:ext uri="{FF2B5EF4-FFF2-40B4-BE49-F238E27FC236}">
                      <a16:creationId xmlns:a16="http://schemas.microsoft.com/office/drawing/2014/main" id="{64865BF4-6F0F-0603-B4E2-F4CC2AEA5F12}"/>
                    </a:ext>
                  </a:extLst>
                </p:cNvPr>
                <p:cNvGrpSpPr>
                  <a:grpSpLocks/>
                </p:cNvGrpSpPr>
                <p:nvPr/>
              </p:nvGrpSpPr>
              <p:grpSpPr bwMode="auto">
                <a:xfrm>
                  <a:off x="2949" y="1424"/>
                  <a:ext cx="265" cy="280"/>
                  <a:chOff x="2949" y="1424"/>
                  <a:chExt cx="265" cy="280"/>
                </a:xfrm>
              </p:grpSpPr>
              <p:sp>
                <p:nvSpPr>
                  <p:cNvPr id="563" name="Oval 820">
                    <a:extLst>
                      <a:ext uri="{FF2B5EF4-FFF2-40B4-BE49-F238E27FC236}">
                        <a16:creationId xmlns:a16="http://schemas.microsoft.com/office/drawing/2014/main" id="{BFAA3493-1E20-246E-C08A-19853074E9DF}"/>
                      </a:ext>
                    </a:extLst>
                  </p:cNvPr>
                  <p:cNvSpPr>
                    <a:spLocks noChangeArrowheads="1"/>
                  </p:cNvSpPr>
                  <p:nvPr/>
                </p:nvSpPr>
                <p:spPr bwMode="auto">
                  <a:xfrm>
                    <a:off x="3030" y="1545"/>
                    <a:ext cx="107" cy="92"/>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4" name="Oval 821">
                    <a:extLst>
                      <a:ext uri="{FF2B5EF4-FFF2-40B4-BE49-F238E27FC236}">
                        <a16:creationId xmlns:a16="http://schemas.microsoft.com/office/drawing/2014/main" id="{0661A871-751E-E5FA-6E0E-866123F62875}"/>
                      </a:ext>
                    </a:extLst>
                  </p:cNvPr>
                  <p:cNvSpPr>
                    <a:spLocks noChangeArrowheads="1"/>
                  </p:cNvSpPr>
                  <p:nvPr/>
                </p:nvSpPr>
                <p:spPr bwMode="auto">
                  <a:xfrm>
                    <a:off x="3006" y="1525"/>
                    <a:ext cx="154" cy="131"/>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5" name="Oval 822">
                    <a:extLst>
                      <a:ext uri="{FF2B5EF4-FFF2-40B4-BE49-F238E27FC236}">
                        <a16:creationId xmlns:a16="http://schemas.microsoft.com/office/drawing/2014/main" id="{6A011579-2D2D-FF95-2C18-51C974BFCA68}"/>
                      </a:ext>
                    </a:extLst>
                  </p:cNvPr>
                  <p:cNvSpPr>
                    <a:spLocks noChangeArrowheads="1"/>
                  </p:cNvSpPr>
                  <p:nvPr/>
                </p:nvSpPr>
                <p:spPr bwMode="auto">
                  <a:xfrm>
                    <a:off x="2983" y="1501"/>
                    <a:ext cx="203" cy="179"/>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6" name="Oval 823">
                    <a:extLst>
                      <a:ext uri="{FF2B5EF4-FFF2-40B4-BE49-F238E27FC236}">
                        <a16:creationId xmlns:a16="http://schemas.microsoft.com/office/drawing/2014/main" id="{111684AE-8EB7-EAD3-2A65-524B9B3C8C22}"/>
                      </a:ext>
                    </a:extLst>
                  </p:cNvPr>
                  <p:cNvSpPr>
                    <a:spLocks noChangeArrowheads="1"/>
                  </p:cNvSpPr>
                  <p:nvPr/>
                </p:nvSpPr>
                <p:spPr bwMode="auto">
                  <a:xfrm>
                    <a:off x="2949" y="1476"/>
                    <a:ext cx="265" cy="228"/>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7" name="Freeform 824">
                    <a:extLst>
                      <a:ext uri="{FF2B5EF4-FFF2-40B4-BE49-F238E27FC236}">
                        <a16:creationId xmlns:a16="http://schemas.microsoft.com/office/drawing/2014/main" id="{80B18F3D-488C-F465-387F-813CAB0F11EC}"/>
                      </a:ext>
                    </a:extLst>
                  </p:cNvPr>
                  <p:cNvSpPr>
                    <a:spLocks/>
                  </p:cNvSpPr>
                  <p:nvPr/>
                </p:nvSpPr>
                <p:spPr bwMode="auto">
                  <a:xfrm flipV="1">
                    <a:off x="2987" y="1424"/>
                    <a:ext cx="205" cy="143"/>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C8D6EE"/>
                  </a:solidFill>
                  <a:ln>
                    <a:noFill/>
                  </a:ln>
                  <a:effectLst/>
                  <a:extLst>
                    <a:ext uri="{91240B29-F687-4f45-9708-019B960494DF}">
                      <a14:hiddenLine xmlns="" xmlns:a14="http://schemas.microsoft.com/office/drawing/2010/main" w="19050" cmpd="sng">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62" name="Freeform 825">
                  <a:extLst>
                    <a:ext uri="{FF2B5EF4-FFF2-40B4-BE49-F238E27FC236}">
                      <a16:creationId xmlns:a16="http://schemas.microsoft.com/office/drawing/2014/main" id="{541F022D-2BE4-CAE7-C0C6-9DDCE95EDFA8}"/>
                    </a:ext>
                  </a:extLst>
                </p:cNvPr>
                <p:cNvSpPr>
                  <a:spLocks/>
                </p:cNvSpPr>
                <p:nvPr/>
              </p:nvSpPr>
              <p:spPr bwMode="auto">
                <a:xfrm>
                  <a:off x="2995" y="1615"/>
                  <a:ext cx="178" cy="129"/>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C8D6EE"/>
                </a:solidFill>
                <a:ln w="19050" cmpd="sng">
                  <a:no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42" name="Group 541">
                <a:extLst>
                  <a:ext uri="{FF2B5EF4-FFF2-40B4-BE49-F238E27FC236}">
                    <a16:creationId xmlns:a16="http://schemas.microsoft.com/office/drawing/2014/main" id="{D91D9EA4-4B3F-22DA-E01B-7A7061C1492E}"/>
                  </a:ext>
                </a:extLst>
              </p:cNvPr>
              <p:cNvGrpSpPr/>
              <p:nvPr/>
            </p:nvGrpSpPr>
            <p:grpSpPr>
              <a:xfrm>
                <a:off x="5988685" y="1818858"/>
                <a:ext cx="437474" cy="596272"/>
                <a:chOff x="3585986" y="1924272"/>
                <a:chExt cx="468358" cy="1018983"/>
              </a:xfrm>
            </p:grpSpPr>
            <p:sp>
              <p:nvSpPr>
                <p:cNvPr id="556" name="Rectangle 555">
                  <a:extLst>
                    <a:ext uri="{FF2B5EF4-FFF2-40B4-BE49-F238E27FC236}">
                      <a16:creationId xmlns:a16="http://schemas.microsoft.com/office/drawing/2014/main" id="{D15D755A-C3DC-F67C-878D-18F60BE9A643}"/>
                    </a:ext>
                  </a:extLst>
                </p:cNvPr>
                <p:cNvSpPr/>
                <p:nvPr/>
              </p:nvSpPr>
              <p:spPr>
                <a:xfrm>
                  <a:off x="3793799" y="1924272"/>
                  <a:ext cx="61211" cy="10189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7" name="Rectangle 556">
                  <a:extLst>
                    <a:ext uri="{FF2B5EF4-FFF2-40B4-BE49-F238E27FC236}">
                      <a16:creationId xmlns:a16="http://schemas.microsoft.com/office/drawing/2014/main" id="{F5028AB8-AE3C-9A7B-E5AD-D41A356468F3}"/>
                    </a:ext>
                  </a:extLst>
                </p:cNvPr>
                <p:cNvSpPr/>
                <p:nvPr/>
              </p:nvSpPr>
              <p:spPr>
                <a:xfrm rot="5400000">
                  <a:off x="3797305" y="1906792"/>
                  <a:ext cx="45719" cy="4683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8" name="Rectangle 557">
                  <a:extLst>
                    <a:ext uri="{FF2B5EF4-FFF2-40B4-BE49-F238E27FC236}">
                      <a16:creationId xmlns:a16="http://schemas.microsoft.com/office/drawing/2014/main" id="{FD0F9069-46E1-D2C6-58A8-C1D39FAC8D1E}"/>
                    </a:ext>
                  </a:extLst>
                </p:cNvPr>
                <p:cNvSpPr/>
                <p:nvPr/>
              </p:nvSpPr>
              <p:spPr>
                <a:xfrm>
                  <a:off x="3641274" y="2079689"/>
                  <a:ext cx="97237" cy="1682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9" name="Rectangle 558">
                  <a:extLst>
                    <a:ext uri="{FF2B5EF4-FFF2-40B4-BE49-F238E27FC236}">
                      <a16:creationId xmlns:a16="http://schemas.microsoft.com/office/drawing/2014/main" id="{BD301154-315E-35E2-A61D-179E0F828B92}"/>
                    </a:ext>
                  </a:extLst>
                </p:cNvPr>
                <p:cNvSpPr/>
                <p:nvPr/>
              </p:nvSpPr>
              <p:spPr>
                <a:xfrm>
                  <a:off x="3942084" y="2069884"/>
                  <a:ext cx="45719" cy="30343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43" name="Group 542">
                <a:extLst>
                  <a:ext uri="{FF2B5EF4-FFF2-40B4-BE49-F238E27FC236}">
                    <a16:creationId xmlns:a16="http://schemas.microsoft.com/office/drawing/2014/main" id="{B00C3B8F-58E3-8E31-4E36-45FA7E23F0E1}"/>
                  </a:ext>
                </a:extLst>
              </p:cNvPr>
              <p:cNvGrpSpPr/>
              <p:nvPr/>
            </p:nvGrpSpPr>
            <p:grpSpPr>
              <a:xfrm>
                <a:off x="5889335" y="2048021"/>
                <a:ext cx="694858" cy="596757"/>
                <a:chOff x="2913744" y="2211770"/>
                <a:chExt cx="694858" cy="596757"/>
              </a:xfrm>
            </p:grpSpPr>
            <p:grpSp>
              <p:nvGrpSpPr>
                <p:cNvPr id="544" name="Group 543">
                  <a:extLst>
                    <a:ext uri="{FF2B5EF4-FFF2-40B4-BE49-F238E27FC236}">
                      <a16:creationId xmlns:a16="http://schemas.microsoft.com/office/drawing/2014/main" id="{933096CD-AAD1-DBB4-5CD3-37A25C6D035C}"/>
                    </a:ext>
                  </a:extLst>
                </p:cNvPr>
                <p:cNvGrpSpPr/>
                <p:nvPr/>
              </p:nvGrpSpPr>
              <p:grpSpPr>
                <a:xfrm>
                  <a:off x="2913744" y="2416607"/>
                  <a:ext cx="694858" cy="391920"/>
                  <a:chOff x="340314" y="959725"/>
                  <a:chExt cx="710987" cy="333816"/>
                </a:xfrm>
              </p:grpSpPr>
              <p:sp>
                <p:nvSpPr>
                  <p:cNvPr id="546" name="Oval 545">
                    <a:extLst>
                      <a:ext uri="{FF2B5EF4-FFF2-40B4-BE49-F238E27FC236}">
                        <a16:creationId xmlns:a16="http://schemas.microsoft.com/office/drawing/2014/main" id="{BE2CCB32-FB4C-150B-BE3F-58EFAD65C4A7}"/>
                      </a:ext>
                    </a:extLst>
                  </p:cNvPr>
                  <p:cNvSpPr/>
                  <p:nvPr/>
                </p:nvSpPr>
                <p:spPr>
                  <a:xfrm flipV="1">
                    <a:off x="340314" y="1069853"/>
                    <a:ext cx="710987" cy="22368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47" name="Group 546">
                    <a:extLst>
                      <a:ext uri="{FF2B5EF4-FFF2-40B4-BE49-F238E27FC236}">
                        <a16:creationId xmlns:a16="http://schemas.microsoft.com/office/drawing/2014/main" id="{5565CE55-0A89-8882-520C-7FF7C18A5BD1}"/>
                      </a:ext>
                    </a:extLst>
                  </p:cNvPr>
                  <p:cNvGrpSpPr/>
                  <p:nvPr/>
                </p:nvGrpSpPr>
                <p:grpSpPr>
                  <a:xfrm>
                    <a:off x="519850" y="1126797"/>
                    <a:ext cx="319417" cy="141293"/>
                    <a:chOff x="7493876" y="2774731"/>
                    <a:chExt cx="1481958" cy="894622"/>
                  </a:xfrm>
                </p:grpSpPr>
                <p:sp>
                  <p:nvSpPr>
                    <p:cNvPr id="549" name="Freeform 548">
                      <a:extLst>
                        <a:ext uri="{FF2B5EF4-FFF2-40B4-BE49-F238E27FC236}">
                          <a16:creationId xmlns:a16="http://schemas.microsoft.com/office/drawing/2014/main" id="{71FB0BD2-2400-3CBD-0C99-B6DE1937CEF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50" name="Oval 549">
                      <a:extLst>
                        <a:ext uri="{FF2B5EF4-FFF2-40B4-BE49-F238E27FC236}">
                          <a16:creationId xmlns:a16="http://schemas.microsoft.com/office/drawing/2014/main" id="{DD6F0B41-5B13-24E6-61E8-CE2C8C7D4534}"/>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51" name="Group 550">
                      <a:extLst>
                        <a:ext uri="{FF2B5EF4-FFF2-40B4-BE49-F238E27FC236}">
                          <a16:creationId xmlns:a16="http://schemas.microsoft.com/office/drawing/2014/main" id="{585B3784-650A-4562-9618-92209A6B2AA5}"/>
                        </a:ext>
                      </a:extLst>
                    </p:cNvPr>
                    <p:cNvGrpSpPr/>
                    <p:nvPr/>
                  </p:nvGrpSpPr>
                  <p:grpSpPr>
                    <a:xfrm>
                      <a:off x="7713663" y="2848339"/>
                      <a:ext cx="1042107" cy="425543"/>
                      <a:chOff x="7786941" y="2884917"/>
                      <a:chExt cx="897649" cy="353919"/>
                    </a:xfrm>
                  </p:grpSpPr>
                  <p:sp>
                    <p:nvSpPr>
                      <p:cNvPr id="552" name="Freeform 551">
                        <a:extLst>
                          <a:ext uri="{FF2B5EF4-FFF2-40B4-BE49-F238E27FC236}">
                            <a16:creationId xmlns:a16="http://schemas.microsoft.com/office/drawing/2014/main" id="{B5038C4C-AE5D-9A1D-5D13-2403EFBBF7D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3" name="Freeform 552">
                        <a:extLst>
                          <a:ext uri="{FF2B5EF4-FFF2-40B4-BE49-F238E27FC236}">
                            <a16:creationId xmlns:a16="http://schemas.microsoft.com/office/drawing/2014/main" id="{010748D1-9147-DBCF-661F-54037944C332}"/>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4" name="Freeform 553">
                        <a:extLst>
                          <a:ext uri="{FF2B5EF4-FFF2-40B4-BE49-F238E27FC236}">
                            <a16:creationId xmlns:a16="http://schemas.microsoft.com/office/drawing/2014/main" id="{6A37BED4-177E-0C27-C2A4-A57B0EA229C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5" name="Freeform 554">
                        <a:extLst>
                          <a:ext uri="{FF2B5EF4-FFF2-40B4-BE49-F238E27FC236}">
                            <a16:creationId xmlns:a16="http://schemas.microsoft.com/office/drawing/2014/main" id="{77C7DA43-6FA8-A4DA-9629-20674022E38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548" name="Can 547">
                    <a:extLst>
                      <a:ext uri="{FF2B5EF4-FFF2-40B4-BE49-F238E27FC236}">
                        <a16:creationId xmlns:a16="http://schemas.microsoft.com/office/drawing/2014/main" id="{F0A0E8F7-60AC-E72D-9AB3-1A1E95E53885}"/>
                      </a:ext>
                    </a:extLst>
                  </p:cNvPr>
                  <p:cNvSpPr/>
                  <p:nvPr/>
                </p:nvSpPr>
                <p:spPr>
                  <a:xfrm>
                    <a:off x="790311" y="959725"/>
                    <a:ext cx="174480" cy="184305"/>
                  </a:xfrm>
                  <a:prstGeom prst="can">
                    <a:avLst/>
                  </a:prstGeom>
                  <a:solidFill>
                    <a:srgbClr val="0012A0">
                      <a:alpha val="8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45" name="Picture 544" descr="A screen shot of a computer&#10;&#10;Description automatically generated">
                  <a:extLst>
                    <a:ext uri="{FF2B5EF4-FFF2-40B4-BE49-F238E27FC236}">
                      <a16:creationId xmlns:a16="http://schemas.microsoft.com/office/drawing/2014/main" id="{98B903E0-BB65-2132-9AA0-C634354866DD}"/>
                    </a:ext>
                  </a:extLst>
                </p:cNvPr>
                <p:cNvPicPr>
                  <a:picLocks noChangeAspect="1"/>
                </p:cNvPicPr>
                <p:nvPr/>
              </p:nvPicPr>
              <p:blipFill>
                <a:blip r:embed="rId9"/>
                <a:stretch>
                  <a:fillRect/>
                </a:stretch>
              </p:blipFill>
              <p:spPr>
                <a:xfrm>
                  <a:off x="2939352" y="2211770"/>
                  <a:ext cx="249527" cy="465445"/>
                </a:xfrm>
                <a:prstGeom prst="rect">
                  <a:avLst/>
                </a:prstGeom>
              </p:spPr>
            </p:pic>
          </p:grpSp>
        </p:grpSp>
      </p:grpSp>
      <p:grpSp>
        <p:nvGrpSpPr>
          <p:cNvPr id="574" name="Group 573">
            <a:extLst>
              <a:ext uri="{FF2B5EF4-FFF2-40B4-BE49-F238E27FC236}">
                <a16:creationId xmlns:a16="http://schemas.microsoft.com/office/drawing/2014/main" id="{669518C5-13FE-DA5B-9A4F-FDB5EFB18262}"/>
              </a:ext>
            </a:extLst>
          </p:cNvPr>
          <p:cNvGrpSpPr/>
          <p:nvPr/>
        </p:nvGrpSpPr>
        <p:grpSpPr>
          <a:xfrm>
            <a:off x="9078955" y="3947001"/>
            <a:ext cx="355312" cy="162065"/>
            <a:chOff x="7493876" y="2774731"/>
            <a:chExt cx="1481958" cy="894622"/>
          </a:xfrm>
        </p:grpSpPr>
        <p:sp>
          <p:nvSpPr>
            <p:cNvPr id="575" name="Freeform 574">
              <a:extLst>
                <a:ext uri="{FF2B5EF4-FFF2-40B4-BE49-F238E27FC236}">
                  <a16:creationId xmlns:a16="http://schemas.microsoft.com/office/drawing/2014/main" id="{E8281E1C-6600-560F-43BE-477B5AB108E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576" name="Oval 575">
              <a:extLst>
                <a:ext uri="{FF2B5EF4-FFF2-40B4-BE49-F238E27FC236}">
                  <a16:creationId xmlns:a16="http://schemas.microsoft.com/office/drawing/2014/main" id="{BD93EFC8-03D8-A137-6066-9204D5411A17}"/>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577" name="Group 576">
              <a:extLst>
                <a:ext uri="{FF2B5EF4-FFF2-40B4-BE49-F238E27FC236}">
                  <a16:creationId xmlns:a16="http://schemas.microsoft.com/office/drawing/2014/main" id="{83652D44-EFCD-1C2D-7301-CC3E8DA09154}"/>
                </a:ext>
              </a:extLst>
            </p:cNvPr>
            <p:cNvGrpSpPr/>
            <p:nvPr/>
          </p:nvGrpSpPr>
          <p:grpSpPr>
            <a:xfrm>
              <a:off x="7713663" y="2848339"/>
              <a:ext cx="1042107" cy="425543"/>
              <a:chOff x="7786941" y="2884917"/>
              <a:chExt cx="897649" cy="353919"/>
            </a:xfrm>
          </p:grpSpPr>
          <p:sp>
            <p:nvSpPr>
              <p:cNvPr id="580" name="Freeform 579">
                <a:extLst>
                  <a:ext uri="{FF2B5EF4-FFF2-40B4-BE49-F238E27FC236}">
                    <a16:creationId xmlns:a16="http://schemas.microsoft.com/office/drawing/2014/main" id="{A1F317AB-C43A-991A-8418-ECF70500E6A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1" name="Freeform 580">
                <a:extLst>
                  <a:ext uri="{FF2B5EF4-FFF2-40B4-BE49-F238E27FC236}">
                    <a16:creationId xmlns:a16="http://schemas.microsoft.com/office/drawing/2014/main" id="{169863E2-AD30-BEB7-09ED-31AFFBA7AB8F}"/>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5" name="Freeform 634">
                <a:extLst>
                  <a:ext uri="{FF2B5EF4-FFF2-40B4-BE49-F238E27FC236}">
                    <a16:creationId xmlns:a16="http://schemas.microsoft.com/office/drawing/2014/main" id="{C7446A6B-67CE-F571-954C-EC0C7465FFD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6" name="Freeform 635">
                <a:extLst>
                  <a:ext uri="{FF2B5EF4-FFF2-40B4-BE49-F238E27FC236}">
                    <a16:creationId xmlns:a16="http://schemas.microsoft.com/office/drawing/2014/main" id="{40CA9BB9-812B-7A5F-4727-97BC1D3F916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637" name="Group 636">
            <a:extLst>
              <a:ext uri="{FF2B5EF4-FFF2-40B4-BE49-F238E27FC236}">
                <a16:creationId xmlns:a16="http://schemas.microsoft.com/office/drawing/2014/main" id="{3EF6E4E2-F173-4FD2-C246-F6E867A4609E}"/>
              </a:ext>
            </a:extLst>
          </p:cNvPr>
          <p:cNvGrpSpPr/>
          <p:nvPr/>
        </p:nvGrpSpPr>
        <p:grpSpPr>
          <a:xfrm>
            <a:off x="7902319" y="3812024"/>
            <a:ext cx="355312" cy="162065"/>
            <a:chOff x="7493876" y="2774731"/>
            <a:chExt cx="1481958" cy="894622"/>
          </a:xfrm>
        </p:grpSpPr>
        <p:sp>
          <p:nvSpPr>
            <p:cNvPr id="638" name="Freeform 637">
              <a:extLst>
                <a:ext uri="{FF2B5EF4-FFF2-40B4-BE49-F238E27FC236}">
                  <a16:creationId xmlns:a16="http://schemas.microsoft.com/office/drawing/2014/main" id="{A61A27FD-F326-C779-1BB1-F46635114C1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92" name="Oval 191">
              <a:extLst>
                <a:ext uri="{FF2B5EF4-FFF2-40B4-BE49-F238E27FC236}">
                  <a16:creationId xmlns:a16="http://schemas.microsoft.com/office/drawing/2014/main" id="{4B707E9B-1E17-7A1C-7316-FBE6C2766B1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93" name="Group 192">
              <a:extLst>
                <a:ext uri="{FF2B5EF4-FFF2-40B4-BE49-F238E27FC236}">
                  <a16:creationId xmlns:a16="http://schemas.microsoft.com/office/drawing/2014/main" id="{D8CE7120-E6EE-A546-CD24-930EF924C577}"/>
                </a:ext>
              </a:extLst>
            </p:cNvPr>
            <p:cNvGrpSpPr/>
            <p:nvPr/>
          </p:nvGrpSpPr>
          <p:grpSpPr>
            <a:xfrm>
              <a:off x="7713663" y="2848339"/>
              <a:ext cx="1042107" cy="425543"/>
              <a:chOff x="7786941" y="2884917"/>
              <a:chExt cx="897649" cy="353919"/>
            </a:xfrm>
          </p:grpSpPr>
          <p:sp>
            <p:nvSpPr>
              <p:cNvPr id="194" name="Freeform 193">
                <a:extLst>
                  <a:ext uri="{FF2B5EF4-FFF2-40B4-BE49-F238E27FC236}">
                    <a16:creationId xmlns:a16="http://schemas.microsoft.com/office/drawing/2014/main" id="{48873D7C-FC1B-EF61-0AEB-B22F0A4F52A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5" name="Freeform 194">
                <a:extLst>
                  <a:ext uri="{FF2B5EF4-FFF2-40B4-BE49-F238E27FC236}">
                    <a16:creationId xmlns:a16="http://schemas.microsoft.com/office/drawing/2014/main" id="{16399CE3-669E-70DB-AFFB-6341FE4C960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6" name="Freeform 195">
                <a:extLst>
                  <a:ext uri="{FF2B5EF4-FFF2-40B4-BE49-F238E27FC236}">
                    <a16:creationId xmlns:a16="http://schemas.microsoft.com/office/drawing/2014/main" id="{6258DA00-8DDD-5BCA-7217-6130E0AF45CF}"/>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7" name="Freeform 196">
                <a:extLst>
                  <a:ext uri="{FF2B5EF4-FFF2-40B4-BE49-F238E27FC236}">
                    <a16:creationId xmlns:a16="http://schemas.microsoft.com/office/drawing/2014/main" id="{166F86B6-5109-8628-9BCF-87F53BEA64D5}"/>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98" name="Group 197">
            <a:extLst>
              <a:ext uri="{FF2B5EF4-FFF2-40B4-BE49-F238E27FC236}">
                <a16:creationId xmlns:a16="http://schemas.microsoft.com/office/drawing/2014/main" id="{B0769B2F-8FF1-7BDD-CA00-8801366D99D4}"/>
              </a:ext>
            </a:extLst>
          </p:cNvPr>
          <p:cNvGrpSpPr/>
          <p:nvPr/>
        </p:nvGrpSpPr>
        <p:grpSpPr>
          <a:xfrm>
            <a:off x="10501328" y="3968396"/>
            <a:ext cx="355312" cy="162065"/>
            <a:chOff x="7493876" y="2774731"/>
            <a:chExt cx="1481958" cy="894622"/>
          </a:xfrm>
        </p:grpSpPr>
        <p:sp>
          <p:nvSpPr>
            <p:cNvPr id="199" name="Freeform 198">
              <a:extLst>
                <a:ext uri="{FF2B5EF4-FFF2-40B4-BE49-F238E27FC236}">
                  <a16:creationId xmlns:a16="http://schemas.microsoft.com/office/drawing/2014/main" id="{C4174C70-6DBF-83A2-F5CB-3E6D8CD2ABF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00" name="Oval 199">
              <a:extLst>
                <a:ext uri="{FF2B5EF4-FFF2-40B4-BE49-F238E27FC236}">
                  <a16:creationId xmlns:a16="http://schemas.microsoft.com/office/drawing/2014/main" id="{6568DCCB-4F61-394A-1CC5-93BE13D2B32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01" name="Group 200">
              <a:extLst>
                <a:ext uri="{FF2B5EF4-FFF2-40B4-BE49-F238E27FC236}">
                  <a16:creationId xmlns:a16="http://schemas.microsoft.com/office/drawing/2014/main" id="{5F155FE1-F8F6-F832-4F36-3A6F674B8F7D}"/>
                </a:ext>
              </a:extLst>
            </p:cNvPr>
            <p:cNvGrpSpPr/>
            <p:nvPr/>
          </p:nvGrpSpPr>
          <p:grpSpPr>
            <a:xfrm>
              <a:off x="7713663" y="2848339"/>
              <a:ext cx="1042107" cy="425543"/>
              <a:chOff x="7786941" y="2884917"/>
              <a:chExt cx="897649" cy="353919"/>
            </a:xfrm>
          </p:grpSpPr>
          <p:sp>
            <p:nvSpPr>
              <p:cNvPr id="202" name="Freeform 201">
                <a:extLst>
                  <a:ext uri="{FF2B5EF4-FFF2-40B4-BE49-F238E27FC236}">
                    <a16:creationId xmlns:a16="http://schemas.microsoft.com/office/drawing/2014/main" id="{39FE622C-617E-3C11-DB57-D43EFB2D76F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3" name="Freeform 202">
                <a:extLst>
                  <a:ext uri="{FF2B5EF4-FFF2-40B4-BE49-F238E27FC236}">
                    <a16:creationId xmlns:a16="http://schemas.microsoft.com/office/drawing/2014/main" id="{C1EAF7EC-62A6-EA1C-32EA-989C7A3789B2}"/>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4" name="Freeform 203">
                <a:extLst>
                  <a:ext uri="{FF2B5EF4-FFF2-40B4-BE49-F238E27FC236}">
                    <a16:creationId xmlns:a16="http://schemas.microsoft.com/office/drawing/2014/main" id="{BBB51474-B777-254F-9CEA-EC9AA6399F4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6" name="Freeform 205">
                <a:extLst>
                  <a:ext uri="{FF2B5EF4-FFF2-40B4-BE49-F238E27FC236}">
                    <a16:creationId xmlns:a16="http://schemas.microsoft.com/office/drawing/2014/main" id="{4ED5B747-906E-4B79-99A6-0C92C83231D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207" name="Freeform 206">
            <a:extLst>
              <a:ext uri="{FF2B5EF4-FFF2-40B4-BE49-F238E27FC236}">
                <a16:creationId xmlns:a16="http://schemas.microsoft.com/office/drawing/2014/main" id="{CA10D6DA-7EA5-A245-B634-CA648B826329}"/>
              </a:ext>
            </a:extLst>
          </p:cNvPr>
          <p:cNvSpPr/>
          <p:nvPr/>
        </p:nvSpPr>
        <p:spPr>
          <a:xfrm>
            <a:off x="7628910" y="2562881"/>
            <a:ext cx="4010927" cy="603001"/>
          </a:xfrm>
          <a:custGeom>
            <a:avLst/>
            <a:gdLst>
              <a:gd name="connsiteX0" fmla="*/ 0 w 2365882"/>
              <a:gd name="connsiteY0" fmla="*/ 6798 h 628862"/>
              <a:gd name="connsiteX1" fmla="*/ 2365882 w 2365882"/>
              <a:gd name="connsiteY1" fmla="*/ 0 h 628862"/>
              <a:gd name="connsiteX2" fmla="*/ 1468479 w 2365882"/>
              <a:gd name="connsiteY2" fmla="*/ 594870 h 628862"/>
              <a:gd name="connsiteX3" fmla="*/ 686650 w 2365882"/>
              <a:gd name="connsiteY3" fmla="*/ 628862 h 628862"/>
              <a:gd name="connsiteX4" fmla="*/ 0 w 2365882"/>
              <a:gd name="connsiteY4" fmla="*/ 6798 h 628862"/>
              <a:gd name="connsiteX0" fmla="*/ 0 w 2365882"/>
              <a:gd name="connsiteY0" fmla="*/ 6798 h 594870"/>
              <a:gd name="connsiteX1" fmla="*/ 2365882 w 2365882"/>
              <a:gd name="connsiteY1" fmla="*/ 0 h 594870"/>
              <a:gd name="connsiteX2" fmla="*/ 1468479 w 2365882"/>
              <a:gd name="connsiteY2" fmla="*/ 594870 h 594870"/>
              <a:gd name="connsiteX3" fmla="*/ 696848 w 2365882"/>
              <a:gd name="connsiteY3" fmla="*/ 594870 h 594870"/>
              <a:gd name="connsiteX4" fmla="*/ 0 w 2365882"/>
              <a:gd name="connsiteY4" fmla="*/ 6798 h 594870"/>
              <a:gd name="connsiteX0" fmla="*/ 0 w 2365882"/>
              <a:gd name="connsiteY0" fmla="*/ 6798 h 594870"/>
              <a:gd name="connsiteX1" fmla="*/ 2365882 w 2365882"/>
              <a:gd name="connsiteY1" fmla="*/ 0 h 594870"/>
              <a:gd name="connsiteX2" fmla="*/ 1468479 w 2365882"/>
              <a:gd name="connsiteY2" fmla="*/ 594870 h 594870"/>
              <a:gd name="connsiteX3" fmla="*/ 696848 w 2365882"/>
              <a:gd name="connsiteY3" fmla="*/ 594870 h 594870"/>
              <a:gd name="connsiteX4" fmla="*/ 0 w 2365882"/>
              <a:gd name="connsiteY4" fmla="*/ 6798 h 594870"/>
              <a:gd name="connsiteX0" fmla="*/ 0 w 2365882"/>
              <a:gd name="connsiteY0" fmla="*/ 6798 h 594870"/>
              <a:gd name="connsiteX1" fmla="*/ 2365882 w 2365882"/>
              <a:gd name="connsiteY1" fmla="*/ 0 h 594870"/>
              <a:gd name="connsiteX2" fmla="*/ 1468479 w 2365882"/>
              <a:gd name="connsiteY2" fmla="*/ 594870 h 594870"/>
              <a:gd name="connsiteX3" fmla="*/ 696848 w 2365882"/>
              <a:gd name="connsiteY3" fmla="*/ 594870 h 594870"/>
              <a:gd name="connsiteX4" fmla="*/ 0 w 2365882"/>
              <a:gd name="connsiteY4" fmla="*/ 6798 h 594870"/>
              <a:gd name="connsiteX0" fmla="*/ 0 w 2365882"/>
              <a:gd name="connsiteY0" fmla="*/ 6798 h 594870"/>
              <a:gd name="connsiteX1" fmla="*/ 2365882 w 2365882"/>
              <a:gd name="connsiteY1" fmla="*/ 0 h 594870"/>
              <a:gd name="connsiteX2" fmla="*/ 1468479 w 2365882"/>
              <a:gd name="connsiteY2" fmla="*/ 594870 h 594870"/>
              <a:gd name="connsiteX3" fmla="*/ 696848 w 2365882"/>
              <a:gd name="connsiteY3" fmla="*/ 594870 h 594870"/>
              <a:gd name="connsiteX4" fmla="*/ 0 w 2365882"/>
              <a:gd name="connsiteY4" fmla="*/ 6798 h 594870"/>
              <a:gd name="connsiteX0" fmla="*/ 0 w 2365882"/>
              <a:gd name="connsiteY0" fmla="*/ 6798 h 594870"/>
              <a:gd name="connsiteX1" fmla="*/ 2365882 w 2365882"/>
              <a:gd name="connsiteY1" fmla="*/ 0 h 594870"/>
              <a:gd name="connsiteX2" fmla="*/ 1468479 w 2365882"/>
              <a:gd name="connsiteY2" fmla="*/ 594870 h 594870"/>
              <a:gd name="connsiteX3" fmla="*/ 696848 w 2365882"/>
              <a:gd name="connsiteY3" fmla="*/ 594870 h 594870"/>
              <a:gd name="connsiteX4" fmla="*/ 0 w 2365882"/>
              <a:gd name="connsiteY4" fmla="*/ 6798 h 594870"/>
              <a:gd name="connsiteX0" fmla="*/ 0 w 3418375"/>
              <a:gd name="connsiteY0" fmla="*/ 21727 h 609799"/>
              <a:gd name="connsiteX1" fmla="*/ 3418375 w 3418375"/>
              <a:gd name="connsiteY1" fmla="*/ 0 h 609799"/>
              <a:gd name="connsiteX2" fmla="*/ 1468479 w 3418375"/>
              <a:gd name="connsiteY2" fmla="*/ 609799 h 609799"/>
              <a:gd name="connsiteX3" fmla="*/ 696848 w 3418375"/>
              <a:gd name="connsiteY3" fmla="*/ 609799 h 609799"/>
              <a:gd name="connsiteX4" fmla="*/ 0 w 3418375"/>
              <a:gd name="connsiteY4" fmla="*/ 21727 h 609799"/>
              <a:gd name="connsiteX0" fmla="*/ 0 w 3418375"/>
              <a:gd name="connsiteY0" fmla="*/ 21727 h 609799"/>
              <a:gd name="connsiteX1" fmla="*/ 3418375 w 3418375"/>
              <a:gd name="connsiteY1" fmla="*/ 0 h 609799"/>
              <a:gd name="connsiteX2" fmla="*/ 1468479 w 3418375"/>
              <a:gd name="connsiteY2" fmla="*/ 609799 h 609799"/>
              <a:gd name="connsiteX3" fmla="*/ 696848 w 3418375"/>
              <a:gd name="connsiteY3" fmla="*/ 609799 h 609799"/>
              <a:gd name="connsiteX4" fmla="*/ 0 w 3418375"/>
              <a:gd name="connsiteY4" fmla="*/ 21727 h 609799"/>
              <a:gd name="connsiteX0" fmla="*/ 0 w 3843851"/>
              <a:gd name="connsiteY0" fmla="*/ 6798 h 609799"/>
              <a:gd name="connsiteX1" fmla="*/ 3843851 w 3843851"/>
              <a:gd name="connsiteY1" fmla="*/ 0 h 609799"/>
              <a:gd name="connsiteX2" fmla="*/ 1893955 w 3843851"/>
              <a:gd name="connsiteY2" fmla="*/ 609799 h 609799"/>
              <a:gd name="connsiteX3" fmla="*/ 1122324 w 3843851"/>
              <a:gd name="connsiteY3" fmla="*/ 609799 h 609799"/>
              <a:gd name="connsiteX4" fmla="*/ 0 w 3843851"/>
              <a:gd name="connsiteY4" fmla="*/ 6798 h 609799"/>
              <a:gd name="connsiteX0" fmla="*/ 0 w 3843851"/>
              <a:gd name="connsiteY0" fmla="*/ 6798 h 609799"/>
              <a:gd name="connsiteX1" fmla="*/ 3843851 w 3843851"/>
              <a:gd name="connsiteY1" fmla="*/ 0 h 609799"/>
              <a:gd name="connsiteX2" fmla="*/ 1893955 w 3843851"/>
              <a:gd name="connsiteY2" fmla="*/ 609799 h 609799"/>
              <a:gd name="connsiteX3" fmla="*/ 1122324 w 3843851"/>
              <a:gd name="connsiteY3" fmla="*/ 609799 h 609799"/>
              <a:gd name="connsiteX4" fmla="*/ 0 w 3843851"/>
              <a:gd name="connsiteY4" fmla="*/ 6798 h 609799"/>
              <a:gd name="connsiteX0" fmla="*/ 0 w 3825190"/>
              <a:gd name="connsiteY0" fmla="*/ 0 h 603001"/>
              <a:gd name="connsiteX1" fmla="*/ 3825190 w 3825190"/>
              <a:gd name="connsiteY1" fmla="*/ 11863 h 603001"/>
              <a:gd name="connsiteX2" fmla="*/ 1893955 w 3825190"/>
              <a:gd name="connsiteY2" fmla="*/ 603001 h 603001"/>
              <a:gd name="connsiteX3" fmla="*/ 1122324 w 3825190"/>
              <a:gd name="connsiteY3" fmla="*/ 603001 h 603001"/>
              <a:gd name="connsiteX4" fmla="*/ 0 w 3825190"/>
              <a:gd name="connsiteY4" fmla="*/ 0 h 603001"/>
              <a:gd name="connsiteX0" fmla="*/ 0 w 3825190"/>
              <a:gd name="connsiteY0" fmla="*/ 0 h 603001"/>
              <a:gd name="connsiteX1" fmla="*/ 3825190 w 3825190"/>
              <a:gd name="connsiteY1" fmla="*/ 11863 h 603001"/>
              <a:gd name="connsiteX2" fmla="*/ 1893955 w 3825190"/>
              <a:gd name="connsiteY2" fmla="*/ 603001 h 603001"/>
              <a:gd name="connsiteX3" fmla="*/ 1122324 w 3825190"/>
              <a:gd name="connsiteY3" fmla="*/ 603001 h 603001"/>
              <a:gd name="connsiteX4" fmla="*/ 0 w 3825190"/>
              <a:gd name="connsiteY4" fmla="*/ 0 h 603001"/>
              <a:gd name="connsiteX0" fmla="*/ 0 w 3825190"/>
              <a:gd name="connsiteY0" fmla="*/ 0 h 603001"/>
              <a:gd name="connsiteX1" fmla="*/ 3825190 w 3825190"/>
              <a:gd name="connsiteY1" fmla="*/ 11863 h 603001"/>
              <a:gd name="connsiteX2" fmla="*/ 1893955 w 3825190"/>
              <a:gd name="connsiteY2" fmla="*/ 603001 h 603001"/>
              <a:gd name="connsiteX3" fmla="*/ 1122324 w 3825190"/>
              <a:gd name="connsiteY3" fmla="*/ 603001 h 603001"/>
              <a:gd name="connsiteX4" fmla="*/ 0 w 3825190"/>
              <a:gd name="connsiteY4" fmla="*/ 0 h 603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5190" h="603001">
                <a:moveTo>
                  <a:pt x="0" y="0"/>
                </a:moveTo>
                <a:lnTo>
                  <a:pt x="3825190" y="11863"/>
                </a:lnTo>
                <a:cubicBezTo>
                  <a:pt x="3047053" y="168098"/>
                  <a:pt x="2155697" y="306133"/>
                  <a:pt x="1893955" y="603001"/>
                </a:cubicBezTo>
                <a:lnTo>
                  <a:pt x="1122324" y="603001"/>
                </a:lnTo>
                <a:cubicBezTo>
                  <a:pt x="930832" y="376384"/>
                  <a:pt x="707623" y="214824"/>
                  <a:pt x="0" y="0"/>
                </a:cubicBezTo>
                <a:close/>
              </a:path>
            </a:pathLst>
          </a:custGeom>
          <a:gradFill>
            <a:gsLst>
              <a:gs pos="0">
                <a:schemeClr val="bg1"/>
              </a:gs>
              <a:gs pos="100000">
                <a:schemeClr val="bg1">
                  <a:lumMod val="6500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0" name="Group 209">
            <a:extLst>
              <a:ext uri="{FF2B5EF4-FFF2-40B4-BE49-F238E27FC236}">
                <a16:creationId xmlns:a16="http://schemas.microsoft.com/office/drawing/2014/main" id="{095C5367-4788-4381-C884-25ED44F4534D}"/>
              </a:ext>
            </a:extLst>
          </p:cNvPr>
          <p:cNvGrpSpPr/>
          <p:nvPr/>
        </p:nvGrpSpPr>
        <p:grpSpPr>
          <a:xfrm>
            <a:off x="9096273" y="2776837"/>
            <a:ext cx="787307" cy="784763"/>
            <a:chOff x="7931929" y="1048244"/>
            <a:chExt cx="787307" cy="784763"/>
          </a:xfrm>
        </p:grpSpPr>
        <p:sp>
          <p:nvSpPr>
            <p:cNvPr id="211" name="Freeform 210">
              <a:extLst>
                <a:ext uri="{FF2B5EF4-FFF2-40B4-BE49-F238E27FC236}">
                  <a16:creationId xmlns:a16="http://schemas.microsoft.com/office/drawing/2014/main" id="{8F9CC302-8F29-27B4-91CD-30CD114A796D}"/>
                </a:ext>
              </a:extLst>
            </p:cNvPr>
            <p:cNvSpPr/>
            <p:nvPr/>
          </p:nvSpPr>
          <p:spPr>
            <a:xfrm>
              <a:off x="8234379" y="1048244"/>
              <a:ext cx="475548" cy="78442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2" name="Freeform 211">
              <a:extLst>
                <a:ext uri="{FF2B5EF4-FFF2-40B4-BE49-F238E27FC236}">
                  <a16:creationId xmlns:a16="http://schemas.microsoft.com/office/drawing/2014/main" id="{21FB84E2-7492-B533-E41F-51428510BA19}"/>
                </a:ext>
              </a:extLst>
            </p:cNvPr>
            <p:cNvSpPr/>
            <p:nvPr/>
          </p:nvSpPr>
          <p:spPr>
            <a:xfrm>
              <a:off x="7931929" y="1249708"/>
              <a:ext cx="590335" cy="582956"/>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13" name="Straight Connector 212">
              <a:extLst>
                <a:ext uri="{FF2B5EF4-FFF2-40B4-BE49-F238E27FC236}">
                  <a16:creationId xmlns:a16="http://schemas.microsoft.com/office/drawing/2014/main" id="{CEE40950-2F5C-BB79-EF25-CF693528AC1D}"/>
                </a:ext>
              </a:extLst>
            </p:cNvPr>
            <p:cNvCxnSpPr/>
            <p:nvPr/>
          </p:nvCxnSpPr>
          <p:spPr>
            <a:xfrm flipV="1">
              <a:off x="7993055" y="1378022"/>
              <a:ext cx="267616" cy="8703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a:extLst>
                <a:ext uri="{FF2B5EF4-FFF2-40B4-BE49-F238E27FC236}">
                  <a16:creationId xmlns:a16="http://schemas.microsoft.com/office/drawing/2014/main" id="{50594F92-2E3C-5BD4-C795-FC2631BD828D}"/>
                </a:ext>
              </a:extLst>
            </p:cNvPr>
            <p:cNvCxnSpPr/>
            <p:nvPr/>
          </p:nvCxnSpPr>
          <p:spPr>
            <a:xfrm>
              <a:off x="7992663" y="1762496"/>
              <a:ext cx="268008"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a:extLst>
                <a:ext uri="{FF2B5EF4-FFF2-40B4-BE49-F238E27FC236}">
                  <a16:creationId xmlns:a16="http://schemas.microsoft.com/office/drawing/2014/main" id="{2163E63A-B7DC-5A14-445F-EDBDD8C9C411}"/>
                </a:ext>
              </a:extLst>
            </p:cNvPr>
            <p:cNvCxnSpPr/>
            <p:nvPr/>
          </p:nvCxnSpPr>
          <p:spPr>
            <a:xfrm flipV="1">
              <a:off x="8609154" y="1185325"/>
              <a:ext cx="0" cy="551210"/>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216" name="Group 215">
              <a:extLst>
                <a:ext uri="{FF2B5EF4-FFF2-40B4-BE49-F238E27FC236}">
                  <a16:creationId xmlns:a16="http://schemas.microsoft.com/office/drawing/2014/main" id="{35162121-A726-C357-7D37-544CD2C5E099}"/>
                </a:ext>
              </a:extLst>
            </p:cNvPr>
            <p:cNvGrpSpPr/>
            <p:nvPr/>
          </p:nvGrpSpPr>
          <p:grpSpPr>
            <a:xfrm>
              <a:off x="8193210" y="1386981"/>
              <a:ext cx="526026" cy="430095"/>
              <a:chOff x="5103720" y="2710261"/>
              <a:chExt cx="580342" cy="363041"/>
            </a:xfrm>
          </p:grpSpPr>
          <p:cxnSp>
            <p:nvCxnSpPr>
              <p:cNvPr id="230" name="Straight Connector 229">
                <a:extLst>
                  <a:ext uri="{FF2B5EF4-FFF2-40B4-BE49-F238E27FC236}">
                    <a16:creationId xmlns:a16="http://schemas.microsoft.com/office/drawing/2014/main" id="{8269878A-7076-CCCE-AECE-309B474C5BEA}"/>
                  </a:ext>
                </a:extLst>
              </p:cNvPr>
              <p:cNvCxnSpPr/>
              <p:nvPr/>
            </p:nvCxnSpPr>
            <p:spPr>
              <a:xfrm>
                <a:off x="5103720" y="2957094"/>
                <a:ext cx="2325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31" name="Group 230">
                <a:extLst>
                  <a:ext uri="{FF2B5EF4-FFF2-40B4-BE49-F238E27FC236}">
                    <a16:creationId xmlns:a16="http://schemas.microsoft.com/office/drawing/2014/main" id="{6B64421A-2B7F-E8BF-50C6-C3C61A2CBE39}"/>
                  </a:ext>
                </a:extLst>
              </p:cNvPr>
              <p:cNvGrpSpPr/>
              <p:nvPr/>
            </p:nvGrpSpPr>
            <p:grpSpPr>
              <a:xfrm>
                <a:off x="5338659" y="2710261"/>
                <a:ext cx="345403" cy="363041"/>
                <a:chOff x="5340524" y="2727977"/>
                <a:chExt cx="355597" cy="354928"/>
              </a:xfrm>
            </p:grpSpPr>
            <p:pic>
              <p:nvPicPr>
                <p:cNvPr id="232" name="Picture 231" descr="server_rack.png">
                  <a:extLst>
                    <a:ext uri="{FF2B5EF4-FFF2-40B4-BE49-F238E27FC236}">
                      <a16:creationId xmlns:a16="http://schemas.microsoft.com/office/drawing/2014/main" id="{B3A63658-A21C-E6CD-67EA-4FF63873E9A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533348" y="2813386"/>
                  <a:ext cx="162773" cy="267072"/>
                </a:xfrm>
                <a:prstGeom prst="rect">
                  <a:avLst/>
                </a:prstGeom>
              </p:spPr>
            </p:pic>
            <p:pic>
              <p:nvPicPr>
                <p:cNvPr id="233" name="Picture 232" descr="server_rack.png">
                  <a:extLst>
                    <a:ext uri="{FF2B5EF4-FFF2-40B4-BE49-F238E27FC236}">
                      <a16:creationId xmlns:a16="http://schemas.microsoft.com/office/drawing/2014/main" id="{2D75A6A7-9808-97FC-11D7-6F5776698FC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340524" y="2827248"/>
                  <a:ext cx="155816" cy="255657"/>
                </a:xfrm>
                <a:prstGeom prst="rect">
                  <a:avLst/>
                </a:prstGeom>
              </p:spPr>
            </p:pic>
            <p:pic>
              <p:nvPicPr>
                <p:cNvPr id="234" name="Picture 233" descr="server_rack.png">
                  <a:extLst>
                    <a:ext uri="{FF2B5EF4-FFF2-40B4-BE49-F238E27FC236}">
                      <a16:creationId xmlns:a16="http://schemas.microsoft.com/office/drawing/2014/main" id="{B6DCB74D-460D-E3AA-FA88-DDD762A4BABE}"/>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415195" y="2727977"/>
                  <a:ext cx="205522" cy="337212"/>
                </a:xfrm>
                <a:prstGeom prst="rect">
                  <a:avLst/>
                </a:prstGeom>
              </p:spPr>
            </p:pic>
          </p:grpSp>
        </p:grpSp>
        <p:cxnSp>
          <p:nvCxnSpPr>
            <p:cNvPr id="217" name="Straight Connector 216">
              <a:extLst>
                <a:ext uri="{FF2B5EF4-FFF2-40B4-BE49-F238E27FC236}">
                  <a16:creationId xmlns:a16="http://schemas.microsoft.com/office/drawing/2014/main" id="{DEC61876-8804-A8FC-379B-497185B0C660}"/>
                </a:ext>
              </a:extLst>
            </p:cNvPr>
            <p:cNvCxnSpPr/>
            <p:nvPr/>
          </p:nvCxnSpPr>
          <p:spPr>
            <a:xfrm flipV="1">
              <a:off x="7997478" y="1599083"/>
              <a:ext cx="263193" cy="19846"/>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a:extLst>
                <a:ext uri="{FF2B5EF4-FFF2-40B4-BE49-F238E27FC236}">
                  <a16:creationId xmlns:a16="http://schemas.microsoft.com/office/drawing/2014/main" id="{52221E00-B614-F09B-5071-271DD3FCF570}"/>
                </a:ext>
              </a:extLst>
            </p:cNvPr>
            <p:cNvCxnSpPr/>
            <p:nvPr/>
          </p:nvCxnSpPr>
          <p:spPr>
            <a:xfrm flipV="1">
              <a:off x="7997478" y="1478364"/>
              <a:ext cx="263193" cy="5734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219" name="Group 218">
              <a:extLst>
                <a:ext uri="{FF2B5EF4-FFF2-40B4-BE49-F238E27FC236}">
                  <a16:creationId xmlns:a16="http://schemas.microsoft.com/office/drawing/2014/main" id="{E969E2D2-13DC-53ED-9FB6-C6F4702F51B8}"/>
                </a:ext>
              </a:extLst>
            </p:cNvPr>
            <p:cNvGrpSpPr/>
            <p:nvPr/>
          </p:nvGrpSpPr>
          <p:grpSpPr>
            <a:xfrm>
              <a:off x="8023158" y="1649487"/>
              <a:ext cx="255728" cy="127629"/>
              <a:chOff x="8031847" y="1585112"/>
              <a:chExt cx="258386" cy="130948"/>
            </a:xfrm>
          </p:grpSpPr>
          <p:sp>
            <p:nvSpPr>
              <p:cNvPr id="223" name="Freeform 222">
                <a:extLst>
                  <a:ext uri="{FF2B5EF4-FFF2-40B4-BE49-F238E27FC236}">
                    <a16:creationId xmlns:a16="http://schemas.microsoft.com/office/drawing/2014/main" id="{D4E84770-2A37-1B2D-3648-4897C0574063}"/>
                  </a:ext>
                </a:extLst>
              </p:cNvPr>
              <p:cNvSpPr/>
              <p:nvPr/>
            </p:nvSpPr>
            <p:spPr>
              <a:xfrm>
                <a:off x="8031847" y="1630439"/>
                <a:ext cx="258386" cy="85621"/>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24" name="Oval 223">
                <a:extLst>
                  <a:ext uri="{FF2B5EF4-FFF2-40B4-BE49-F238E27FC236}">
                    <a16:creationId xmlns:a16="http://schemas.microsoft.com/office/drawing/2014/main" id="{DF4F45F3-241B-B41F-98B3-6444873E18F9}"/>
                  </a:ext>
                </a:extLst>
              </p:cNvPr>
              <p:cNvSpPr/>
              <p:nvPr/>
            </p:nvSpPr>
            <p:spPr>
              <a:xfrm>
                <a:off x="8031996" y="1585112"/>
                <a:ext cx="258073" cy="84771"/>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25" name="Group 224">
                <a:extLst>
                  <a:ext uri="{FF2B5EF4-FFF2-40B4-BE49-F238E27FC236}">
                    <a16:creationId xmlns:a16="http://schemas.microsoft.com/office/drawing/2014/main" id="{C9F196F5-D4E9-E6E9-6750-398FC0AACC08}"/>
                  </a:ext>
                </a:extLst>
              </p:cNvPr>
              <p:cNvGrpSpPr/>
              <p:nvPr/>
            </p:nvGrpSpPr>
            <p:grpSpPr>
              <a:xfrm>
                <a:off x="8070168" y="1595886"/>
                <a:ext cx="181696" cy="62287"/>
                <a:chOff x="7786941" y="2884917"/>
                <a:chExt cx="897649" cy="353919"/>
              </a:xfrm>
            </p:grpSpPr>
            <p:sp>
              <p:nvSpPr>
                <p:cNvPr id="226" name="Freeform 225">
                  <a:extLst>
                    <a:ext uri="{FF2B5EF4-FFF2-40B4-BE49-F238E27FC236}">
                      <a16:creationId xmlns:a16="http://schemas.microsoft.com/office/drawing/2014/main" id="{F1673CAB-A396-AE6D-71AD-9CAF2149BF3F}"/>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7" name="Freeform 226">
                  <a:extLst>
                    <a:ext uri="{FF2B5EF4-FFF2-40B4-BE49-F238E27FC236}">
                      <a16:creationId xmlns:a16="http://schemas.microsoft.com/office/drawing/2014/main" id="{6DF01F39-D88A-9E6C-B1C5-A507063D86E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8" name="Freeform 227">
                  <a:extLst>
                    <a:ext uri="{FF2B5EF4-FFF2-40B4-BE49-F238E27FC236}">
                      <a16:creationId xmlns:a16="http://schemas.microsoft.com/office/drawing/2014/main" id="{4677064C-5AE0-3217-A244-37B68D767D0D}"/>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9" name="Freeform 228">
                  <a:extLst>
                    <a:ext uri="{FF2B5EF4-FFF2-40B4-BE49-F238E27FC236}">
                      <a16:creationId xmlns:a16="http://schemas.microsoft.com/office/drawing/2014/main" id="{C7BD203A-C6A3-1E61-0148-B69AF1081A5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220" name="Can 219">
              <a:extLst>
                <a:ext uri="{FF2B5EF4-FFF2-40B4-BE49-F238E27FC236}">
                  <a16:creationId xmlns:a16="http://schemas.microsoft.com/office/drawing/2014/main" id="{46C117DE-9B6B-D4A0-99A8-B8F117365482}"/>
                </a:ext>
              </a:extLst>
            </p:cNvPr>
            <p:cNvSpPr/>
            <p:nvPr/>
          </p:nvSpPr>
          <p:spPr>
            <a:xfrm>
              <a:off x="8309514" y="1475041"/>
              <a:ext cx="124055" cy="161289"/>
            </a:xfrm>
            <a:prstGeom prst="can">
              <a:avLst/>
            </a:prstGeom>
            <a:solidFill>
              <a:srgbClr val="0012A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1" name="Straight Connector 220">
              <a:extLst>
                <a:ext uri="{FF2B5EF4-FFF2-40B4-BE49-F238E27FC236}">
                  <a16:creationId xmlns:a16="http://schemas.microsoft.com/office/drawing/2014/main" id="{5B250C15-A0EA-808F-2010-D3E4DC874139}"/>
                </a:ext>
              </a:extLst>
            </p:cNvPr>
            <p:cNvCxnSpPr>
              <a:cxnSpLocks/>
              <a:endCxn id="220" idx="3"/>
            </p:cNvCxnSpPr>
            <p:nvPr/>
          </p:nvCxnSpPr>
          <p:spPr>
            <a:xfrm flipV="1">
              <a:off x="8371542" y="1636330"/>
              <a:ext cx="0" cy="3634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5C7C6336-2FBB-0F2B-06F9-82544777D5B1}"/>
                </a:ext>
              </a:extLst>
            </p:cNvPr>
            <p:cNvCxnSpPr/>
            <p:nvPr/>
          </p:nvCxnSpPr>
          <p:spPr>
            <a:xfrm>
              <a:off x="8317605" y="1268077"/>
              <a:ext cx="0" cy="564930"/>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sp>
        <p:nvSpPr>
          <p:cNvPr id="235" name="TextBox 234">
            <a:extLst>
              <a:ext uri="{FF2B5EF4-FFF2-40B4-BE49-F238E27FC236}">
                <a16:creationId xmlns:a16="http://schemas.microsoft.com/office/drawing/2014/main" id="{9E9F0E59-3F3A-8E96-7C6A-1840242176B0}"/>
              </a:ext>
            </a:extLst>
          </p:cNvPr>
          <p:cNvSpPr txBox="1"/>
          <p:nvPr/>
        </p:nvSpPr>
        <p:spPr>
          <a:xfrm>
            <a:off x="8852721" y="2494350"/>
            <a:ext cx="194457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Core Network Functions</a:t>
            </a:r>
          </a:p>
        </p:txBody>
      </p:sp>
      <p:pic>
        <p:nvPicPr>
          <p:cNvPr id="236" name="Picture 235">
            <a:extLst>
              <a:ext uri="{FF2B5EF4-FFF2-40B4-BE49-F238E27FC236}">
                <a16:creationId xmlns:a16="http://schemas.microsoft.com/office/drawing/2014/main" id="{AE82BE00-AFBF-4C38-2174-F6FE5BD43A5A}"/>
              </a:ext>
            </a:extLst>
          </p:cNvPr>
          <p:cNvPicPr>
            <a:picLocks noChangeAspect="1"/>
          </p:cNvPicPr>
          <p:nvPr/>
        </p:nvPicPr>
        <p:blipFill>
          <a:blip r:embed="rId12"/>
          <a:stretch>
            <a:fillRect/>
          </a:stretch>
        </p:blipFill>
        <p:spPr>
          <a:xfrm>
            <a:off x="7518658" y="1569762"/>
            <a:ext cx="4244865" cy="1008057"/>
          </a:xfrm>
          <a:prstGeom prst="rect">
            <a:avLst/>
          </a:prstGeom>
        </p:spPr>
      </p:pic>
      <p:cxnSp>
        <p:nvCxnSpPr>
          <p:cNvPr id="44" name="Straight Connector 43">
            <a:extLst>
              <a:ext uri="{FF2B5EF4-FFF2-40B4-BE49-F238E27FC236}">
                <a16:creationId xmlns:a16="http://schemas.microsoft.com/office/drawing/2014/main" id="{945F7844-529F-78BB-E339-1DA1827B3653}"/>
              </a:ext>
            </a:extLst>
          </p:cNvPr>
          <p:cNvCxnSpPr>
            <a:cxnSpLocks/>
            <a:stCxn id="192" idx="3"/>
            <a:endCxn id="30" idx="5"/>
          </p:cNvCxnSpPr>
          <p:nvPr/>
        </p:nvCxnSpPr>
        <p:spPr>
          <a:xfrm flipH="1" flipV="1">
            <a:off x="7372709" y="3607700"/>
            <a:ext cx="581786" cy="293874"/>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F2767AAC-E88E-4FAA-EBAA-C1313487E121}"/>
              </a:ext>
            </a:extLst>
          </p:cNvPr>
          <p:cNvCxnSpPr>
            <a:cxnSpLocks/>
            <a:stCxn id="49" idx="3"/>
            <a:endCxn id="548" idx="3"/>
          </p:cNvCxnSpPr>
          <p:nvPr/>
        </p:nvCxnSpPr>
        <p:spPr>
          <a:xfrm flipH="1">
            <a:off x="7436478" y="4533634"/>
            <a:ext cx="430992" cy="46208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 name="Group 4">
            <a:extLst>
              <a:ext uri="{FF2B5EF4-FFF2-40B4-BE49-F238E27FC236}">
                <a16:creationId xmlns:a16="http://schemas.microsoft.com/office/drawing/2014/main" id="{226AEA8F-036B-F79C-1C70-4FA9D0D110AF}"/>
              </a:ext>
            </a:extLst>
          </p:cNvPr>
          <p:cNvGrpSpPr/>
          <p:nvPr/>
        </p:nvGrpSpPr>
        <p:grpSpPr>
          <a:xfrm>
            <a:off x="6376426" y="3062972"/>
            <a:ext cx="1252484" cy="939798"/>
            <a:chOff x="342047" y="413395"/>
            <a:chExt cx="2472266" cy="2058912"/>
          </a:xfrm>
        </p:grpSpPr>
        <p:sp>
          <p:nvSpPr>
            <p:cNvPr id="9" name="Oval 23">
              <a:extLst>
                <a:ext uri="{FF2B5EF4-FFF2-40B4-BE49-F238E27FC236}">
                  <a16:creationId xmlns:a16="http://schemas.microsoft.com/office/drawing/2014/main" id="{F6749701-9223-9D5F-9DEC-FF2AD121B861}"/>
                </a:ext>
              </a:extLst>
            </p:cNvPr>
            <p:cNvSpPr>
              <a:spLocks noChangeArrowheads="1"/>
            </p:cNvSpPr>
            <p:nvPr/>
          </p:nvSpPr>
          <p:spPr bwMode="auto">
            <a:xfrm>
              <a:off x="342047" y="413395"/>
              <a:ext cx="2472266" cy="2058912"/>
            </a:xfrm>
            <a:prstGeom prst="ellipse">
              <a:avLst/>
            </a:prstGeom>
            <a:gradFill flip="none" rotWithShape="1">
              <a:gsLst>
                <a:gs pos="2000">
                  <a:schemeClr val="accent1">
                    <a:lumMod val="45000"/>
                    <a:lumOff val="55000"/>
                  </a:schemeClr>
                </a:gs>
                <a:gs pos="99000">
                  <a:schemeClr val="accent1">
                    <a:lumMod val="30000"/>
                    <a:lumOff val="70000"/>
                    <a:alpha val="65599"/>
                  </a:schemeClr>
                </a:gs>
              </a:gsLst>
              <a:path path="circle">
                <a:fillToRect l="50000" t="50000" r="50000" b="50000"/>
              </a:path>
              <a:tileRect/>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grpSp>
          <p:nvGrpSpPr>
            <p:cNvPr id="11" name="Group 403">
              <a:extLst>
                <a:ext uri="{FF2B5EF4-FFF2-40B4-BE49-F238E27FC236}">
                  <a16:creationId xmlns:a16="http://schemas.microsoft.com/office/drawing/2014/main" id="{4C452CD4-AD5B-95AA-D4F9-6FE020575CCB}"/>
                </a:ext>
              </a:extLst>
            </p:cNvPr>
            <p:cNvGrpSpPr>
              <a:grpSpLocks/>
            </p:cNvGrpSpPr>
            <p:nvPr/>
          </p:nvGrpSpPr>
          <p:grpSpPr bwMode="auto">
            <a:xfrm>
              <a:off x="824161" y="828484"/>
              <a:ext cx="451636" cy="385409"/>
              <a:chOff x="2751" y="1851"/>
              <a:chExt cx="462" cy="478"/>
            </a:xfrm>
          </p:grpSpPr>
          <p:pic>
            <p:nvPicPr>
              <p:cNvPr id="61" name="Picture 364" descr="iphone_stylized_small">
                <a:extLst>
                  <a:ext uri="{FF2B5EF4-FFF2-40B4-BE49-F238E27FC236}">
                    <a16:creationId xmlns:a16="http://schemas.microsoft.com/office/drawing/2014/main" id="{FBF94A5C-B694-AF51-9006-C472C5002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2" name="Picture 402" descr="antenna_radiation_stylized">
                <a:extLst>
                  <a:ext uri="{FF2B5EF4-FFF2-40B4-BE49-F238E27FC236}">
                    <a16:creationId xmlns:a16="http://schemas.microsoft.com/office/drawing/2014/main" id="{DB9225D3-15EA-7F5E-E9D8-AD92F3C84F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2" name="Group 356">
              <a:extLst>
                <a:ext uri="{FF2B5EF4-FFF2-40B4-BE49-F238E27FC236}">
                  <a16:creationId xmlns:a16="http://schemas.microsoft.com/office/drawing/2014/main" id="{BEDBB11A-33F3-74FA-783E-69D23FD4B445}"/>
                </a:ext>
              </a:extLst>
            </p:cNvPr>
            <p:cNvGrpSpPr>
              <a:grpSpLocks/>
            </p:cNvGrpSpPr>
            <p:nvPr/>
          </p:nvGrpSpPr>
          <p:grpSpPr bwMode="auto">
            <a:xfrm>
              <a:off x="1844614" y="1915832"/>
              <a:ext cx="325068" cy="331553"/>
              <a:chOff x="313" y="1497"/>
              <a:chExt cx="1152" cy="1014"/>
            </a:xfrm>
          </p:grpSpPr>
          <p:pic>
            <p:nvPicPr>
              <p:cNvPr id="58" name="Picture 354" descr="laptop_stylized_small">
                <a:extLst>
                  <a:ext uri="{FF2B5EF4-FFF2-40B4-BE49-F238E27FC236}">
                    <a16:creationId xmlns:a16="http://schemas.microsoft.com/office/drawing/2014/main" id="{7CFB7C69-E361-BEB3-8C20-BF3283D35D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 name="Picture 355" descr="antenna_stylized">
                <a:extLst>
                  <a:ext uri="{FF2B5EF4-FFF2-40B4-BE49-F238E27FC236}">
                    <a16:creationId xmlns:a16="http://schemas.microsoft.com/office/drawing/2014/main" id="{37F28B4D-9BFB-1531-65FA-69DD4F6492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3" name="Group 403">
              <a:extLst>
                <a:ext uri="{FF2B5EF4-FFF2-40B4-BE49-F238E27FC236}">
                  <a16:creationId xmlns:a16="http://schemas.microsoft.com/office/drawing/2014/main" id="{60EEF4E6-EDC3-D9BF-D035-DE55E7B971E9}"/>
                </a:ext>
              </a:extLst>
            </p:cNvPr>
            <p:cNvGrpSpPr>
              <a:grpSpLocks/>
            </p:cNvGrpSpPr>
            <p:nvPr/>
          </p:nvGrpSpPr>
          <p:grpSpPr bwMode="auto">
            <a:xfrm>
              <a:off x="1134502" y="1979659"/>
              <a:ext cx="451636" cy="385409"/>
              <a:chOff x="2751" y="1851"/>
              <a:chExt cx="462" cy="478"/>
            </a:xfrm>
          </p:grpSpPr>
          <p:pic>
            <p:nvPicPr>
              <p:cNvPr id="56" name="Picture 364" descr="iphone_stylized_small">
                <a:extLst>
                  <a:ext uri="{FF2B5EF4-FFF2-40B4-BE49-F238E27FC236}">
                    <a16:creationId xmlns:a16="http://schemas.microsoft.com/office/drawing/2014/main" id="{6CAB2EF8-8F03-E257-ACDE-3F2202EB42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 name="Picture 402" descr="antenna_radiation_stylized">
                <a:extLst>
                  <a:ext uri="{FF2B5EF4-FFF2-40B4-BE49-F238E27FC236}">
                    <a16:creationId xmlns:a16="http://schemas.microsoft.com/office/drawing/2014/main" id="{C96FF0AA-2FD6-45A4-51F7-92A24182B8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6" name="Picture 15" descr="A black drone with white lines&#10;&#10;Description automatically generated">
              <a:extLst>
                <a:ext uri="{FF2B5EF4-FFF2-40B4-BE49-F238E27FC236}">
                  <a16:creationId xmlns:a16="http://schemas.microsoft.com/office/drawing/2014/main" id="{A427BDCA-9C08-B865-CFA7-8DD3B184DB4F}"/>
                </a:ext>
              </a:extLst>
            </p:cNvPr>
            <p:cNvPicPr>
              <a:picLocks noChangeAspect="1"/>
            </p:cNvPicPr>
            <p:nvPr/>
          </p:nvPicPr>
          <p:blipFill>
            <a:blip r:embed="rId7"/>
            <a:stretch>
              <a:fillRect/>
            </a:stretch>
          </p:blipFill>
          <p:spPr>
            <a:xfrm>
              <a:off x="1275797" y="481124"/>
              <a:ext cx="656527" cy="437685"/>
            </a:xfrm>
            <a:prstGeom prst="rect">
              <a:avLst/>
            </a:prstGeom>
          </p:spPr>
        </p:pic>
        <p:pic>
          <p:nvPicPr>
            <p:cNvPr id="17" name="Picture 16" descr="A car with an antenna&#10;&#10;Description automatically generated">
              <a:extLst>
                <a:ext uri="{FF2B5EF4-FFF2-40B4-BE49-F238E27FC236}">
                  <a16:creationId xmlns:a16="http://schemas.microsoft.com/office/drawing/2014/main" id="{F974D42C-F516-2BCB-F557-0E56F008CC9F}"/>
                </a:ext>
              </a:extLst>
            </p:cNvPr>
            <p:cNvPicPr>
              <a:picLocks noChangeAspect="1"/>
            </p:cNvPicPr>
            <p:nvPr/>
          </p:nvPicPr>
          <p:blipFill>
            <a:blip r:embed="rId8"/>
            <a:stretch>
              <a:fillRect/>
            </a:stretch>
          </p:blipFill>
          <p:spPr>
            <a:xfrm>
              <a:off x="473635" y="1528114"/>
              <a:ext cx="776896" cy="407221"/>
            </a:xfrm>
            <a:prstGeom prst="rect">
              <a:avLst/>
            </a:prstGeom>
          </p:spPr>
        </p:pic>
        <p:grpSp>
          <p:nvGrpSpPr>
            <p:cNvPr id="18" name="Group 17">
              <a:extLst>
                <a:ext uri="{FF2B5EF4-FFF2-40B4-BE49-F238E27FC236}">
                  <a16:creationId xmlns:a16="http://schemas.microsoft.com/office/drawing/2014/main" id="{0BCFD2DB-1E1C-C02C-747D-8A351DDD546F}"/>
                </a:ext>
              </a:extLst>
            </p:cNvPr>
            <p:cNvGrpSpPr/>
            <p:nvPr/>
          </p:nvGrpSpPr>
          <p:grpSpPr>
            <a:xfrm>
              <a:off x="1866826" y="664424"/>
              <a:ext cx="694858" cy="1046469"/>
              <a:chOff x="5889335" y="1598309"/>
              <a:chExt cx="694858" cy="1046469"/>
            </a:xfrm>
          </p:grpSpPr>
          <p:grpSp>
            <p:nvGrpSpPr>
              <p:cNvPr id="19" name="Group 817">
                <a:extLst>
                  <a:ext uri="{FF2B5EF4-FFF2-40B4-BE49-F238E27FC236}">
                    <a16:creationId xmlns:a16="http://schemas.microsoft.com/office/drawing/2014/main" id="{EAFACFC5-5A93-5CC3-5824-F76FCB00DC91}"/>
                  </a:ext>
                </a:extLst>
              </p:cNvPr>
              <p:cNvGrpSpPr>
                <a:grpSpLocks/>
              </p:cNvGrpSpPr>
              <p:nvPr/>
            </p:nvGrpSpPr>
            <p:grpSpPr bwMode="auto">
              <a:xfrm>
                <a:off x="5971949" y="1598309"/>
                <a:ext cx="466245" cy="434369"/>
                <a:chOff x="2920" y="1424"/>
                <a:chExt cx="326" cy="320"/>
              </a:xfrm>
            </p:grpSpPr>
            <p:sp>
              <p:nvSpPr>
                <p:cNvPr id="40" name="Oval 818">
                  <a:extLst>
                    <a:ext uri="{FF2B5EF4-FFF2-40B4-BE49-F238E27FC236}">
                      <a16:creationId xmlns:a16="http://schemas.microsoft.com/office/drawing/2014/main" id="{7C629BE1-4E53-C928-C6D5-0979E2F7D1C1}"/>
                    </a:ext>
                  </a:extLst>
                </p:cNvPr>
                <p:cNvSpPr>
                  <a:spLocks noChangeArrowheads="1"/>
                </p:cNvSpPr>
                <p:nvPr/>
              </p:nvSpPr>
              <p:spPr bwMode="auto">
                <a:xfrm>
                  <a:off x="2920" y="1445"/>
                  <a:ext cx="326" cy="289"/>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1" name="Group 819">
                  <a:extLst>
                    <a:ext uri="{FF2B5EF4-FFF2-40B4-BE49-F238E27FC236}">
                      <a16:creationId xmlns:a16="http://schemas.microsoft.com/office/drawing/2014/main" id="{923EAF1A-467E-AAF4-28D4-644DE5CBC28C}"/>
                    </a:ext>
                  </a:extLst>
                </p:cNvPr>
                <p:cNvGrpSpPr>
                  <a:grpSpLocks/>
                </p:cNvGrpSpPr>
                <p:nvPr/>
              </p:nvGrpSpPr>
              <p:grpSpPr bwMode="auto">
                <a:xfrm>
                  <a:off x="2949" y="1424"/>
                  <a:ext cx="265" cy="280"/>
                  <a:chOff x="2949" y="1424"/>
                  <a:chExt cx="265" cy="280"/>
                </a:xfrm>
              </p:grpSpPr>
              <p:sp>
                <p:nvSpPr>
                  <p:cNvPr id="43" name="Oval 820">
                    <a:extLst>
                      <a:ext uri="{FF2B5EF4-FFF2-40B4-BE49-F238E27FC236}">
                        <a16:creationId xmlns:a16="http://schemas.microsoft.com/office/drawing/2014/main" id="{62056BE7-222C-9E47-2933-C0156EFAF520}"/>
                      </a:ext>
                    </a:extLst>
                  </p:cNvPr>
                  <p:cNvSpPr>
                    <a:spLocks noChangeArrowheads="1"/>
                  </p:cNvSpPr>
                  <p:nvPr/>
                </p:nvSpPr>
                <p:spPr bwMode="auto">
                  <a:xfrm>
                    <a:off x="3030" y="1545"/>
                    <a:ext cx="107" cy="92"/>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Oval 821">
                    <a:extLst>
                      <a:ext uri="{FF2B5EF4-FFF2-40B4-BE49-F238E27FC236}">
                        <a16:creationId xmlns:a16="http://schemas.microsoft.com/office/drawing/2014/main" id="{A0C3B448-4CFF-AB01-C677-49AFB835DDD7}"/>
                      </a:ext>
                    </a:extLst>
                  </p:cNvPr>
                  <p:cNvSpPr>
                    <a:spLocks noChangeArrowheads="1"/>
                  </p:cNvSpPr>
                  <p:nvPr/>
                </p:nvSpPr>
                <p:spPr bwMode="auto">
                  <a:xfrm>
                    <a:off x="3006" y="1525"/>
                    <a:ext cx="154" cy="131"/>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Oval 822">
                    <a:extLst>
                      <a:ext uri="{FF2B5EF4-FFF2-40B4-BE49-F238E27FC236}">
                        <a16:creationId xmlns:a16="http://schemas.microsoft.com/office/drawing/2014/main" id="{55AE3259-E3BA-F030-C567-E13F8519B7DE}"/>
                      </a:ext>
                    </a:extLst>
                  </p:cNvPr>
                  <p:cNvSpPr>
                    <a:spLocks noChangeArrowheads="1"/>
                  </p:cNvSpPr>
                  <p:nvPr/>
                </p:nvSpPr>
                <p:spPr bwMode="auto">
                  <a:xfrm>
                    <a:off x="2983" y="1501"/>
                    <a:ext cx="203" cy="179"/>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Oval 823">
                    <a:extLst>
                      <a:ext uri="{FF2B5EF4-FFF2-40B4-BE49-F238E27FC236}">
                        <a16:creationId xmlns:a16="http://schemas.microsoft.com/office/drawing/2014/main" id="{E613C7BE-9DF3-7A30-9E43-9D31DCDD1AA0}"/>
                      </a:ext>
                    </a:extLst>
                  </p:cNvPr>
                  <p:cNvSpPr>
                    <a:spLocks noChangeArrowheads="1"/>
                  </p:cNvSpPr>
                  <p:nvPr/>
                </p:nvSpPr>
                <p:spPr bwMode="auto">
                  <a:xfrm>
                    <a:off x="2949" y="1476"/>
                    <a:ext cx="265" cy="228"/>
                  </a:xfrm>
                  <a:prstGeom prst="ellipse">
                    <a:avLst/>
                  </a:prstGeom>
                  <a:noFill/>
                  <a:ln w="12700">
                    <a:solidFill>
                      <a:srgbClr val="01119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Freeform 824">
                    <a:extLst>
                      <a:ext uri="{FF2B5EF4-FFF2-40B4-BE49-F238E27FC236}">
                        <a16:creationId xmlns:a16="http://schemas.microsoft.com/office/drawing/2014/main" id="{48AA6B0F-6D4A-2C2F-86BC-CB794F14E745}"/>
                      </a:ext>
                    </a:extLst>
                  </p:cNvPr>
                  <p:cNvSpPr>
                    <a:spLocks/>
                  </p:cNvSpPr>
                  <p:nvPr/>
                </p:nvSpPr>
                <p:spPr bwMode="auto">
                  <a:xfrm flipV="1">
                    <a:off x="2987" y="1424"/>
                    <a:ext cx="205" cy="143"/>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C8D6EE"/>
                  </a:solidFill>
                  <a:ln>
                    <a:noFill/>
                  </a:ln>
                  <a:effectLst/>
                  <a:extLst>
                    <a:ext uri="{91240B29-F687-4f45-9708-019B960494DF}">
                      <a14:hiddenLine xmlns="" xmlns:a14="http://schemas.microsoft.com/office/drawing/2010/main" w="19050" cmpd="sng">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2" name="Freeform 825">
                  <a:extLst>
                    <a:ext uri="{FF2B5EF4-FFF2-40B4-BE49-F238E27FC236}">
                      <a16:creationId xmlns:a16="http://schemas.microsoft.com/office/drawing/2014/main" id="{2A3DD5CC-2739-7C02-0AB9-6DEC46D0B518}"/>
                    </a:ext>
                  </a:extLst>
                </p:cNvPr>
                <p:cNvSpPr>
                  <a:spLocks/>
                </p:cNvSpPr>
                <p:nvPr/>
              </p:nvSpPr>
              <p:spPr bwMode="auto">
                <a:xfrm>
                  <a:off x="2995" y="1615"/>
                  <a:ext cx="178" cy="129"/>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C8D6EE"/>
                </a:solidFill>
                <a:ln w="19050" cmpd="sng">
                  <a:no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0" name="Group 19">
                <a:extLst>
                  <a:ext uri="{FF2B5EF4-FFF2-40B4-BE49-F238E27FC236}">
                    <a16:creationId xmlns:a16="http://schemas.microsoft.com/office/drawing/2014/main" id="{174AAA7C-BFFA-14FC-7479-E8AFD0159B89}"/>
                  </a:ext>
                </a:extLst>
              </p:cNvPr>
              <p:cNvGrpSpPr/>
              <p:nvPr/>
            </p:nvGrpSpPr>
            <p:grpSpPr>
              <a:xfrm>
                <a:off x="5988685" y="1818858"/>
                <a:ext cx="437474" cy="596272"/>
                <a:chOff x="3585986" y="1924272"/>
                <a:chExt cx="468358" cy="1018983"/>
              </a:xfrm>
            </p:grpSpPr>
            <p:sp>
              <p:nvSpPr>
                <p:cNvPr id="36" name="Rectangle 35">
                  <a:extLst>
                    <a:ext uri="{FF2B5EF4-FFF2-40B4-BE49-F238E27FC236}">
                      <a16:creationId xmlns:a16="http://schemas.microsoft.com/office/drawing/2014/main" id="{C14695CF-2A93-B5FF-DD3C-56832E7ECEE4}"/>
                    </a:ext>
                  </a:extLst>
                </p:cNvPr>
                <p:cNvSpPr/>
                <p:nvPr/>
              </p:nvSpPr>
              <p:spPr>
                <a:xfrm>
                  <a:off x="3793799" y="1924272"/>
                  <a:ext cx="61211" cy="10189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1B70BC73-A507-E6F0-5864-0C76995799B4}"/>
                    </a:ext>
                  </a:extLst>
                </p:cNvPr>
                <p:cNvSpPr/>
                <p:nvPr/>
              </p:nvSpPr>
              <p:spPr>
                <a:xfrm rot="5400000">
                  <a:off x="3797305" y="1906792"/>
                  <a:ext cx="45719" cy="4683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CF531865-E6D5-3391-17E3-A39C6043324F}"/>
                    </a:ext>
                  </a:extLst>
                </p:cNvPr>
                <p:cNvSpPr/>
                <p:nvPr/>
              </p:nvSpPr>
              <p:spPr>
                <a:xfrm>
                  <a:off x="3641274" y="2079689"/>
                  <a:ext cx="97237" cy="1682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4DF89039-E60B-DD48-49DA-5A6C6775083C}"/>
                    </a:ext>
                  </a:extLst>
                </p:cNvPr>
                <p:cNvSpPr/>
                <p:nvPr/>
              </p:nvSpPr>
              <p:spPr>
                <a:xfrm>
                  <a:off x="3942084" y="2069884"/>
                  <a:ext cx="45719" cy="30343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2" name="Group 21">
                <a:extLst>
                  <a:ext uri="{FF2B5EF4-FFF2-40B4-BE49-F238E27FC236}">
                    <a16:creationId xmlns:a16="http://schemas.microsoft.com/office/drawing/2014/main" id="{915E7A83-A518-5558-C0A8-FA430FE1C635}"/>
                  </a:ext>
                </a:extLst>
              </p:cNvPr>
              <p:cNvGrpSpPr/>
              <p:nvPr/>
            </p:nvGrpSpPr>
            <p:grpSpPr>
              <a:xfrm>
                <a:off x="5889335" y="2048021"/>
                <a:ext cx="694858" cy="596757"/>
                <a:chOff x="2913744" y="2211770"/>
                <a:chExt cx="694858" cy="596757"/>
              </a:xfrm>
            </p:grpSpPr>
            <p:grpSp>
              <p:nvGrpSpPr>
                <p:cNvPr id="23" name="Group 22">
                  <a:extLst>
                    <a:ext uri="{FF2B5EF4-FFF2-40B4-BE49-F238E27FC236}">
                      <a16:creationId xmlns:a16="http://schemas.microsoft.com/office/drawing/2014/main" id="{B012621E-DA43-EC3A-A6ED-F83292BB53CF}"/>
                    </a:ext>
                  </a:extLst>
                </p:cNvPr>
                <p:cNvGrpSpPr/>
                <p:nvPr/>
              </p:nvGrpSpPr>
              <p:grpSpPr>
                <a:xfrm>
                  <a:off x="2913744" y="2416607"/>
                  <a:ext cx="694858" cy="391920"/>
                  <a:chOff x="340314" y="959725"/>
                  <a:chExt cx="710987" cy="333816"/>
                </a:xfrm>
              </p:grpSpPr>
              <p:sp>
                <p:nvSpPr>
                  <p:cNvPr id="25" name="Oval 24">
                    <a:extLst>
                      <a:ext uri="{FF2B5EF4-FFF2-40B4-BE49-F238E27FC236}">
                        <a16:creationId xmlns:a16="http://schemas.microsoft.com/office/drawing/2014/main" id="{7C87FFBA-F613-6BEC-87A1-9DD400EE27AA}"/>
                      </a:ext>
                    </a:extLst>
                  </p:cNvPr>
                  <p:cNvSpPr/>
                  <p:nvPr/>
                </p:nvSpPr>
                <p:spPr>
                  <a:xfrm flipV="1">
                    <a:off x="340314" y="1069853"/>
                    <a:ext cx="710987" cy="22368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2A70034A-32C1-7AF5-9277-B739597BF239}"/>
                      </a:ext>
                    </a:extLst>
                  </p:cNvPr>
                  <p:cNvGrpSpPr/>
                  <p:nvPr/>
                </p:nvGrpSpPr>
                <p:grpSpPr>
                  <a:xfrm>
                    <a:off x="519850" y="1126797"/>
                    <a:ext cx="319417" cy="141293"/>
                    <a:chOff x="7493876" y="2774731"/>
                    <a:chExt cx="1481958" cy="894622"/>
                  </a:xfrm>
                </p:grpSpPr>
                <p:sp>
                  <p:nvSpPr>
                    <p:cNvPr id="29" name="Freeform 28">
                      <a:extLst>
                        <a:ext uri="{FF2B5EF4-FFF2-40B4-BE49-F238E27FC236}">
                          <a16:creationId xmlns:a16="http://schemas.microsoft.com/office/drawing/2014/main" id="{6E1E8BD9-D800-E2C7-15B9-D3E07145FAC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30" name="Oval 29">
                      <a:extLst>
                        <a:ext uri="{FF2B5EF4-FFF2-40B4-BE49-F238E27FC236}">
                          <a16:creationId xmlns:a16="http://schemas.microsoft.com/office/drawing/2014/main" id="{F8C9A0FB-952B-5AE2-1CDD-51380C55A900}"/>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31" name="Group 30">
                      <a:extLst>
                        <a:ext uri="{FF2B5EF4-FFF2-40B4-BE49-F238E27FC236}">
                          <a16:creationId xmlns:a16="http://schemas.microsoft.com/office/drawing/2014/main" id="{6CF80FDF-C9F5-DD1A-B1BD-26A0B3D0C988}"/>
                        </a:ext>
                      </a:extLst>
                    </p:cNvPr>
                    <p:cNvGrpSpPr/>
                    <p:nvPr/>
                  </p:nvGrpSpPr>
                  <p:grpSpPr>
                    <a:xfrm>
                      <a:off x="7713663" y="2848339"/>
                      <a:ext cx="1042107" cy="425543"/>
                      <a:chOff x="7786941" y="2884917"/>
                      <a:chExt cx="897649" cy="353919"/>
                    </a:xfrm>
                  </p:grpSpPr>
                  <p:sp>
                    <p:nvSpPr>
                      <p:cNvPr id="32" name="Freeform 31">
                        <a:extLst>
                          <a:ext uri="{FF2B5EF4-FFF2-40B4-BE49-F238E27FC236}">
                            <a16:creationId xmlns:a16="http://schemas.microsoft.com/office/drawing/2014/main" id="{CF02C3A6-4C24-2576-2784-5D7876F829E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32">
                        <a:extLst>
                          <a:ext uri="{FF2B5EF4-FFF2-40B4-BE49-F238E27FC236}">
                            <a16:creationId xmlns:a16="http://schemas.microsoft.com/office/drawing/2014/main" id="{CA07D771-8020-E596-F669-2F576F275FB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33">
                        <a:extLst>
                          <a:ext uri="{FF2B5EF4-FFF2-40B4-BE49-F238E27FC236}">
                            <a16:creationId xmlns:a16="http://schemas.microsoft.com/office/drawing/2014/main" id="{40610599-EA80-466E-03F7-901E30B3BE02}"/>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34">
                        <a:extLst>
                          <a:ext uri="{FF2B5EF4-FFF2-40B4-BE49-F238E27FC236}">
                            <a16:creationId xmlns:a16="http://schemas.microsoft.com/office/drawing/2014/main" id="{4721EB2D-16AB-69C7-7152-F31BEE6250C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8" name="Can 27">
                    <a:extLst>
                      <a:ext uri="{FF2B5EF4-FFF2-40B4-BE49-F238E27FC236}">
                        <a16:creationId xmlns:a16="http://schemas.microsoft.com/office/drawing/2014/main" id="{0746E39B-3845-8807-8508-791515DE7068}"/>
                      </a:ext>
                    </a:extLst>
                  </p:cNvPr>
                  <p:cNvSpPr/>
                  <p:nvPr/>
                </p:nvSpPr>
                <p:spPr>
                  <a:xfrm>
                    <a:off x="790311" y="959725"/>
                    <a:ext cx="174480" cy="184305"/>
                  </a:xfrm>
                  <a:prstGeom prst="can">
                    <a:avLst/>
                  </a:prstGeom>
                  <a:solidFill>
                    <a:srgbClr val="0012A0">
                      <a:alpha val="8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4" name="Picture 23" descr="A screen shot of a computer&#10;&#10;Description automatically generated">
                  <a:extLst>
                    <a:ext uri="{FF2B5EF4-FFF2-40B4-BE49-F238E27FC236}">
                      <a16:creationId xmlns:a16="http://schemas.microsoft.com/office/drawing/2014/main" id="{4BF16F9A-4E20-4CB2-79D7-652779CB3A26}"/>
                    </a:ext>
                  </a:extLst>
                </p:cNvPr>
                <p:cNvPicPr>
                  <a:picLocks noChangeAspect="1"/>
                </p:cNvPicPr>
                <p:nvPr/>
              </p:nvPicPr>
              <p:blipFill>
                <a:blip r:embed="rId9"/>
                <a:stretch>
                  <a:fillRect/>
                </a:stretch>
              </p:blipFill>
              <p:spPr>
                <a:xfrm>
                  <a:off x="2939352" y="2211770"/>
                  <a:ext cx="249527" cy="465445"/>
                </a:xfrm>
                <a:prstGeom prst="rect">
                  <a:avLst/>
                </a:prstGeom>
              </p:spPr>
            </p:pic>
          </p:grpSp>
        </p:grpSp>
      </p:grpSp>
      <p:sp>
        <p:nvSpPr>
          <p:cNvPr id="66" name="TextBox 65">
            <a:extLst>
              <a:ext uri="{FF2B5EF4-FFF2-40B4-BE49-F238E27FC236}">
                <a16:creationId xmlns:a16="http://schemas.microsoft.com/office/drawing/2014/main" id="{7CB5D3F1-75F9-699C-F72C-581D0A157C83}"/>
              </a:ext>
            </a:extLst>
          </p:cNvPr>
          <p:cNvSpPr txBox="1"/>
          <p:nvPr/>
        </p:nvSpPr>
        <p:spPr>
          <a:xfrm>
            <a:off x="458419" y="1435086"/>
            <a:ext cx="5319708" cy="3801041"/>
          </a:xfrm>
          <a:prstGeom prst="rect">
            <a:avLst/>
          </a:prstGeom>
          <a:noFill/>
        </p:spPr>
        <p:txBody>
          <a:bodyPr wrap="square" rtlCol="0">
            <a:spAutoFit/>
          </a:bodyPr>
          <a:lstStyle/>
          <a:p>
            <a:pPr marL="457200" marR="0" lvl="0" indent="-276225" algn="l" defTabSz="914400" rtl="0" eaLnBrk="1" fontAlgn="auto" latinLnBrk="0" hangingPunct="1">
              <a:lnSpc>
                <a:spcPct val="100000"/>
              </a:lnSpc>
              <a:spcBef>
                <a:spcPts val="600"/>
              </a:spcBef>
              <a:spcAft>
                <a:spcPts val="0"/>
              </a:spcAft>
              <a:buClr>
                <a:srgbClr val="0E00A3"/>
              </a:buClr>
              <a:buSzTx/>
              <a:buFont typeface="Wingdings" pitchFamily="2" charset="2"/>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Core situated between RAN and other endpoints (Core, larger Internet)</a:t>
            </a:r>
          </a:p>
          <a:p>
            <a:pPr marL="801688" marR="0" lvl="1" indent="-227013" algn="l" defTabSz="914400" rtl="0" eaLnBrk="1" fontAlgn="auto" latinLnBrk="0" hangingPunct="1">
              <a:lnSpc>
                <a:spcPct val="100000"/>
              </a:lnSpc>
              <a:spcBef>
                <a:spcPts val="600"/>
              </a:spcBef>
              <a:spcAft>
                <a:spcPts val="0"/>
              </a:spcAft>
              <a:buClr>
                <a:srgbClr val="0E00A3"/>
              </a:buClr>
              <a:buSzTx/>
              <a:buFont typeface="Arial" panose="020B0604020202020204" pitchFamily="34" charset="0"/>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Calibri" panose="020F0502020204030204" pitchFamily="34" charset="0"/>
              </a:rPr>
              <a:t>single Core; multiple RANs</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276225" algn="l" defTabSz="914400" rtl="0" eaLnBrk="1" fontAlgn="auto" latinLnBrk="0" hangingPunct="1">
              <a:lnSpc>
                <a:spcPct val="100000"/>
              </a:lnSpc>
              <a:spcBef>
                <a:spcPts val="600"/>
              </a:spcBef>
              <a:spcAft>
                <a:spcPts val="0"/>
              </a:spcAft>
              <a:buClr>
                <a:srgbClr val="0E00A3"/>
              </a:buClr>
              <a:buSzTx/>
              <a:buFont typeface="Wingdings" pitchFamily="2" charset="2"/>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consist of links, routers, servers, providing services to UEs and gNBs </a:t>
            </a:r>
          </a:p>
          <a:p>
            <a:pPr marL="801688" marR="0" lvl="1" indent="-163513" algn="l" defTabSz="914400" rtl="0" eaLnBrk="1" fontAlgn="auto" latinLnBrk="0" hangingPunct="1">
              <a:lnSpc>
                <a:spcPct val="100000"/>
              </a:lnSpc>
              <a:spcBef>
                <a:spcPts val="600"/>
              </a:spcBef>
              <a:spcAft>
                <a:spcPts val="0"/>
              </a:spcAft>
              <a:buClr>
                <a:srgbClr val="0E00A3"/>
              </a:buClr>
              <a:buSzTx/>
              <a:buFont typeface="Arial" panose="020B0604020202020204" pitchFamily="34" charset="0"/>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Calibri" panose="020F0502020204030204" pitchFamily="34" charset="0"/>
              </a:rPr>
              <a:t>“all Internet” Core, but very different services than traditional Internet apps</a:t>
            </a:r>
          </a:p>
        </p:txBody>
      </p:sp>
    </p:spTree>
    <p:extLst>
      <p:ext uri="{BB962C8B-B14F-4D97-AF65-F5344CB8AC3E}">
        <p14:creationId xmlns:p14="http://schemas.microsoft.com/office/powerpoint/2010/main" val="94893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6">
                                            <p:txEl>
                                              <p:pRg st="2" end="2"/>
                                            </p:txEl>
                                          </p:spTgt>
                                        </p:tgtEl>
                                        <p:attrNameLst>
                                          <p:attrName>style.visibility</p:attrName>
                                        </p:attrNameLst>
                                      </p:cBhvr>
                                      <p:to>
                                        <p:strVal val="visible"/>
                                      </p:to>
                                    </p:set>
                                    <p:animEffect transition="in" filter="dissolve">
                                      <p:cBhvr>
                                        <p:cTn id="7" dur="500"/>
                                        <p:tgtEl>
                                          <p:spTgt spid="66">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6">
                                            <p:txEl>
                                              <p:pRg st="3" end="3"/>
                                            </p:txEl>
                                          </p:spTgt>
                                        </p:tgtEl>
                                        <p:attrNameLst>
                                          <p:attrName>style.visibility</p:attrName>
                                        </p:attrNameLst>
                                      </p:cBhvr>
                                      <p:to>
                                        <p:strVal val="visible"/>
                                      </p:to>
                                    </p:set>
                                    <p:animEffect transition="in" filter="dissolve">
                                      <p:cBhvr>
                                        <p:cTn id="10" dur="500"/>
                                        <p:tgtEl>
                                          <p:spTgt spid="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A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0000A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3325</Words>
  <Application>Microsoft Macintosh PowerPoint</Application>
  <PresentationFormat>Widescreen</PresentationFormat>
  <Paragraphs>732</Paragraphs>
  <Slides>34</Slides>
  <Notes>34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34</vt:i4>
      </vt:variant>
    </vt:vector>
  </HeadingPairs>
  <TitlesOfParts>
    <vt:vector size="46" baseType="lpstr">
      <vt:lpstr>Aptos</vt:lpstr>
      <vt:lpstr>Arial</vt:lpstr>
      <vt:lpstr>Calibri</vt:lpstr>
      <vt:lpstr>Calibri Light</vt:lpstr>
      <vt:lpstr>Gill Sans MT</vt:lpstr>
      <vt:lpstr>Lato</vt:lpstr>
      <vt:lpstr>Times New Roman</vt:lpstr>
      <vt:lpstr>Wingdings</vt:lpstr>
      <vt:lpstr>1_Office Theme</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Mobility in 5G networks: major mobility tasks</vt:lpstr>
      <vt:lpstr>PowerPoint Presentation</vt:lpstr>
      <vt:lpstr>5G: migration away from “protocols” is underway!</vt:lpstr>
      <vt:lpstr>5G:  migration away from “protocols” is underway!</vt:lpstr>
      <vt:lpstr>5G: software-i-zation: Core</vt:lpstr>
      <vt:lpstr>5G: software-i-zation: RAN</vt:lpstr>
      <vt:lpstr>Software-defined RAN</vt:lpstr>
      <vt:lpstr>Software-defined RAN</vt:lpstr>
      <vt:lpstr>PowerPoint Presentation</vt:lpstr>
      <vt:lpstr>AI for networking</vt:lpstr>
      <vt:lpstr>AI-RAN</vt:lpstr>
      <vt:lpstr>Challenge 1: Mobility in 5G networks: handover</vt:lpstr>
      <vt:lpstr>PowerPoint Presentation</vt:lpstr>
      <vt:lpstr>PowerPoint Presentation</vt:lpstr>
      <vt:lpstr>PowerPoint Presentation</vt:lpstr>
      <vt:lpstr>PowerPoint Presentation</vt:lpstr>
      <vt:lpstr>PowerPoint Presentation</vt:lpstr>
      <vt:lpstr>5G RAN scheduling: Channel Quality Indicator</vt:lpstr>
      <vt:lpstr>5G RAN scheduling: QoS Class Indicator</vt:lpstr>
      <vt:lpstr>5G MAC scheduling disciplines</vt:lpstr>
      <vt:lpstr>PowerPoint Presentation</vt:lpstr>
      <vt:lpstr>AI/ML in RAN control, management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L3S23 – Internet, Computers, Data</dc:title>
  <dc:creator>Jim Kurose</dc:creator>
  <cp:lastModifiedBy>Jim Kurose</cp:lastModifiedBy>
  <cp:revision>32</cp:revision>
  <dcterms:created xsi:type="dcterms:W3CDTF">2023-02-11T19:48:04Z</dcterms:created>
  <dcterms:modified xsi:type="dcterms:W3CDTF">2026-06-22T18:45:53Z</dcterms:modified>
</cp:coreProperties>
</file>